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32" y="-7531"/>
            <a:ext cx="9217024" cy="6842049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8316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MĨ THUẬT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KHU RỪNG NHIỆT ĐỚI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3:KHU RỪNG THÂN THIỆN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KHU RỪNG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1116"/>
            <a:ext cx="4320480" cy="382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1"/>
            <a:ext cx="43895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066" y="4904274"/>
            <a:ext cx="669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31" y="5427494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121" y="6089212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536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 VỚI CON VẬT TRONG RỪNG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24036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99" y="4077072"/>
            <a:ext cx="423505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68760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5053" y="3532366"/>
            <a:ext cx="403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5949280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3503820"/>
            <a:ext cx="32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571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032448" cy="30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320603" cy="231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816424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5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99792" y="1778913"/>
            <a:ext cx="3371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852936"/>
            <a:ext cx="88264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</a:p>
        </p:txBody>
      </p:sp>
    </p:spTree>
    <p:extLst>
      <p:ext uri="{BB962C8B-B14F-4D97-AF65-F5344CB8AC3E}">
        <p14:creationId xmlns:p14="http://schemas.microsoft.com/office/powerpoint/2010/main" val="41970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665321" y="885474"/>
            <a:ext cx="647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815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TRANH CỦA BẠN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5608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739879"/>
            <a:ext cx="933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Nét,hình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79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XEM TRANH KHU RỪNG</vt:lpstr>
      <vt:lpstr>CÁCH VẼ TRANH VỚI CON VẬT TRONG RỪNG</vt:lpstr>
      <vt:lpstr>BÀI THAM KHẢO</vt:lpstr>
      <vt:lpstr>PowerPoint Presentation</vt:lpstr>
      <vt:lpstr>PowerPoint Presentation</vt:lpstr>
      <vt:lpstr>TÌM HIỂU VỀ TRANH CỦA BẠN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LAPTOP</cp:lastModifiedBy>
  <cp:revision>23</cp:revision>
  <dcterms:created xsi:type="dcterms:W3CDTF">2021-07-22T05:22:25Z</dcterms:created>
  <dcterms:modified xsi:type="dcterms:W3CDTF">2026-03-17T03:26:13Z</dcterms:modified>
</cp:coreProperties>
</file>