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9" r:id="rId4"/>
    <p:sldId id="260" r:id="rId5"/>
    <p:sldId id="269" r:id="rId6"/>
    <p:sldId id="261" r:id="rId7"/>
    <p:sldId id="263" r:id="rId8"/>
    <p:sldId id="262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1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6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0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5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0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5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F379-43E6-4C5C-AF8D-895EAA3806C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32" y="-7531"/>
            <a:ext cx="9217024" cy="6842049"/>
          </a:xfrm>
        </p:spPr>
      </p:pic>
      <p:sp>
        <p:nvSpPr>
          <p:cNvPr id="5" name="Rectangle 4"/>
          <p:cNvSpPr/>
          <p:nvPr/>
        </p:nvSpPr>
        <p:spPr>
          <a:xfrm>
            <a:off x="827584" y="2348880"/>
            <a:ext cx="8316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MĨ THUẬT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3:KHU RỪNG THÂN THIỆN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04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41" y="-9939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-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43" y="1564743"/>
            <a:ext cx="352839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8" y="1484784"/>
            <a:ext cx="38884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2" y="4005064"/>
            <a:ext cx="417646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47" y="4005064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461" y="476672"/>
            <a:ext cx="8808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47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TRANH KHU RỪNG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1116"/>
            <a:ext cx="4320480" cy="382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1"/>
            <a:ext cx="43895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066" y="4904274"/>
            <a:ext cx="6694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331" y="5427494"/>
            <a:ext cx="7180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121" y="6089212"/>
            <a:ext cx="826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536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 VỚI CON VẬT TRONG RỪNG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2403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99" y="4077072"/>
            <a:ext cx="4235053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33123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268760"/>
            <a:ext cx="1872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5053" y="3532366"/>
            <a:ext cx="403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5949280"/>
            <a:ext cx="26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3503820"/>
            <a:ext cx="328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1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CON VẬT TRONG RỪNG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5065"/>
            <a:ext cx="261937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4" y="4005064"/>
            <a:ext cx="29527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0" y="1417550"/>
            <a:ext cx="2678564" cy="20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571750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68" y="1417551"/>
            <a:ext cx="263423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7899"/>
            <a:ext cx="2626839" cy="208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11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5718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032448" cy="30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320603" cy="231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816424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5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99792" y="1778913"/>
            <a:ext cx="3371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852936"/>
            <a:ext cx="88264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</a:p>
        </p:txBody>
      </p:sp>
    </p:spTree>
    <p:extLst>
      <p:ext uri="{BB962C8B-B14F-4D97-AF65-F5344CB8AC3E}">
        <p14:creationId xmlns:p14="http://schemas.microsoft.com/office/powerpoint/2010/main" val="41970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TRANH CỦA BẠN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5608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739879"/>
            <a:ext cx="933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Nét,hình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79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31840" y="404664"/>
            <a:ext cx="2722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844824"/>
            <a:ext cx="74888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149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231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-Chia sẻ các con vật có trong rừng mà em biết? </vt:lpstr>
      <vt:lpstr>XEM TRANH KHU RỪNG</vt:lpstr>
      <vt:lpstr>CÁCH VẼ TRANH VỚI CON VẬT TRONG RỪNG</vt:lpstr>
      <vt:lpstr>CÁC BƯỚC VẼ CON VẬT TRONG RỪNG</vt:lpstr>
      <vt:lpstr>BÀI THAM KHẢO</vt:lpstr>
      <vt:lpstr>PowerPoint Presentation</vt:lpstr>
      <vt:lpstr>TÌM HIỂU VỀ TRANH CỦA BẠN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LAPTOP</cp:lastModifiedBy>
  <cp:revision>23</cp:revision>
  <dcterms:created xsi:type="dcterms:W3CDTF">2021-07-22T05:22:25Z</dcterms:created>
  <dcterms:modified xsi:type="dcterms:W3CDTF">2026-02-24T04:06:27Z</dcterms:modified>
</cp:coreProperties>
</file>