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7" r:id="rId4"/>
    <p:sldId id="260" r:id="rId5"/>
    <p:sldId id="261" r:id="rId6"/>
    <p:sldId id="268" r:id="rId7"/>
    <p:sldId id="263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2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1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9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2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5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8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E62D-B8C8-4098-AEE4-B227A35CEA8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218D-91C5-40EB-80C6-81EB67F4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67544" y="1268760"/>
            <a:ext cx="856388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MĨ THUẬT</a:t>
            </a:r>
          </a:p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TẮC KÈ HOA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88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1800" y="836712"/>
            <a:ext cx="2593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9672" y="2348880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87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ĐẶC ĐIỂM CỦA TẮC KÈ HOA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44279"/>
            <a:ext cx="4059675" cy="222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0324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432068" cy="247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639682"/>
            <a:ext cx="634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04" y="6169407"/>
            <a:ext cx="638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45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46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TẮC KÈ HOA</a:t>
            </a:r>
            <a:endParaRPr lang="en-U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7"/>
            <a:ext cx="5112567" cy="3168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6084168" y="1700808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20272" y="141277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Đầu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187624" y="4509120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587727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Đuôi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32040" y="36450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32040" y="3645024"/>
            <a:ext cx="144016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80212" y="5877272"/>
            <a:ext cx="110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Chân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07704" y="1782108"/>
            <a:ext cx="1296144" cy="740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87624" y="1597442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Thân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876256" y="2780928"/>
            <a:ext cx="7053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0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5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TẮC KÈ HOA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00" y="1323262"/>
            <a:ext cx="3743325" cy="204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1" y="3919589"/>
            <a:ext cx="3733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48796"/>
            <a:ext cx="3528392" cy="2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1" y="1344222"/>
            <a:ext cx="3511481" cy="202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643" y="636336"/>
            <a:ext cx="6660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2691" y="3367401"/>
            <a:ext cx="367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37" y="6224639"/>
            <a:ext cx="4302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B2:Trang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nét,màu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6273283"/>
            <a:ext cx="4844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65" y="1437592"/>
            <a:ext cx="3810000" cy="206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2899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65" y="3550722"/>
            <a:ext cx="36004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37" y="1460076"/>
            <a:ext cx="2190750" cy="439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9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385"/>
            <a:ext cx="244827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284797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" y="1412776"/>
            <a:ext cx="30735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73630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" y="4221088"/>
            <a:ext cx="304485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92" y="4296219"/>
            <a:ext cx="286474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7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555776" y="1844824"/>
            <a:ext cx="3690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7704" y="2831345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</a:p>
        </p:txBody>
      </p:sp>
    </p:spTree>
    <p:extLst>
      <p:ext uri="{BB962C8B-B14F-4D97-AF65-F5344CB8AC3E}">
        <p14:creationId xmlns:p14="http://schemas.microsoft.com/office/powerpoint/2010/main" val="326159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395536" y="764704"/>
            <a:ext cx="8272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410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BỨC TRANH TẮC KÈ HOA TRONG RỪNG CÂY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143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NHẬN BIẾT ĐẶC ĐIỂM CỦA TẮC KÈ HOA</vt:lpstr>
      <vt:lpstr>CẤU TẠO TẮC KÈ HOA</vt:lpstr>
      <vt:lpstr>CÁCH VẼ TẮC KÈ HOA</vt:lpstr>
      <vt:lpstr>BÀI THAM KHẢO</vt:lpstr>
      <vt:lpstr>BÀI THAM KHẢO</vt:lpstr>
      <vt:lpstr>PowerPoint Presentation</vt:lpstr>
      <vt:lpstr>PowerPoint Presentation</vt:lpstr>
      <vt:lpstr>TẠO BỨC TRANH TẮC KÈ HOA TRONG RỪNG CÂY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LAPTOP</cp:lastModifiedBy>
  <cp:revision>22</cp:revision>
  <dcterms:created xsi:type="dcterms:W3CDTF">2021-07-23T15:11:22Z</dcterms:created>
  <dcterms:modified xsi:type="dcterms:W3CDTF">2023-03-19T15:52:17Z</dcterms:modified>
</cp:coreProperties>
</file>