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82" r:id="rId2"/>
    <p:sldId id="294" r:id="rId3"/>
    <p:sldId id="273" r:id="rId4"/>
    <p:sldId id="299" r:id="rId5"/>
    <p:sldId id="297" r:id="rId6"/>
    <p:sldId id="269" r:id="rId7"/>
    <p:sldId id="275" r:id="rId8"/>
    <p:sldId id="303" r:id="rId9"/>
    <p:sldId id="276" r:id="rId10"/>
    <p:sldId id="277" r:id="rId11"/>
    <p:sldId id="261" r:id="rId12"/>
    <p:sldId id="293" r:id="rId13"/>
    <p:sldId id="272" r:id="rId14"/>
  </p:sldIdLst>
  <p:sldSz cx="12192000" cy="6858000"/>
  <p:notesSz cx="6858000" cy="91440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4F2270"/>
    <a:srgbClr val="FA8986"/>
    <a:srgbClr val="FFE4C9"/>
    <a:srgbClr val="FFD9B3"/>
    <a:srgbClr val="FFCC99"/>
    <a:srgbClr val="FADDCA"/>
    <a:srgbClr val="FCEEE4"/>
    <a:srgbClr val="FDF3ED"/>
    <a:srgbClr val="F991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02" autoAdjust="0"/>
  </p:normalViewPr>
  <p:slideViewPr>
    <p:cSldViewPr snapToGrid="0">
      <p:cViewPr varScale="1">
        <p:scale>
          <a:sx n="73" d="100"/>
          <a:sy n="73" d="100"/>
        </p:scale>
        <p:origin x="600" y="6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F78C63-B292-4570-8680-97238093C1AA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6AB091-94A9-481A-B573-1B8CD6BA32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5347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73547-B52F-47FF-9D77-BA560FA6BACB}" type="datetimeFigureOut">
              <a:rPr lang="en-US" smtClean="0"/>
              <a:pPr/>
              <a:t>1/21/2026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C0746-47CD-4008-9DF8-C8B435D672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82920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73547-B52F-47FF-9D77-BA560FA6BACB}" type="datetimeFigureOut">
              <a:rPr lang="en-US" smtClean="0"/>
              <a:pPr/>
              <a:t>1/21/2026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C0746-47CD-4008-9DF8-C8B435D672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977363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73547-B52F-47FF-9D77-BA560FA6BACB}" type="datetimeFigureOut">
              <a:rPr lang="en-US" smtClean="0"/>
              <a:pPr/>
              <a:t>1/21/2026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C0746-47CD-4008-9DF8-C8B435D672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552311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73547-B52F-47FF-9D77-BA560FA6BACB}" type="datetimeFigureOut">
              <a:rPr lang="en-US" smtClean="0"/>
              <a:pPr/>
              <a:t>1/21/2026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C0746-47CD-4008-9DF8-C8B435D672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651158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73547-B52F-47FF-9D77-BA560FA6BACB}" type="datetimeFigureOut">
              <a:rPr lang="en-US" smtClean="0"/>
              <a:pPr/>
              <a:t>1/21/2026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C0746-47CD-4008-9DF8-C8B435D672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358482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73547-B52F-47FF-9D77-BA560FA6BACB}" type="datetimeFigureOut">
              <a:rPr lang="en-US" smtClean="0"/>
              <a:pPr/>
              <a:t>1/21/2026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C0746-47CD-4008-9DF8-C8B435D672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7916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73547-B52F-47FF-9D77-BA560FA6BACB}" type="datetimeFigureOut">
              <a:rPr lang="en-US" smtClean="0"/>
              <a:pPr/>
              <a:t>1/21/2026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C0746-47CD-4008-9DF8-C8B435D672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4678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73547-B52F-47FF-9D77-BA560FA6BACB}" type="datetimeFigureOut">
              <a:rPr lang="en-US" smtClean="0"/>
              <a:pPr/>
              <a:t>1/21/2026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C0746-47CD-4008-9DF8-C8B435D672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799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73547-B52F-47FF-9D77-BA560FA6BACB}" type="datetimeFigureOut">
              <a:rPr lang="en-US" smtClean="0"/>
              <a:pPr/>
              <a:t>1/21/2026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C0746-47CD-4008-9DF8-C8B435D672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7945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73547-B52F-47FF-9D77-BA560FA6BACB}" type="datetimeFigureOut">
              <a:rPr lang="en-US" smtClean="0"/>
              <a:pPr/>
              <a:t>1/21/2026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C0746-47CD-4008-9DF8-C8B435D672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712748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73547-B52F-47FF-9D77-BA560FA6BACB}" type="datetimeFigureOut">
              <a:rPr lang="en-US" smtClean="0"/>
              <a:pPr/>
              <a:t>1/21/2026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C0746-47CD-4008-9DF8-C8B435D672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09404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73547-B52F-47FF-9D77-BA560FA6BACB}" type="datetimeFigureOut">
              <a:rPr lang="en-US" smtClean="0"/>
              <a:pPr/>
              <a:t>1/21/2026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C0746-47CD-4008-9DF8-C8B435D672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5827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73547-B52F-47FF-9D77-BA560FA6BACB}" type="datetimeFigureOut">
              <a:rPr lang="en-US" smtClean="0"/>
              <a:pPr/>
              <a:t>1/21/2026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C0746-47CD-4008-9DF8-C8B435D672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548173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73547-B52F-47FF-9D77-BA560FA6BACB}" type="datetimeFigureOut">
              <a:rPr lang="en-US" smtClean="0"/>
              <a:pPr/>
              <a:t>1/21/2026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C0746-47CD-4008-9DF8-C8B435D672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898765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BCA794-A331-41EA-8A39-E356F3965C9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9963540"/>
      </p:ext>
    </p:extLst>
  </p:cSld>
  <p:clrMapOvr>
    <a:masterClrMapping/>
  </p:clrMapOvr>
  <p:transition spd="slow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73547-B52F-47FF-9D77-BA560FA6BACB}" type="datetimeFigureOut">
              <a:rPr lang="en-US" smtClean="0"/>
              <a:pPr/>
              <a:t>1/21/2026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C0746-47CD-4008-9DF8-C8B435D672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5596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73547-B52F-47FF-9D77-BA560FA6BACB}" type="datetimeFigureOut">
              <a:rPr lang="en-US" smtClean="0"/>
              <a:pPr/>
              <a:t>1/21/2026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C0746-47CD-4008-9DF8-C8B435D672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0128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73547-B52F-47FF-9D77-BA560FA6BACB}" type="datetimeFigureOut">
              <a:rPr lang="en-US" smtClean="0"/>
              <a:pPr/>
              <a:t>1/21/2026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C0746-47CD-4008-9DF8-C8B435D672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8815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73547-B52F-47FF-9D77-BA560FA6BACB}" type="datetimeFigureOut">
              <a:rPr lang="en-US" smtClean="0"/>
              <a:pPr/>
              <a:t>1/21/2026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C0746-47CD-4008-9DF8-C8B435D672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6312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73547-B52F-47FF-9D77-BA560FA6BACB}" type="datetimeFigureOut">
              <a:rPr lang="en-US" smtClean="0"/>
              <a:pPr/>
              <a:t>1/21/2026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C0746-47CD-4008-9DF8-C8B435D672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7437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73547-B52F-47FF-9D77-BA560FA6BACB}" type="datetimeFigureOut">
              <a:rPr lang="en-US" smtClean="0"/>
              <a:pPr/>
              <a:t>1/21/2026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C0746-47CD-4008-9DF8-C8B435D672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121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73547-B52F-47FF-9D77-BA560FA6BACB}" type="datetimeFigureOut">
              <a:rPr lang="en-US" smtClean="0"/>
              <a:pPr/>
              <a:t>1/21/2026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C0746-47CD-4008-9DF8-C8B435D672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4579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273547-B52F-47FF-9D77-BA560FA6BACB}" type="datetimeFigureOut">
              <a:rPr lang="en-US" smtClean="0"/>
              <a:pPr/>
              <a:t>1/21/2026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EC0746-47CD-4008-9DF8-C8B435D672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566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9" r:id="rId3"/>
    <p:sldLayoutId id="2147483668" r:id="rId4"/>
    <p:sldLayoutId id="2147483667" r:id="rId5"/>
    <p:sldLayoutId id="2147483664" r:id="rId6"/>
    <p:sldLayoutId id="2147483663" r:id="rId7"/>
    <p:sldLayoutId id="2147483662" r:id="rId8"/>
    <p:sldLayoutId id="2147483661" r:id="rId9"/>
    <p:sldLayoutId id="2147483651" r:id="rId10"/>
    <p:sldLayoutId id="2147483652" r:id="rId11"/>
    <p:sldLayoutId id="2147483653" r:id="rId12"/>
    <p:sldLayoutId id="2147483654" r:id="rId13"/>
    <p:sldLayoutId id="2147483655" r:id="rId14"/>
    <p:sldLayoutId id="2147483670" r:id="rId15"/>
    <p:sldLayoutId id="2147483666" r:id="rId16"/>
    <p:sldLayoutId id="2147483665" r:id="rId17"/>
    <p:sldLayoutId id="2147483656" r:id="rId18"/>
    <p:sldLayoutId id="2147483657" r:id="rId19"/>
    <p:sldLayoutId id="2147483658" r:id="rId20"/>
    <p:sldLayoutId id="2147483659" r:id="rId21"/>
    <p:sldLayoutId id="2147483660" r:id="rId22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7" Type="http://schemas.openxmlformats.org/officeDocument/2006/relationships/image" Target="../media/image22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6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424" y="-1"/>
            <a:ext cx="9310576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2530" y="287079"/>
            <a:ext cx="1205363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en-US" sz="3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endParaRPr lang="en-US" sz="36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4549" y="446568"/>
            <a:ext cx="2424223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3600" b="1" cap="all" dirty="0" err="1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Chủ</a:t>
            </a:r>
            <a:r>
              <a:rPr lang="en-US" altLang="en-US" sz="36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altLang="en-US" sz="3600" b="1" cap="all" dirty="0" err="1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đề</a:t>
            </a:r>
            <a:r>
              <a:rPr lang="en-US" altLang="en-US" sz="36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altLang="en-US" sz="36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3: </a:t>
            </a:r>
          </a:p>
          <a:p>
            <a:pPr algn="ctr"/>
            <a:r>
              <a:rPr lang="en-US" altLang="en-US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Con </a:t>
            </a:r>
          </a:p>
          <a:p>
            <a:pPr algn="ctr"/>
            <a:r>
              <a:rPr lang="en-US" altLang="en-US" sz="4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vật</a:t>
            </a:r>
            <a:r>
              <a:rPr lang="en-US" altLang="en-US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</a:p>
          <a:p>
            <a:pPr algn="ctr"/>
            <a:r>
              <a:rPr lang="vi-VN" altLang="en-US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Ngộ nghĩnh</a:t>
            </a:r>
            <a:r>
              <a:rPr lang="en-US" altLang="en-US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(</a:t>
            </a:r>
            <a:r>
              <a:rPr lang="en-US" altLang="en-US" sz="4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tiết</a:t>
            </a:r>
            <a:r>
              <a:rPr lang="en-US" altLang="en-US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altLang="en-US" sz="4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1)</a:t>
            </a:r>
            <a:endParaRPr lang="en-US" sz="4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9919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icture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75788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86" y="219837"/>
            <a:ext cx="4738136" cy="32091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86" y="3429000"/>
            <a:ext cx="4371594" cy="311782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353" y="57961"/>
            <a:ext cx="4235662" cy="32263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842" y="3429000"/>
            <a:ext cx="3163824" cy="31006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5228" y="3429000"/>
            <a:ext cx="3666787" cy="302250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0"/>
            <a:ext cx="12192000" cy="6862566"/>
            <a:chOff x="0" y="-4566"/>
            <a:chExt cx="12192000" cy="6862566"/>
          </a:xfrm>
        </p:grpSpPr>
        <p:pic>
          <p:nvPicPr>
            <p:cNvPr id="28" name="Picture 27" descr="Picture5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-4566"/>
              <a:ext cx="12183894" cy="6862566"/>
            </a:xfrm>
            <a:prstGeom prst="rect">
              <a:avLst/>
            </a:prstGeom>
          </p:spPr>
        </p:pic>
        <p:grpSp>
          <p:nvGrpSpPr>
            <p:cNvPr id="9" name="Group 8"/>
            <p:cNvGrpSpPr/>
            <p:nvPr/>
          </p:nvGrpSpPr>
          <p:grpSpPr>
            <a:xfrm>
              <a:off x="1567544" y="901336"/>
              <a:ext cx="7106194" cy="3239589"/>
              <a:chOff x="679269" y="182880"/>
              <a:chExt cx="7106194" cy="3239589"/>
            </a:xfrm>
            <a:solidFill>
              <a:schemeClr val="accent4">
                <a:lumMod val="20000"/>
                <a:lumOff val="80000"/>
              </a:schemeClr>
            </a:solidFill>
          </p:grpSpPr>
          <p:sp>
            <p:nvSpPr>
              <p:cNvPr id="19" name="Rounded Rectangle 18"/>
              <p:cNvSpPr/>
              <p:nvPr/>
            </p:nvSpPr>
            <p:spPr>
              <a:xfrm>
                <a:off x="679269" y="182880"/>
                <a:ext cx="7106194" cy="3239589"/>
              </a:xfrm>
              <a:prstGeom prst="roundRect">
                <a:avLst/>
              </a:prstGeom>
              <a:grpFill/>
              <a:ln w="38100">
                <a:solidFill>
                  <a:schemeClr val="accent4">
                    <a:lumMod val="60000"/>
                    <a:lumOff val="40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1267098" y="1423852"/>
                <a:ext cx="6021977" cy="1446550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400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Tạo hình con vật yêu thích bằng giấy bìa.</a:t>
                </a:r>
                <a:endParaRPr lang="en-US" sz="4400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pic>
          <p:nvPicPr>
            <p:cNvPr id="4097" name="Picture 1" descr="C:\Users\Admin\Downloads\kisspng-watercolor-painting-paintbrush-drawing-board-hand-painted-painting-pen-5a83b823d9e101.2227104215185817958924-removebg-preview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H="1">
              <a:off x="0" y="0"/>
              <a:ext cx="2229395" cy="2251891"/>
            </a:xfrm>
            <a:prstGeom prst="rect">
              <a:avLst/>
            </a:prstGeom>
            <a:noFill/>
          </p:spPr>
        </p:pic>
        <p:pic>
          <p:nvPicPr>
            <p:cNvPr id="4099" name="Picture 3" descr="C:\Users\Admin\Downloads\girl-painting-goldfish-on-canvas-vector-18009403-removebg-preview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064137" y="2066535"/>
              <a:ext cx="4127863" cy="4791465"/>
            </a:xfrm>
            <a:prstGeom prst="rect">
              <a:avLst/>
            </a:prstGeom>
            <a:noFill/>
          </p:spPr>
        </p:pic>
        <p:grpSp>
          <p:nvGrpSpPr>
            <p:cNvPr id="23" name="Group 22"/>
            <p:cNvGrpSpPr/>
            <p:nvPr/>
          </p:nvGrpSpPr>
          <p:grpSpPr>
            <a:xfrm>
              <a:off x="1550254" y="4885509"/>
              <a:ext cx="5137929" cy="1729293"/>
              <a:chOff x="1262871" y="4063723"/>
              <a:chExt cx="5908812" cy="2302883"/>
            </a:xfrm>
          </p:grpSpPr>
          <p:pic>
            <p:nvPicPr>
              <p:cNvPr id="16" name="Picture 15" descr="C:\Users\Admin\Downloads\hoa_2-removebg-preview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 rot="19550978">
                <a:off x="1389939" y="4130708"/>
                <a:ext cx="1566476" cy="1566476"/>
              </a:xfrm>
              <a:prstGeom prst="rect">
                <a:avLst/>
              </a:prstGeom>
              <a:noFill/>
            </p:spPr>
          </p:pic>
          <p:grpSp>
            <p:nvGrpSpPr>
              <p:cNvPr id="22" name="Group 21"/>
              <p:cNvGrpSpPr/>
              <p:nvPr/>
            </p:nvGrpSpPr>
            <p:grpSpPr>
              <a:xfrm>
                <a:off x="1262871" y="4205282"/>
                <a:ext cx="5908812" cy="2161324"/>
                <a:chOff x="261258" y="4187225"/>
                <a:chExt cx="5908812" cy="2161324"/>
              </a:xfrm>
            </p:grpSpPr>
            <p:pic>
              <p:nvPicPr>
                <p:cNvPr id="15" name="Picture 14" descr="C:\Users\Admin\Downloads\hoa_2-removebg-preview.png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 rot="611620">
                  <a:off x="2634834" y="4187225"/>
                  <a:ext cx="1421255" cy="1421255"/>
                </a:xfrm>
                <a:prstGeom prst="rect">
                  <a:avLst/>
                </a:prstGeom>
                <a:noFill/>
              </p:spPr>
            </p:pic>
            <p:pic>
              <p:nvPicPr>
                <p:cNvPr id="4101" name="Picture 5" descr="D:\hình nền\kisspng-free-content-clip-art-flower-grass-cliparts-5aaaf1952cd524.6778409515211524051836-removebg-preview.png"/>
                <p:cNvPicPr>
                  <a:picLocks noChangeAspect="1" noChangeArrowheads="1"/>
                </p:cNvPicPr>
                <p:nvPr/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>
                  <a:off x="2717076" y="4584687"/>
                  <a:ext cx="3452994" cy="1763862"/>
                </a:xfrm>
                <a:prstGeom prst="rect">
                  <a:avLst/>
                </a:prstGeom>
                <a:noFill/>
              </p:spPr>
            </p:pic>
            <p:pic>
              <p:nvPicPr>
                <p:cNvPr id="20" name="Picture 5" descr="D:\hình nền\kisspng-free-content-clip-art-flower-grass-cliparts-5aaaf1952cd524.6778409515211524051836-removebg-preview.png"/>
                <p:cNvPicPr>
                  <a:picLocks noChangeAspect="1" noChangeArrowheads="1"/>
                </p:cNvPicPr>
                <p:nvPr/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>
                  <a:off x="261258" y="4584686"/>
                  <a:ext cx="3452994" cy="1763862"/>
                </a:xfrm>
                <a:prstGeom prst="rect">
                  <a:avLst/>
                </a:prstGeom>
                <a:noFill/>
              </p:spPr>
            </p:pic>
          </p:grpSp>
          <p:pic>
            <p:nvPicPr>
              <p:cNvPr id="21" name="Picture 20" descr="C:\Users\Admin\Downloads\hoa_2-removebg-preview.png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 rot="1612053">
                <a:off x="4426622" y="4063723"/>
                <a:ext cx="1760225" cy="1760225"/>
              </a:xfrm>
              <a:prstGeom prst="rect">
                <a:avLst/>
              </a:prstGeom>
              <a:noFill/>
            </p:spPr>
          </p:pic>
        </p:grpSp>
      </p:grp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018" t="21468" r="8362" b="27009"/>
          <a:stretch/>
        </p:blipFill>
        <p:spPr>
          <a:xfrm>
            <a:off x="2480044" y="1057803"/>
            <a:ext cx="5372634" cy="119408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4" descr="Picture26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538" y="-104837"/>
            <a:ext cx="10292316" cy="6787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465576" y="1772368"/>
            <a:ext cx="6199420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8600" algn="l"/>
              </a:tabLst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iới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thiệu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sản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phẩm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mình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8600" algn="l"/>
              </a:tabLst>
            </a:pP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với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người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thân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bạn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bè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8600" algn="l"/>
              </a:tabLst>
            </a:pP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vi-VN" sz="2800" i="1" dirty="0" smtClean="0"/>
              <a:t>+</a:t>
            </a:r>
            <a:r>
              <a:rPr lang="en-US" sz="2800" i="1" dirty="0" err="1"/>
              <a:t>Em</a:t>
            </a:r>
            <a:r>
              <a:rPr lang="en-US" sz="2800" i="1" dirty="0"/>
              <a:t> </a:t>
            </a:r>
            <a:r>
              <a:rPr lang="en-US" sz="2800" i="1" dirty="0" err="1"/>
              <a:t>ấn</a:t>
            </a:r>
            <a:r>
              <a:rPr lang="en-US" sz="2800" i="1" dirty="0"/>
              <a:t> </a:t>
            </a:r>
            <a:r>
              <a:rPr lang="en-US" sz="2800" i="1" dirty="0" err="1"/>
              <a:t>tượng</a:t>
            </a:r>
            <a:r>
              <a:rPr lang="en-US" sz="2800" i="1" dirty="0"/>
              <a:t> </a:t>
            </a:r>
            <a:r>
              <a:rPr lang="en-US" sz="2800" i="1" dirty="0" err="1"/>
              <a:t>với</a:t>
            </a:r>
            <a:r>
              <a:rPr lang="en-US" sz="2800" i="1" dirty="0"/>
              <a:t> </a:t>
            </a:r>
            <a:r>
              <a:rPr lang="en-US" sz="2800" i="1" dirty="0" err="1"/>
              <a:t>sản</a:t>
            </a:r>
            <a:r>
              <a:rPr lang="en-US" sz="2800" i="1" dirty="0"/>
              <a:t> </a:t>
            </a:r>
            <a:r>
              <a:rPr lang="en-US" sz="2800" i="1" dirty="0" err="1"/>
              <a:t>phẩm</a:t>
            </a:r>
            <a:r>
              <a:rPr lang="en-US" sz="2800" i="1" dirty="0"/>
              <a:t> </a:t>
            </a:r>
            <a:r>
              <a:rPr lang="en-US" sz="2800" i="1" dirty="0" err="1"/>
              <a:t>nào</a:t>
            </a:r>
            <a:r>
              <a:rPr lang="en-US" sz="2800" i="1" dirty="0"/>
              <a:t>? </a:t>
            </a:r>
            <a:r>
              <a:rPr lang="en-US" sz="2800" i="1" dirty="0" err="1"/>
              <a:t>Vì</a:t>
            </a:r>
            <a:r>
              <a:rPr lang="en-US" sz="2800" i="1" dirty="0"/>
              <a:t> </a:t>
            </a:r>
            <a:r>
              <a:rPr lang="en-US" sz="2800" i="1" dirty="0" err="1"/>
              <a:t>sao</a:t>
            </a:r>
            <a:r>
              <a:rPr lang="en-US" sz="2800" i="1" dirty="0"/>
              <a:t>?</a:t>
            </a:r>
            <a:endParaRPr lang="en-US" sz="2800" dirty="0"/>
          </a:p>
          <a:p>
            <a:r>
              <a:rPr lang="en-US" sz="2800" i="1" dirty="0"/>
              <a:t>+ </a:t>
            </a:r>
            <a:r>
              <a:rPr lang="en-US" sz="2800" i="1" dirty="0" err="1"/>
              <a:t>Sản</a:t>
            </a:r>
            <a:r>
              <a:rPr lang="en-US" sz="2800" i="1" dirty="0"/>
              <a:t> </a:t>
            </a:r>
            <a:r>
              <a:rPr lang="en-US" sz="2800" i="1" dirty="0" err="1"/>
              <a:t>phẩm</a:t>
            </a:r>
            <a:r>
              <a:rPr lang="en-US" sz="2800" i="1" dirty="0"/>
              <a:t> </a:t>
            </a:r>
            <a:r>
              <a:rPr lang="en-US" sz="2800" i="1" dirty="0" err="1"/>
              <a:t>đó</a:t>
            </a:r>
            <a:r>
              <a:rPr lang="en-US" sz="2800" i="1" dirty="0"/>
              <a:t> </a:t>
            </a:r>
            <a:r>
              <a:rPr lang="en-US" sz="2800" i="1" dirty="0" err="1"/>
              <a:t>thể</a:t>
            </a:r>
            <a:r>
              <a:rPr lang="en-US" sz="2800" i="1" dirty="0"/>
              <a:t> </a:t>
            </a:r>
            <a:r>
              <a:rPr lang="en-US" sz="2800" i="1" dirty="0" err="1"/>
              <a:t>hiện</a:t>
            </a:r>
            <a:r>
              <a:rPr lang="en-US" sz="2800" i="1" dirty="0"/>
              <a:t> </a:t>
            </a:r>
            <a:r>
              <a:rPr lang="en-US" sz="2800" i="1" dirty="0" err="1"/>
              <a:t>mô</a:t>
            </a:r>
            <a:r>
              <a:rPr lang="en-US" sz="2800" i="1" dirty="0"/>
              <a:t> </a:t>
            </a:r>
            <a:r>
              <a:rPr lang="en-US" sz="2800" i="1" dirty="0" err="1"/>
              <a:t>hình</a:t>
            </a:r>
            <a:r>
              <a:rPr lang="en-US" sz="2800" i="1" dirty="0"/>
              <a:t> con </a:t>
            </a:r>
            <a:r>
              <a:rPr lang="en-US" sz="2800" i="1" dirty="0" err="1"/>
              <a:t>vật</a:t>
            </a:r>
            <a:r>
              <a:rPr lang="en-US" sz="2800" i="1" dirty="0"/>
              <a:t> </a:t>
            </a:r>
            <a:r>
              <a:rPr lang="en-US" sz="2800" i="1" dirty="0" err="1"/>
              <a:t>nào</a:t>
            </a:r>
            <a:r>
              <a:rPr lang="en-US" sz="2800" i="1" dirty="0"/>
              <a:t>?</a:t>
            </a:r>
            <a:endParaRPr lang="en-US" sz="2800" dirty="0"/>
          </a:p>
          <a:p>
            <a:r>
              <a:rPr lang="en-US" sz="2800" i="1" dirty="0"/>
              <a:t>+ </a:t>
            </a:r>
            <a:r>
              <a:rPr lang="en-US" sz="2800" i="1" dirty="0" err="1"/>
              <a:t>Cách</a:t>
            </a:r>
            <a:r>
              <a:rPr lang="en-US" sz="2800" i="1" dirty="0"/>
              <a:t> </a:t>
            </a:r>
            <a:r>
              <a:rPr lang="en-US" sz="2800" i="1" dirty="0" err="1"/>
              <a:t>trang</a:t>
            </a:r>
            <a:r>
              <a:rPr lang="en-US" sz="2800" i="1" dirty="0"/>
              <a:t> </a:t>
            </a:r>
            <a:r>
              <a:rPr lang="en-US" sz="2800" i="1" dirty="0" err="1"/>
              <a:t>trí</a:t>
            </a:r>
            <a:r>
              <a:rPr lang="en-US" sz="2800" i="1" dirty="0"/>
              <a:t> </a:t>
            </a:r>
            <a:r>
              <a:rPr lang="en-US" sz="2800" i="1" dirty="0" err="1"/>
              <a:t>tạo</a:t>
            </a:r>
            <a:r>
              <a:rPr lang="en-US" sz="2800" i="1" dirty="0"/>
              <a:t> </a:t>
            </a:r>
            <a:r>
              <a:rPr lang="en-US" sz="2800" i="1" dirty="0" err="1"/>
              <a:t>đặc</a:t>
            </a:r>
            <a:r>
              <a:rPr lang="en-US" sz="2800" i="1" dirty="0"/>
              <a:t> </a:t>
            </a:r>
            <a:r>
              <a:rPr lang="en-US" sz="2800" i="1" dirty="0" err="1"/>
              <a:t>điểm</a:t>
            </a:r>
            <a:r>
              <a:rPr lang="en-US" sz="2800" i="1" dirty="0"/>
              <a:t> </a:t>
            </a:r>
            <a:r>
              <a:rPr lang="en-US" sz="2800" i="1" dirty="0" err="1"/>
              <a:t>trên</a:t>
            </a:r>
            <a:r>
              <a:rPr lang="en-US" sz="2800" i="1" dirty="0"/>
              <a:t> </a:t>
            </a:r>
            <a:r>
              <a:rPr lang="en-US" sz="2800" i="1" dirty="0" err="1"/>
              <a:t>thân</a:t>
            </a:r>
            <a:r>
              <a:rPr lang="en-US" sz="2800" i="1" dirty="0"/>
              <a:t> con </a:t>
            </a:r>
            <a:r>
              <a:rPr lang="en-US" sz="2800" i="1" dirty="0" err="1"/>
              <a:t>vật</a:t>
            </a:r>
            <a:r>
              <a:rPr lang="en-US" sz="2800" i="1" dirty="0"/>
              <a:t> </a:t>
            </a:r>
            <a:r>
              <a:rPr lang="en-US" sz="2800" i="1" dirty="0" err="1"/>
              <a:t>như</a:t>
            </a:r>
            <a:r>
              <a:rPr lang="en-US" sz="2800" i="1" dirty="0"/>
              <a:t> </a:t>
            </a:r>
            <a:r>
              <a:rPr lang="en-US" sz="2800" i="1" dirty="0" err="1"/>
              <a:t>thế</a:t>
            </a:r>
            <a:r>
              <a:rPr lang="en-US" sz="2800" i="1" dirty="0"/>
              <a:t> </a:t>
            </a:r>
            <a:r>
              <a:rPr lang="en-US" sz="2800" i="1" dirty="0" err="1"/>
              <a:t>nào</a:t>
            </a:r>
            <a:r>
              <a:rPr lang="en-US" sz="2800" i="1" dirty="0"/>
              <a:t>?</a:t>
            </a:r>
            <a:endParaRPr lang="en-US" sz="2800" dirty="0"/>
          </a:p>
          <a:p>
            <a:r>
              <a:rPr lang="en-US" sz="2800" i="1" dirty="0"/>
              <a:t>+ </a:t>
            </a:r>
            <a:r>
              <a:rPr lang="en-US" sz="2800" i="1" dirty="0" err="1"/>
              <a:t>Tỉ</a:t>
            </a:r>
            <a:r>
              <a:rPr lang="en-US" sz="2800" i="1" dirty="0"/>
              <a:t> </a:t>
            </a:r>
            <a:r>
              <a:rPr lang="en-US" sz="2800" i="1" dirty="0" err="1"/>
              <a:t>lệ</a:t>
            </a:r>
            <a:r>
              <a:rPr lang="en-US" sz="2800" i="1" dirty="0"/>
              <a:t> </a:t>
            </a:r>
            <a:r>
              <a:rPr lang="en-US" sz="2800" i="1" dirty="0" err="1"/>
              <a:t>các</a:t>
            </a:r>
            <a:r>
              <a:rPr lang="en-US" sz="2800" i="1" dirty="0"/>
              <a:t> </a:t>
            </a:r>
            <a:r>
              <a:rPr lang="en-US" sz="2800" i="1" dirty="0" err="1"/>
              <a:t>hình</a:t>
            </a:r>
            <a:r>
              <a:rPr lang="en-US" sz="2800" i="1" dirty="0"/>
              <a:t> </a:t>
            </a:r>
            <a:r>
              <a:rPr lang="en-US" sz="2800" i="1" dirty="0" err="1"/>
              <a:t>cắt</a:t>
            </a:r>
            <a:r>
              <a:rPr lang="en-US" sz="2800" i="1" dirty="0"/>
              <a:t> </a:t>
            </a:r>
            <a:r>
              <a:rPr lang="en-US" sz="2800" i="1" dirty="0" err="1"/>
              <a:t>trên</a:t>
            </a:r>
            <a:r>
              <a:rPr lang="en-US" sz="2800" i="1" dirty="0"/>
              <a:t> </a:t>
            </a:r>
            <a:r>
              <a:rPr lang="en-US" sz="2800" i="1" dirty="0" err="1"/>
              <a:t>sản</a:t>
            </a:r>
            <a:r>
              <a:rPr lang="en-US" sz="2800" i="1" dirty="0"/>
              <a:t> </a:t>
            </a:r>
            <a:r>
              <a:rPr lang="en-US" sz="2800" i="1" dirty="0" err="1"/>
              <a:t>phẩm</a:t>
            </a:r>
            <a:r>
              <a:rPr lang="en-US" sz="2800" i="1" dirty="0"/>
              <a:t> </a:t>
            </a:r>
            <a:r>
              <a:rPr lang="en-US" sz="2800" i="1" dirty="0" err="1"/>
              <a:t>như</a:t>
            </a:r>
            <a:r>
              <a:rPr lang="en-US" sz="2800" i="1" dirty="0"/>
              <a:t> </a:t>
            </a:r>
            <a:r>
              <a:rPr lang="en-US" sz="2800" i="1" dirty="0" err="1"/>
              <a:t>thế</a:t>
            </a:r>
            <a:r>
              <a:rPr lang="en-US" sz="2800" i="1" dirty="0"/>
              <a:t> </a:t>
            </a:r>
            <a:r>
              <a:rPr lang="en-US" sz="2800" i="1" dirty="0" err="1"/>
              <a:t>nào</a:t>
            </a:r>
            <a:r>
              <a:rPr lang="en-US" sz="2800" i="1" dirty="0"/>
              <a:t>?</a:t>
            </a:r>
            <a:endParaRPr lang="en-US" sz="2800" dirty="0"/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8600" algn="l"/>
              </a:tabLst>
            </a:pPr>
            <a:endParaRPr lang="en-US" sz="2800" b="1" dirty="0" smtClean="0">
              <a:solidFill>
                <a:srgbClr val="0070C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8600" algn="l"/>
              </a:tabLst>
            </a:pP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8600" algn="l"/>
              </a:tabLst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4" descr="C:\Users\admin\Downloads\Picturhmh_e1-removebg-preview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9" t="16087" r="10407" b="31163"/>
          <a:stretch/>
        </p:blipFill>
        <p:spPr bwMode="auto">
          <a:xfrm>
            <a:off x="4233742" y="1054484"/>
            <a:ext cx="4664246" cy="717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82965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icture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7578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93817" y="1490472"/>
            <a:ext cx="86472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26BF4AA-CDA9-40DF-A2B3-6B39F073DE1A}"/>
              </a:ext>
            </a:extLst>
          </p:cNvPr>
          <p:cNvSpPr txBox="1"/>
          <p:nvPr/>
        </p:nvSpPr>
        <p:spPr>
          <a:xfrm>
            <a:off x="1693817" y="199743"/>
            <a:ext cx="92896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6600CC"/>
                </a:solidFill>
                <a:latin typeface="Jokerman" panose="04090605060D06020702" pitchFamily="82" charset="0"/>
              </a:rPr>
              <a:t>5.VẬN DỤNG, PHÁT TRIỂN</a:t>
            </a:r>
            <a:endParaRPr lang="en-US" sz="4800" b="1" dirty="0">
              <a:solidFill>
                <a:srgbClr val="6600CC"/>
              </a:solidFill>
              <a:latin typeface="Jokerman" panose="04090605060D06020702" pitchFamily="8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96" y="2187127"/>
            <a:ext cx="4044801" cy="332400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6993" y="2187128"/>
            <a:ext cx="3694863" cy="34569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1312" y="2158364"/>
            <a:ext cx="3768566" cy="349266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89B8EE17-C2DB-446F-8194-381EF581EB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31"/>
          <a:stretch/>
        </p:blipFill>
        <p:spPr>
          <a:xfrm>
            <a:off x="0" y="116632"/>
            <a:ext cx="12160139" cy="674136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C99CA90-7060-4A9F-B84B-92CD4D9D7138}"/>
              </a:ext>
            </a:extLst>
          </p:cNvPr>
          <p:cNvSpPr/>
          <p:nvPr/>
        </p:nvSpPr>
        <p:spPr bwMode="auto">
          <a:xfrm>
            <a:off x="2540000" y="3357432"/>
            <a:ext cx="5791200" cy="2890968"/>
          </a:xfrm>
          <a:prstGeom prst="rect">
            <a:avLst/>
          </a:prstGeom>
          <a:noFill/>
        </p:spPr>
        <p:txBody>
          <a:bodyPr wrap="square">
            <a:prstTxWarp prst="textCanUp">
              <a:avLst/>
            </a:prstTxWarp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b="1" dirty="0">
              <a:ln w="50800"/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8000" b="1" dirty="0" smtClean="0">
                <a:ln w="50800"/>
                <a:solidFill>
                  <a:srgbClr val="FF0000"/>
                </a:solidFill>
                <a:latin typeface="Jokerman" panose="04090605060D06020702" pitchFamily="82" charset="0"/>
                <a:cs typeface="Times New Roman" pitchFamily="18" charset="0"/>
              </a:rPr>
              <a:t>1.KHÁM </a:t>
            </a:r>
            <a:r>
              <a:rPr lang="en-US" sz="8000" b="1" dirty="0">
                <a:ln w="50800"/>
                <a:solidFill>
                  <a:srgbClr val="FF0000"/>
                </a:solidFill>
                <a:latin typeface="Jokerman" panose="04090605060D06020702" pitchFamily="82" charset="0"/>
                <a:cs typeface="Times New Roman" pitchFamily="18" charset="0"/>
              </a:rPr>
              <a:t>PHÁ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ln w="50800"/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5400" b="1" dirty="0">
              <a:ln w="50800"/>
              <a:solidFill>
                <a:srgbClr val="7030A0"/>
              </a:solidFill>
              <a:latin typeface="Algerian" panose="04020705040A02060702" pitchFamily="82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90571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273269" y="467832"/>
            <a:ext cx="6286558" cy="597272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50064" y="1083842"/>
            <a:ext cx="593296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342900" indent="-342900">
              <a:buAutoNum type="arabicPeriod"/>
            </a:pP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342900" indent="-342900">
              <a:buAutoNum type="arabicPeriod"/>
            </a:pP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vi-VN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1659" y="817123"/>
            <a:ext cx="5435059" cy="473256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1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/>
          <p:cNvSpPr>
            <a:spLocks noChangeArrowheads="1"/>
          </p:cNvSpPr>
          <p:nvPr/>
        </p:nvSpPr>
        <p:spPr bwMode="auto">
          <a:xfrm>
            <a:off x="2247908" y="465138"/>
            <a:ext cx="24024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Times New Roman" pitchFamily="18" charset="0"/>
              </a:rPr>
              <a:t> </a:t>
            </a:r>
          </a:p>
        </p:txBody>
      </p:sp>
      <p:pic>
        <p:nvPicPr>
          <p:cNvPr id="10242" name="Picture 2" descr="C:\Users\admin\Desktop\soank\Screenshot (136)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8" t="6904" r="4611" b="7745"/>
          <a:stretch/>
        </p:blipFill>
        <p:spPr bwMode="auto">
          <a:xfrm>
            <a:off x="-24634" y="0"/>
            <a:ext cx="1221663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admin\Desktop\Thi GVG năm 2021 của dung\bài giảng\ảnh  dạy\394abd2cbecdf451b83c119b86789363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8" t="2904" r="3482" b="3234"/>
          <a:stretch/>
        </p:blipFill>
        <p:spPr bwMode="auto">
          <a:xfrm>
            <a:off x="2374472" y="0"/>
            <a:ext cx="988145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4653020" y="295861"/>
            <a:ext cx="262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GHI NHỚ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66894" y="1003746"/>
            <a:ext cx="6286833" cy="3046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con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dáng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đặc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màu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sắc</a:t>
            </a:r>
            <a:endParaRPr lang="en-US" sz="2400" dirty="0" smtClean="0">
              <a:solidFill>
                <a:srgbClr val="0070C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khác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vi-VN" sz="2400" dirty="0" smtClean="0">
                <a:solidFill>
                  <a:srgbClr val="0070C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Chất liệu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3D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dirty="0"/>
              <a:t> </a:t>
            </a:r>
            <a:endParaRPr lang="vi-VN" dirty="0" smtClean="0"/>
          </a:p>
          <a:p>
            <a:r>
              <a:rPr lang="vi-VN" dirty="0"/>
              <a:t> </a:t>
            </a:r>
            <a:r>
              <a:rPr lang="vi-VN" dirty="0" smtClean="0"/>
              <a:t>             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4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solidFill>
                <a:srgbClr val="0070C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11528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89B8EE17-C2DB-446F-8194-381EF581EB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5" b="10231"/>
          <a:stretch/>
        </p:blipFill>
        <p:spPr>
          <a:xfrm>
            <a:off x="31861" y="0"/>
            <a:ext cx="12160139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15211" t="23430" r="9794" b="27858"/>
          <a:stretch/>
        </p:blipFill>
        <p:spPr>
          <a:xfrm>
            <a:off x="2641600" y="3429000"/>
            <a:ext cx="6299200" cy="25567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rot="20774915">
            <a:off x="1970051" y="4199433"/>
            <a:ext cx="10263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7030A0"/>
                </a:solidFill>
              </a:rPr>
              <a:t>2.</a:t>
            </a:r>
            <a:endParaRPr lang="en-US" sz="5400" b="1" dirty="0">
              <a:solidFill>
                <a:srgbClr val="7030A0"/>
              </a:solidFill>
            </a:endParaRPr>
          </a:p>
        </p:txBody>
      </p:sp>
      <p:pic>
        <p:nvPicPr>
          <p:cNvPr id="9" name="Picture 10" descr="Dạy vẽ cho bé - nhiều bổ ích ~ TRUNG TÂM ĐÀO TẠO MỸ THUẬT NÉT NGỘ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AFBF3"/>
              </a:clrFrom>
              <a:clrTo>
                <a:srgbClr val="FAFB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801" y="4319516"/>
            <a:ext cx="4013084" cy="258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5615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495333" y="4779449"/>
            <a:ext cx="109167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smtClean="0">
                <a:solidFill>
                  <a:srgbClr val="FF0000"/>
                </a:solidFill>
                <a:latin typeface="+mj-lt"/>
              </a:rPr>
              <a:t>1.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323" y="870585"/>
            <a:ext cx="2867025" cy="2705100"/>
          </a:xfrm>
          <a:prstGeom prst="rect">
            <a:avLst/>
          </a:prstGeom>
          <a:ln>
            <a:solidFill>
              <a:srgbClr val="4F2270"/>
            </a:solidFill>
          </a:ln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9199" y="870585"/>
            <a:ext cx="2733675" cy="2705100"/>
          </a:xfrm>
          <a:prstGeom prst="rect">
            <a:avLst/>
          </a:prstGeom>
          <a:ln>
            <a:solidFill>
              <a:srgbClr val="4F2270"/>
            </a:solidFill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6611" y="870585"/>
            <a:ext cx="2780388" cy="2670656"/>
          </a:xfrm>
          <a:prstGeom prst="rect">
            <a:avLst/>
          </a:prstGeom>
          <a:ln>
            <a:solidFill>
              <a:srgbClr val="4F2270"/>
            </a:solidFill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90736" y="870585"/>
            <a:ext cx="2794000" cy="2667000"/>
          </a:xfrm>
          <a:prstGeom prst="rect">
            <a:avLst/>
          </a:prstGeom>
          <a:ln>
            <a:solidFill>
              <a:srgbClr val="4F2270"/>
            </a:solidFill>
          </a:ln>
        </p:spPr>
      </p:pic>
      <p:sp>
        <p:nvSpPr>
          <p:cNvPr id="25" name="Rectangle 24"/>
          <p:cNvSpPr/>
          <p:nvPr/>
        </p:nvSpPr>
        <p:spPr>
          <a:xfrm>
            <a:off x="1476283" y="351320"/>
            <a:ext cx="91731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dirty="0">
                <a:solidFill>
                  <a:srgbClr val="C00000"/>
                </a:solidFill>
                <a:latin typeface="+mj-lt"/>
              </a:rPr>
              <a:t>Quan sát, chỉ ra cách tạo hình 3D và trang trí con vật bằng giấy </a:t>
            </a:r>
            <a:r>
              <a:rPr lang="vi-VN" sz="2400" b="1" dirty="0" smtClean="0">
                <a:solidFill>
                  <a:srgbClr val="C00000"/>
                </a:solidFill>
                <a:latin typeface="+mj-lt"/>
              </a:rPr>
              <a:t>bìa</a:t>
            </a:r>
            <a:endParaRPr lang="en-US" sz="24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4498" y="3593198"/>
            <a:ext cx="253339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Bước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1: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Vẽ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bộ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phận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con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vật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lên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giấy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bìa</a:t>
            </a:r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cắt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rời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b="1" dirty="0"/>
          </a:p>
        </p:txBody>
      </p:sp>
      <p:sp>
        <p:nvSpPr>
          <p:cNvPr id="11" name="Rectangle 10"/>
          <p:cNvSpPr/>
          <p:nvPr/>
        </p:nvSpPr>
        <p:spPr>
          <a:xfrm>
            <a:off x="3352095" y="3634260"/>
            <a:ext cx="240722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Bước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2: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Cắt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khe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ghép</a:t>
            </a:r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trên</a:t>
            </a:r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bộ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phận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thân</a:t>
            </a:r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con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vật</a:t>
            </a:r>
            <a:endParaRPr lang="en-US" b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185162" y="3634260"/>
            <a:ext cx="290667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Bước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3: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Vẽ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màu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trang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trí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đặc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điểm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riêng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con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vật</a:t>
            </a:r>
            <a:endParaRPr lang="en-US" b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414963" y="3634260"/>
            <a:ext cx="246900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Bước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4: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Lắp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ghép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bộ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phận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tạo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3D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con </a:t>
            </a:r>
            <a:r>
              <a:rPr lang="en-US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vật</a:t>
            </a:r>
            <a:endParaRPr lang="en-US" b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6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6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1"/>
            <a:ext cx="12228604" cy="6858001"/>
            <a:chOff x="0" y="-1"/>
            <a:chExt cx="12228604" cy="6858001"/>
          </a:xfrm>
        </p:grpSpPr>
        <p:grpSp>
          <p:nvGrpSpPr>
            <p:cNvPr id="14" name="Group 8"/>
            <p:cNvGrpSpPr/>
            <p:nvPr/>
          </p:nvGrpSpPr>
          <p:grpSpPr>
            <a:xfrm>
              <a:off x="0" y="-1"/>
              <a:ext cx="12228604" cy="6858001"/>
              <a:chOff x="0" y="-1"/>
              <a:chExt cx="12228604" cy="6858001"/>
            </a:xfrm>
          </p:grpSpPr>
          <p:pic>
            <p:nvPicPr>
              <p:cNvPr id="16" name="Picture 4" descr="https://2.bp.blogspot.com/-5ZE6cLQ3iac/VwRq2Gkq0RI/AAAAAAAAA-k/89n-QBecgvUaIq69U_1iBKFp-QcC-N8TA/s1600/13.jpg"/>
              <p:cNvPicPr>
                <a:picLocks noChangeAspect="1" noChangeArrowheads="1"/>
              </p:cNvPicPr>
              <p:nvPr/>
            </p:nvPicPr>
            <p:blipFill>
              <a:blip r:embed="rId2"/>
              <a:srcRect l="3367" t="53236" r="2787" b="6364"/>
              <a:stretch>
                <a:fillRect/>
              </a:stretch>
            </p:blipFill>
            <p:spPr bwMode="auto">
              <a:xfrm>
                <a:off x="0" y="-1"/>
                <a:ext cx="12228604" cy="6858001"/>
              </a:xfrm>
              <a:prstGeom prst="rect">
                <a:avLst/>
              </a:prstGeom>
              <a:noFill/>
            </p:spPr>
          </p:pic>
          <p:sp>
            <p:nvSpPr>
              <p:cNvPr id="17" name="Rectangle 16"/>
              <p:cNvSpPr/>
              <p:nvPr/>
            </p:nvSpPr>
            <p:spPr>
              <a:xfrm>
                <a:off x="3291840" y="0"/>
                <a:ext cx="6426926" cy="397110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5" name="Straight Connector 14"/>
            <p:cNvCxnSpPr/>
            <p:nvPr/>
          </p:nvCxnSpPr>
          <p:spPr>
            <a:xfrm flipV="1">
              <a:off x="2638697" y="117565"/>
              <a:ext cx="7158446" cy="13063"/>
            </a:xfrm>
            <a:prstGeom prst="line">
              <a:avLst/>
            </a:prstGeom>
            <a:ln w="38100">
              <a:solidFill>
                <a:schemeClr val="bg2">
                  <a:lumMod val="90000"/>
                </a:schemeClr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3622329" y="1859339"/>
            <a:ext cx="5590903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32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32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2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32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bìa</a:t>
            </a:r>
            <a:r>
              <a:rPr lang="en-US" sz="32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3D </a:t>
            </a:r>
            <a:r>
              <a:rPr lang="en-US" sz="32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38327" y="572303"/>
            <a:ext cx="26504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GHI NHỚ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Picture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75788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8382" y="2495772"/>
            <a:ext cx="9095147" cy="295313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21792" y="566928"/>
            <a:ext cx="11570208" cy="2200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dáng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53853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icture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75788" cy="6858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2756263" y="261258"/>
            <a:ext cx="6453051" cy="966651"/>
          </a:xfrm>
          <a:prstGeom prst="roundRect">
            <a:avLst/>
          </a:prstGeom>
          <a:solidFill>
            <a:srgbClr val="FFFF00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302251" y="313512"/>
            <a:ext cx="515237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Sản</a:t>
            </a:r>
            <a:r>
              <a:rPr lang="en-US" sz="4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4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phẩm</a:t>
            </a:r>
            <a:r>
              <a:rPr lang="en-US" sz="4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4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tham</a:t>
            </a:r>
            <a:r>
              <a:rPr lang="en-US" sz="4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44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khảo</a:t>
            </a:r>
            <a:endParaRPr lang="en-US" sz="4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015" y="2142172"/>
            <a:ext cx="3340554" cy="35545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008" y="2142172"/>
            <a:ext cx="2858284" cy="334302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1731" y="2030874"/>
            <a:ext cx="2910943" cy="345432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52479645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1820</TotalTime>
  <Words>429</Words>
  <Application>Microsoft Office PowerPoint</Application>
  <PresentationFormat>Widescreen</PresentationFormat>
  <Paragraphs>49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Algerian</vt:lpstr>
      <vt:lpstr>Arial</vt:lpstr>
      <vt:lpstr>Calibri</vt:lpstr>
      <vt:lpstr>Calibri Light</vt:lpstr>
      <vt:lpstr>Jokerman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LAPTOP</cp:lastModifiedBy>
  <cp:revision>166</cp:revision>
  <dcterms:created xsi:type="dcterms:W3CDTF">2021-08-28T05:17:52Z</dcterms:created>
  <dcterms:modified xsi:type="dcterms:W3CDTF">2026-01-21T15:33:00Z</dcterms:modified>
</cp:coreProperties>
</file>