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3" r:id="rId4"/>
    <p:sldId id="264" r:id="rId5"/>
    <p:sldId id="266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5B8C2-8226-4841-BE47-1DBCC17C48E7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CAC1-6A2D-4602-80F0-0E31A7C52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85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5B8C2-8226-4841-BE47-1DBCC17C48E7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CAC1-6A2D-4602-80F0-0E31A7C52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97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5B8C2-8226-4841-BE47-1DBCC17C48E7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CAC1-6A2D-4602-80F0-0E31A7C52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92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5B8C2-8226-4841-BE47-1DBCC17C48E7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CAC1-6A2D-4602-80F0-0E31A7C52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070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5B8C2-8226-4841-BE47-1DBCC17C48E7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CAC1-6A2D-4602-80F0-0E31A7C52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23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5B8C2-8226-4841-BE47-1DBCC17C48E7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CAC1-6A2D-4602-80F0-0E31A7C52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13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5B8C2-8226-4841-BE47-1DBCC17C48E7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CAC1-6A2D-4602-80F0-0E31A7C52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33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5B8C2-8226-4841-BE47-1DBCC17C48E7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CAC1-6A2D-4602-80F0-0E31A7C52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22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5B8C2-8226-4841-BE47-1DBCC17C48E7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CAC1-6A2D-4602-80F0-0E31A7C52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23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5B8C2-8226-4841-BE47-1DBCC17C48E7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CAC1-6A2D-4602-80F0-0E31A7C52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930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5B8C2-8226-4841-BE47-1DBCC17C48E7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CAC1-6A2D-4602-80F0-0E31A7C52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84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5B8C2-8226-4841-BE47-1DBCC17C48E7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1CAC1-6A2D-4602-80F0-0E31A7C52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71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28479" y="825027"/>
            <a:ext cx="70557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TRƯỜNG TIỂU HỌC VŨ XUÂN THIỀU</a:t>
            </a:r>
          </a:p>
          <a:p>
            <a:pPr algn="ctr"/>
            <a:r>
              <a:rPr lang="en-US" sz="3600" b="1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MÔN MĨ THUẬT LỚP 2</a:t>
            </a:r>
          </a:p>
          <a:p>
            <a:pPr algn="ctr"/>
            <a:r>
              <a:rPr lang="en-US" sz="36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TIẾT NGHỆ THUẬT</a:t>
            </a:r>
            <a:endParaRPr lang="en-US" sz="3600" b="1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43771" y="2967335"/>
            <a:ext cx="6704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BƯU THIẾP SINH NHẬT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19384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93347" y="0"/>
            <a:ext cx="23791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1. </a:t>
            </a:r>
            <a:r>
              <a:rPr lang="en-US" sz="3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Khám</a:t>
            </a:r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phá</a:t>
            </a:r>
            <a:endParaRPr lang="en-US" sz="32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6321" t="7619" r="2822" b="19810"/>
          <a:stretch/>
        </p:blipFill>
        <p:spPr>
          <a:xfrm>
            <a:off x="167594" y="3724096"/>
            <a:ext cx="2250443" cy="2977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25925" b="4936"/>
          <a:stretch/>
        </p:blipFill>
        <p:spPr>
          <a:xfrm>
            <a:off x="3872727" y="579529"/>
            <a:ext cx="4159160" cy="29407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6162" r="5946" b="6102"/>
          <a:stretch/>
        </p:blipFill>
        <p:spPr>
          <a:xfrm>
            <a:off x="8220888" y="558050"/>
            <a:ext cx="3540034" cy="28977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17515" r="12057" b="12371"/>
          <a:stretch/>
        </p:blipFill>
        <p:spPr>
          <a:xfrm>
            <a:off x="0" y="558050"/>
            <a:ext cx="3683726" cy="29369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b="6972"/>
          <a:stretch/>
        </p:blipFill>
        <p:spPr>
          <a:xfrm>
            <a:off x="2557734" y="3724096"/>
            <a:ext cx="3925308" cy="30815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22739" y="3873843"/>
            <a:ext cx="54342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ntn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ntn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6122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74" y="128180"/>
            <a:ext cx="11430000" cy="639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39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014" y="0"/>
            <a:ext cx="108439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2. </a:t>
            </a:r>
            <a:r>
              <a:rPr lang="en-US" sz="3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Kiến</a:t>
            </a:r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tạo</a:t>
            </a:r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kiến</a:t>
            </a:r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thức</a:t>
            </a:r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– </a:t>
            </a:r>
            <a:r>
              <a:rPr lang="en-US" sz="3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kĩ</a:t>
            </a:r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năng</a:t>
            </a:r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sz="3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Cách</a:t>
            </a:r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tạo</a:t>
            </a:r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bưu</a:t>
            </a:r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thiếp</a:t>
            </a:r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sinh</a:t>
            </a:r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endParaRPr lang="en-US" sz="32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0060" t="-1057" r="3449" b="1057"/>
          <a:stretch/>
        </p:blipFill>
        <p:spPr>
          <a:xfrm>
            <a:off x="0" y="739587"/>
            <a:ext cx="4020670" cy="254502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5342" y="3245029"/>
            <a:ext cx="2980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i="0" dirty="0" smtClean="0">
                <a:solidFill>
                  <a:srgbClr val="2C2F34"/>
                </a:solidFill>
                <a:effectLst/>
                <a:latin typeface="-apple-system"/>
              </a:rPr>
              <a:t>1: Làm bìa trong và ngoài</a:t>
            </a:r>
            <a:endParaRPr lang="en-US" dirty="0"/>
          </a:p>
        </p:txBody>
      </p:sp>
      <p:pic>
        <p:nvPicPr>
          <p:cNvPr id="1026" name="Picture 2" descr="cách làm thiệp chúc mừng sinh nhật đơn giả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278" y="779175"/>
            <a:ext cx="4383741" cy="246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797942" y="3245029"/>
            <a:ext cx="1826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i="0" dirty="0" smtClean="0">
                <a:solidFill>
                  <a:srgbClr val="2C2F34"/>
                </a:solidFill>
                <a:effectLst/>
                <a:latin typeface="-apple-system"/>
              </a:rPr>
              <a:t>2: Cắt hoa giấy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0892"/>
          <a:stretch/>
        </p:blipFill>
        <p:spPr>
          <a:xfrm>
            <a:off x="8723627" y="779175"/>
            <a:ext cx="3450940" cy="246585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181683" y="3235116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i="0" dirty="0" smtClean="0">
                <a:solidFill>
                  <a:srgbClr val="2C2F34"/>
                </a:solidFill>
                <a:effectLst/>
                <a:latin typeface="-apple-system"/>
              </a:rPr>
              <a:t>3: Cắt lá giấy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7129" r="10793"/>
          <a:stretch/>
        </p:blipFill>
        <p:spPr>
          <a:xfrm>
            <a:off x="76254" y="3721898"/>
            <a:ext cx="3715817" cy="260252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30214" y="6431964"/>
            <a:ext cx="4006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i="0" dirty="0" smtClean="0">
                <a:solidFill>
                  <a:srgbClr val="2C2F34"/>
                </a:solidFill>
                <a:effectLst/>
                <a:latin typeface="-apple-system"/>
              </a:rPr>
              <a:t>4: Trang trí bìa ngoài của tấm thiệp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17117"/>
          <a:stretch/>
        </p:blipFill>
        <p:spPr>
          <a:xfrm>
            <a:off x="3976076" y="3721898"/>
            <a:ext cx="3898652" cy="264590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903021" y="6412562"/>
            <a:ext cx="4044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i="0" dirty="0" smtClean="0">
                <a:solidFill>
                  <a:srgbClr val="2C2F34"/>
                </a:solidFill>
                <a:effectLst/>
                <a:latin typeface="-apple-system"/>
              </a:rPr>
              <a:t> 5: Trang trí bìa trong của tấm thiệp</a:t>
            </a:r>
            <a:endParaRPr lang="en-US" dirty="0"/>
          </a:p>
        </p:txBody>
      </p:sp>
      <p:pic>
        <p:nvPicPr>
          <p:cNvPr id="1028" name="Picture 4" descr="cách làm thiệp chúc mừng sinh nhật trên máy tín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627" y="3736244"/>
            <a:ext cx="4131939" cy="263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8502009" y="6396498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i="0" dirty="0" smtClean="0">
                <a:solidFill>
                  <a:srgbClr val="2C2F34"/>
                </a:solidFill>
                <a:effectLst/>
                <a:latin typeface="-apple-system"/>
              </a:rPr>
              <a:t> </a:t>
            </a:r>
            <a:r>
              <a:rPr lang="en-US" b="1" i="0" dirty="0" err="1" smtClean="0">
                <a:solidFill>
                  <a:srgbClr val="2C2F34"/>
                </a:solidFill>
                <a:effectLst/>
                <a:latin typeface="-apple-system"/>
              </a:rPr>
              <a:t>Bưu</a:t>
            </a:r>
            <a:r>
              <a:rPr lang="en-US" b="1" i="0" dirty="0" smtClean="0">
                <a:solidFill>
                  <a:srgbClr val="2C2F34"/>
                </a:solidFill>
                <a:effectLst/>
                <a:latin typeface="-apple-system"/>
              </a:rPr>
              <a:t> </a:t>
            </a:r>
            <a:r>
              <a:rPr lang="en-US" b="1" i="0" dirty="0" err="1" smtClean="0">
                <a:solidFill>
                  <a:srgbClr val="2C2F34"/>
                </a:solidFill>
                <a:effectLst/>
                <a:latin typeface="-apple-system"/>
              </a:rPr>
              <a:t>thiếp</a:t>
            </a:r>
            <a:r>
              <a:rPr lang="en-US" b="1" i="0" dirty="0" smtClean="0">
                <a:solidFill>
                  <a:srgbClr val="2C2F34"/>
                </a:solidFill>
                <a:effectLst/>
                <a:latin typeface="-apple-system"/>
              </a:rPr>
              <a:t> </a:t>
            </a:r>
            <a:r>
              <a:rPr lang="en-US" b="1" i="0" dirty="0" err="1" smtClean="0">
                <a:solidFill>
                  <a:srgbClr val="2C2F34"/>
                </a:solidFill>
                <a:effectLst/>
                <a:latin typeface="-apple-system"/>
              </a:rPr>
              <a:t>đã</a:t>
            </a:r>
            <a:r>
              <a:rPr lang="en-US" b="1" i="0" dirty="0" smtClean="0">
                <a:solidFill>
                  <a:srgbClr val="2C2F34"/>
                </a:solidFill>
                <a:effectLst/>
                <a:latin typeface="-apple-system"/>
              </a:rPr>
              <a:t> </a:t>
            </a:r>
            <a:r>
              <a:rPr lang="en-US" b="1" i="0" dirty="0" err="1" smtClean="0">
                <a:solidFill>
                  <a:srgbClr val="2C2F34"/>
                </a:solidFill>
                <a:effectLst/>
                <a:latin typeface="-apple-system"/>
              </a:rPr>
              <a:t>hoàn</a:t>
            </a:r>
            <a:r>
              <a:rPr lang="en-US" b="1" i="0" dirty="0" smtClean="0">
                <a:solidFill>
                  <a:srgbClr val="2C2F34"/>
                </a:solidFill>
                <a:effectLst/>
                <a:latin typeface="-apple-system"/>
              </a:rPr>
              <a:t> </a:t>
            </a:r>
            <a:r>
              <a:rPr lang="en-US" b="1" i="0" dirty="0" err="1" smtClean="0">
                <a:solidFill>
                  <a:srgbClr val="2C2F34"/>
                </a:solidFill>
                <a:effectLst/>
                <a:latin typeface="-apple-system"/>
              </a:rPr>
              <a:t>chỉnh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00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93236" y="2721114"/>
            <a:ext cx="52055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3. </a:t>
            </a:r>
            <a:r>
              <a:rPr lang="en-US" sz="4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Luyện</a:t>
            </a:r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4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tập</a:t>
            </a:r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– </a:t>
            </a:r>
            <a:r>
              <a:rPr lang="en-US" sz="4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sáng</a:t>
            </a:r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4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tạo</a:t>
            </a:r>
            <a:endParaRPr lang="en-US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8330" y="3429000"/>
            <a:ext cx="70931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omantic-HoaTau-308902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55430" y="52292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8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66692" y="1742106"/>
            <a:ext cx="61189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4. </a:t>
            </a:r>
            <a:r>
              <a:rPr lang="en-US" sz="4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Phân</a:t>
            </a:r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4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tích</a:t>
            </a:r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– </a:t>
            </a:r>
            <a:r>
              <a:rPr lang="en-US" sz="4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đánh</a:t>
            </a:r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4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giá</a:t>
            </a:r>
            <a:endParaRPr lang="en-US"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399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153</Words>
  <Application>Microsoft Office PowerPoint</Application>
  <PresentationFormat>Widescreen</PresentationFormat>
  <Paragraphs>19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-apple-system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LAPTOP</cp:lastModifiedBy>
  <cp:revision>16</cp:revision>
  <dcterms:created xsi:type="dcterms:W3CDTF">2023-01-04T01:16:51Z</dcterms:created>
  <dcterms:modified xsi:type="dcterms:W3CDTF">2026-01-21T15:33:33Z</dcterms:modified>
</cp:coreProperties>
</file>