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70" r:id="rId3"/>
    <p:sldId id="258" r:id="rId4"/>
    <p:sldId id="312" r:id="rId5"/>
    <p:sldId id="311" r:id="rId6"/>
    <p:sldId id="286" r:id="rId7"/>
    <p:sldId id="261" r:id="rId8"/>
    <p:sldId id="266" r:id="rId9"/>
    <p:sldId id="279" r:id="rId10"/>
    <p:sldId id="283" r:id="rId11"/>
    <p:sldId id="267" r:id="rId12"/>
    <p:sldId id="315" r:id="rId13"/>
    <p:sldId id="280" r:id="rId14"/>
    <p:sldId id="263" r:id="rId15"/>
    <p:sldId id="281" r:id="rId16"/>
    <p:sldId id="268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B5"/>
    <a:srgbClr val="AACAE1"/>
    <a:srgbClr val="BA6429"/>
    <a:srgbClr val="973B57"/>
    <a:srgbClr val="973C57"/>
    <a:srgbClr val="993C58"/>
    <a:srgbClr val="1B8F9D"/>
    <a:srgbClr val="A0435E"/>
    <a:srgbClr val="78A621"/>
    <a:srgbClr val="B0D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87661" autoAdjust="0"/>
  </p:normalViewPr>
  <p:slideViewPr>
    <p:cSldViewPr snapToGrid="0">
      <p:cViewPr varScale="1">
        <p:scale>
          <a:sx n="64" d="100"/>
          <a:sy n="64" d="100"/>
        </p:scale>
        <p:origin x="9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74FCB-4583-4E40-885F-118E5D16390A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D4142-FFBA-46FD-A6DD-5445EA6979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54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623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560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066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854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665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687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874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54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08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185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768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485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187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230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D4142-FFBA-46FD-A6DD-5445EA69791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84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99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CD880-8E3B-4530-A8D0-0479964B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8A8924-1366-42F0-96AB-E0644075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343346-5C17-4976-B003-6DD38F33C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053F-28BC-4D45-8437-EEE9D209305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0E55F7-B5AC-4CEF-8922-49AD2580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CA0D9F-D7D7-45BF-A6D1-DE56DAB6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55E56-B731-40FB-B022-D9489476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7BF5DB-65D4-40D6-9524-91C4AAC07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36A1F9-482F-4AE1-90E1-F41DE2332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C104D9-28FC-4449-B006-E5B1476D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053F-28BC-4D45-8437-EEE9D209305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DCDCD0-D948-45C3-B389-F566A2581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F74F11B-7371-40B7-98C8-D317CAF1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4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C44C85-D986-4CA1-83B6-70D9E97EB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D3A6EA-F23A-4ACA-9313-E6CF2990C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50D3E4-FB65-4835-8033-46B199C1F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6A81A5E-62FE-46B6-9DD0-9BAED6112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96BA13E-DADA-4340-8B6D-EEEB02E41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6CA72B0-D88F-4065-AEBD-ADED312B2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053F-28BC-4D45-8437-EEE9D209305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5633B6D-BF11-4952-A28B-1065DE70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F28AFD-559E-4BEC-B805-EC55E9AC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63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ACE3BD-AEA4-4E38-8CD3-6FB03F38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8FDFFA-A86B-4E78-8FC9-ACA08FA4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053F-28BC-4D45-8437-EEE9D209305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05D6BE3-BD77-4E84-B8A8-BBAA6B80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1F8F1E7-2610-486D-8AAD-51C6B615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60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16C1222-AC72-4F89-BC54-A11AB9D5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053F-28BC-4D45-8437-EEE9D209305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80B874-602D-4F92-A0E7-8368AFA9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F3B931-3D55-4C2E-B950-22367969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9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996D35-E641-4E68-91A6-81EDC9A1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3A00A4-C5AB-4B4E-B2C0-611C04960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A2879E-483E-44CE-81F2-C8F41C4C6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C18FA4-5874-44B9-9DBF-13F9FACE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053F-28BC-4D45-8437-EEE9D209305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ECF6AD0-3DD3-470C-BA8E-0F62E4F5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1E2F78-0745-4B5F-B54A-F41089A2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339E94-385C-469F-9BEB-50E73637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056122-47E3-4D35-ACB0-3D016B928B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3E4C54-5941-45DF-99C6-151CC0A95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9A63F0-9FB6-412E-9502-746D185A2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053F-28BC-4D45-8437-EEE9D209305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990D3F-CBFB-4A8F-A651-E9BDAAD0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69B64A-3035-415C-8881-01CDB671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23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111BA9-4A93-49EE-84D5-DACEC8B1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279005-F29B-40F1-B360-9A425E81E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418361-E2D7-448F-A56A-FA858A0B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053F-28BC-4D45-8437-EEE9D209305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82E390-7B4F-4AD0-8369-E6D972A9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77504E-E794-4520-A09B-73A257807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02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DD60A5C-7FD4-4399-89E9-D0281BBEB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E9DCBA-F9B0-49EE-8EAE-4F6498315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16D5DF-E096-4471-8E54-92FF84ED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053F-28BC-4D45-8437-EEE9D209305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D6F0D2-ECCD-4CF7-9FB5-F30527F88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798656-4A39-495A-AF25-4D00D315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72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44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53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2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9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55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36F4BE-1E52-4E37-AF20-AD2A0F68F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448F89-4F74-4B01-9822-593E1FFE9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83F78E-47E9-45FF-8ED4-362C747B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053F-28BC-4D45-8437-EEE9D209305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5ABB68-FF78-4904-A607-4B823C67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6764F5-0C9E-436E-AC5A-B0C3A689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20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36F4BE-1E52-4E37-AF20-AD2A0F68F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448F89-4F74-4B01-9822-593E1FFE9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83F78E-47E9-45FF-8ED4-362C747B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053F-28BC-4D45-8437-EEE9D209305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5ABB68-FF78-4904-A607-4B823C67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6764F5-0C9E-436E-AC5A-B0C3A689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36F4BE-1E52-4E37-AF20-AD2A0F68F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448F89-4F74-4B01-9822-593E1FFE9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83F78E-47E9-45FF-8ED4-362C747B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053F-28BC-4D45-8437-EEE9D209305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5ABB68-FF78-4904-A607-4B823C67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6764F5-0C9E-436E-AC5A-B0C3A689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8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7901C6-00DB-4FB3-A2F9-2A4504CD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F9E9A5-F12D-48E7-9DFF-9D7F54556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CE4AA7-80BB-4325-85EC-DB201961F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C053F-28BC-4D45-8437-EEE9D209305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46AC9E-A3CE-47EB-99A5-CC0400C49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7C588B-444A-4A95-898E-50FE577FB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0CA48-0E16-4FF8-B02D-A3B5A29C826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51EA295-F3A9-4883-8780-FE0DA4912F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9" b="68599"/>
          <a:stretch/>
        </p:blipFill>
        <p:spPr>
          <a:xfrm>
            <a:off x="0" y="6311900"/>
            <a:ext cx="12191998" cy="62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5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3" r:id="rId3"/>
    <p:sldLayoutId id="2147483692" r:id="rId4"/>
    <p:sldLayoutId id="2147483689" r:id="rId5"/>
    <p:sldLayoutId id="2147483688" r:id="rId6"/>
    <p:sldLayoutId id="2147483650" r:id="rId7"/>
    <p:sldLayoutId id="2147483691" r:id="rId8"/>
    <p:sldLayoutId id="214748369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17.png"/><Relationship Id="rId10" Type="http://schemas.openxmlformats.org/officeDocument/2006/relationships/image" Target="../media/image42.jpeg"/><Relationship Id="rId4" Type="http://schemas.openxmlformats.org/officeDocument/2006/relationships/image" Target="../media/image6.pn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1.jpeg"/><Relationship Id="rId5" Type="http://schemas.openxmlformats.org/officeDocument/2006/relationships/image" Target="../media/image5.png"/><Relationship Id="rId10" Type="http://schemas.openxmlformats.org/officeDocument/2006/relationships/image" Target="../media/image20.jpeg"/><Relationship Id="rId4" Type="http://schemas.openxmlformats.org/officeDocument/2006/relationships/image" Target="../media/image16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2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7.jpeg"/><Relationship Id="rId5" Type="http://schemas.openxmlformats.org/officeDocument/2006/relationships/image" Target="../media/image6.png"/><Relationship Id="rId10" Type="http://schemas.openxmlformats.org/officeDocument/2006/relationships/image" Target="../media/image26.jpeg"/><Relationship Id="rId4" Type="http://schemas.openxmlformats.org/officeDocument/2006/relationships/image" Target="../media/image5.pn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5127C37-EC1D-4883-8D07-8A42077CD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25" y="362498"/>
            <a:ext cx="9095939" cy="713121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D891B29-B024-4AD9-AFB2-6CA914EB3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07" y="882667"/>
            <a:ext cx="2484932" cy="17558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54079A7-D90B-4F98-A29D-DC053FE46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01" y="2733929"/>
            <a:ext cx="5705736" cy="4079876"/>
          </a:xfrm>
          <a:prstGeom prst="rect">
            <a:avLst/>
          </a:prstGeom>
        </p:spPr>
      </p:pic>
      <p:sp>
        <p:nvSpPr>
          <p:cNvPr id="10" name="内容占位符 4">
            <a:extLst>
              <a:ext uri="{FF2B5EF4-FFF2-40B4-BE49-F238E27FC236}">
                <a16:creationId xmlns:a16="http://schemas.microsoft.com/office/drawing/2014/main" id="{8D8A4C1A-A1D9-49BF-BF63-BA40E1725972}"/>
              </a:ext>
            </a:extLst>
          </p:cNvPr>
          <p:cNvSpPr txBox="1">
            <a:spLocks/>
          </p:cNvSpPr>
          <p:nvPr/>
        </p:nvSpPr>
        <p:spPr>
          <a:xfrm>
            <a:off x="4135758" y="1765347"/>
            <a:ext cx="5922058" cy="873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dirty="0" err="1">
                <a:solidFill>
                  <a:srgbClr val="0070C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Chủ</a:t>
            </a:r>
            <a:r>
              <a:rPr lang="en-US" altLang="zh-CN" dirty="0">
                <a:solidFill>
                  <a:srgbClr val="0070C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đề</a:t>
            </a:r>
            <a:r>
              <a:rPr lang="en-US" altLang="zh-CN" dirty="0">
                <a:solidFill>
                  <a:srgbClr val="0070C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5: </a:t>
            </a:r>
          </a:p>
          <a:p>
            <a:pPr marL="0" indent="0"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dirty="0" err="1">
                <a:solidFill>
                  <a:srgbClr val="0070C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Khéo</a:t>
            </a:r>
            <a:r>
              <a:rPr lang="en-US" altLang="zh-CN" dirty="0">
                <a:solidFill>
                  <a:srgbClr val="0070C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tay</a:t>
            </a:r>
            <a:r>
              <a:rPr lang="en-US" altLang="zh-CN" dirty="0">
                <a:solidFill>
                  <a:srgbClr val="0070C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hay </a:t>
            </a:r>
            <a:r>
              <a:rPr lang="en-US" altLang="zh-CN" dirty="0" err="1">
                <a:solidFill>
                  <a:srgbClr val="0070C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làm</a:t>
            </a:r>
            <a:endParaRPr lang="zh-CN" altLang="en-US" dirty="0">
              <a:solidFill>
                <a:srgbClr val="0070C0"/>
              </a:solidFill>
              <a:latin typeface="UTM Cooper Black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26601E6-8565-4E9D-94C5-1DB0502E8E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139C1AB-A57B-48E4-8473-814FD23A40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-457023" y="-344526"/>
            <a:ext cx="5121664" cy="2214709"/>
          </a:xfrm>
          <a:prstGeom prst="rect">
            <a:avLst/>
          </a:prstGeom>
        </p:spPr>
      </p:pic>
      <p:sp>
        <p:nvSpPr>
          <p:cNvPr id="12" name="内容占位符 4">
            <a:extLst>
              <a:ext uri="{FF2B5EF4-FFF2-40B4-BE49-F238E27FC236}">
                <a16:creationId xmlns:a16="http://schemas.microsoft.com/office/drawing/2014/main" id="{1AAA1371-7C7E-4EA3-9EFF-812A1FED0B46}"/>
              </a:ext>
            </a:extLst>
          </p:cNvPr>
          <p:cNvSpPr txBox="1">
            <a:spLocks/>
          </p:cNvSpPr>
          <p:nvPr/>
        </p:nvSpPr>
        <p:spPr>
          <a:xfrm>
            <a:off x="4198773" y="3168196"/>
            <a:ext cx="5922058" cy="873167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sz="3600" b="1" dirty="0" err="1">
                <a:ln/>
                <a:solidFill>
                  <a:srgbClr val="FF000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Bài</a:t>
            </a:r>
            <a:r>
              <a:rPr lang="en-US" altLang="zh-CN" sz="3600" b="1" dirty="0">
                <a:ln/>
                <a:solidFill>
                  <a:srgbClr val="FF000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1: </a:t>
            </a:r>
            <a:r>
              <a:rPr lang="en-US" altLang="zh-CN" sz="3600" b="1" dirty="0" err="1">
                <a:ln/>
                <a:solidFill>
                  <a:srgbClr val="FF000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Chất</a:t>
            </a:r>
            <a:r>
              <a:rPr lang="en-US" altLang="zh-CN" sz="3600" b="1" dirty="0">
                <a:ln/>
                <a:solidFill>
                  <a:srgbClr val="FF000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ln/>
                <a:solidFill>
                  <a:srgbClr val="FF000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liệu</a:t>
            </a:r>
            <a:r>
              <a:rPr lang="en-US" altLang="zh-CN" sz="3600" b="1" dirty="0">
                <a:ln/>
                <a:solidFill>
                  <a:srgbClr val="FF000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ln/>
                <a:solidFill>
                  <a:srgbClr val="FF000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đất</a:t>
            </a:r>
            <a:r>
              <a:rPr lang="en-US" altLang="zh-CN" sz="3600" b="1" dirty="0">
                <a:ln/>
                <a:solidFill>
                  <a:srgbClr val="FF000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ln/>
                <a:solidFill>
                  <a:srgbClr val="FF0000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nặn</a:t>
            </a:r>
            <a:endParaRPr lang="zh-CN" altLang="en-US" sz="3600" b="1" dirty="0">
              <a:ln/>
              <a:solidFill>
                <a:srgbClr val="FF0000"/>
              </a:solidFill>
              <a:latin typeface="UTM Cooper Black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2506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D891B29-B024-4AD9-AFB2-6CA914EB32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988" y="4933112"/>
            <a:ext cx="2472507" cy="17470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54079A7-D90B-4F98-A29D-DC053FE461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87899" y="2636627"/>
            <a:ext cx="7449609" cy="52609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26601E6-8565-4E9D-94C5-1DB0502E8E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239754" y="-901551"/>
            <a:ext cx="4222741" cy="26783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139C1AB-A57B-48E4-8473-814FD23A40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-969490" y="-317145"/>
            <a:ext cx="5808487" cy="2511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E2755B-3D4C-4F29-98FE-9346FE5F26EA}"/>
              </a:ext>
            </a:extLst>
          </p:cNvPr>
          <p:cNvSpPr txBox="1"/>
          <p:nvPr/>
        </p:nvSpPr>
        <p:spPr>
          <a:xfrm>
            <a:off x="486737" y="48721"/>
            <a:ext cx="367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Cooper Black" panose="020406030505060202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UTM Cooper Black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Cooper Black" panose="020406030505060202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UTM Cooper Black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Cooper Black" panose="02040603050506020204" pitchFamily="18" charset="0"/>
              </a:rPr>
              <a:t>hiện</a:t>
            </a:r>
            <a:endParaRPr lang="en-US" sz="2800" dirty="0">
              <a:solidFill>
                <a:srgbClr val="FF0000"/>
              </a:solidFill>
              <a:latin typeface="UTM Cooper Black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378E9-894D-49AA-BB74-7DAE881211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5" t="8319" r="32075" b="39579"/>
          <a:stretch/>
        </p:blipFill>
        <p:spPr>
          <a:xfrm>
            <a:off x="425922" y="1014008"/>
            <a:ext cx="3607348" cy="2483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CC1F9F-8B97-455D-A0C7-A40469D9E9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3" t="18746" r="41443" b="33367"/>
          <a:stretch/>
        </p:blipFill>
        <p:spPr>
          <a:xfrm>
            <a:off x="4525926" y="1021289"/>
            <a:ext cx="3607348" cy="2476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56C972-7C25-4359-A8F5-03EECE46A46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1" t="18206" r="18061" b="25897"/>
          <a:stretch/>
        </p:blipFill>
        <p:spPr>
          <a:xfrm>
            <a:off x="8605160" y="1014008"/>
            <a:ext cx="3491927" cy="2476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FC1C0D-58C2-4F08-AA1E-982D0D208469}"/>
              </a:ext>
            </a:extLst>
          </p:cNvPr>
          <p:cNvSpPr txBox="1"/>
          <p:nvPr/>
        </p:nvSpPr>
        <p:spPr>
          <a:xfrm>
            <a:off x="1508760" y="3939516"/>
            <a:ext cx="214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UTM Androgyne" panose="02040603050506020204" pitchFamily="18" charset="0"/>
              </a:rPr>
              <a:t>B</a:t>
            </a:r>
            <a:r>
              <a:rPr lang="vi-VN" dirty="0">
                <a:solidFill>
                  <a:srgbClr val="FF0000"/>
                </a:solidFill>
              </a:rPr>
              <a:t>ư</a:t>
            </a:r>
            <a:r>
              <a:rPr lang="en-US" dirty="0" err="1">
                <a:solidFill>
                  <a:srgbClr val="FF0000"/>
                </a:solidFill>
                <a:latin typeface="UTM Androgyne" panose="02040603050506020204" pitchFamily="18" charset="0"/>
              </a:rPr>
              <a:t>ớc</a:t>
            </a:r>
            <a:r>
              <a:rPr lang="en-US" dirty="0">
                <a:solidFill>
                  <a:srgbClr val="FF0000"/>
                </a:solidFill>
                <a:latin typeface="UTM Androgyne" panose="02040603050506020204" pitchFamily="18" charset="0"/>
              </a:rPr>
              <a:t> 1: </a:t>
            </a:r>
            <a:r>
              <a:rPr lang="en-US" dirty="0" err="1">
                <a:solidFill>
                  <a:srgbClr val="FF0000"/>
                </a:solidFill>
                <a:latin typeface="UTM Androgyne" panose="02040603050506020204" pitchFamily="18" charset="0"/>
              </a:rPr>
              <a:t>Nặn</a:t>
            </a:r>
            <a:r>
              <a:rPr lang="en-US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ndrogyne" panose="020406030505060202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ndrogyne" panose="02040603050506020204" pitchFamily="18" charset="0"/>
              </a:rPr>
              <a:t>bộ</a:t>
            </a:r>
            <a:r>
              <a:rPr lang="en-US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ndrogyne" panose="02040603050506020204" pitchFamily="18" charset="0"/>
              </a:rPr>
              <a:t>phận</a:t>
            </a:r>
            <a:r>
              <a:rPr lang="en-US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ndrogyne" panose="02040603050506020204" pitchFamily="18" charset="0"/>
              </a:rPr>
              <a:t>chính</a:t>
            </a:r>
            <a:endParaRPr lang="en-US" dirty="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1C7BA9-5ED9-47AF-B454-76740AABB3E9}"/>
              </a:ext>
            </a:extLst>
          </p:cNvPr>
          <p:cNvSpPr txBox="1"/>
          <p:nvPr/>
        </p:nvSpPr>
        <p:spPr>
          <a:xfrm>
            <a:off x="5021580" y="3911391"/>
            <a:ext cx="291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UTM Androgyne" panose="02040603050506020204" pitchFamily="18" charset="0"/>
              </a:rPr>
              <a:t>B</a:t>
            </a:r>
            <a:r>
              <a:rPr lang="vi-VN" dirty="0">
                <a:solidFill>
                  <a:srgbClr val="FF0000"/>
                </a:solidFill>
              </a:rPr>
              <a:t>ư</a:t>
            </a:r>
            <a:r>
              <a:rPr lang="en-US" dirty="0" err="1">
                <a:solidFill>
                  <a:srgbClr val="FF0000"/>
                </a:solidFill>
                <a:latin typeface="UTM Androgyne" panose="02040603050506020204" pitchFamily="18" charset="0"/>
              </a:rPr>
              <a:t>ớc</a:t>
            </a:r>
            <a:r>
              <a:rPr lang="en-US" dirty="0">
                <a:solidFill>
                  <a:srgbClr val="FF0000"/>
                </a:solidFill>
                <a:latin typeface="UTM Androgyne" panose="02040603050506020204" pitchFamily="18" charset="0"/>
              </a:rPr>
              <a:t> 2: </a:t>
            </a:r>
            <a:r>
              <a:rPr lang="en-US" dirty="0" err="1">
                <a:solidFill>
                  <a:srgbClr val="FF0000"/>
                </a:solidFill>
                <a:latin typeface="UTM Androgyne" panose="02040603050506020204" pitchFamily="18" charset="0"/>
              </a:rPr>
              <a:t>Ghép</a:t>
            </a:r>
            <a:r>
              <a:rPr lang="en-US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ndrogyne" panose="020406030505060202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  <a:latin typeface="UTM Androgyne" panose="02040603050506020204" pitchFamily="18" charset="0"/>
              </a:rPr>
              <a:t>bộ</a:t>
            </a:r>
            <a:r>
              <a:rPr lang="en-US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ndrogyne" panose="02040603050506020204" pitchFamily="18" charset="0"/>
              </a:rPr>
              <a:t>phận</a:t>
            </a:r>
            <a:r>
              <a:rPr lang="en-US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ndrogyne" panose="02040603050506020204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ndrogyne" panose="02040603050506020204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ndrogyne" panose="02040603050506020204" pitchFamily="18" charset="0"/>
              </a:rPr>
              <a:t>sản</a:t>
            </a:r>
            <a:r>
              <a:rPr lang="en-US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ndrogyne" panose="02040603050506020204" pitchFamily="18" charset="0"/>
              </a:rPr>
              <a:t>phẩm</a:t>
            </a:r>
            <a:endParaRPr lang="en-US" dirty="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D1A5A4-1357-4306-9A69-8FBA62E1A7B7}"/>
              </a:ext>
            </a:extLst>
          </p:cNvPr>
          <p:cNvSpPr txBox="1"/>
          <p:nvPr/>
        </p:nvSpPr>
        <p:spPr>
          <a:xfrm>
            <a:off x="8958369" y="3888475"/>
            <a:ext cx="291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UTM Androgyne" panose="02040603050506020204" pitchFamily="18" charset="0"/>
              </a:rPr>
              <a:t>B</a:t>
            </a:r>
            <a:r>
              <a:rPr lang="vi-VN" dirty="0">
                <a:solidFill>
                  <a:srgbClr val="FF0000"/>
                </a:solidFill>
              </a:rPr>
              <a:t>ư</a:t>
            </a:r>
            <a:r>
              <a:rPr lang="en-US" dirty="0" err="1">
                <a:solidFill>
                  <a:srgbClr val="FF0000"/>
                </a:solidFill>
                <a:latin typeface="UTM Androgyne" panose="02040603050506020204" pitchFamily="18" charset="0"/>
              </a:rPr>
              <a:t>ớc</a:t>
            </a:r>
            <a:r>
              <a:rPr lang="en-US" dirty="0">
                <a:solidFill>
                  <a:srgbClr val="FF0000"/>
                </a:solidFill>
                <a:latin typeface="UTM Androgyne" panose="02040603050506020204" pitchFamily="18" charset="0"/>
              </a:rPr>
              <a:t> 3: </a:t>
            </a:r>
            <a:r>
              <a:rPr lang="en-US" dirty="0" err="1">
                <a:solidFill>
                  <a:srgbClr val="FF0000"/>
                </a:solidFill>
                <a:latin typeface="UTM Androgyne" panose="02040603050506020204" pitchFamily="18" charset="0"/>
              </a:rPr>
              <a:t>Thêm</a:t>
            </a:r>
            <a:r>
              <a:rPr lang="en-US" dirty="0">
                <a:solidFill>
                  <a:srgbClr val="FF0000"/>
                </a:solidFill>
                <a:latin typeface="UTM Androgyne" panose="02040603050506020204" pitchFamily="18" charset="0"/>
              </a:rPr>
              <a:t> chi </a:t>
            </a:r>
            <a:r>
              <a:rPr lang="en-US" dirty="0" err="1">
                <a:solidFill>
                  <a:srgbClr val="FF0000"/>
                </a:solidFill>
                <a:latin typeface="UTM Androgyne" panose="02040603050506020204" pitchFamily="18" charset="0"/>
              </a:rPr>
              <a:t>tiết</a:t>
            </a:r>
            <a:endParaRPr lang="en-US" dirty="0">
              <a:solidFill>
                <a:srgbClr val="FF0000"/>
              </a:solidFill>
              <a:latin typeface="UTM Androgyne" panose="02040603050506020204" pitchFamily="18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ndrogyne" panose="020406030505060202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ndrogyne" panose="02040603050506020204" pitchFamily="18" charset="0"/>
              </a:rPr>
              <a:t>hoàn</a:t>
            </a:r>
            <a:r>
              <a:rPr lang="en-US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ndrogyne" panose="02040603050506020204" pitchFamily="18" charset="0"/>
              </a:rPr>
              <a:t>thiện</a:t>
            </a:r>
            <a:r>
              <a:rPr lang="en-US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ndrogyne" panose="02040603050506020204" pitchFamily="18" charset="0"/>
              </a:rPr>
              <a:t>sản</a:t>
            </a:r>
            <a:r>
              <a:rPr lang="en-US" dirty="0">
                <a:solidFill>
                  <a:srgbClr val="FF0000"/>
                </a:solidFill>
                <a:latin typeface="UTM Androgyne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ndrogyne" panose="02040603050506020204" pitchFamily="18" charset="0"/>
              </a:rPr>
              <a:t>phẩm</a:t>
            </a:r>
            <a:endParaRPr lang="en-US" dirty="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7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9F2264F-121A-4FAD-95D1-1AE900FF2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A32D067-D31E-4317-9260-36BD873AB8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6"/>
            <a:ext cx="5121664" cy="22147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55EBE4C-7206-4E6A-885B-8F551A465A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r="67734" b="36043"/>
          <a:stretch/>
        </p:blipFill>
        <p:spPr>
          <a:xfrm rot="20183396">
            <a:off x="-210403" y="235069"/>
            <a:ext cx="3240196" cy="1601212"/>
          </a:xfrm>
          <a:prstGeom prst="rect">
            <a:avLst/>
          </a:prstGeom>
        </p:spPr>
      </p:pic>
      <p:pic>
        <p:nvPicPr>
          <p:cNvPr id="1026" name="Picture 2" descr="Các loại đất nặn an toàn cho trẻ">
            <a:extLst>
              <a:ext uri="{FF2B5EF4-FFF2-40B4-BE49-F238E27FC236}">
                <a16:creationId xmlns:a16="http://schemas.microsoft.com/office/drawing/2014/main" id="{E4817722-CD3D-4C5B-884A-19C59EE3C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3" y="1320534"/>
            <a:ext cx="3464394" cy="2305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KHÁM PHÁ MÔ HÌNH ĐẤT NẶN MÂM NGŨ QUẢ &amp; BÁNH CHƯNG - Xưởng Nghệ Thuật ART  TREE">
            <a:extLst>
              <a:ext uri="{FF2B5EF4-FFF2-40B4-BE49-F238E27FC236}">
                <a16:creationId xmlns:a16="http://schemas.microsoft.com/office/drawing/2014/main" id="{271D9015-3074-45C9-88E9-6156CE7C9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53" y="1262031"/>
            <a:ext cx="3086903" cy="23121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gười tuyết đáng yêu từ đất sét Nhật - sản phẩm đất sét Nhật khiến bạn mê  mẩn - Bánh Đa Shop">
            <a:extLst>
              <a:ext uri="{FF2B5EF4-FFF2-40B4-BE49-F238E27FC236}">
                <a16:creationId xmlns:a16="http://schemas.microsoft.com/office/drawing/2014/main" id="{BE67DDC9-66FD-434D-8A54-6CD82F531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18" y="1262031"/>
            <a:ext cx="3086903" cy="2312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2" name="Picture 8" descr="Chỉ hơn 100 nghìn đồng, mẹ đã có thể sắm cho bé món đồ chơi mà trẻ em cả  thế giới mê mẩn">
            <a:extLst>
              <a:ext uri="{FF2B5EF4-FFF2-40B4-BE49-F238E27FC236}">
                <a16:creationId xmlns:a16="http://schemas.microsoft.com/office/drawing/2014/main" id="{57D38CA3-59C4-4665-B534-845D9B688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081" y="3945262"/>
            <a:ext cx="3086903" cy="2303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ộ đồ chơi đất nặn hình trái cây, bánh kẹo Mini Candy – Babyhome Mỹ Ngọc">
            <a:extLst>
              <a:ext uri="{FF2B5EF4-FFF2-40B4-BE49-F238E27FC236}">
                <a16:creationId xmlns:a16="http://schemas.microsoft.com/office/drawing/2014/main" id="{0CFD9294-766F-4A90-BC7F-69EBEC7E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07" y="3986016"/>
            <a:ext cx="2644908" cy="2305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ạy bé làm những bông hoa đơn dãn bằng đất nặn*đồ chơi trẻ em*nhạc thiếu  nhi vui nhộn*Bá Thành Vlog* - YouTube">
            <a:extLst>
              <a:ext uri="{FF2B5EF4-FFF2-40B4-BE49-F238E27FC236}">
                <a16:creationId xmlns:a16="http://schemas.microsoft.com/office/drawing/2014/main" id="{CE5BAD4E-332F-47DE-8114-4A84C9C18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0" y="4028861"/>
            <a:ext cx="3846411" cy="2219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227EFC-E78B-4CF2-B82B-171BC2C2A880}"/>
              </a:ext>
            </a:extLst>
          </p:cNvPr>
          <p:cNvSpPr txBox="1"/>
          <p:nvPr/>
        </p:nvSpPr>
        <p:spPr>
          <a:xfrm>
            <a:off x="691314" y="334239"/>
            <a:ext cx="45472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Cooper Black" panose="02040603050506020204" pitchFamily="18" charset="0"/>
              </a:rPr>
              <a:t>Sản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Cooper Black" panose="020406030505060202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Cooper Black" panose="02040603050506020204" pitchFamily="18" charset="0"/>
              </a:rPr>
              <a:t>phẩm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Cooper Black" panose="020406030505060202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Cooper Black" panose="02040603050506020204" pitchFamily="18" charset="0"/>
              </a:rPr>
              <a:t>tham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Cooper Black" panose="020406030505060202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Cooper Black" panose="02040603050506020204" pitchFamily="18" charset="0"/>
              </a:rPr>
              <a:t>khảo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UTM Cooper Black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89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bo 5 hộp đất sét-đất nặn thủ công Modeling Clay | Shopee Việt Nam">
            <a:extLst>
              <a:ext uri="{FF2B5EF4-FFF2-40B4-BE49-F238E27FC236}">
                <a16:creationId xmlns:a16="http://schemas.microsoft.com/office/drawing/2014/main" id="{D2D57943-F68F-48B5-9357-0A6EA37D2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2" y="1127760"/>
            <a:ext cx="4109357" cy="23012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ướng dẫn bé nặn con Khủng long ngộ nghĩnh bằng Đất sét - YouTube">
            <a:extLst>
              <a:ext uri="{FF2B5EF4-FFF2-40B4-BE49-F238E27FC236}">
                <a16:creationId xmlns:a16="http://schemas.microsoft.com/office/drawing/2014/main" id="{4BB7483C-B69A-4886-8BF6-C79F97BF1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28" y="1141094"/>
            <a:ext cx="3966482" cy="22212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n cheno - đồ chơi trẻ em - nặn đất sét hình ngôi nhà - vẽ và tô màu. -  YouTube">
            <a:extLst>
              <a:ext uri="{FF2B5EF4-FFF2-40B4-BE49-F238E27FC236}">
                <a16:creationId xmlns:a16="http://schemas.microsoft.com/office/drawing/2014/main" id="{6CDA722B-7625-4FB2-9F6F-004FFC900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3" y="3992880"/>
            <a:ext cx="4109357" cy="2301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6" name="Picture 8" descr="Đồ chơi đất sét nặn Play doh nặn hình cầu vồng - YouTube">
            <a:extLst>
              <a:ext uri="{FF2B5EF4-FFF2-40B4-BE49-F238E27FC236}">
                <a16:creationId xmlns:a16="http://schemas.microsoft.com/office/drawing/2014/main" id="{1D20159F-7F63-46F7-A8B2-4C76C2DD6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74" y="3973828"/>
            <a:ext cx="3966484" cy="22212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ặn Đất Sét Các Phương tiện giao thông ,Nặn Xe buýt bằng đất nặn playdoh -  YouTube">
            <a:extLst>
              <a:ext uri="{FF2B5EF4-FFF2-40B4-BE49-F238E27FC236}">
                <a16:creationId xmlns:a16="http://schemas.microsoft.com/office/drawing/2014/main" id="{DD911645-4277-4CE1-8885-DA3801719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380" y="1113109"/>
            <a:ext cx="3002818" cy="2249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60" name="Picture 12" descr="Ghim trên clay for kid">
            <a:extLst>
              <a:ext uri="{FF2B5EF4-FFF2-40B4-BE49-F238E27FC236}">
                <a16:creationId xmlns:a16="http://schemas.microsoft.com/office/drawing/2014/main" id="{E2EE9200-EA15-40AC-BF10-4CE003FC9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r="16936"/>
          <a:stretch/>
        </p:blipFill>
        <p:spPr bwMode="auto">
          <a:xfrm>
            <a:off x="8907658" y="3874769"/>
            <a:ext cx="3154680" cy="24193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404956-9271-4D9A-9D0C-5AF07BB02049}"/>
              </a:ext>
            </a:extLst>
          </p:cNvPr>
          <p:cNvSpPr txBox="1"/>
          <p:nvPr/>
        </p:nvSpPr>
        <p:spPr>
          <a:xfrm>
            <a:off x="344803" y="350520"/>
            <a:ext cx="45472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Cooper Black" panose="02040603050506020204" pitchFamily="18" charset="0"/>
              </a:rPr>
              <a:t>Sản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Cooper Black" panose="020406030505060202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Cooper Black" panose="02040603050506020204" pitchFamily="18" charset="0"/>
              </a:rPr>
              <a:t>phẩm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Cooper Black" panose="020406030505060202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Cooper Black" panose="02040603050506020204" pitchFamily="18" charset="0"/>
              </a:rPr>
              <a:t>tham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Cooper Black" panose="020406030505060202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Cooper Black" panose="02040603050506020204" pitchFamily="18" charset="0"/>
              </a:rPr>
              <a:t>khảo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UTM Cooper Black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1EAC067B-65C3-42A8-8751-6C74FF36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6" r="71078" b="20000"/>
          <a:stretch/>
        </p:blipFill>
        <p:spPr>
          <a:xfrm>
            <a:off x="0" y="3185652"/>
            <a:ext cx="2784681" cy="205002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121D58A-31B5-44AA-8456-8BAD1F1ACD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3"/>
          <a:stretch/>
        </p:blipFill>
        <p:spPr>
          <a:xfrm>
            <a:off x="-904817" y="5478183"/>
            <a:ext cx="13151361" cy="133833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A59FB6D-1442-4BCE-AE52-02654F5909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9FED787-E900-43C0-A85A-A0547C61B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6"/>
            <a:ext cx="5121664" cy="221470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6EA29BA-48E1-49A8-ADA7-600176CFA1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6" t="12304" r="12969" b="79199"/>
          <a:stretch/>
        </p:blipFill>
        <p:spPr>
          <a:xfrm flipH="1">
            <a:off x="9857243" y="1125414"/>
            <a:ext cx="1179871" cy="165182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CEDDDEF-6116-447F-BEFE-93E712BD7E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1" t="70983" b="6132"/>
          <a:stretch/>
        </p:blipFill>
        <p:spPr>
          <a:xfrm>
            <a:off x="10447179" y="4291277"/>
            <a:ext cx="1861652" cy="280320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FD115D5-C2F1-4944-9C0C-8C3649D9D38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5" t="57328" r="8549" b="25379"/>
          <a:stretch/>
        </p:blipFill>
        <p:spPr>
          <a:xfrm>
            <a:off x="9416147" y="2442500"/>
            <a:ext cx="2098859" cy="2393759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66E74D0-7B51-4BF6-8C39-42F5D445F9E2}"/>
              </a:ext>
            </a:extLst>
          </p:cNvPr>
          <p:cNvCxnSpPr>
            <a:cxnSpLocks/>
          </p:cNvCxnSpPr>
          <p:nvPr/>
        </p:nvCxnSpPr>
        <p:spPr>
          <a:xfrm>
            <a:off x="7649116" y="2653466"/>
            <a:ext cx="1067100" cy="0"/>
          </a:xfrm>
          <a:prstGeom prst="line">
            <a:avLst/>
          </a:prstGeom>
          <a:ln w="12700">
            <a:solidFill>
              <a:srgbClr val="AD3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8B7F4D8-1DBE-4BD4-A18C-35A868A760D8}"/>
              </a:ext>
            </a:extLst>
          </p:cNvPr>
          <p:cNvCxnSpPr>
            <a:cxnSpLocks/>
          </p:cNvCxnSpPr>
          <p:nvPr/>
        </p:nvCxnSpPr>
        <p:spPr>
          <a:xfrm>
            <a:off x="3897447" y="2653466"/>
            <a:ext cx="1067100" cy="0"/>
          </a:xfrm>
          <a:prstGeom prst="line">
            <a:avLst/>
          </a:prstGeom>
          <a:ln w="12700">
            <a:solidFill>
              <a:srgbClr val="AD3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E96589C0-CC69-45E1-9816-A5C188C5B76B}"/>
              </a:ext>
            </a:extLst>
          </p:cNvPr>
          <p:cNvSpPr txBox="1"/>
          <p:nvPr/>
        </p:nvSpPr>
        <p:spPr>
          <a:xfrm>
            <a:off x="5222048" y="1493552"/>
            <a:ext cx="1641595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</a:pPr>
            <a:r>
              <a:rPr lang="en-US" altLang="zh-CN" sz="4800" b="1" dirty="0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03</a:t>
            </a:r>
            <a:endParaRPr lang="zh-CN" altLang="en-US" sz="4800" b="1" dirty="0">
              <a:solidFill>
                <a:schemeClr val="bg1"/>
              </a:solidFill>
              <a:latin typeface="UTM Cooper Black" panose="02040603050506020204" pitchFamily="18" charset="0"/>
              <a:ea typeface="迷你简菱心" panose="0201060900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666D41-0805-43DC-872F-A1DDCF20C1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4917" y="3152225"/>
            <a:ext cx="5219464" cy="37275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D583350-8583-4326-9531-891CA6969A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75" y="4236854"/>
            <a:ext cx="3669603" cy="2621145"/>
          </a:xfrm>
          <a:prstGeom prst="rect">
            <a:avLst/>
          </a:prstGeom>
        </p:spPr>
      </p:pic>
      <p:sp>
        <p:nvSpPr>
          <p:cNvPr id="18" name="文本框 16">
            <a:extLst>
              <a:ext uri="{FF2B5EF4-FFF2-40B4-BE49-F238E27FC236}">
                <a16:creationId xmlns:a16="http://schemas.microsoft.com/office/drawing/2014/main" id="{90AB7CB2-C079-41BD-842D-5CAF5BAB450D}"/>
              </a:ext>
            </a:extLst>
          </p:cNvPr>
          <p:cNvSpPr txBox="1"/>
          <p:nvPr/>
        </p:nvSpPr>
        <p:spPr>
          <a:xfrm>
            <a:off x="5202901" y="2246941"/>
            <a:ext cx="4414838" cy="68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</a:pPr>
            <a:r>
              <a:rPr lang="en-US" altLang="zh-CN" sz="32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Hoạt</a:t>
            </a:r>
            <a:r>
              <a:rPr lang="en-US" altLang="zh-CN" sz="3200" dirty="0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động</a:t>
            </a:r>
            <a:endParaRPr lang="zh-CN" altLang="en-US" sz="3200" dirty="0">
              <a:solidFill>
                <a:schemeClr val="bg1"/>
              </a:solidFill>
              <a:latin typeface="UTM Cooper Black" panose="02040603050506020204" pitchFamily="18" charset="0"/>
              <a:ea typeface="迷你简菱心" panose="02010609000101010101" pitchFamily="49" charset="-122"/>
            </a:endParaRPr>
          </a:p>
        </p:txBody>
      </p:sp>
      <p:sp>
        <p:nvSpPr>
          <p:cNvPr id="20" name="内容占位符 4">
            <a:extLst>
              <a:ext uri="{FF2B5EF4-FFF2-40B4-BE49-F238E27FC236}">
                <a16:creationId xmlns:a16="http://schemas.microsoft.com/office/drawing/2014/main" id="{E1EE6764-4156-4731-8977-D5675783198E}"/>
              </a:ext>
            </a:extLst>
          </p:cNvPr>
          <p:cNvSpPr txBox="1">
            <a:spLocks/>
          </p:cNvSpPr>
          <p:nvPr/>
        </p:nvSpPr>
        <p:spPr>
          <a:xfrm>
            <a:off x="3127393" y="2710179"/>
            <a:ext cx="6982591" cy="1193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sz="48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Luyện</a:t>
            </a:r>
            <a:r>
              <a:rPr lang="en-US" altLang="zh-CN" sz="4800" dirty="0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tập</a:t>
            </a:r>
            <a:r>
              <a:rPr lang="en-US" altLang="zh-CN" sz="4800" dirty="0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– </a:t>
            </a:r>
            <a:r>
              <a:rPr lang="en-US" altLang="zh-CN" sz="48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Sáng</a:t>
            </a:r>
            <a:r>
              <a:rPr lang="en-US" altLang="zh-CN" sz="4800" dirty="0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tạo</a:t>
            </a:r>
            <a:endParaRPr lang="en-US" altLang="zh-CN" sz="4800" dirty="0">
              <a:solidFill>
                <a:schemeClr val="bg1"/>
              </a:solidFill>
              <a:latin typeface="UTM Cooper Black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5382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75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75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25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072E03B0-92C1-477E-B4C6-E3EC527C2E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3"/>
          <a:stretch/>
        </p:blipFill>
        <p:spPr>
          <a:xfrm>
            <a:off x="-904817" y="5478183"/>
            <a:ext cx="13151361" cy="13383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CAF5ABA-4EB5-4D2B-B4DC-5FBC6E990E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91" y="-908644"/>
            <a:ext cx="9478729" cy="710524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89E8E81-E03E-4082-891C-00C3E9F8FB07}"/>
              </a:ext>
            </a:extLst>
          </p:cNvPr>
          <p:cNvSpPr txBox="1"/>
          <p:nvPr/>
        </p:nvSpPr>
        <p:spPr>
          <a:xfrm>
            <a:off x="3582298" y="3106560"/>
            <a:ext cx="6314738" cy="98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</a:pPr>
            <a:r>
              <a:rPr lang="en-US" altLang="zh-CN" sz="24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Em</a:t>
            </a:r>
            <a:r>
              <a:rPr lang="en-US" altLang="zh-CN" sz="24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hãy</a:t>
            </a:r>
            <a:r>
              <a:rPr lang="en-US" altLang="zh-CN" sz="24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nặn</a:t>
            </a:r>
            <a:r>
              <a:rPr lang="en-US" altLang="zh-CN" sz="24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con </a:t>
            </a:r>
            <a:r>
              <a:rPr lang="en-US" altLang="zh-CN" sz="24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vật</a:t>
            </a:r>
            <a:r>
              <a:rPr lang="en-US" altLang="zh-CN" sz="24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, </a:t>
            </a:r>
            <a:r>
              <a:rPr lang="en-US" altLang="zh-CN" sz="24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đồ</a:t>
            </a:r>
            <a:r>
              <a:rPr lang="en-US" altLang="zh-CN" sz="24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vật</a:t>
            </a:r>
            <a:r>
              <a:rPr lang="en-US" altLang="zh-CN" sz="24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theo</a:t>
            </a:r>
            <a:r>
              <a:rPr lang="en-US" altLang="zh-CN" sz="24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trí</a:t>
            </a:r>
            <a:r>
              <a:rPr lang="en-US" altLang="zh-CN" sz="24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tưởng</a:t>
            </a:r>
            <a:r>
              <a:rPr lang="en-US" altLang="zh-CN" sz="24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tượng</a:t>
            </a:r>
            <a:r>
              <a:rPr lang="en-US" altLang="zh-CN" sz="24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và</a:t>
            </a:r>
            <a:r>
              <a:rPr lang="en-US" altLang="zh-CN" sz="24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chọn</a:t>
            </a:r>
            <a:r>
              <a:rPr lang="en-US" altLang="zh-CN" sz="24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màu</a:t>
            </a:r>
            <a:r>
              <a:rPr lang="en-US" altLang="zh-CN" sz="24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theo</a:t>
            </a:r>
            <a:r>
              <a:rPr lang="en-US" altLang="zh-CN" sz="24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ý </a:t>
            </a:r>
            <a:r>
              <a:rPr lang="en-US" altLang="zh-CN" sz="24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thích</a:t>
            </a:r>
            <a:r>
              <a:rPr lang="en-US" altLang="zh-CN" sz="24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của</a:t>
            </a:r>
            <a:r>
              <a:rPr lang="en-US" altLang="zh-CN" sz="24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mình</a:t>
            </a:r>
            <a:r>
              <a:rPr lang="en-US" altLang="zh-CN" sz="24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.</a:t>
            </a:r>
            <a:endParaRPr lang="zh-CN" altLang="en-US" sz="2400" dirty="0">
              <a:solidFill>
                <a:srgbClr val="002060"/>
              </a:solidFill>
              <a:latin typeface="UTM Androgyne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58C7DA-B488-42C4-A553-15DE45268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8649" y="2696235"/>
            <a:ext cx="6418679" cy="45369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F29162D-1D9A-4DE0-BFFD-DE85AF152C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E597E2-A333-414C-94A9-B769D6922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6"/>
            <a:ext cx="5121664" cy="22147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26EB683-430C-41D6-AE1D-28CE263515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r="67734" b="36043"/>
          <a:stretch/>
        </p:blipFill>
        <p:spPr>
          <a:xfrm rot="20183396">
            <a:off x="-210403" y="235069"/>
            <a:ext cx="3240196" cy="16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18146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1EAC067B-65C3-42A8-8751-6C74FF36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6" r="71078" b="20000"/>
          <a:stretch/>
        </p:blipFill>
        <p:spPr>
          <a:xfrm>
            <a:off x="0" y="3185652"/>
            <a:ext cx="2784681" cy="205002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121D58A-31B5-44AA-8456-8BAD1F1ACD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3"/>
          <a:stretch/>
        </p:blipFill>
        <p:spPr>
          <a:xfrm>
            <a:off x="-904817" y="5478183"/>
            <a:ext cx="13151361" cy="133833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A59FB6D-1442-4BCE-AE52-02654F5909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9FED787-E900-43C0-A85A-A0547C61B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6"/>
            <a:ext cx="5121664" cy="221470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6EA29BA-48E1-49A8-ADA7-600176CFA1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6" t="12304" r="12969" b="79199"/>
          <a:stretch/>
        </p:blipFill>
        <p:spPr>
          <a:xfrm flipH="1">
            <a:off x="9857243" y="1125414"/>
            <a:ext cx="1179871" cy="165182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CEDDDEF-6116-447F-BEFE-93E712BD7E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1" t="70983" b="6132"/>
          <a:stretch/>
        </p:blipFill>
        <p:spPr>
          <a:xfrm>
            <a:off x="10447179" y="4291277"/>
            <a:ext cx="1861652" cy="280320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FD115D5-C2F1-4944-9C0C-8C3649D9D38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5" t="57328" r="8549" b="25379"/>
          <a:stretch/>
        </p:blipFill>
        <p:spPr>
          <a:xfrm>
            <a:off x="9416147" y="2442500"/>
            <a:ext cx="2098859" cy="2393759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66E74D0-7B51-4BF6-8C39-42F5D445F9E2}"/>
              </a:ext>
            </a:extLst>
          </p:cNvPr>
          <p:cNvCxnSpPr>
            <a:cxnSpLocks/>
          </p:cNvCxnSpPr>
          <p:nvPr/>
        </p:nvCxnSpPr>
        <p:spPr>
          <a:xfrm>
            <a:off x="7649116" y="2653466"/>
            <a:ext cx="1067100" cy="0"/>
          </a:xfrm>
          <a:prstGeom prst="line">
            <a:avLst/>
          </a:prstGeom>
          <a:ln w="12700">
            <a:solidFill>
              <a:srgbClr val="AD3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8B7F4D8-1DBE-4BD4-A18C-35A868A760D8}"/>
              </a:ext>
            </a:extLst>
          </p:cNvPr>
          <p:cNvCxnSpPr>
            <a:cxnSpLocks/>
          </p:cNvCxnSpPr>
          <p:nvPr/>
        </p:nvCxnSpPr>
        <p:spPr>
          <a:xfrm>
            <a:off x="3897447" y="2653466"/>
            <a:ext cx="1067100" cy="0"/>
          </a:xfrm>
          <a:prstGeom prst="line">
            <a:avLst/>
          </a:prstGeom>
          <a:ln w="12700">
            <a:solidFill>
              <a:srgbClr val="AD3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E96589C0-CC69-45E1-9816-A5C188C5B76B}"/>
              </a:ext>
            </a:extLst>
          </p:cNvPr>
          <p:cNvSpPr txBox="1"/>
          <p:nvPr/>
        </p:nvSpPr>
        <p:spPr>
          <a:xfrm>
            <a:off x="5222048" y="1493552"/>
            <a:ext cx="1641595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</a:pPr>
            <a:r>
              <a:rPr lang="en-US" altLang="zh-CN" sz="4800" b="1" dirty="0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04</a:t>
            </a:r>
            <a:endParaRPr lang="zh-CN" altLang="en-US" sz="4800" b="1" dirty="0">
              <a:solidFill>
                <a:schemeClr val="bg1"/>
              </a:solidFill>
              <a:latin typeface="UTM Cooper Black" panose="02040603050506020204" pitchFamily="18" charset="0"/>
              <a:ea typeface="迷你简菱心" panose="0201060900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666D41-0805-43DC-872F-A1DDCF20C1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4917" y="3152225"/>
            <a:ext cx="5219464" cy="37275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D583350-8583-4326-9531-891CA6969A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75" y="4236854"/>
            <a:ext cx="3669603" cy="2621145"/>
          </a:xfrm>
          <a:prstGeom prst="rect">
            <a:avLst/>
          </a:prstGeom>
        </p:spPr>
      </p:pic>
      <p:sp>
        <p:nvSpPr>
          <p:cNvPr id="18" name="文本框 16">
            <a:extLst>
              <a:ext uri="{FF2B5EF4-FFF2-40B4-BE49-F238E27FC236}">
                <a16:creationId xmlns:a16="http://schemas.microsoft.com/office/drawing/2014/main" id="{49E45EF5-23CC-4134-A7E0-D7A991B12A9C}"/>
              </a:ext>
            </a:extLst>
          </p:cNvPr>
          <p:cNvSpPr txBox="1"/>
          <p:nvPr/>
        </p:nvSpPr>
        <p:spPr>
          <a:xfrm>
            <a:off x="5202901" y="2246941"/>
            <a:ext cx="4414838" cy="68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</a:pPr>
            <a:r>
              <a:rPr lang="en-US" altLang="zh-CN" sz="32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Hoạt</a:t>
            </a:r>
            <a:r>
              <a:rPr lang="en-US" altLang="zh-CN" sz="3200" dirty="0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động</a:t>
            </a:r>
            <a:endParaRPr lang="zh-CN" altLang="en-US" sz="3200" dirty="0">
              <a:solidFill>
                <a:schemeClr val="bg1"/>
              </a:solidFill>
              <a:latin typeface="UTM Cooper Black" panose="02040603050506020204" pitchFamily="18" charset="0"/>
              <a:ea typeface="迷你简菱心" panose="02010609000101010101" pitchFamily="49" charset="-122"/>
            </a:endParaRPr>
          </a:p>
        </p:txBody>
      </p:sp>
      <p:sp>
        <p:nvSpPr>
          <p:cNvPr id="20" name="内容占位符 4">
            <a:extLst>
              <a:ext uri="{FF2B5EF4-FFF2-40B4-BE49-F238E27FC236}">
                <a16:creationId xmlns:a16="http://schemas.microsoft.com/office/drawing/2014/main" id="{2225D271-A22F-46DD-B0B8-3B8F76106716}"/>
              </a:ext>
            </a:extLst>
          </p:cNvPr>
          <p:cNvSpPr txBox="1">
            <a:spLocks/>
          </p:cNvSpPr>
          <p:nvPr/>
        </p:nvSpPr>
        <p:spPr>
          <a:xfrm>
            <a:off x="3127393" y="2710179"/>
            <a:ext cx="6982591" cy="1193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sz="48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Phân</a:t>
            </a:r>
            <a:r>
              <a:rPr lang="en-US" altLang="zh-CN" sz="4800" dirty="0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tích</a:t>
            </a:r>
            <a:r>
              <a:rPr lang="en-US" altLang="zh-CN" sz="4800" dirty="0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– </a:t>
            </a:r>
            <a:r>
              <a:rPr lang="en-US" altLang="zh-CN" sz="48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Đánh</a:t>
            </a:r>
            <a:r>
              <a:rPr lang="en-US" altLang="zh-CN" sz="4800" dirty="0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giá</a:t>
            </a:r>
            <a:endParaRPr lang="en-US" altLang="zh-CN" sz="4800" dirty="0">
              <a:solidFill>
                <a:schemeClr val="bg1"/>
              </a:solidFill>
              <a:latin typeface="UTM Cooper Black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684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75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75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25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CE16391-0944-40AC-A3D9-372FCFFC3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46" y="552923"/>
            <a:ext cx="9989654" cy="630507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40AB006-7027-42B0-82D3-973BF86DCCB6}"/>
              </a:ext>
            </a:extLst>
          </p:cNvPr>
          <p:cNvSpPr txBox="1"/>
          <p:nvPr/>
        </p:nvSpPr>
        <p:spPr>
          <a:xfrm>
            <a:off x="4975171" y="3139576"/>
            <a:ext cx="50144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E</a:t>
            </a:r>
            <a:r>
              <a:rPr lang="en-US" altLang="zh-CN" sz="28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m </a:t>
            </a:r>
            <a:r>
              <a:rPr lang="en-US" altLang="zh-CN" sz="28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hãy</a:t>
            </a:r>
            <a:r>
              <a:rPr lang="en-US" altLang="zh-CN" sz="28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giới</a:t>
            </a:r>
            <a:r>
              <a:rPr lang="en-US" altLang="zh-CN" sz="28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thiệu</a:t>
            </a:r>
            <a:r>
              <a:rPr lang="en-US" altLang="zh-CN" sz="28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, chia </a:t>
            </a:r>
            <a:r>
              <a:rPr lang="en-US" altLang="zh-CN" sz="28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sẻ</a:t>
            </a:r>
            <a:r>
              <a:rPr lang="en-US" altLang="zh-CN" sz="28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và</a:t>
            </a:r>
            <a:r>
              <a:rPr lang="en-US" altLang="zh-CN" sz="28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nêu</a:t>
            </a:r>
            <a:r>
              <a:rPr lang="en-US" altLang="zh-CN" sz="28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cảm</a:t>
            </a:r>
            <a:r>
              <a:rPr lang="en-US" altLang="zh-CN" sz="28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nhận</a:t>
            </a:r>
            <a:r>
              <a:rPr lang="en-US" altLang="zh-CN" sz="28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về</a:t>
            </a:r>
            <a:r>
              <a:rPr lang="en-US" altLang="zh-CN" sz="28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sản</a:t>
            </a:r>
            <a:r>
              <a:rPr lang="en-US" altLang="zh-CN" sz="28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phẩm</a:t>
            </a:r>
            <a:r>
              <a:rPr lang="en-US" altLang="zh-CN" sz="28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của</a:t>
            </a:r>
            <a:r>
              <a:rPr lang="en-US" altLang="zh-CN" sz="28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mình</a:t>
            </a:r>
            <a:r>
              <a:rPr lang="en-US" altLang="zh-CN" sz="28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với</a:t>
            </a:r>
            <a:r>
              <a:rPr lang="en-US" altLang="zh-CN" sz="28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người</a:t>
            </a:r>
            <a:r>
              <a:rPr lang="en-US" altLang="zh-CN" sz="28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thân</a:t>
            </a:r>
            <a:r>
              <a:rPr lang="en-US" altLang="zh-CN" sz="28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trong</a:t>
            </a:r>
            <a:r>
              <a:rPr lang="en-US" altLang="zh-CN" sz="28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gia</a:t>
            </a:r>
            <a:r>
              <a:rPr lang="en-US" altLang="zh-CN" sz="28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đình</a:t>
            </a:r>
            <a:r>
              <a:rPr lang="zh-CN" altLang="en-US" sz="2800" dirty="0">
                <a:solidFill>
                  <a:srgbClr val="002060"/>
                </a:solidFill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.</a:t>
            </a:r>
            <a:endParaRPr lang="zh-CN" altLang="en-US" dirty="0">
              <a:solidFill>
                <a:srgbClr val="002060"/>
              </a:solidFill>
              <a:latin typeface="UTM Androgyne" panose="02040603050506020204" pitchFamily="18" charset="0"/>
              <a:ea typeface="迷你简菱心" panose="0201060900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4BC5A5-310E-48D9-ACC9-439D1521C2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11143" y="3350270"/>
            <a:ext cx="6676980" cy="471527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40566A5-CCB7-4E60-A6FD-537E876141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544C583-D0BE-4DC5-A4CA-B342672544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6"/>
            <a:ext cx="5121664" cy="22147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C82D10-8C58-46CD-8A3D-D47926AF80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r="67734" b="36043"/>
          <a:stretch/>
        </p:blipFill>
        <p:spPr>
          <a:xfrm rot="20183396">
            <a:off x="-210403" y="235069"/>
            <a:ext cx="3240196" cy="16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70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9A168A8-B00D-4475-81ED-F59474366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2" y="796066"/>
            <a:ext cx="8887106" cy="626326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40AB006-7027-42B0-82D3-973BF86DCCB6}"/>
              </a:ext>
            </a:extLst>
          </p:cNvPr>
          <p:cNvSpPr txBox="1"/>
          <p:nvPr/>
        </p:nvSpPr>
        <p:spPr>
          <a:xfrm>
            <a:off x="5986898" y="1813675"/>
            <a:ext cx="377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Yêu</a:t>
            </a:r>
            <a:r>
              <a:rPr lang="en-US" altLang="zh-CN" sz="2800" dirty="0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cầu</a:t>
            </a:r>
            <a:r>
              <a:rPr lang="en-US" altLang="zh-CN" sz="2800" dirty="0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cần</a:t>
            </a:r>
            <a:r>
              <a:rPr lang="en-US" altLang="zh-CN" sz="2800" dirty="0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đạt</a:t>
            </a:r>
            <a:endParaRPr lang="zh-CN" altLang="en-US" dirty="0">
              <a:solidFill>
                <a:schemeClr val="bg1"/>
              </a:solidFill>
              <a:latin typeface="UTM Cooper Black" panose="02040603050506020204" pitchFamily="18" charset="0"/>
              <a:ea typeface="迷你简菱心" panose="02010609000101010101" pitchFamily="49" charset="-122"/>
            </a:endParaRPr>
          </a:p>
        </p:txBody>
      </p:sp>
      <p:sp>
        <p:nvSpPr>
          <p:cNvPr id="10" name="内容占位符 4">
            <a:extLst>
              <a:ext uri="{FF2B5EF4-FFF2-40B4-BE49-F238E27FC236}">
                <a16:creationId xmlns:a16="http://schemas.microsoft.com/office/drawing/2014/main" id="{72A5A49D-975B-4835-AA48-7593CCC866D5}"/>
              </a:ext>
            </a:extLst>
          </p:cNvPr>
          <p:cNvSpPr txBox="1">
            <a:spLocks/>
          </p:cNvSpPr>
          <p:nvPr/>
        </p:nvSpPr>
        <p:spPr>
          <a:xfrm>
            <a:off x="2150859" y="2336895"/>
            <a:ext cx="5164342" cy="21659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</a:pPr>
            <a:r>
              <a:rPr lang="en-US" sz="2000" dirty="0" err="1">
                <a:latin typeface="UTM Androgyne" panose="02040603050506020204" pitchFamily="18" charset="0"/>
              </a:rPr>
              <a:t>Nhận</a:t>
            </a:r>
            <a:r>
              <a:rPr lang="en-US" sz="2000" dirty="0"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latin typeface="UTM Androgyne" panose="02040603050506020204" pitchFamily="18" charset="0"/>
              </a:rPr>
              <a:t>biết</a:t>
            </a:r>
            <a:r>
              <a:rPr lang="en-US" sz="2000" dirty="0"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latin typeface="UTM Androgyne" panose="02040603050506020204" pitchFamily="18" charset="0"/>
              </a:rPr>
              <a:t>được</a:t>
            </a:r>
            <a:r>
              <a:rPr lang="vi-VN" sz="2000" dirty="0"/>
              <a:t> </a:t>
            </a:r>
            <a:r>
              <a:rPr lang="en-US" sz="2000" dirty="0" err="1">
                <a:latin typeface="UTM Androgyne" panose="02040603050506020204" pitchFamily="18" charset="0"/>
              </a:rPr>
              <a:t>nghề</a:t>
            </a:r>
            <a:r>
              <a:rPr lang="en-US" sz="2000" dirty="0"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latin typeface="UTM Androgyne" panose="02040603050506020204" pitchFamily="18" charset="0"/>
              </a:rPr>
              <a:t>nặn</a:t>
            </a:r>
            <a:r>
              <a:rPr lang="en-US" sz="2000" dirty="0"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latin typeface="UTM Androgyne" panose="02040603050506020204" pitchFamily="18" charset="0"/>
              </a:rPr>
              <a:t>tò</a:t>
            </a:r>
            <a:r>
              <a:rPr lang="en-US" sz="2000" dirty="0">
                <a:latin typeface="UTM Androgyne" panose="02040603050506020204" pitchFamily="18" charset="0"/>
              </a:rPr>
              <a:t> he </a:t>
            </a:r>
            <a:r>
              <a:rPr lang="en-US" sz="2000" dirty="0" err="1">
                <a:latin typeface="UTM Androgyne" panose="02040603050506020204" pitchFamily="18" charset="0"/>
              </a:rPr>
              <a:t>trong</a:t>
            </a:r>
            <a:r>
              <a:rPr lang="en-US" sz="2000" dirty="0"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latin typeface="UTM Androgyne" panose="02040603050506020204" pitchFamily="18" charset="0"/>
              </a:rPr>
              <a:t>nghệ</a:t>
            </a:r>
            <a:r>
              <a:rPr lang="en-US" sz="2000" dirty="0"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latin typeface="UTM Androgyne" panose="02040603050506020204" pitchFamily="18" charset="0"/>
              </a:rPr>
              <a:t>thuật</a:t>
            </a:r>
            <a:r>
              <a:rPr lang="en-US" sz="2000" dirty="0"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latin typeface="UTM Androgyne" panose="02040603050506020204" pitchFamily="18" charset="0"/>
              </a:rPr>
              <a:t>truyền</a:t>
            </a:r>
            <a:r>
              <a:rPr lang="en-US" sz="2000" dirty="0"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latin typeface="UTM Androgyne" panose="02040603050506020204" pitchFamily="18" charset="0"/>
              </a:rPr>
              <a:t>thống</a:t>
            </a:r>
            <a:r>
              <a:rPr lang="en-US" sz="2000" dirty="0">
                <a:latin typeface="UTM Androgyne" panose="02040603050506020204" pitchFamily="18" charset="0"/>
              </a:rPr>
              <a:t> </a:t>
            </a:r>
            <a:r>
              <a:rPr lang="en-US" sz="2000" dirty="0" err="1">
                <a:latin typeface="UTM Androgyne" panose="02040603050506020204" pitchFamily="18" charset="0"/>
              </a:rPr>
              <a:t>Việt</a:t>
            </a:r>
            <a:r>
              <a:rPr lang="en-US" sz="2000" dirty="0">
                <a:latin typeface="UTM Androgyne" panose="02040603050506020204" pitchFamily="18" charset="0"/>
              </a:rPr>
              <a:t> Nam</a:t>
            </a:r>
            <a:r>
              <a:rPr lang="zh-CN" altLang="en-US" sz="16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</a:pP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Biết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sử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dụng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một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số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công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cụ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,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vật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liệu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để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nặn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một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sản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phẩm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theo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ý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thích</a:t>
            </a:r>
            <a:r>
              <a:rPr lang="zh-CN" altLang="en-US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.</a:t>
            </a:r>
            <a:endParaRPr lang="en-US" altLang="zh-CN" sz="2000" dirty="0">
              <a:latin typeface="UTM Androgyne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</a:pP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Biết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sử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dụng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hình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khối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cơ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bản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để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nặn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một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sản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phẩm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theo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ý </a:t>
            </a:r>
            <a:r>
              <a:rPr lang="en-US" altLang="zh-CN" sz="2000" dirty="0" err="1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thích</a:t>
            </a:r>
            <a:r>
              <a:rPr lang="en-US" altLang="zh-CN" sz="2000" dirty="0">
                <a:latin typeface="UTM Androgyne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.</a:t>
            </a:r>
            <a:endParaRPr lang="zh-CN" altLang="en-US" sz="2000" dirty="0">
              <a:latin typeface="UTM Androgyne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353F75B-07E4-4101-8C8D-1FA2A02ECD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55" y="1404124"/>
            <a:ext cx="8887106" cy="62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3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1EAC067B-65C3-42A8-8751-6C74FF36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6" r="71078" b="20000"/>
          <a:stretch/>
        </p:blipFill>
        <p:spPr>
          <a:xfrm>
            <a:off x="0" y="3185652"/>
            <a:ext cx="2784681" cy="205002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121D58A-31B5-44AA-8456-8BAD1F1ACD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3"/>
          <a:stretch/>
        </p:blipFill>
        <p:spPr>
          <a:xfrm>
            <a:off x="-904817" y="5478183"/>
            <a:ext cx="13151361" cy="133833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A59FB6D-1442-4BCE-AE52-02654F5909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9FED787-E900-43C0-A85A-A0547C61B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6"/>
            <a:ext cx="5121664" cy="221470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6EA29BA-48E1-49A8-ADA7-600176CFA1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6" t="12304" r="12969" b="79199"/>
          <a:stretch/>
        </p:blipFill>
        <p:spPr>
          <a:xfrm flipH="1">
            <a:off x="9857243" y="1125414"/>
            <a:ext cx="1179871" cy="165182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CEDDDEF-6116-447F-BEFE-93E712BD7E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1" t="70983" b="6132"/>
          <a:stretch/>
        </p:blipFill>
        <p:spPr>
          <a:xfrm>
            <a:off x="10447179" y="4291277"/>
            <a:ext cx="1861652" cy="280320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FD115D5-C2F1-4944-9C0C-8C3649D9D38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5" t="57328" r="8549" b="25379"/>
          <a:stretch/>
        </p:blipFill>
        <p:spPr>
          <a:xfrm>
            <a:off x="9416147" y="2442500"/>
            <a:ext cx="2098859" cy="2393759"/>
          </a:xfrm>
          <a:prstGeom prst="rect">
            <a:avLst/>
          </a:prstGeom>
        </p:spPr>
      </p:pic>
      <p:sp>
        <p:nvSpPr>
          <p:cNvPr id="16" name="内容占位符 4">
            <a:extLst>
              <a:ext uri="{FF2B5EF4-FFF2-40B4-BE49-F238E27FC236}">
                <a16:creationId xmlns:a16="http://schemas.microsoft.com/office/drawing/2014/main" id="{D9830CD6-42BA-40F3-9EC8-891526A77687}"/>
              </a:ext>
            </a:extLst>
          </p:cNvPr>
          <p:cNvSpPr txBox="1">
            <a:spLocks/>
          </p:cNvSpPr>
          <p:nvPr/>
        </p:nvSpPr>
        <p:spPr>
          <a:xfrm>
            <a:off x="3761609" y="2848261"/>
            <a:ext cx="4954607" cy="1193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sz="60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Khám</a:t>
            </a:r>
            <a:r>
              <a:rPr lang="en-US" altLang="zh-CN" sz="6000" dirty="0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60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phá</a:t>
            </a:r>
            <a:endParaRPr lang="en-US" altLang="zh-CN" sz="6000" dirty="0">
              <a:solidFill>
                <a:schemeClr val="bg1"/>
              </a:solidFill>
              <a:latin typeface="UTM Cooper Black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B98D852-8F3D-4821-ADF2-7300B3F8BC97}"/>
              </a:ext>
            </a:extLst>
          </p:cNvPr>
          <p:cNvSpPr txBox="1"/>
          <p:nvPr/>
        </p:nvSpPr>
        <p:spPr>
          <a:xfrm>
            <a:off x="5046971" y="2268149"/>
            <a:ext cx="4414838" cy="68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</a:pPr>
            <a:r>
              <a:rPr lang="en-US" altLang="zh-CN" sz="32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Hoạt</a:t>
            </a:r>
            <a:r>
              <a:rPr lang="en-US" altLang="zh-CN" sz="3200" dirty="0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động</a:t>
            </a:r>
            <a:endParaRPr lang="zh-CN" altLang="en-US" sz="3200" dirty="0">
              <a:solidFill>
                <a:schemeClr val="bg1"/>
              </a:solidFill>
              <a:latin typeface="UTM Cooper Black" panose="02040603050506020204" pitchFamily="18" charset="0"/>
              <a:ea typeface="迷你简菱心" panose="02010609000101010101" pitchFamily="49" charset="-122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66E74D0-7B51-4BF6-8C39-42F5D445F9E2}"/>
              </a:ext>
            </a:extLst>
          </p:cNvPr>
          <p:cNvCxnSpPr>
            <a:cxnSpLocks/>
          </p:cNvCxnSpPr>
          <p:nvPr/>
        </p:nvCxnSpPr>
        <p:spPr>
          <a:xfrm>
            <a:off x="7649116" y="2653466"/>
            <a:ext cx="1067100" cy="0"/>
          </a:xfrm>
          <a:prstGeom prst="line">
            <a:avLst/>
          </a:prstGeom>
          <a:ln w="12700">
            <a:solidFill>
              <a:srgbClr val="AD3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8B7F4D8-1DBE-4BD4-A18C-35A868A760D8}"/>
              </a:ext>
            </a:extLst>
          </p:cNvPr>
          <p:cNvCxnSpPr>
            <a:cxnSpLocks/>
          </p:cNvCxnSpPr>
          <p:nvPr/>
        </p:nvCxnSpPr>
        <p:spPr>
          <a:xfrm>
            <a:off x="3897447" y="2653466"/>
            <a:ext cx="1067100" cy="0"/>
          </a:xfrm>
          <a:prstGeom prst="line">
            <a:avLst/>
          </a:prstGeom>
          <a:ln w="12700">
            <a:solidFill>
              <a:srgbClr val="AD3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E96589C0-CC69-45E1-9816-A5C188C5B76B}"/>
              </a:ext>
            </a:extLst>
          </p:cNvPr>
          <p:cNvSpPr txBox="1"/>
          <p:nvPr/>
        </p:nvSpPr>
        <p:spPr>
          <a:xfrm>
            <a:off x="5222048" y="1493552"/>
            <a:ext cx="1641595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</a:pPr>
            <a:r>
              <a:rPr lang="en-US" altLang="zh-CN" sz="4800" b="1" dirty="0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01</a:t>
            </a:r>
            <a:endParaRPr lang="zh-CN" altLang="en-US" sz="4800" b="1" dirty="0">
              <a:solidFill>
                <a:schemeClr val="bg1"/>
              </a:solidFill>
              <a:latin typeface="UTM Cooper Black" panose="02040603050506020204" pitchFamily="18" charset="0"/>
              <a:ea typeface="迷你简菱心" panose="0201060900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666D41-0805-43DC-872F-A1DDCF20C1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4917" y="3152225"/>
            <a:ext cx="5219464" cy="37275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D583350-8583-4326-9531-891CA6969A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75" y="4236854"/>
            <a:ext cx="3669603" cy="262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71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75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25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25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072E03B0-92C1-477E-B4C6-E3EC527C2E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3"/>
          <a:stretch/>
        </p:blipFill>
        <p:spPr>
          <a:xfrm>
            <a:off x="-904817" y="5478183"/>
            <a:ext cx="13151361" cy="13383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558C7DA-B488-42C4-A553-15DE45268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10" y="2795250"/>
            <a:ext cx="6418679" cy="45369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F29162D-1D9A-4DE0-BFFD-DE85AF152C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E597E2-A333-414C-94A9-B769D6922E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6"/>
            <a:ext cx="5121664" cy="22147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26EB683-430C-41D6-AE1D-28CE263515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r="67734" b="36043"/>
          <a:stretch/>
        </p:blipFill>
        <p:spPr>
          <a:xfrm rot="20183396">
            <a:off x="-210403" y="235069"/>
            <a:ext cx="3240196" cy="1601212"/>
          </a:xfrm>
          <a:prstGeom prst="rect">
            <a:avLst/>
          </a:prstGeom>
        </p:spPr>
      </p:pic>
      <p:pic>
        <p:nvPicPr>
          <p:cNvPr id="4098" name="Picture 2" descr="Vì sao bạn nên cho bé chơi đất nặn Play Doh?">
            <a:extLst>
              <a:ext uri="{FF2B5EF4-FFF2-40B4-BE49-F238E27FC236}">
                <a16:creationId xmlns:a16="http://schemas.microsoft.com/office/drawing/2014/main" id="{0F452722-19D7-4EB8-B97A-58828578C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34" y="1287932"/>
            <a:ext cx="3453154" cy="2141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Siêu Fan) Đồ Chơi Đất Sét Mềm Nhẹ 36 Màu Tự Làm Polymer Không Khí Khô">
            <a:extLst>
              <a:ext uri="{FF2B5EF4-FFF2-40B4-BE49-F238E27FC236}">
                <a16:creationId xmlns:a16="http://schemas.microsoft.com/office/drawing/2014/main" id="{244B3049-752A-432F-ADFD-B60EF8420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7" b="6051"/>
          <a:stretch/>
        </p:blipFill>
        <p:spPr bwMode="auto">
          <a:xfrm>
            <a:off x="5033304" y="1640390"/>
            <a:ext cx="3328927" cy="24924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ách sử dụng bộ dụng cụ 16 đầu nặn đất sét">
            <a:extLst>
              <a:ext uri="{FF2B5EF4-FFF2-40B4-BE49-F238E27FC236}">
                <a16:creationId xmlns:a16="http://schemas.microsoft.com/office/drawing/2014/main" id="{23E6A731-F130-48EA-8518-EECC611EE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7"/>
          <a:stretch/>
        </p:blipFill>
        <p:spPr bwMode="auto">
          <a:xfrm>
            <a:off x="8116616" y="3469855"/>
            <a:ext cx="3087343" cy="22147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ộ khuôn đất nặn | Shopee Việt Nam">
            <a:extLst>
              <a:ext uri="{FF2B5EF4-FFF2-40B4-BE49-F238E27FC236}">
                <a16:creationId xmlns:a16="http://schemas.microsoft.com/office/drawing/2014/main" id="{1E3C7437-7458-4939-BEF8-2A35C38B2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t="14058" b="14134"/>
          <a:stretch/>
        </p:blipFill>
        <p:spPr bwMode="auto">
          <a:xfrm>
            <a:off x="8531646" y="1102384"/>
            <a:ext cx="2857992" cy="21100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D1DCCC-446E-486C-A055-372BC0DFDBBA}"/>
              </a:ext>
            </a:extLst>
          </p:cNvPr>
          <p:cNvSpPr/>
          <p:nvPr/>
        </p:nvSpPr>
        <p:spPr>
          <a:xfrm>
            <a:off x="2465862" y="4517296"/>
            <a:ext cx="6096000" cy="11115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nặn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nặn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D02B8E-3BD1-40CA-B45F-4D747E738BA7}"/>
              </a:ext>
            </a:extLst>
          </p:cNvPr>
          <p:cNvSpPr txBox="1"/>
          <p:nvPr/>
        </p:nvSpPr>
        <p:spPr>
          <a:xfrm>
            <a:off x="2736376" y="385195"/>
            <a:ext cx="4112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002060"/>
                </a:solidFill>
                <a:latin typeface="UTM Cooper Black" panose="02040603050506020204" pitchFamily="18" charset="0"/>
              </a:rPr>
              <a:t>Quan </a:t>
            </a:r>
            <a:r>
              <a:rPr lang="en-US" sz="2800" u="sng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sát</a:t>
            </a:r>
            <a:r>
              <a:rPr lang="en-US" sz="2800" u="sng" dirty="0">
                <a:solidFill>
                  <a:srgbClr val="002060"/>
                </a:solidFill>
                <a:latin typeface="UTM Cooper Black" panose="02040603050506020204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dụng</a:t>
            </a:r>
            <a:r>
              <a:rPr lang="en-US" sz="2800" u="sng" dirty="0">
                <a:solidFill>
                  <a:srgbClr val="002060"/>
                </a:solidFill>
                <a:latin typeface="UTM Cooper Black" panose="02040603050506020204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cụ</a:t>
            </a:r>
            <a:endParaRPr lang="en-US" sz="2800" u="sng" dirty="0">
              <a:solidFill>
                <a:srgbClr val="002060"/>
              </a:solidFill>
              <a:latin typeface="UTM Cooper Black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48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55B6457-F0DD-4B5B-8A70-8038B3607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34276" y="2080710"/>
            <a:ext cx="5026448" cy="50264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88DD84D-E4D0-416F-940E-00E39DD00B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BFE564-1443-4985-8D60-59E9DD8B53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6"/>
            <a:ext cx="5121664" cy="22147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464318-5859-4C90-A69F-85CFD37F79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r="67734" b="36043"/>
          <a:stretch/>
        </p:blipFill>
        <p:spPr>
          <a:xfrm rot="20183396">
            <a:off x="-210403" y="235069"/>
            <a:ext cx="3240196" cy="1601212"/>
          </a:xfrm>
          <a:prstGeom prst="rect">
            <a:avLst/>
          </a:prstGeom>
        </p:spPr>
      </p:pic>
      <p:pic>
        <p:nvPicPr>
          <p:cNvPr id="1026" name="Picture 2" descr="100+ hình ảnh nặn các con vật - hinhanhsieudep.net">
            <a:extLst>
              <a:ext uri="{FF2B5EF4-FFF2-40B4-BE49-F238E27FC236}">
                <a16:creationId xmlns:a16="http://schemas.microsoft.com/office/drawing/2014/main" id="{D8A382F1-F20F-410A-B068-85D03451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39" y="1121664"/>
            <a:ext cx="2554105" cy="1913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Đất sét Play Doh nặn chú vịt dễ thương - YouTube">
            <a:extLst>
              <a:ext uri="{FF2B5EF4-FFF2-40B4-BE49-F238E27FC236}">
                <a16:creationId xmlns:a16="http://schemas.microsoft.com/office/drawing/2014/main" id="{AA6E8078-907E-4A5E-B54B-489A580C5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r="7867"/>
          <a:stretch/>
        </p:blipFill>
        <p:spPr bwMode="auto">
          <a:xfrm>
            <a:off x="3712957" y="837089"/>
            <a:ext cx="3217379" cy="21443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ững cách siêu đơn giản để làm đất nặn an toàn cho bé yêu | Bé Yêu">
            <a:extLst>
              <a:ext uri="{FF2B5EF4-FFF2-40B4-BE49-F238E27FC236}">
                <a16:creationId xmlns:a16="http://schemas.microsoft.com/office/drawing/2014/main" id="{D38E3904-404A-426B-AE19-FD03B140B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836" y="3261913"/>
            <a:ext cx="2857500" cy="18508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30 Đất nặn ý tưởng | đất sét, hướng dẫn làm kẹo mềm, thủ công">
            <a:extLst>
              <a:ext uri="{FF2B5EF4-FFF2-40B4-BE49-F238E27FC236}">
                <a16:creationId xmlns:a16="http://schemas.microsoft.com/office/drawing/2014/main" id="{DF6B0FD1-B7C9-4DA3-AD66-71F4AE87E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93" y="3033461"/>
            <a:ext cx="3340219" cy="22147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đất nặn tiếng anh la gi">
            <a:extLst>
              <a:ext uri="{FF2B5EF4-FFF2-40B4-BE49-F238E27FC236}">
                <a16:creationId xmlns:a16="http://schemas.microsoft.com/office/drawing/2014/main" id="{9CBAAE3F-7133-458A-9050-A084AE03E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5"/>
          <a:stretch/>
        </p:blipFill>
        <p:spPr bwMode="auto">
          <a:xfrm>
            <a:off x="7958577" y="847780"/>
            <a:ext cx="3219135" cy="20427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A5D473-6F12-40CA-BA3D-566B799802D1}"/>
              </a:ext>
            </a:extLst>
          </p:cNvPr>
          <p:cNvSpPr/>
          <p:nvPr/>
        </p:nvSpPr>
        <p:spPr>
          <a:xfrm>
            <a:off x="3214830" y="5495529"/>
            <a:ext cx="6141425" cy="403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màn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4D5623-97EA-4E83-9F8C-842E670A8C30}"/>
              </a:ext>
            </a:extLst>
          </p:cNvPr>
          <p:cNvSpPr/>
          <p:nvPr/>
        </p:nvSpPr>
        <p:spPr>
          <a:xfrm>
            <a:off x="3328151" y="5875515"/>
            <a:ext cx="3986989" cy="403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nặn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800" dirty="0" err="1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000" kern="800" dirty="0"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AEED3B-AD00-431A-9E2E-9431493F307B}"/>
              </a:ext>
            </a:extLst>
          </p:cNvPr>
          <p:cNvSpPr txBox="1"/>
          <p:nvPr/>
        </p:nvSpPr>
        <p:spPr>
          <a:xfrm>
            <a:off x="1188720" y="198120"/>
            <a:ext cx="3764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Cooper Black" panose="02040603050506020204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UTM Cooper Black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Cooper Black" panose="02040603050506020204" pitchFamily="18" charset="0"/>
              </a:rPr>
              <a:t>phẩm</a:t>
            </a:r>
            <a:r>
              <a:rPr lang="en-US" sz="2800" dirty="0">
                <a:solidFill>
                  <a:srgbClr val="FF0000"/>
                </a:solidFill>
                <a:latin typeface="UTM Cooper Black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Cooper Black" panose="02040603050506020204" pitchFamily="18" charset="0"/>
              </a:rPr>
              <a:t>mĩ</a:t>
            </a:r>
            <a:r>
              <a:rPr lang="en-US" sz="2800" dirty="0">
                <a:solidFill>
                  <a:srgbClr val="FF0000"/>
                </a:solidFill>
                <a:latin typeface="UTM Cooper Black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Cooper Black" panose="02040603050506020204" pitchFamily="18" charset="0"/>
              </a:rPr>
              <a:t>thuật</a:t>
            </a:r>
            <a:endParaRPr lang="en-US" sz="2800" dirty="0">
              <a:solidFill>
                <a:srgbClr val="FF0000"/>
              </a:solidFill>
              <a:latin typeface="UTM Cooper Black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0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B95DE57-6E86-4AD6-8A4E-788492D13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7" y="495780"/>
            <a:ext cx="10518818" cy="52518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56010DD-BDD4-4D3B-AE27-7D8B345EDC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450" y="3774491"/>
            <a:ext cx="4317610" cy="30835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70E2D97-708D-483C-89E6-CA75735D50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29" y="1434452"/>
            <a:ext cx="5917300" cy="59173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0A14B54-3498-43CB-9CB2-E40C636658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6311EAB-009D-40E6-AA76-790185627F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6"/>
            <a:ext cx="5121664" cy="221470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8E8D4E6-D18B-40D9-BD94-5A600F4683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r="67734" b="36043"/>
          <a:stretch/>
        </p:blipFill>
        <p:spPr>
          <a:xfrm rot="20183396">
            <a:off x="-210403" y="235069"/>
            <a:ext cx="3240196" cy="16012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A1AEC3-B7DA-4432-9D04-6803F471FDF6}"/>
              </a:ext>
            </a:extLst>
          </p:cNvPr>
          <p:cNvSpPr/>
          <p:nvPr/>
        </p:nvSpPr>
        <p:spPr>
          <a:xfrm>
            <a:off x="2575833" y="1613488"/>
            <a:ext cx="6427489" cy="325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nặn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nặn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vẫn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bột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gạo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bền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dính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thẩm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mĩ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muối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bột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nhựa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…..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Nam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nghề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bột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gạo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nặn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nghề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kern="800" dirty="0" err="1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nhé</a:t>
            </a:r>
            <a:r>
              <a:rPr lang="en-US" sz="2000" i="1" kern="800" dirty="0">
                <a:solidFill>
                  <a:srgbClr val="FF000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kern="800" dirty="0">
              <a:solidFill>
                <a:srgbClr val="FF0000"/>
              </a:solidFill>
              <a:latin typeface="UTM Androgyne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60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D0BBAAE-E401-49A7-921C-2CB2969897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3"/>
          <a:stretch/>
        </p:blipFill>
        <p:spPr>
          <a:xfrm>
            <a:off x="-904817" y="5478183"/>
            <a:ext cx="13151361" cy="1338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21F2C89-1849-4143-BFF0-BE4D563612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71" y="0"/>
            <a:ext cx="10100176" cy="6508493"/>
          </a:xfrm>
          <a:prstGeom prst="rect">
            <a:avLst/>
          </a:prstGeom>
        </p:spPr>
      </p:pic>
      <p:sp>
        <p:nvSpPr>
          <p:cNvPr id="13" name="内容占位符 4">
            <a:extLst>
              <a:ext uri="{FF2B5EF4-FFF2-40B4-BE49-F238E27FC236}">
                <a16:creationId xmlns:a16="http://schemas.microsoft.com/office/drawing/2014/main" id="{2D7CBD27-0395-4B87-AA6A-877F412917D0}"/>
              </a:ext>
            </a:extLst>
          </p:cNvPr>
          <p:cNvSpPr txBox="1">
            <a:spLocks/>
          </p:cNvSpPr>
          <p:nvPr/>
        </p:nvSpPr>
        <p:spPr>
          <a:xfrm>
            <a:off x="2456748" y="2334982"/>
            <a:ext cx="5922058" cy="432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sz="2400" kern="80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800" dirty="0" err="1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400" kern="80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800" dirty="0" err="1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kern="80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800" dirty="0" err="1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kern="80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800" dirty="0" err="1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nặn</a:t>
            </a:r>
            <a:r>
              <a:rPr lang="en-US" sz="2400" kern="80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800" dirty="0" err="1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tò</a:t>
            </a:r>
            <a:r>
              <a:rPr lang="en-US" sz="2400" kern="80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he </a:t>
            </a:r>
            <a:r>
              <a:rPr lang="en-US" sz="2400" kern="800" dirty="0" err="1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kern="80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800" dirty="0" err="1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400" kern="80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sz="2400" kern="80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800" dirty="0" err="1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Tò</a:t>
            </a:r>
            <a:r>
              <a:rPr lang="en-US" sz="2400" kern="80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he </a:t>
            </a:r>
            <a:r>
              <a:rPr lang="en-US" sz="2400" kern="800" dirty="0" err="1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2400" kern="80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800" dirty="0" err="1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kern="80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800" dirty="0" err="1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kern="80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800" dirty="0" err="1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400" kern="80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800" dirty="0" err="1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400" kern="80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800" dirty="0" err="1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400" kern="80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sz="2400" kern="80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800" dirty="0" err="1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400" kern="80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800" dirty="0" err="1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2400" kern="80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800" dirty="0" err="1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kern="80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800" dirty="0" err="1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tò</a:t>
            </a:r>
            <a:r>
              <a:rPr lang="en-US" sz="2400" kern="80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he?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54079A7-D90B-4F98-A29D-DC053FE461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97" y="2855034"/>
            <a:ext cx="5605057" cy="40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84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F9D0E70-9604-4FDD-99F0-5FB561D3E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280" y="121822"/>
            <a:ext cx="13883639" cy="61911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5B6457-F0DD-4B5B-8A70-8038B36073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83785" y="2011680"/>
            <a:ext cx="4846320" cy="4846320"/>
          </a:xfrm>
          <a:prstGeom prst="rect">
            <a:avLst/>
          </a:prstGeom>
        </p:spPr>
      </p:pic>
      <p:sp>
        <p:nvSpPr>
          <p:cNvPr id="10" name="内容占位符 4">
            <a:extLst>
              <a:ext uri="{FF2B5EF4-FFF2-40B4-BE49-F238E27FC236}">
                <a16:creationId xmlns:a16="http://schemas.microsoft.com/office/drawing/2014/main" id="{1060F734-881E-4B62-AE55-9A7DA47A4FFC}"/>
              </a:ext>
            </a:extLst>
          </p:cNvPr>
          <p:cNvSpPr txBox="1">
            <a:spLocks/>
          </p:cNvSpPr>
          <p:nvPr/>
        </p:nvSpPr>
        <p:spPr>
          <a:xfrm>
            <a:off x="2509449" y="1207274"/>
            <a:ext cx="8981508" cy="3885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Nặn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tò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he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là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một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nét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văn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hóa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dâ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gian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ở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các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vùng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quê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Việt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Nam,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đặc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biệt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là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Bắc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Bộ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UTM Androgyne" panose="0204060305050602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Tò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he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là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sản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phẩm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làm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bằng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bột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dùng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để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cúng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lễ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nên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chúng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thường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có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hình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thù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các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con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vật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như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công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,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gà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,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trâu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,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bò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,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lợn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…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vì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vậy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,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người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ta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gọi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sản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phẩm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này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là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“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đồ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chơi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chim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cò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” , 1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số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nơi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người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ta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còn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gọi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là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“con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bánh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”</a:t>
            </a:r>
            <a:r>
              <a:rPr lang="en-US" sz="2000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Nguyên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liệu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chính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để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làm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tò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he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là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bột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gạo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,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người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ta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sử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dụng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maufcos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nguồn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gốc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tự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nhiên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: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Màu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vàng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làm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từ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hoa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hòe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,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nghệ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,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màu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đỏ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từ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gấc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….</a:t>
            </a:r>
            <a:endParaRPr lang="en-US" sz="2000" dirty="0">
              <a:solidFill>
                <a:srgbClr val="002060"/>
              </a:solidFill>
              <a:latin typeface="UTM Androgyne" panose="0204060305050602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Đồ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nghề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nặn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tò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he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khá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đơn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giản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: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Một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con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dao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nhỏ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,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vài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que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tre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,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chút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sáp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ong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,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một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cái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lược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, 1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thùng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xốp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để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cắm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tò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he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lên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trưng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UTM Androgyne" panose="02040603050506020204" pitchFamily="18" charset="0"/>
              </a:rPr>
              <a:t>bầy</a:t>
            </a:r>
            <a:r>
              <a:rPr lang="en-US" sz="2000" i="1" dirty="0">
                <a:solidFill>
                  <a:srgbClr val="002060"/>
                </a:solidFill>
                <a:latin typeface="UTM Androgyne" panose="02040603050506020204" pitchFamily="18" charset="0"/>
              </a:rPr>
              <a:t>.</a:t>
            </a:r>
            <a:endParaRPr lang="zh-CN" altLang="en-US" sz="1400" dirty="0">
              <a:solidFill>
                <a:srgbClr val="002060"/>
              </a:solidFill>
              <a:latin typeface="UTM Androgyne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88DD84D-E4D0-416F-940E-00E39DD00B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BFE564-1443-4985-8D60-59E9DD8B53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860642" y="-492732"/>
            <a:ext cx="5121664" cy="22147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464318-5859-4C90-A69F-85CFD37F79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r="67734" b="36043"/>
          <a:stretch/>
        </p:blipFill>
        <p:spPr>
          <a:xfrm rot="20183396">
            <a:off x="-210403" y="235069"/>
            <a:ext cx="3240196" cy="16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2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1EAC067B-65C3-42A8-8751-6C74FF36C0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6" r="71078" b="20000"/>
          <a:stretch/>
        </p:blipFill>
        <p:spPr>
          <a:xfrm>
            <a:off x="0" y="3185652"/>
            <a:ext cx="2784681" cy="205002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121D58A-31B5-44AA-8456-8BAD1F1ACD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3"/>
          <a:stretch/>
        </p:blipFill>
        <p:spPr>
          <a:xfrm>
            <a:off x="-904817" y="5478183"/>
            <a:ext cx="13151361" cy="133833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A59FB6D-1442-4BCE-AE52-02654F5909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3" y="-913032"/>
            <a:ext cx="4222741" cy="267837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9FED787-E900-43C0-A85A-A0547C61B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6"/>
            <a:ext cx="5121664" cy="221470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6EA29BA-48E1-49A8-ADA7-600176CFA1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6" t="12304" r="12969" b="79199"/>
          <a:stretch/>
        </p:blipFill>
        <p:spPr>
          <a:xfrm flipH="1">
            <a:off x="9857243" y="1125414"/>
            <a:ext cx="1179871" cy="165182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CEDDDEF-6116-447F-BEFE-93E712BD7E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1" t="70983" b="6132"/>
          <a:stretch/>
        </p:blipFill>
        <p:spPr>
          <a:xfrm>
            <a:off x="10447179" y="4291277"/>
            <a:ext cx="1861652" cy="280320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FD115D5-C2F1-4944-9C0C-8C3649D9D38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5" t="57328" r="8549" b="25379"/>
          <a:stretch/>
        </p:blipFill>
        <p:spPr>
          <a:xfrm>
            <a:off x="9416147" y="2442500"/>
            <a:ext cx="2098859" cy="2393759"/>
          </a:xfrm>
          <a:prstGeom prst="rect">
            <a:avLst/>
          </a:prstGeom>
        </p:spPr>
      </p:pic>
      <p:sp>
        <p:nvSpPr>
          <p:cNvPr id="16" name="内容占位符 4">
            <a:extLst>
              <a:ext uri="{FF2B5EF4-FFF2-40B4-BE49-F238E27FC236}">
                <a16:creationId xmlns:a16="http://schemas.microsoft.com/office/drawing/2014/main" id="{D9830CD6-42BA-40F3-9EC8-891526A77687}"/>
              </a:ext>
            </a:extLst>
          </p:cNvPr>
          <p:cNvSpPr txBox="1">
            <a:spLocks/>
          </p:cNvSpPr>
          <p:nvPr/>
        </p:nvSpPr>
        <p:spPr>
          <a:xfrm>
            <a:off x="3127393" y="2710179"/>
            <a:ext cx="6982591" cy="1193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sz="48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Kiến</a:t>
            </a:r>
            <a:r>
              <a:rPr lang="en-US" altLang="zh-CN" sz="4800" dirty="0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tạo</a:t>
            </a:r>
            <a:endParaRPr lang="en-US" altLang="zh-CN" sz="4800" dirty="0">
              <a:solidFill>
                <a:schemeClr val="bg1"/>
              </a:solidFill>
              <a:latin typeface="UTM Cooper Black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  <a:p>
            <a:pPr marL="0" indent="0"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  <a:buNone/>
            </a:pPr>
            <a:r>
              <a:rPr lang="en-US" altLang="zh-CN" sz="48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Kiến</a:t>
            </a:r>
            <a:r>
              <a:rPr lang="en-US" altLang="zh-CN" sz="4800" dirty="0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thức</a:t>
            </a:r>
            <a:r>
              <a:rPr lang="en-US" altLang="zh-CN" sz="4800" dirty="0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– </a:t>
            </a:r>
            <a:r>
              <a:rPr lang="en-US" altLang="zh-CN" sz="48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Kĩ</a:t>
            </a:r>
            <a:r>
              <a:rPr lang="en-US" altLang="zh-CN" sz="4800" dirty="0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  <a:cs typeface="+mn-ea"/>
                <a:sym typeface="+mn-lt"/>
              </a:rPr>
              <a:t>năng</a:t>
            </a:r>
            <a:endParaRPr lang="en-US" altLang="zh-CN" sz="4800" dirty="0">
              <a:solidFill>
                <a:schemeClr val="bg1"/>
              </a:solidFill>
              <a:latin typeface="UTM Cooper Black" panose="0204060305050602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B98D852-8F3D-4821-ADF2-7300B3F8BC97}"/>
              </a:ext>
            </a:extLst>
          </p:cNvPr>
          <p:cNvSpPr txBox="1"/>
          <p:nvPr/>
        </p:nvSpPr>
        <p:spPr>
          <a:xfrm>
            <a:off x="5202901" y="2246941"/>
            <a:ext cx="4414838" cy="68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</a:pPr>
            <a:r>
              <a:rPr lang="en-US" altLang="zh-CN" sz="32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Hoạt</a:t>
            </a:r>
            <a:r>
              <a:rPr lang="en-US" altLang="zh-CN" sz="3200" dirty="0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động</a:t>
            </a:r>
            <a:endParaRPr lang="zh-CN" altLang="en-US" sz="3200" dirty="0">
              <a:solidFill>
                <a:schemeClr val="bg1"/>
              </a:solidFill>
              <a:latin typeface="UTM Cooper Black" panose="02040603050506020204" pitchFamily="18" charset="0"/>
              <a:ea typeface="迷你简菱心" panose="02010609000101010101" pitchFamily="49" charset="-122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66E74D0-7B51-4BF6-8C39-42F5D445F9E2}"/>
              </a:ext>
            </a:extLst>
          </p:cNvPr>
          <p:cNvCxnSpPr>
            <a:cxnSpLocks/>
          </p:cNvCxnSpPr>
          <p:nvPr/>
        </p:nvCxnSpPr>
        <p:spPr>
          <a:xfrm>
            <a:off x="7649116" y="2653466"/>
            <a:ext cx="1067100" cy="0"/>
          </a:xfrm>
          <a:prstGeom prst="line">
            <a:avLst/>
          </a:prstGeom>
          <a:ln w="12700">
            <a:solidFill>
              <a:srgbClr val="AD3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8B7F4D8-1DBE-4BD4-A18C-35A868A760D8}"/>
              </a:ext>
            </a:extLst>
          </p:cNvPr>
          <p:cNvCxnSpPr>
            <a:cxnSpLocks/>
          </p:cNvCxnSpPr>
          <p:nvPr/>
        </p:nvCxnSpPr>
        <p:spPr>
          <a:xfrm>
            <a:off x="3897447" y="2653466"/>
            <a:ext cx="1067100" cy="0"/>
          </a:xfrm>
          <a:prstGeom prst="line">
            <a:avLst/>
          </a:prstGeom>
          <a:ln w="12700">
            <a:solidFill>
              <a:srgbClr val="AD3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E96589C0-CC69-45E1-9816-A5C188C5B76B}"/>
              </a:ext>
            </a:extLst>
          </p:cNvPr>
          <p:cNvSpPr txBox="1"/>
          <p:nvPr/>
        </p:nvSpPr>
        <p:spPr>
          <a:xfrm>
            <a:off x="5222048" y="1493552"/>
            <a:ext cx="1641595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30"/>
              </a:spcBef>
              <a:spcAft>
                <a:spcPts val="30"/>
              </a:spcAft>
            </a:pPr>
            <a:r>
              <a:rPr lang="en-US" altLang="zh-CN" sz="4800" b="1" dirty="0">
                <a:solidFill>
                  <a:schemeClr val="bg1"/>
                </a:solidFill>
                <a:latin typeface="UTM Cooper Black" panose="02040603050506020204" pitchFamily="18" charset="0"/>
                <a:ea typeface="迷你简菱心" panose="02010609000101010101" pitchFamily="49" charset="-122"/>
              </a:rPr>
              <a:t>02</a:t>
            </a:r>
            <a:endParaRPr lang="zh-CN" altLang="en-US" sz="4800" b="1" dirty="0">
              <a:solidFill>
                <a:schemeClr val="bg1"/>
              </a:solidFill>
              <a:latin typeface="UTM Cooper Black" panose="02040603050506020204" pitchFamily="18" charset="0"/>
              <a:ea typeface="迷你简菱心" panose="0201060900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666D41-0805-43DC-872F-A1DDCF20C1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4917" y="3307079"/>
            <a:ext cx="5002632" cy="357273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D583350-8583-4326-9531-891CA6969A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75" y="4236854"/>
            <a:ext cx="3669603" cy="262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10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75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25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25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058062"/>
</p:tagLst>
</file>

<file path=ppt/theme/theme1.xml><?xml version="1.0" encoding="utf-8"?>
<a:theme xmlns:a="http://schemas.openxmlformats.org/drawingml/2006/main" name="https://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533</Words>
  <Application>Microsoft Office PowerPoint</Application>
  <PresentationFormat>Widescreen</PresentationFormat>
  <Paragraphs>60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等线</vt:lpstr>
      <vt:lpstr>等线 Light</vt:lpstr>
      <vt:lpstr>Times New Roman</vt:lpstr>
      <vt:lpstr>UTM Androgyne</vt:lpstr>
      <vt:lpstr>UTM Cooper Black</vt:lpstr>
      <vt:lpstr>迷你简菱心</vt:lpstr>
      <vt:lpstr>https://www.jpppt.com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keywords>https:/www.jpppt.com</cp:keywords>
  <dc:description>https://www.jpppt.com</dc:description>
  <cp:lastModifiedBy>LAPTOP</cp:lastModifiedBy>
  <cp:revision>62</cp:revision>
  <dcterms:created xsi:type="dcterms:W3CDTF">2019-03-18T05:35:01Z</dcterms:created>
  <dcterms:modified xsi:type="dcterms:W3CDTF">2026-01-21T15:31:33Z</dcterms:modified>
</cp:coreProperties>
</file>