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404" r:id="rId2"/>
    <p:sldId id="412" r:id="rId3"/>
    <p:sldId id="413" r:id="rId4"/>
    <p:sldId id="439" r:id="rId5"/>
    <p:sldId id="438" r:id="rId6"/>
    <p:sldId id="441" r:id="rId7"/>
    <p:sldId id="426" r:id="rId8"/>
    <p:sldId id="428" r:id="rId9"/>
    <p:sldId id="429" r:id="rId10"/>
    <p:sldId id="440" r:id="rId11"/>
    <p:sldId id="437" r:id="rId12"/>
  </p:sldIdLst>
  <p:sldSz cx="12192000" cy="6858000"/>
  <p:notesSz cx="6858000" cy="9144000"/>
  <p:embeddedFontLst>
    <p:embeddedFont>
      <p:font typeface="#9Slide07 HoneyCream" pitchFamily="2" charset="77"/>
      <p:regular r:id="rId15"/>
    </p:embeddedFont>
    <p:embeddedFont>
      <p:font typeface="Cambria" panose="02040503050406030204" pitchFamily="18" charset="0"/>
      <p:regular r:id="rId16"/>
      <p:bold r:id="rId17"/>
      <p:italic r:id="rId18"/>
      <p:boldItalic r:id="rId19"/>
    </p:embeddedFont>
    <p:embeddedFont>
      <p:font typeface="DengXian" panose="02010600030101010101" pitchFamily="2" charset="-122"/>
      <p:regular r:id="rId20"/>
      <p:bold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4D"/>
    <a:srgbClr val="30779E"/>
    <a:srgbClr val="224C48"/>
    <a:srgbClr val="ECC9B0"/>
    <a:srgbClr val="43817B"/>
    <a:srgbClr val="E0B999"/>
    <a:srgbClr val="ECB660"/>
    <a:srgbClr val="DD8C25"/>
    <a:srgbClr val="4A8F8F"/>
    <a:srgbClr val="3E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CADD1-83FE-4DC7-B6E3-D427F544E540}" v="193" dt="2023-12-23T10:46:38.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2" autoAdjust="0"/>
    <p:restoredTop sz="94673"/>
  </p:normalViewPr>
  <p:slideViewPr>
    <p:cSldViewPr snapToGrid="0" snapToObjects="1">
      <p:cViewPr varScale="1">
        <p:scale>
          <a:sx n="110" d="100"/>
          <a:sy n="110" d="100"/>
        </p:scale>
        <p:origin x="192" y="416"/>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 Bùi" userId="dcfa3037cac84c70" providerId="LiveId" clId="{23ECADD1-83FE-4DC7-B6E3-D427F544E540}"/>
    <pc:docChg chg="undo custSel addSld delSld modSld sldOrd modMainMaster">
      <pc:chgData name="Tư Bùi" userId="dcfa3037cac84c70" providerId="LiveId" clId="{23ECADD1-83FE-4DC7-B6E3-D427F544E540}" dt="2023-12-23T10:46:41.328" v="1252" actId="478"/>
      <pc:docMkLst>
        <pc:docMk/>
      </pc:docMkLst>
      <pc:sldChg chg="del">
        <pc:chgData name="Tư Bùi" userId="dcfa3037cac84c70" providerId="LiveId" clId="{23ECADD1-83FE-4DC7-B6E3-D427F544E540}" dt="2023-12-23T10:23:38.409" v="958"/>
        <pc:sldMkLst>
          <pc:docMk/>
          <pc:sldMk cId="0" sldId="276"/>
        </pc:sldMkLst>
      </pc:sldChg>
      <pc:sldChg chg="addSp delSp modSp mod delAnim modAnim">
        <pc:chgData name="Tư Bùi" userId="dcfa3037cac84c70" providerId="LiveId" clId="{23ECADD1-83FE-4DC7-B6E3-D427F544E540}" dt="2023-12-23T08:04:40.760" v="176"/>
        <pc:sldMkLst>
          <pc:docMk/>
          <pc:sldMk cId="3499050079" sldId="404"/>
        </pc:sldMkLst>
        <pc:spChg chg="add mod">
          <ac:chgData name="Tư Bùi" userId="dcfa3037cac84c70" providerId="LiveId" clId="{23ECADD1-83FE-4DC7-B6E3-D427F544E540}" dt="2023-12-23T08:02:21.914" v="136"/>
          <ac:spMkLst>
            <pc:docMk/>
            <pc:sldMk cId="3499050079" sldId="404"/>
            <ac:spMk id="2" creationId="{439C3B87-61AB-8302-9E74-472C8007E4C1}"/>
          </ac:spMkLst>
        </pc:spChg>
        <pc:spChg chg="add mod">
          <ac:chgData name="Tư Bùi" userId="dcfa3037cac84c70" providerId="LiveId" clId="{23ECADD1-83FE-4DC7-B6E3-D427F544E540}" dt="2023-12-23T08:04:28.076" v="174" actId="255"/>
          <ac:spMkLst>
            <pc:docMk/>
            <pc:sldMk cId="3499050079" sldId="404"/>
            <ac:spMk id="6" creationId="{77127660-A79C-3C17-4328-9188F841C942}"/>
          </ac:spMkLst>
        </pc:spChg>
        <pc:spChg chg="del mod">
          <ac:chgData name="Tư Bùi" userId="dcfa3037cac84c70" providerId="LiveId" clId="{23ECADD1-83FE-4DC7-B6E3-D427F544E540}" dt="2023-12-23T08:04:22.275" v="173" actId="478"/>
          <ac:spMkLst>
            <pc:docMk/>
            <pc:sldMk cId="3499050079" sldId="404"/>
            <ac:spMk id="7" creationId="{7EF0D78C-A571-45ED-B052-8D17D86E86E3}"/>
          </ac:spMkLst>
        </pc:spChg>
        <pc:spChg chg="del">
          <ac:chgData name="Tư Bùi" userId="dcfa3037cac84c70" providerId="LiveId" clId="{23ECADD1-83FE-4DC7-B6E3-D427F544E540}" dt="2023-12-23T07:55:12.545" v="1" actId="478"/>
          <ac:spMkLst>
            <pc:docMk/>
            <pc:sldMk cId="3499050079" sldId="404"/>
            <ac:spMk id="8" creationId="{00000000-0000-0000-0000-000000000000}"/>
          </ac:spMkLst>
        </pc:spChg>
        <pc:spChg chg="del mod">
          <ac:chgData name="Tư Bùi" userId="dcfa3037cac84c70" providerId="LiveId" clId="{23ECADD1-83FE-4DC7-B6E3-D427F544E540}" dt="2023-12-23T07:55:12.545" v="1" actId="478"/>
          <ac:spMkLst>
            <pc:docMk/>
            <pc:sldMk cId="3499050079" sldId="404"/>
            <ac:spMk id="9" creationId="{00000000-0000-0000-0000-000000000000}"/>
          </ac:spMkLst>
        </pc:spChg>
        <pc:spChg chg="del">
          <ac:chgData name="Tư Bùi" userId="dcfa3037cac84c70" providerId="LiveId" clId="{23ECADD1-83FE-4DC7-B6E3-D427F544E540}" dt="2023-12-23T07:55:12.545" v="1" actId="478"/>
          <ac:spMkLst>
            <pc:docMk/>
            <pc:sldMk cId="3499050079" sldId="404"/>
            <ac:spMk id="10" creationId="{00000000-0000-0000-0000-000000000000}"/>
          </ac:spMkLst>
        </pc:spChg>
        <pc:spChg chg="del mod">
          <ac:chgData name="Tư Bùi" userId="dcfa3037cac84c70" providerId="LiveId" clId="{23ECADD1-83FE-4DC7-B6E3-D427F544E540}" dt="2023-12-23T07:55:19.518" v="3" actId="478"/>
          <ac:spMkLst>
            <pc:docMk/>
            <pc:sldMk cId="3499050079" sldId="404"/>
            <ac:spMk id="11" creationId="{00000000-0000-0000-0000-000000000000}"/>
          </ac:spMkLst>
        </pc:spChg>
        <pc:picChg chg="add mod">
          <ac:chgData name="Tư Bùi" userId="dcfa3037cac84c70" providerId="LiveId" clId="{23ECADD1-83FE-4DC7-B6E3-D427F544E540}" dt="2023-12-23T08:01:15.144" v="134" actId="1076"/>
          <ac:picMkLst>
            <pc:docMk/>
            <pc:sldMk cId="3499050079" sldId="404"/>
            <ac:picMk id="3" creationId="{D4239AE4-9A04-9C8E-D933-0E9FA22B85D3}"/>
          </ac:picMkLst>
        </pc:picChg>
        <pc:picChg chg="add mod">
          <ac:chgData name="Tư Bùi" userId="dcfa3037cac84c70" providerId="LiveId" clId="{23ECADD1-83FE-4DC7-B6E3-D427F544E540}" dt="2023-12-23T08:01:09.762" v="133"/>
          <ac:picMkLst>
            <pc:docMk/>
            <pc:sldMk cId="3499050079" sldId="404"/>
            <ac:picMk id="4" creationId="{B8ACC4A7-44F1-C205-143E-ECD830BF90E5}"/>
          </ac:picMkLst>
        </pc:picChg>
        <pc:picChg chg="mod modCrop">
          <ac:chgData name="Tư Bùi" userId="dcfa3037cac84c70" providerId="LiveId" clId="{23ECADD1-83FE-4DC7-B6E3-D427F544E540}" dt="2023-12-23T08:00:15.004" v="131" actId="1076"/>
          <ac:picMkLst>
            <pc:docMk/>
            <pc:sldMk cId="3499050079" sldId="404"/>
            <ac:picMk id="14" creationId="{00000000-0000-0000-0000-000000000000}"/>
          </ac:picMkLst>
        </pc:picChg>
      </pc:sldChg>
      <pc:sldChg chg="del">
        <pc:chgData name="Tư Bùi" userId="dcfa3037cac84c70" providerId="LiveId" clId="{23ECADD1-83FE-4DC7-B6E3-D427F544E540}" dt="2023-12-23T08:05:00.304" v="177" actId="47"/>
        <pc:sldMkLst>
          <pc:docMk/>
          <pc:sldMk cId="3383312705" sldId="405"/>
        </pc:sldMkLst>
      </pc:sldChg>
      <pc:sldChg chg="addSp delSp modSp add del mod addAnim delAnim modAnim modNotesTx">
        <pc:chgData name="Tư Bùi" userId="dcfa3037cac84c70" providerId="LiveId" clId="{23ECADD1-83FE-4DC7-B6E3-D427F544E540}" dt="2023-12-23T10:46:07.082" v="1249"/>
        <pc:sldMkLst>
          <pc:docMk/>
          <pc:sldMk cId="3252769553" sldId="412"/>
        </pc:sldMkLst>
        <pc:spChg chg="add del mod">
          <ac:chgData name="Tư Bùi" userId="dcfa3037cac84c70" providerId="LiveId" clId="{23ECADD1-83FE-4DC7-B6E3-D427F544E540}" dt="2023-12-23T10:23:35.505" v="950" actId="11529"/>
          <ac:spMkLst>
            <pc:docMk/>
            <pc:sldMk cId="3252769553" sldId="412"/>
            <ac:spMk id="2" creationId="{A36C4CA8-3933-E574-D6CA-2403A360FE1E}"/>
          </ac:spMkLst>
        </pc:spChg>
        <pc:spChg chg="add del mod">
          <ac:chgData name="Tư Bùi" userId="dcfa3037cac84c70" providerId="LiveId" clId="{23ECADD1-83FE-4DC7-B6E3-D427F544E540}" dt="2023-12-23T10:24:35.918" v="972" actId="478"/>
          <ac:spMkLst>
            <pc:docMk/>
            <pc:sldMk cId="3252769553" sldId="412"/>
            <ac:spMk id="4" creationId="{D11101A9-2F7C-BFDD-6CF5-34EAAC91D607}"/>
          </ac:spMkLst>
        </pc:spChg>
        <pc:spChg chg="add mod">
          <ac:chgData name="Tư Bùi" userId="dcfa3037cac84c70" providerId="LiveId" clId="{23ECADD1-83FE-4DC7-B6E3-D427F544E540}" dt="2023-12-23T10:41:57.366" v="1178" actId="1076"/>
          <ac:spMkLst>
            <pc:docMk/>
            <pc:sldMk cId="3252769553" sldId="412"/>
            <ac:spMk id="5" creationId="{CED9A3DB-2810-25D8-E556-2FF36E743F7E}"/>
          </ac:spMkLst>
        </pc:spChg>
        <pc:spChg chg="del">
          <ac:chgData name="Tư Bùi" userId="dcfa3037cac84c70" providerId="LiveId" clId="{23ECADD1-83FE-4DC7-B6E3-D427F544E540}" dt="2023-12-23T10:28:08.450" v="1129" actId="478"/>
          <ac:spMkLst>
            <pc:docMk/>
            <pc:sldMk cId="3252769553" sldId="412"/>
            <ac:spMk id="11" creationId="{7EDD7475-3878-4C5E-9EAC-B75F89858ED8}"/>
          </ac:spMkLst>
        </pc:spChg>
        <pc:spChg chg="mod">
          <ac:chgData name="Tư Bùi" userId="dcfa3037cac84c70" providerId="LiveId" clId="{23ECADD1-83FE-4DC7-B6E3-D427F544E540}" dt="2023-12-23T10:23:36.141" v="953" actId="1076"/>
          <ac:spMkLst>
            <pc:docMk/>
            <pc:sldMk cId="3252769553" sldId="412"/>
            <ac:spMk id="24" creationId="{00000000-0000-0000-0000-000000000000}"/>
          </ac:spMkLst>
        </pc:spChg>
        <pc:grpChg chg="add mod">
          <ac:chgData name="Tư Bùi" userId="dcfa3037cac84c70" providerId="LiveId" clId="{23ECADD1-83FE-4DC7-B6E3-D427F544E540}" dt="2023-12-23T10:23:33.186" v="943" actId="164"/>
          <ac:grpSpMkLst>
            <pc:docMk/>
            <pc:sldMk cId="3252769553" sldId="412"/>
            <ac:grpSpMk id="3" creationId="{C0AAB2A4-E81B-53DF-78B5-058237523AE3}"/>
          </ac:grpSpMkLst>
        </pc:grpChg>
        <pc:picChg chg="mod">
          <ac:chgData name="Tư Bùi" userId="dcfa3037cac84c70" providerId="LiveId" clId="{23ECADD1-83FE-4DC7-B6E3-D427F544E540}" dt="2023-12-23T10:42:29.146" v="1181"/>
          <ac:picMkLst>
            <pc:docMk/>
            <pc:sldMk cId="3252769553" sldId="412"/>
            <ac:picMk id="37" creationId="{00000000-0000-0000-0000-000000000000}"/>
          </ac:picMkLst>
        </pc:picChg>
        <pc:picChg chg="add del mod">
          <ac:chgData name="Tư Bùi" userId="dcfa3037cac84c70" providerId="LiveId" clId="{23ECADD1-83FE-4DC7-B6E3-D427F544E540}" dt="2023-12-23T10:41:52.964" v="1177" actId="1076"/>
          <ac:picMkLst>
            <pc:docMk/>
            <pc:sldMk cId="3252769553" sldId="412"/>
            <ac:picMk id="38" creationId="{00000000-0000-0000-0000-000000000000}"/>
          </ac:picMkLst>
        </pc:picChg>
        <pc:picChg chg="add del">
          <ac:chgData name="Tư Bùi" userId="dcfa3037cac84c70" providerId="LiveId" clId="{23ECADD1-83FE-4DC7-B6E3-D427F544E540}" dt="2023-12-23T10:24:13.742" v="962" actId="478"/>
          <ac:picMkLst>
            <pc:docMk/>
            <pc:sldMk cId="3252769553" sldId="412"/>
            <ac:picMk id="39" creationId="{00000000-0000-0000-0000-000000000000}"/>
          </ac:picMkLst>
        </pc:picChg>
        <pc:picChg chg="mod">
          <ac:chgData name="Tư Bùi" userId="dcfa3037cac84c70" providerId="LiveId" clId="{23ECADD1-83FE-4DC7-B6E3-D427F544E540}" dt="2023-12-23T10:42:17.626" v="1180"/>
          <ac:picMkLst>
            <pc:docMk/>
            <pc:sldMk cId="3252769553" sldId="412"/>
            <ac:picMk id="40" creationId="{00000000-0000-0000-0000-000000000000}"/>
          </ac:picMkLst>
        </pc:picChg>
        <pc:picChg chg="add del">
          <ac:chgData name="Tư Bùi" userId="dcfa3037cac84c70" providerId="LiveId" clId="{23ECADD1-83FE-4DC7-B6E3-D427F544E540}" dt="2023-12-23T10:24:13.742" v="962" actId="478"/>
          <ac:picMkLst>
            <pc:docMk/>
            <pc:sldMk cId="3252769553" sldId="412"/>
            <ac:picMk id="41" creationId="{00000000-0000-0000-0000-000000000000}"/>
          </ac:picMkLst>
        </pc:picChg>
        <pc:picChg chg="add del">
          <ac:chgData name="Tư Bùi" userId="dcfa3037cac84c70" providerId="LiveId" clId="{23ECADD1-83FE-4DC7-B6E3-D427F544E540}" dt="2023-12-23T10:24:13.742" v="962" actId="478"/>
          <ac:picMkLst>
            <pc:docMk/>
            <pc:sldMk cId="3252769553" sldId="412"/>
            <ac:picMk id="42" creationId="{00000000-0000-0000-0000-000000000000}"/>
          </ac:picMkLst>
        </pc:picChg>
        <pc:picChg chg="mod">
          <ac:chgData name="Tư Bùi" userId="dcfa3037cac84c70" providerId="LiveId" clId="{23ECADD1-83FE-4DC7-B6E3-D427F544E540}" dt="2023-12-23T10:45:34.085" v="1192"/>
          <ac:picMkLst>
            <pc:docMk/>
            <pc:sldMk cId="3252769553" sldId="412"/>
            <ac:picMk id="46" creationId="{00000000-0000-0000-0000-000000000000}"/>
          </ac:picMkLst>
        </pc:picChg>
        <pc:picChg chg="mod">
          <ac:chgData name="Tư Bùi" userId="dcfa3037cac84c70" providerId="LiveId" clId="{23ECADD1-83FE-4DC7-B6E3-D427F544E540}" dt="2023-12-23T10:46:07.082" v="1249"/>
          <ac:picMkLst>
            <pc:docMk/>
            <pc:sldMk cId="3252769553" sldId="412"/>
            <ac:picMk id="47" creationId="{00000000-0000-0000-0000-000000000000}"/>
          </ac:picMkLst>
        </pc:picChg>
      </pc:sldChg>
      <pc:sldChg chg="addSp delSp modSp mod delAnim modAnim">
        <pc:chgData name="Tư Bùi" userId="dcfa3037cac84c70" providerId="LiveId" clId="{23ECADD1-83FE-4DC7-B6E3-D427F544E540}" dt="2023-12-23T10:28:19.245" v="1132" actId="478"/>
        <pc:sldMkLst>
          <pc:docMk/>
          <pc:sldMk cId="146606528" sldId="413"/>
        </pc:sldMkLst>
        <pc:spChg chg="add del mod">
          <ac:chgData name="Tư Bùi" userId="dcfa3037cac84c70" providerId="LiveId" clId="{23ECADD1-83FE-4DC7-B6E3-D427F544E540}" dt="2023-12-23T08:17:56.806" v="233" actId="21"/>
          <ac:spMkLst>
            <pc:docMk/>
            <pc:sldMk cId="146606528" sldId="413"/>
            <ac:spMk id="5" creationId="{9001253B-639C-4D1F-25DC-9FBCC6DD59A4}"/>
          </ac:spMkLst>
        </pc:spChg>
        <pc:spChg chg="del mod topLvl">
          <ac:chgData name="Tư Bùi" userId="dcfa3037cac84c70" providerId="LiveId" clId="{23ECADD1-83FE-4DC7-B6E3-D427F544E540}" dt="2023-12-23T08:15:53.191" v="217" actId="478"/>
          <ac:spMkLst>
            <pc:docMk/>
            <pc:sldMk cId="146606528" sldId="413"/>
            <ac:spMk id="9" creationId="{16BF6758-356B-38B9-D0BF-5EC5CF177183}"/>
          </ac:spMkLst>
        </pc:spChg>
        <pc:spChg chg="del mod">
          <ac:chgData name="Tư Bùi" userId="dcfa3037cac84c70" providerId="LiveId" clId="{23ECADD1-83FE-4DC7-B6E3-D427F544E540}" dt="2023-12-23T08:15:45.971" v="215" actId="478"/>
          <ac:spMkLst>
            <pc:docMk/>
            <pc:sldMk cId="146606528" sldId="413"/>
            <ac:spMk id="10" creationId="{829E947D-0256-1709-CAB4-A225D2C4E142}"/>
          </ac:spMkLst>
        </pc:spChg>
        <pc:spChg chg="mod">
          <ac:chgData name="Tư Bùi" userId="dcfa3037cac84c70" providerId="LiveId" clId="{23ECADD1-83FE-4DC7-B6E3-D427F544E540}" dt="2023-12-23T08:14:17.041" v="197"/>
          <ac:spMkLst>
            <pc:docMk/>
            <pc:sldMk cId="146606528" sldId="413"/>
            <ac:spMk id="11" creationId="{CCD835FB-C964-5B55-5384-49834460D559}"/>
          </ac:spMkLst>
        </pc:spChg>
        <pc:spChg chg="mod">
          <ac:chgData name="Tư Bùi" userId="dcfa3037cac84c70" providerId="LiveId" clId="{23ECADD1-83FE-4DC7-B6E3-D427F544E540}" dt="2023-12-23T08:14:21.789" v="199" actId="20577"/>
          <ac:spMkLst>
            <pc:docMk/>
            <pc:sldMk cId="146606528" sldId="413"/>
            <ac:spMk id="12" creationId="{21DC40C8-D90F-EB37-6680-AAA00148ACB4}"/>
          </ac:spMkLst>
        </pc:spChg>
        <pc:spChg chg="del mod">
          <ac:chgData name="Tư Bùi" userId="dcfa3037cac84c70" providerId="LiveId" clId="{23ECADD1-83FE-4DC7-B6E3-D427F544E540}" dt="2023-12-23T08:07:16.649" v="181" actId="478"/>
          <ac:spMkLst>
            <pc:docMk/>
            <pc:sldMk cId="146606528" sldId="413"/>
            <ac:spMk id="13" creationId="{00000000-0000-0000-0000-000000000000}"/>
          </ac:spMkLst>
        </pc:spChg>
        <pc:spChg chg="mod ord">
          <ac:chgData name="Tư Bùi" userId="dcfa3037cac84c70" providerId="LiveId" clId="{23ECADD1-83FE-4DC7-B6E3-D427F544E540}" dt="2023-12-23T08:18:31.290" v="241" actId="1076"/>
          <ac:spMkLst>
            <pc:docMk/>
            <pc:sldMk cId="146606528" sldId="413"/>
            <ac:spMk id="15" creationId="{1C539D7F-21B2-903F-3191-3F98CC89495B}"/>
          </ac:spMkLst>
        </pc:spChg>
        <pc:spChg chg="mod">
          <ac:chgData name="Tư Bùi" userId="dcfa3037cac84c70" providerId="LiveId" clId="{23ECADD1-83FE-4DC7-B6E3-D427F544E540}" dt="2023-12-23T08:17:21.495" v="224" actId="20577"/>
          <ac:spMkLst>
            <pc:docMk/>
            <pc:sldMk cId="146606528" sldId="413"/>
            <ac:spMk id="16" creationId="{49DFF4F0-1A62-82E1-0DB5-36408A4F4FEB}"/>
          </ac:spMkLst>
        </pc:spChg>
        <pc:spChg chg="del mod">
          <ac:chgData name="Tư Bùi" userId="dcfa3037cac84c70" providerId="LiveId" clId="{23ECADD1-83FE-4DC7-B6E3-D427F544E540}" dt="2023-12-23T10:28:19.245" v="1132" actId="478"/>
          <ac:spMkLst>
            <pc:docMk/>
            <pc:sldMk cId="146606528" sldId="413"/>
            <ac:spMk id="17" creationId="{AC4FF117-3F33-4724-9526-52FEB54AFE57}"/>
          </ac:spMkLst>
        </pc:spChg>
        <pc:spChg chg="add del mod">
          <ac:chgData name="Tư Bùi" userId="dcfa3037cac84c70" providerId="LiveId" clId="{23ECADD1-83FE-4DC7-B6E3-D427F544E540}" dt="2023-12-23T08:20:53.033" v="247" actId="478"/>
          <ac:spMkLst>
            <pc:docMk/>
            <pc:sldMk cId="146606528" sldId="413"/>
            <ac:spMk id="18" creationId="{B91B5097-3BA0-422C-B808-17C4DB7D9F31}"/>
          </ac:spMkLst>
        </pc:spChg>
        <pc:spChg chg="add mod">
          <ac:chgData name="Tư Bùi" userId="dcfa3037cac84c70" providerId="LiveId" clId="{23ECADD1-83FE-4DC7-B6E3-D427F544E540}" dt="2023-12-23T09:49:31.372" v="726" actId="20577"/>
          <ac:spMkLst>
            <pc:docMk/>
            <pc:sldMk cId="146606528" sldId="413"/>
            <ac:spMk id="20" creationId="{9F1C6E8B-2830-D63B-E0FE-D22D9A14CBB2}"/>
          </ac:spMkLst>
        </pc:spChg>
        <pc:spChg chg="del">
          <ac:chgData name="Tư Bùi" userId="dcfa3037cac84c70" providerId="LiveId" clId="{23ECADD1-83FE-4DC7-B6E3-D427F544E540}" dt="2023-12-23T08:07:46.970" v="186" actId="478"/>
          <ac:spMkLst>
            <pc:docMk/>
            <pc:sldMk cId="146606528" sldId="413"/>
            <ac:spMk id="25" creationId="{00000000-0000-0000-0000-000000000000}"/>
          </ac:spMkLst>
        </pc:spChg>
        <pc:spChg chg="del mod">
          <ac:chgData name="Tư Bùi" userId="dcfa3037cac84c70" providerId="LiveId" clId="{23ECADD1-83FE-4DC7-B6E3-D427F544E540}" dt="2023-12-23T08:19:42.485" v="243" actId="478"/>
          <ac:spMkLst>
            <pc:docMk/>
            <pc:sldMk cId="146606528" sldId="413"/>
            <ac:spMk id="31" creationId="{00000000-0000-0000-0000-000000000000}"/>
          </ac:spMkLst>
        </pc:spChg>
        <pc:spChg chg="del mod">
          <ac:chgData name="Tư Bùi" userId="dcfa3037cac84c70" providerId="LiveId" clId="{23ECADD1-83FE-4DC7-B6E3-D427F544E540}" dt="2023-12-23T08:19:42.485" v="243" actId="478"/>
          <ac:spMkLst>
            <pc:docMk/>
            <pc:sldMk cId="146606528" sldId="413"/>
            <ac:spMk id="32" creationId="{00000000-0000-0000-0000-000000000000}"/>
          </ac:spMkLst>
        </pc:spChg>
        <pc:spChg chg="del mod">
          <ac:chgData name="Tư Bùi" userId="dcfa3037cac84c70" providerId="LiveId" clId="{23ECADD1-83FE-4DC7-B6E3-D427F544E540}" dt="2023-12-23T08:19:42.485" v="243" actId="478"/>
          <ac:spMkLst>
            <pc:docMk/>
            <pc:sldMk cId="146606528" sldId="413"/>
            <ac:spMk id="33" creationId="{00000000-0000-0000-0000-000000000000}"/>
          </ac:spMkLst>
        </pc:spChg>
        <pc:spChg chg="del">
          <ac:chgData name="Tư Bùi" userId="dcfa3037cac84c70" providerId="LiveId" clId="{23ECADD1-83FE-4DC7-B6E3-D427F544E540}" dt="2023-12-23T08:19:45.041" v="244" actId="478"/>
          <ac:spMkLst>
            <pc:docMk/>
            <pc:sldMk cId="146606528" sldId="413"/>
            <ac:spMk id="56" creationId="{00000000-0000-0000-0000-000000000000}"/>
          </ac:spMkLst>
        </pc:spChg>
        <pc:grpChg chg="add del mod ord">
          <ac:chgData name="Tư Bùi" userId="dcfa3037cac84c70" providerId="LiveId" clId="{23ECADD1-83FE-4DC7-B6E3-D427F544E540}" dt="2023-12-23T08:15:53.191" v="217" actId="478"/>
          <ac:grpSpMkLst>
            <pc:docMk/>
            <pc:sldMk cId="146606528" sldId="413"/>
            <ac:grpSpMk id="6" creationId="{EC959AB5-E50A-9560-4C76-29CD2BCD6A9C}"/>
          </ac:grpSpMkLst>
        </pc:grpChg>
        <pc:grpChg chg="del mod topLvl">
          <ac:chgData name="Tư Bùi" userId="dcfa3037cac84c70" providerId="LiveId" clId="{23ECADD1-83FE-4DC7-B6E3-D427F544E540}" dt="2023-12-23T08:16:25.333" v="221" actId="478"/>
          <ac:grpSpMkLst>
            <pc:docMk/>
            <pc:sldMk cId="146606528" sldId="413"/>
            <ac:grpSpMk id="7" creationId="{A686C4F9-DC1C-7859-DF3D-EC5C671CB16D}"/>
          </ac:grpSpMkLst>
        </pc:grpChg>
        <pc:grpChg chg="del mod">
          <ac:chgData name="Tư Bùi" userId="dcfa3037cac84c70" providerId="LiveId" clId="{23ECADD1-83FE-4DC7-B6E3-D427F544E540}" dt="2023-12-23T08:15:45.971" v="215" actId="478"/>
          <ac:grpSpMkLst>
            <pc:docMk/>
            <pc:sldMk cId="146606528" sldId="413"/>
            <ac:grpSpMk id="8" creationId="{C5F58209-DC65-A995-BA2C-9CEBB26F725B}"/>
          </ac:grpSpMkLst>
        </pc:grpChg>
        <pc:grpChg chg="add mod">
          <ac:chgData name="Tư Bùi" userId="dcfa3037cac84c70" providerId="LiveId" clId="{23ECADD1-83FE-4DC7-B6E3-D427F544E540}" dt="2023-12-23T08:24:47.200" v="265" actId="1076"/>
          <ac:grpSpMkLst>
            <pc:docMk/>
            <pc:sldMk cId="146606528" sldId="413"/>
            <ac:grpSpMk id="14" creationId="{E3D1238B-15CD-27AC-84CA-A406B7F3F89D}"/>
          </ac:grpSpMkLst>
        </pc:grpChg>
        <pc:picChg chg="add mod modCrop">
          <ac:chgData name="Tư Bùi" userId="dcfa3037cac84c70" providerId="LiveId" clId="{23ECADD1-83FE-4DC7-B6E3-D427F544E540}" dt="2023-12-23T08:19:49.875" v="245" actId="1076"/>
          <ac:picMkLst>
            <pc:docMk/>
            <pc:sldMk cId="146606528" sldId="413"/>
            <ac:picMk id="3" creationId="{F10A2787-E447-8CE0-3453-CEC57D974743}"/>
          </ac:picMkLst>
        </pc:picChg>
        <pc:picChg chg="del mod">
          <ac:chgData name="Tư Bùi" userId="dcfa3037cac84c70" providerId="LiveId" clId="{23ECADD1-83FE-4DC7-B6E3-D427F544E540}" dt="2023-12-23T08:19:42.485" v="243" actId="478"/>
          <ac:picMkLst>
            <pc:docMk/>
            <pc:sldMk cId="146606528" sldId="413"/>
            <ac:picMk id="37" creationId="{00000000-0000-0000-0000-000000000000}"/>
          </ac:picMkLst>
        </pc:picChg>
        <pc:picChg chg="del mod">
          <ac:chgData name="Tư Bùi" userId="dcfa3037cac84c70" providerId="LiveId" clId="{23ECADD1-83FE-4DC7-B6E3-D427F544E540}" dt="2023-12-23T08:19:42.485" v="243" actId="478"/>
          <ac:picMkLst>
            <pc:docMk/>
            <pc:sldMk cId="146606528" sldId="413"/>
            <ac:picMk id="43" creationId="{00000000-0000-0000-0000-000000000000}"/>
          </ac:picMkLst>
        </pc:picChg>
        <pc:picChg chg="del mod">
          <ac:chgData name="Tư Bùi" userId="dcfa3037cac84c70" providerId="LiveId" clId="{23ECADD1-83FE-4DC7-B6E3-D427F544E540}" dt="2023-12-23T08:19:42.485" v="243" actId="478"/>
          <ac:picMkLst>
            <pc:docMk/>
            <pc:sldMk cId="146606528" sldId="413"/>
            <ac:picMk id="46" creationId="{00000000-0000-0000-0000-000000000000}"/>
          </ac:picMkLst>
        </pc:picChg>
        <pc:picChg chg="del mod">
          <ac:chgData name="Tư Bùi" userId="dcfa3037cac84c70" providerId="LiveId" clId="{23ECADD1-83FE-4DC7-B6E3-D427F544E540}" dt="2023-12-23T08:19:42.485" v="243" actId="478"/>
          <ac:picMkLst>
            <pc:docMk/>
            <pc:sldMk cId="146606528" sldId="413"/>
            <ac:picMk id="47" creationId="{00000000-0000-0000-0000-000000000000}"/>
          </ac:picMkLst>
        </pc:picChg>
        <pc:picChg chg="del mod">
          <ac:chgData name="Tư Bùi" userId="dcfa3037cac84c70" providerId="LiveId" clId="{23ECADD1-83FE-4DC7-B6E3-D427F544E540}" dt="2023-12-23T08:19:42.485" v="243" actId="478"/>
          <ac:picMkLst>
            <pc:docMk/>
            <pc:sldMk cId="146606528" sldId="413"/>
            <ac:picMk id="48" creationId="{00000000-0000-0000-0000-000000000000}"/>
          </ac:picMkLst>
        </pc:picChg>
        <pc:picChg chg="del mod">
          <ac:chgData name="Tư Bùi" userId="dcfa3037cac84c70" providerId="LiveId" clId="{23ECADD1-83FE-4DC7-B6E3-D427F544E540}" dt="2023-12-23T08:19:42.485" v="243" actId="478"/>
          <ac:picMkLst>
            <pc:docMk/>
            <pc:sldMk cId="146606528" sldId="413"/>
            <ac:picMk id="50" creationId="{00000000-0000-0000-0000-000000000000}"/>
          </ac:picMkLst>
        </pc:picChg>
        <pc:picChg chg="del mod">
          <ac:chgData name="Tư Bùi" userId="dcfa3037cac84c70" providerId="LiveId" clId="{23ECADD1-83FE-4DC7-B6E3-D427F544E540}" dt="2023-12-23T08:26:42.473" v="293" actId="478"/>
          <ac:picMkLst>
            <pc:docMk/>
            <pc:sldMk cId="146606528" sldId="413"/>
            <ac:picMk id="51" creationId="{00000000-0000-0000-0000-000000000000}"/>
          </ac:picMkLst>
        </pc:picChg>
        <pc:picChg chg="del mod">
          <ac:chgData name="Tư Bùi" userId="dcfa3037cac84c70" providerId="LiveId" clId="{23ECADD1-83FE-4DC7-B6E3-D427F544E540}" dt="2023-12-23T08:26:42.473" v="293" actId="478"/>
          <ac:picMkLst>
            <pc:docMk/>
            <pc:sldMk cId="146606528" sldId="413"/>
            <ac:picMk id="52" creationId="{00000000-0000-0000-0000-000000000000}"/>
          </ac:picMkLst>
        </pc:picChg>
        <pc:picChg chg="del mod">
          <ac:chgData name="Tư Bùi" userId="dcfa3037cac84c70" providerId="LiveId" clId="{23ECADD1-83FE-4DC7-B6E3-D427F544E540}" dt="2023-12-23T08:20:53.033" v="247" actId="478"/>
          <ac:picMkLst>
            <pc:docMk/>
            <pc:sldMk cId="146606528" sldId="413"/>
            <ac:picMk id="53" creationId="{00000000-0000-0000-0000-000000000000}"/>
          </ac:picMkLst>
        </pc:picChg>
      </pc:sldChg>
      <pc:sldChg chg="del">
        <pc:chgData name="Tư Bùi" userId="dcfa3037cac84c70" providerId="LiveId" clId="{23ECADD1-83FE-4DC7-B6E3-D427F544E540}" dt="2023-12-23T10:20:38.504" v="915" actId="47"/>
        <pc:sldMkLst>
          <pc:docMk/>
          <pc:sldMk cId="121276858" sldId="414"/>
        </pc:sldMkLst>
      </pc:sldChg>
      <pc:sldChg chg="addSp delSp modSp add del mod delAnim modAnim">
        <pc:chgData name="Tư Bùi" userId="dcfa3037cac84c70" providerId="LiveId" clId="{23ECADD1-83FE-4DC7-B6E3-D427F544E540}" dt="2023-12-23T10:39:46.576" v="1170" actId="47"/>
        <pc:sldMkLst>
          <pc:docMk/>
          <pc:sldMk cId="3216546631" sldId="425"/>
        </pc:sldMkLst>
        <pc:spChg chg="mod">
          <ac:chgData name="Tư Bùi" userId="dcfa3037cac84c70" providerId="LiveId" clId="{23ECADD1-83FE-4DC7-B6E3-D427F544E540}" dt="2023-12-23T09:04:16.056" v="460" actId="14100"/>
          <ac:spMkLst>
            <pc:docMk/>
            <pc:sldMk cId="3216546631" sldId="425"/>
            <ac:spMk id="5" creationId="{16FCCAA9-8B73-E7B7-E70C-EE426BD9697C}"/>
          </ac:spMkLst>
        </pc:spChg>
        <pc:spChg chg="mod">
          <ac:chgData name="Tư Bùi" userId="dcfa3037cac84c70" providerId="LiveId" clId="{23ECADD1-83FE-4DC7-B6E3-D427F544E540}" dt="2023-12-23T09:03:27.549" v="449"/>
          <ac:spMkLst>
            <pc:docMk/>
            <pc:sldMk cId="3216546631" sldId="425"/>
            <ac:spMk id="6" creationId="{8AD1B3F7-0423-4E8E-4A01-446064132EEA}"/>
          </ac:spMkLst>
        </pc:spChg>
        <pc:spChg chg="add del mod">
          <ac:chgData name="Tư Bùi" userId="dcfa3037cac84c70" providerId="LiveId" clId="{23ECADD1-83FE-4DC7-B6E3-D427F544E540}" dt="2023-12-23T10:30:15.394" v="1145" actId="21"/>
          <ac:spMkLst>
            <pc:docMk/>
            <pc:sldMk cId="3216546631" sldId="425"/>
            <ac:spMk id="8" creationId="{7214466D-5788-0152-644D-EBC5E790CFDB}"/>
          </ac:spMkLst>
        </pc:spChg>
        <pc:spChg chg="add del mod">
          <ac:chgData name="Tư Bùi" userId="dcfa3037cac84c70" providerId="LiveId" clId="{23ECADD1-83FE-4DC7-B6E3-D427F544E540}" dt="2023-12-23T10:30:15.394" v="1145" actId="21"/>
          <ac:spMkLst>
            <pc:docMk/>
            <pc:sldMk cId="3216546631" sldId="425"/>
            <ac:spMk id="10" creationId="{5975843E-D3A4-4401-8CDC-4721899A866A}"/>
          </ac:spMkLst>
        </pc:spChg>
        <pc:spChg chg="add del mod">
          <ac:chgData name="Tư Bùi" userId="dcfa3037cac84c70" providerId="LiveId" clId="{23ECADD1-83FE-4DC7-B6E3-D427F544E540}" dt="2023-12-23T09:09:09.452" v="490" actId="478"/>
          <ac:spMkLst>
            <pc:docMk/>
            <pc:sldMk cId="3216546631" sldId="425"/>
            <ac:spMk id="11" creationId="{2AFE60F3-747F-8C76-1756-BE83B011F1D0}"/>
          </ac:spMkLst>
        </pc:spChg>
        <pc:spChg chg="del">
          <ac:chgData name="Tư Bùi" userId="dcfa3037cac84c70" providerId="LiveId" clId="{23ECADD1-83FE-4DC7-B6E3-D427F544E540}" dt="2023-12-23T09:02:34.164" v="445" actId="478"/>
          <ac:spMkLst>
            <pc:docMk/>
            <pc:sldMk cId="3216546631" sldId="425"/>
            <ac:spMk id="13" creationId="{00000000-0000-0000-0000-000000000000}"/>
          </ac:spMkLst>
        </pc:spChg>
        <pc:spChg chg="mod">
          <ac:chgData name="Tư Bùi" userId="dcfa3037cac84c70" providerId="LiveId" clId="{23ECADD1-83FE-4DC7-B6E3-D427F544E540}" dt="2023-12-23T09:09:39.837" v="491"/>
          <ac:spMkLst>
            <pc:docMk/>
            <pc:sldMk cId="3216546631" sldId="425"/>
            <ac:spMk id="14" creationId="{04042546-4052-B670-0E3C-FFCB543D29C5}"/>
          </ac:spMkLst>
        </pc:spChg>
        <pc:spChg chg="mod">
          <ac:chgData name="Tư Bùi" userId="dcfa3037cac84c70" providerId="LiveId" clId="{23ECADD1-83FE-4DC7-B6E3-D427F544E540}" dt="2023-12-23T09:09:39.837" v="491"/>
          <ac:spMkLst>
            <pc:docMk/>
            <pc:sldMk cId="3216546631" sldId="425"/>
            <ac:spMk id="15" creationId="{4995056E-45B6-970A-B748-2F33E6A7D915}"/>
          </ac:spMkLst>
        </pc:spChg>
        <pc:spChg chg="mod">
          <ac:chgData name="Tư Bùi" userId="dcfa3037cac84c70" providerId="LiveId" clId="{23ECADD1-83FE-4DC7-B6E3-D427F544E540}" dt="2023-12-23T09:19:36.776" v="551" actId="1076"/>
          <ac:spMkLst>
            <pc:docMk/>
            <pc:sldMk cId="3216546631" sldId="425"/>
            <ac:spMk id="16" creationId="{00000000-0000-0000-0000-000000000000}"/>
          </ac:spMkLst>
        </pc:spChg>
        <pc:spChg chg="del">
          <ac:chgData name="Tư Bùi" userId="dcfa3037cac84c70" providerId="LiveId" clId="{23ECADD1-83FE-4DC7-B6E3-D427F544E540}" dt="2023-12-23T10:28:04.022" v="1128" actId="478"/>
          <ac:spMkLst>
            <pc:docMk/>
            <pc:sldMk cId="3216546631" sldId="425"/>
            <ac:spMk id="17" creationId="{0101F7BD-7D52-41F6-B16F-A48D0D69EECB}"/>
          </ac:spMkLst>
        </pc:spChg>
        <pc:spChg chg="add del mod ord">
          <ac:chgData name="Tư Bùi" userId="dcfa3037cac84c70" providerId="LiveId" clId="{23ECADD1-83FE-4DC7-B6E3-D427F544E540}" dt="2023-12-23T10:30:15.394" v="1145" actId="21"/>
          <ac:spMkLst>
            <pc:docMk/>
            <pc:sldMk cId="3216546631" sldId="425"/>
            <ac:spMk id="18" creationId="{738827FB-AD2D-B49F-EE49-EFD076842573}"/>
          </ac:spMkLst>
        </pc:spChg>
        <pc:spChg chg="add del mod ord">
          <ac:chgData name="Tư Bùi" userId="dcfa3037cac84c70" providerId="LiveId" clId="{23ECADD1-83FE-4DC7-B6E3-D427F544E540}" dt="2023-12-23T10:30:15.394" v="1145" actId="21"/>
          <ac:spMkLst>
            <pc:docMk/>
            <pc:sldMk cId="3216546631" sldId="425"/>
            <ac:spMk id="19" creationId="{9DBB8A86-8782-EC2F-AADA-CCC62FFDA8DC}"/>
          </ac:spMkLst>
        </pc:spChg>
        <pc:spChg chg="add del mod">
          <ac:chgData name="Tư Bùi" userId="dcfa3037cac84c70" providerId="LiveId" clId="{23ECADD1-83FE-4DC7-B6E3-D427F544E540}" dt="2023-12-23T10:30:15.394" v="1145" actId="21"/>
          <ac:spMkLst>
            <pc:docMk/>
            <pc:sldMk cId="3216546631" sldId="425"/>
            <ac:spMk id="20" creationId="{3713A899-86D1-3EEF-4E4A-3C7FB356BC4C}"/>
          </ac:spMkLst>
        </pc:spChg>
        <pc:spChg chg="add del mod">
          <ac:chgData name="Tư Bùi" userId="dcfa3037cac84c70" providerId="LiveId" clId="{23ECADD1-83FE-4DC7-B6E3-D427F544E540}" dt="2023-12-23T09:19:41.840" v="553" actId="478"/>
          <ac:spMkLst>
            <pc:docMk/>
            <pc:sldMk cId="3216546631" sldId="425"/>
            <ac:spMk id="21" creationId="{E4018739-F3DE-E1D9-3D44-5B3656438725}"/>
          </ac:spMkLst>
        </pc:spChg>
        <pc:spChg chg="add del mod">
          <ac:chgData name="Tư Bùi" userId="dcfa3037cac84c70" providerId="LiveId" clId="{23ECADD1-83FE-4DC7-B6E3-D427F544E540}" dt="2023-12-23T10:30:15.394" v="1145" actId="21"/>
          <ac:spMkLst>
            <pc:docMk/>
            <pc:sldMk cId="3216546631" sldId="425"/>
            <ac:spMk id="23" creationId="{AC4EAF6A-5D0A-3CFF-EA18-B9AD3899F575}"/>
          </ac:spMkLst>
        </pc:spChg>
        <pc:spChg chg="del">
          <ac:chgData name="Tư Bùi" userId="dcfa3037cac84c70" providerId="LiveId" clId="{23ECADD1-83FE-4DC7-B6E3-D427F544E540}" dt="2023-12-23T09:02:34.164" v="445" actId="478"/>
          <ac:spMkLst>
            <pc:docMk/>
            <pc:sldMk cId="3216546631" sldId="425"/>
            <ac:spMk id="25" creationId="{00000000-0000-0000-0000-000000000000}"/>
          </ac:spMkLst>
        </pc:spChg>
        <pc:spChg chg="del mod">
          <ac:chgData name="Tư Bùi" userId="dcfa3037cac84c70" providerId="LiveId" clId="{23ECADD1-83FE-4DC7-B6E3-D427F544E540}" dt="2023-12-23T09:07:37.889" v="472" actId="478"/>
          <ac:spMkLst>
            <pc:docMk/>
            <pc:sldMk cId="3216546631" sldId="425"/>
            <ac:spMk id="31" creationId="{00000000-0000-0000-0000-000000000000}"/>
          </ac:spMkLst>
        </pc:spChg>
        <pc:spChg chg="del">
          <ac:chgData name="Tư Bùi" userId="dcfa3037cac84c70" providerId="LiveId" clId="{23ECADD1-83FE-4DC7-B6E3-D427F544E540}" dt="2023-12-23T09:07:37.889" v="472" actId="478"/>
          <ac:spMkLst>
            <pc:docMk/>
            <pc:sldMk cId="3216546631" sldId="425"/>
            <ac:spMk id="32" creationId="{00000000-0000-0000-0000-000000000000}"/>
          </ac:spMkLst>
        </pc:spChg>
        <pc:spChg chg="del mod">
          <ac:chgData name="Tư Bùi" userId="dcfa3037cac84c70" providerId="LiveId" clId="{23ECADD1-83FE-4DC7-B6E3-D427F544E540}" dt="2023-12-23T09:07:37.889" v="472" actId="478"/>
          <ac:spMkLst>
            <pc:docMk/>
            <pc:sldMk cId="3216546631" sldId="425"/>
            <ac:spMk id="33" creationId="{00000000-0000-0000-0000-000000000000}"/>
          </ac:spMkLst>
        </pc:spChg>
        <pc:grpChg chg="add mod ord">
          <ac:chgData name="Tư Bùi" userId="dcfa3037cac84c70" providerId="LiveId" clId="{23ECADD1-83FE-4DC7-B6E3-D427F544E540}" dt="2023-12-23T09:11:04.073" v="515" actId="14100"/>
          <ac:grpSpMkLst>
            <pc:docMk/>
            <pc:sldMk cId="3216546631" sldId="425"/>
            <ac:grpSpMk id="4" creationId="{4BBE032E-ECE4-F12F-2F6D-DFC6940C46A8}"/>
          </ac:grpSpMkLst>
        </pc:grpChg>
        <pc:grpChg chg="add del mod">
          <ac:chgData name="Tư Bùi" userId="dcfa3037cac84c70" providerId="LiveId" clId="{23ECADD1-83FE-4DC7-B6E3-D427F544E540}" dt="2023-12-23T09:09:41.114" v="492" actId="478"/>
          <ac:grpSpMkLst>
            <pc:docMk/>
            <pc:sldMk cId="3216546631" sldId="425"/>
            <ac:grpSpMk id="12" creationId="{E87AAE14-2837-CAB1-1D00-49993BE2BC16}"/>
          </ac:grpSpMkLst>
        </pc:grpChg>
        <pc:picChg chg="add del mod modCrop">
          <ac:chgData name="Tư Bùi" userId="dcfa3037cac84c70" providerId="LiveId" clId="{23ECADD1-83FE-4DC7-B6E3-D427F544E540}" dt="2023-12-23T10:30:15.394" v="1145" actId="21"/>
          <ac:picMkLst>
            <pc:docMk/>
            <pc:sldMk cId="3216546631" sldId="425"/>
            <ac:picMk id="3" creationId="{021A6193-BECA-59E0-566A-A5468506583A}"/>
          </ac:picMkLst>
        </pc:picChg>
        <pc:picChg chg="del">
          <ac:chgData name="Tư Bùi" userId="dcfa3037cac84c70" providerId="LiveId" clId="{23ECADD1-83FE-4DC7-B6E3-D427F544E540}" dt="2023-12-23T09:07:37.889" v="472" actId="478"/>
          <ac:picMkLst>
            <pc:docMk/>
            <pc:sldMk cId="3216546631" sldId="425"/>
            <ac:picMk id="37" creationId="{00000000-0000-0000-0000-000000000000}"/>
          </ac:picMkLst>
        </pc:picChg>
        <pc:picChg chg="del">
          <ac:chgData name="Tư Bùi" userId="dcfa3037cac84c70" providerId="LiveId" clId="{23ECADD1-83FE-4DC7-B6E3-D427F544E540}" dt="2023-12-23T09:07:37.889" v="472" actId="478"/>
          <ac:picMkLst>
            <pc:docMk/>
            <pc:sldMk cId="3216546631" sldId="425"/>
            <ac:picMk id="43" creationId="{00000000-0000-0000-0000-000000000000}"/>
          </ac:picMkLst>
        </pc:picChg>
        <pc:picChg chg="del">
          <ac:chgData name="Tư Bùi" userId="dcfa3037cac84c70" providerId="LiveId" clId="{23ECADD1-83FE-4DC7-B6E3-D427F544E540}" dt="2023-12-23T09:07:37.889" v="472" actId="478"/>
          <ac:picMkLst>
            <pc:docMk/>
            <pc:sldMk cId="3216546631" sldId="425"/>
            <ac:picMk id="46" creationId="{00000000-0000-0000-0000-000000000000}"/>
          </ac:picMkLst>
        </pc:picChg>
        <pc:picChg chg="del">
          <ac:chgData name="Tư Bùi" userId="dcfa3037cac84c70" providerId="LiveId" clId="{23ECADD1-83FE-4DC7-B6E3-D427F544E540}" dt="2023-12-23T09:07:37.889" v="472" actId="478"/>
          <ac:picMkLst>
            <pc:docMk/>
            <pc:sldMk cId="3216546631" sldId="425"/>
            <ac:picMk id="47" creationId="{00000000-0000-0000-0000-000000000000}"/>
          </ac:picMkLst>
        </pc:picChg>
        <pc:picChg chg="del">
          <ac:chgData name="Tư Bùi" userId="dcfa3037cac84c70" providerId="LiveId" clId="{23ECADD1-83FE-4DC7-B6E3-D427F544E540}" dt="2023-12-23T09:07:37.889" v="472" actId="478"/>
          <ac:picMkLst>
            <pc:docMk/>
            <pc:sldMk cId="3216546631" sldId="425"/>
            <ac:picMk id="48" creationId="{00000000-0000-0000-0000-000000000000}"/>
          </ac:picMkLst>
        </pc:picChg>
        <pc:picChg chg="del">
          <ac:chgData name="Tư Bùi" userId="dcfa3037cac84c70" providerId="LiveId" clId="{23ECADD1-83FE-4DC7-B6E3-D427F544E540}" dt="2023-12-23T09:07:37.889" v="472" actId="478"/>
          <ac:picMkLst>
            <pc:docMk/>
            <pc:sldMk cId="3216546631" sldId="425"/>
            <ac:picMk id="50" creationId="{00000000-0000-0000-0000-000000000000}"/>
          </ac:picMkLst>
        </pc:picChg>
      </pc:sldChg>
      <pc:sldChg chg="addSp delSp modSp mod delAnim modAnim">
        <pc:chgData name="Tư Bùi" userId="dcfa3037cac84c70" providerId="LiveId" clId="{23ECADD1-83FE-4DC7-B6E3-D427F544E540}" dt="2023-12-23T10:28:35.259" v="1133" actId="478"/>
        <pc:sldMkLst>
          <pc:docMk/>
          <pc:sldMk cId="1788217715" sldId="426"/>
        </pc:sldMkLst>
        <pc:spChg chg="add del mod">
          <ac:chgData name="Tư Bùi" userId="dcfa3037cac84c70" providerId="LiveId" clId="{23ECADD1-83FE-4DC7-B6E3-D427F544E540}" dt="2023-12-23T09:35:51.076" v="636"/>
          <ac:spMkLst>
            <pc:docMk/>
            <pc:sldMk cId="1788217715" sldId="426"/>
            <ac:spMk id="4" creationId="{3C067914-367C-CB45-30B4-D16F8DD12B4B}"/>
          </ac:spMkLst>
        </pc:spChg>
        <pc:spChg chg="add del mod">
          <ac:chgData name="Tư Bùi" userId="dcfa3037cac84c70" providerId="LiveId" clId="{23ECADD1-83FE-4DC7-B6E3-D427F544E540}" dt="2023-12-23T09:39:25.709" v="686" actId="21"/>
          <ac:spMkLst>
            <pc:docMk/>
            <pc:sldMk cId="1788217715" sldId="426"/>
            <ac:spMk id="6" creationId="{655046CE-4962-249D-A238-DF158078E483}"/>
          </ac:spMkLst>
        </pc:spChg>
        <pc:spChg chg="mod ord">
          <ac:chgData name="Tư Bùi" userId="dcfa3037cac84c70" providerId="LiveId" clId="{23ECADD1-83FE-4DC7-B6E3-D427F544E540}" dt="2023-12-23T09:33:14.979" v="623" actId="1076"/>
          <ac:spMkLst>
            <pc:docMk/>
            <pc:sldMk cId="1788217715" sldId="426"/>
            <ac:spMk id="8" creationId="{AE74957D-FC7B-2FFD-611F-506E20759940}"/>
          </ac:spMkLst>
        </pc:spChg>
        <pc:spChg chg="mod ord">
          <ac:chgData name="Tư Bùi" userId="dcfa3037cac84c70" providerId="LiveId" clId="{23ECADD1-83FE-4DC7-B6E3-D427F544E540}" dt="2023-12-23T09:33:08.065" v="620" actId="167"/>
          <ac:spMkLst>
            <pc:docMk/>
            <pc:sldMk cId="1788217715" sldId="426"/>
            <ac:spMk id="9" creationId="{52DAEE3E-5162-82DE-F75B-A86D92C9C8D7}"/>
          </ac:spMkLst>
        </pc:spChg>
        <pc:spChg chg="add del mod">
          <ac:chgData name="Tư Bùi" userId="dcfa3037cac84c70" providerId="LiveId" clId="{23ECADD1-83FE-4DC7-B6E3-D427F544E540}" dt="2023-12-23T09:37:36.066" v="658" actId="21"/>
          <ac:spMkLst>
            <pc:docMk/>
            <pc:sldMk cId="1788217715" sldId="426"/>
            <ac:spMk id="10" creationId="{959C2C28-6767-7F42-E680-42FD20D30227}"/>
          </ac:spMkLst>
        </pc:spChg>
        <pc:spChg chg="mod">
          <ac:chgData name="Tư Bùi" userId="dcfa3037cac84c70" providerId="LiveId" clId="{23ECADD1-83FE-4DC7-B6E3-D427F544E540}" dt="2023-12-23T09:37:29.432" v="656" actId="1076"/>
          <ac:spMkLst>
            <pc:docMk/>
            <pc:sldMk cId="1788217715" sldId="426"/>
            <ac:spMk id="12" creationId="{E9151527-0FD6-E97F-547D-867E0EE1EA5C}"/>
          </ac:spMkLst>
        </pc:spChg>
        <pc:spChg chg="mod ord">
          <ac:chgData name="Tư Bùi" userId="dcfa3037cac84c70" providerId="LiveId" clId="{23ECADD1-83FE-4DC7-B6E3-D427F544E540}" dt="2023-12-23T09:37:27.476" v="655" actId="167"/>
          <ac:spMkLst>
            <pc:docMk/>
            <pc:sldMk cId="1788217715" sldId="426"/>
            <ac:spMk id="13" creationId="{0DCC8B82-F4BE-775C-E863-3E18DC8B5194}"/>
          </ac:spMkLst>
        </pc:spChg>
        <pc:spChg chg="add mod">
          <ac:chgData name="Tư Bùi" userId="dcfa3037cac84c70" providerId="LiveId" clId="{23ECADD1-83FE-4DC7-B6E3-D427F544E540}" dt="2023-12-23T09:38:51.751" v="678" actId="14100"/>
          <ac:spMkLst>
            <pc:docMk/>
            <pc:sldMk cId="1788217715" sldId="426"/>
            <ac:spMk id="14" creationId="{1BCD9553-9AE9-BB6D-36EF-2F16AF6F17D5}"/>
          </ac:spMkLst>
        </pc:spChg>
        <pc:spChg chg="mod">
          <ac:chgData name="Tư Bùi" userId="dcfa3037cac84c70" providerId="LiveId" clId="{23ECADD1-83FE-4DC7-B6E3-D427F544E540}" dt="2023-12-23T09:39:10.893" v="682"/>
          <ac:spMkLst>
            <pc:docMk/>
            <pc:sldMk cId="1788217715" sldId="426"/>
            <ac:spMk id="16" creationId="{94D013E8-8CC2-33F5-3BE7-0B78D474411C}"/>
          </ac:spMkLst>
        </pc:spChg>
        <pc:spChg chg="mod">
          <ac:chgData name="Tư Bùi" userId="dcfa3037cac84c70" providerId="LiveId" clId="{23ECADD1-83FE-4DC7-B6E3-D427F544E540}" dt="2023-12-23T09:49:54.483" v="728"/>
          <ac:spMkLst>
            <pc:docMk/>
            <pc:sldMk cId="1788217715" sldId="426"/>
            <ac:spMk id="17" creationId="{00000000-0000-0000-0000-000000000000}"/>
          </ac:spMkLst>
        </pc:spChg>
        <pc:spChg chg="del">
          <ac:chgData name="Tư Bùi" userId="dcfa3037cac84c70" providerId="LiveId" clId="{23ECADD1-83FE-4DC7-B6E3-D427F544E540}" dt="2023-12-23T10:28:35.259" v="1133" actId="478"/>
          <ac:spMkLst>
            <pc:docMk/>
            <pc:sldMk cId="1788217715" sldId="426"/>
            <ac:spMk id="18" creationId="{E36203AB-7518-4227-BDE6-BAA069945527}"/>
          </ac:spMkLst>
        </pc:spChg>
        <pc:spChg chg="mod">
          <ac:chgData name="Tư Bùi" userId="dcfa3037cac84c70" providerId="LiveId" clId="{23ECADD1-83FE-4DC7-B6E3-D427F544E540}" dt="2023-12-23T09:39:10.893" v="682"/>
          <ac:spMkLst>
            <pc:docMk/>
            <pc:sldMk cId="1788217715" sldId="426"/>
            <ac:spMk id="19" creationId="{DEC8B8BF-DCC0-5650-DBA5-79F3DAE93D36}"/>
          </ac:spMkLst>
        </pc:spChg>
        <pc:spChg chg="add mod">
          <ac:chgData name="Tư Bùi" userId="dcfa3037cac84c70" providerId="LiveId" clId="{23ECADD1-83FE-4DC7-B6E3-D427F544E540}" dt="2023-12-23T09:40:10.986" v="695" actId="1076"/>
          <ac:spMkLst>
            <pc:docMk/>
            <pc:sldMk cId="1788217715" sldId="426"/>
            <ac:spMk id="20" creationId="{19E4836A-734E-3A08-91AA-F3CEAF920CCD}"/>
          </ac:spMkLst>
        </pc:spChg>
        <pc:spChg chg="del">
          <ac:chgData name="Tư Bùi" userId="dcfa3037cac84c70" providerId="LiveId" clId="{23ECADD1-83FE-4DC7-B6E3-D427F544E540}" dt="2023-12-23T09:23:11.615" v="601" actId="478"/>
          <ac:spMkLst>
            <pc:docMk/>
            <pc:sldMk cId="1788217715" sldId="426"/>
            <ac:spMk id="25" creationId="{00000000-0000-0000-0000-000000000000}"/>
          </ac:spMkLst>
        </pc:spChg>
        <pc:grpChg chg="add del mod">
          <ac:chgData name="Tư Bùi" userId="dcfa3037cac84c70" providerId="LiveId" clId="{23ECADD1-83FE-4DC7-B6E3-D427F544E540}" dt="2023-12-23T09:36:54.544" v="650" actId="478"/>
          <ac:grpSpMkLst>
            <pc:docMk/>
            <pc:sldMk cId="1788217715" sldId="426"/>
            <ac:grpSpMk id="7" creationId="{1C6F33DC-6217-93A1-4544-82FE5DA5A2D1}"/>
          </ac:grpSpMkLst>
        </pc:grpChg>
        <pc:grpChg chg="add mod">
          <ac:chgData name="Tư Bùi" userId="dcfa3037cac84c70" providerId="LiveId" clId="{23ECADD1-83FE-4DC7-B6E3-D427F544E540}" dt="2023-12-23T09:39:07.174" v="681" actId="14100"/>
          <ac:grpSpMkLst>
            <pc:docMk/>
            <pc:sldMk cId="1788217715" sldId="426"/>
            <ac:grpSpMk id="11" creationId="{5CAC1143-A6AE-5D6F-D1AC-FE1620DE1E50}"/>
          </ac:grpSpMkLst>
        </pc:grpChg>
        <pc:grpChg chg="add mod">
          <ac:chgData name="Tư Bùi" userId="dcfa3037cac84c70" providerId="LiveId" clId="{23ECADD1-83FE-4DC7-B6E3-D427F544E540}" dt="2023-12-23T09:39:34.467" v="689" actId="14100"/>
          <ac:grpSpMkLst>
            <pc:docMk/>
            <pc:sldMk cId="1788217715" sldId="426"/>
            <ac:grpSpMk id="15" creationId="{22F143D0-83DA-67C8-5D31-4A747D6CCD14}"/>
          </ac:grpSpMkLst>
        </pc:grpChg>
        <pc:graphicFrameChg chg="del">
          <ac:chgData name="Tư Bùi" userId="dcfa3037cac84c70" providerId="LiveId" clId="{23ECADD1-83FE-4DC7-B6E3-D427F544E540}" dt="2023-12-23T09:23:11.615" v="601" actId="478"/>
          <ac:graphicFrameMkLst>
            <pc:docMk/>
            <pc:sldMk cId="1788217715" sldId="426"/>
            <ac:graphicFrameMk id="2" creationId="{00000000-0000-0000-0000-000000000000}"/>
          </ac:graphicFrameMkLst>
        </pc:graphicFrameChg>
      </pc:sldChg>
      <pc:sldChg chg="del ord">
        <pc:chgData name="Tư Bùi" userId="dcfa3037cac84c70" providerId="LiveId" clId="{23ECADD1-83FE-4DC7-B6E3-D427F544E540}" dt="2023-12-23T10:13:22.998" v="773" actId="47"/>
        <pc:sldMkLst>
          <pc:docMk/>
          <pc:sldMk cId="2428835449" sldId="427"/>
        </pc:sldMkLst>
      </pc:sldChg>
      <pc:sldChg chg="addSp delSp modSp mod ord delAnim">
        <pc:chgData name="Tư Bùi" userId="dcfa3037cac84c70" providerId="LiveId" clId="{23ECADD1-83FE-4DC7-B6E3-D427F544E540}" dt="2023-12-23T10:28:39.525" v="1134" actId="478"/>
        <pc:sldMkLst>
          <pc:docMk/>
          <pc:sldMk cId="1636593667" sldId="428"/>
        </pc:sldMkLst>
        <pc:spChg chg="add mod">
          <ac:chgData name="Tư Bùi" userId="dcfa3037cac84c70" providerId="LiveId" clId="{23ECADD1-83FE-4DC7-B6E3-D427F544E540}" dt="2023-12-23T10:11:42.047" v="761" actId="123"/>
          <ac:spMkLst>
            <pc:docMk/>
            <pc:sldMk cId="1636593667" sldId="428"/>
            <ac:spMk id="5" creationId="{6E3083A0-B006-C03C-D564-3CE96B5DD903}"/>
          </ac:spMkLst>
        </pc:spChg>
        <pc:spChg chg="del">
          <ac:chgData name="Tư Bùi" userId="dcfa3037cac84c70" providerId="LiveId" clId="{23ECADD1-83FE-4DC7-B6E3-D427F544E540}" dt="2023-12-23T10:09:15.683" v="733" actId="478"/>
          <ac:spMkLst>
            <pc:docMk/>
            <pc:sldMk cId="1636593667" sldId="428"/>
            <ac:spMk id="13" creationId="{00000000-0000-0000-0000-000000000000}"/>
          </ac:spMkLst>
        </pc:spChg>
        <pc:spChg chg="del">
          <ac:chgData name="Tư Bùi" userId="dcfa3037cac84c70" providerId="LiveId" clId="{23ECADD1-83FE-4DC7-B6E3-D427F544E540}" dt="2023-12-23T10:13:37.285" v="775" actId="478"/>
          <ac:spMkLst>
            <pc:docMk/>
            <pc:sldMk cId="1636593667" sldId="428"/>
            <ac:spMk id="16" creationId="{00000000-0000-0000-0000-000000000000}"/>
          </ac:spMkLst>
        </pc:spChg>
        <pc:spChg chg="del">
          <ac:chgData name="Tư Bùi" userId="dcfa3037cac84c70" providerId="LiveId" clId="{23ECADD1-83FE-4DC7-B6E3-D427F544E540}" dt="2023-12-23T10:28:39.525" v="1134" actId="478"/>
          <ac:spMkLst>
            <pc:docMk/>
            <pc:sldMk cId="1636593667" sldId="428"/>
            <ac:spMk id="17" creationId="{0E829546-3C64-49C9-A67E-3CAF20F7FA6C}"/>
          </ac:spMkLst>
        </pc:spChg>
        <pc:spChg chg="del">
          <ac:chgData name="Tư Bùi" userId="dcfa3037cac84c70" providerId="LiveId" clId="{23ECADD1-83FE-4DC7-B6E3-D427F544E540}" dt="2023-12-23T10:09:15.683" v="733" actId="478"/>
          <ac:spMkLst>
            <pc:docMk/>
            <pc:sldMk cId="1636593667" sldId="428"/>
            <ac:spMk id="25" creationId="{00000000-0000-0000-0000-000000000000}"/>
          </ac:spMkLst>
        </pc:spChg>
        <pc:spChg chg="del mod">
          <ac:chgData name="Tư Bùi" userId="dcfa3037cac84c70" providerId="LiveId" clId="{23ECADD1-83FE-4DC7-B6E3-D427F544E540}" dt="2023-12-23T10:13:34.988" v="774" actId="478"/>
          <ac:spMkLst>
            <pc:docMk/>
            <pc:sldMk cId="1636593667" sldId="428"/>
            <ac:spMk id="31" creationId="{00000000-0000-0000-0000-000000000000}"/>
          </ac:spMkLst>
        </pc:spChg>
        <pc:spChg chg="del mod">
          <ac:chgData name="Tư Bùi" userId="dcfa3037cac84c70" providerId="LiveId" clId="{23ECADD1-83FE-4DC7-B6E3-D427F544E540}" dt="2023-12-23T10:13:34.988" v="774" actId="478"/>
          <ac:spMkLst>
            <pc:docMk/>
            <pc:sldMk cId="1636593667" sldId="428"/>
            <ac:spMk id="32" creationId="{00000000-0000-0000-0000-000000000000}"/>
          </ac:spMkLst>
        </pc:spChg>
        <pc:spChg chg="del mod">
          <ac:chgData name="Tư Bùi" userId="dcfa3037cac84c70" providerId="LiveId" clId="{23ECADD1-83FE-4DC7-B6E3-D427F544E540}" dt="2023-12-23T10:13:34.988" v="774" actId="478"/>
          <ac:spMkLst>
            <pc:docMk/>
            <pc:sldMk cId="1636593667" sldId="428"/>
            <ac:spMk id="33" creationId="{00000000-0000-0000-0000-000000000000}"/>
          </ac:spMkLst>
        </pc:spChg>
        <pc:picChg chg="add del mod modCrop">
          <ac:chgData name="Tư Bùi" userId="dcfa3037cac84c70" providerId="LiveId" clId="{23ECADD1-83FE-4DC7-B6E3-D427F544E540}" dt="2023-12-23T10:13:13.200" v="772" actId="1076"/>
          <ac:picMkLst>
            <pc:docMk/>
            <pc:sldMk cId="1636593667" sldId="428"/>
            <ac:picMk id="3" creationId="{3F85B223-4A83-FE2A-BF2C-FCD873E69D6C}"/>
          </ac:picMkLst>
        </pc:picChg>
        <pc:picChg chg="del mod">
          <ac:chgData name="Tư Bùi" userId="dcfa3037cac84c70" providerId="LiveId" clId="{23ECADD1-83FE-4DC7-B6E3-D427F544E540}" dt="2023-12-23T10:13:34.988" v="774" actId="478"/>
          <ac:picMkLst>
            <pc:docMk/>
            <pc:sldMk cId="1636593667" sldId="428"/>
            <ac:picMk id="37" creationId="{00000000-0000-0000-0000-000000000000}"/>
          </ac:picMkLst>
        </pc:picChg>
        <pc:picChg chg="del mod">
          <ac:chgData name="Tư Bùi" userId="dcfa3037cac84c70" providerId="LiveId" clId="{23ECADD1-83FE-4DC7-B6E3-D427F544E540}" dt="2023-12-23T10:13:34.988" v="774" actId="478"/>
          <ac:picMkLst>
            <pc:docMk/>
            <pc:sldMk cId="1636593667" sldId="428"/>
            <ac:picMk id="43" creationId="{00000000-0000-0000-0000-000000000000}"/>
          </ac:picMkLst>
        </pc:picChg>
        <pc:picChg chg="del mod">
          <ac:chgData name="Tư Bùi" userId="dcfa3037cac84c70" providerId="LiveId" clId="{23ECADD1-83FE-4DC7-B6E3-D427F544E540}" dt="2023-12-23T10:13:34.988" v="774" actId="478"/>
          <ac:picMkLst>
            <pc:docMk/>
            <pc:sldMk cId="1636593667" sldId="428"/>
            <ac:picMk id="46" creationId="{00000000-0000-0000-0000-000000000000}"/>
          </ac:picMkLst>
        </pc:picChg>
        <pc:picChg chg="del mod">
          <ac:chgData name="Tư Bùi" userId="dcfa3037cac84c70" providerId="LiveId" clId="{23ECADD1-83FE-4DC7-B6E3-D427F544E540}" dt="2023-12-23T10:13:34.988" v="774" actId="478"/>
          <ac:picMkLst>
            <pc:docMk/>
            <pc:sldMk cId="1636593667" sldId="428"/>
            <ac:picMk id="47" creationId="{00000000-0000-0000-0000-000000000000}"/>
          </ac:picMkLst>
        </pc:picChg>
        <pc:picChg chg="del mod">
          <ac:chgData name="Tư Bùi" userId="dcfa3037cac84c70" providerId="LiveId" clId="{23ECADD1-83FE-4DC7-B6E3-D427F544E540}" dt="2023-12-23T10:13:34.988" v="774" actId="478"/>
          <ac:picMkLst>
            <pc:docMk/>
            <pc:sldMk cId="1636593667" sldId="428"/>
            <ac:picMk id="48" creationId="{00000000-0000-0000-0000-000000000000}"/>
          </ac:picMkLst>
        </pc:picChg>
        <pc:picChg chg="del mod">
          <ac:chgData name="Tư Bùi" userId="dcfa3037cac84c70" providerId="LiveId" clId="{23ECADD1-83FE-4DC7-B6E3-D427F544E540}" dt="2023-12-23T10:13:34.988" v="774" actId="478"/>
          <ac:picMkLst>
            <pc:docMk/>
            <pc:sldMk cId="1636593667" sldId="428"/>
            <ac:picMk id="50" creationId="{00000000-0000-0000-0000-000000000000}"/>
          </ac:picMkLst>
        </pc:picChg>
        <pc:picChg chg="del">
          <ac:chgData name="Tư Bùi" userId="dcfa3037cac84c70" providerId="LiveId" clId="{23ECADD1-83FE-4DC7-B6E3-D427F544E540}" dt="2023-12-23T10:13:39.906" v="776" actId="478"/>
          <ac:picMkLst>
            <pc:docMk/>
            <pc:sldMk cId="1636593667" sldId="428"/>
            <ac:picMk id="51" creationId="{00000000-0000-0000-0000-000000000000}"/>
          </ac:picMkLst>
        </pc:picChg>
        <pc:picChg chg="del">
          <ac:chgData name="Tư Bùi" userId="dcfa3037cac84c70" providerId="LiveId" clId="{23ECADD1-83FE-4DC7-B6E3-D427F544E540}" dt="2023-12-23T10:13:39.906" v="776" actId="478"/>
          <ac:picMkLst>
            <pc:docMk/>
            <pc:sldMk cId="1636593667" sldId="428"/>
            <ac:picMk id="52" creationId="{00000000-0000-0000-0000-000000000000}"/>
          </ac:picMkLst>
        </pc:picChg>
        <pc:picChg chg="del">
          <ac:chgData name="Tư Bùi" userId="dcfa3037cac84c70" providerId="LiveId" clId="{23ECADD1-83FE-4DC7-B6E3-D427F544E540}" dt="2023-12-23T10:13:39.906" v="776" actId="478"/>
          <ac:picMkLst>
            <pc:docMk/>
            <pc:sldMk cId="1636593667" sldId="428"/>
            <ac:picMk id="53" creationId="{00000000-0000-0000-0000-000000000000}"/>
          </ac:picMkLst>
        </pc:picChg>
      </pc:sldChg>
      <pc:sldChg chg="addSp delSp modSp mod ord delAnim">
        <pc:chgData name="Tư Bùi" userId="dcfa3037cac84c70" providerId="LiveId" clId="{23ECADD1-83FE-4DC7-B6E3-D427F544E540}" dt="2023-12-23T10:43:07.774" v="1184" actId="478"/>
        <pc:sldMkLst>
          <pc:docMk/>
          <pc:sldMk cId="322122064" sldId="429"/>
        </pc:sldMkLst>
        <pc:spChg chg="add mod">
          <ac:chgData name="Tư Bùi" userId="dcfa3037cac84c70" providerId="LiveId" clId="{23ECADD1-83FE-4DC7-B6E3-D427F544E540}" dt="2023-12-23T10:17:32.227" v="862" actId="1076"/>
          <ac:spMkLst>
            <pc:docMk/>
            <pc:sldMk cId="322122064" sldId="429"/>
            <ac:spMk id="2" creationId="{C52A4E37-1DDB-9FC2-1E27-7C1D94896C57}"/>
          </ac:spMkLst>
        </pc:spChg>
        <pc:spChg chg="add mod">
          <ac:chgData name="Tư Bùi" userId="dcfa3037cac84c70" providerId="LiveId" clId="{23ECADD1-83FE-4DC7-B6E3-D427F544E540}" dt="2023-12-23T10:17:28.898" v="861" actId="1076"/>
          <ac:spMkLst>
            <pc:docMk/>
            <pc:sldMk cId="322122064" sldId="429"/>
            <ac:spMk id="4" creationId="{44F66185-AFA9-4C44-4076-B79222845969}"/>
          </ac:spMkLst>
        </pc:spChg>
        <pc:spChg chg="del">
          <ac:chgData name="Tư Bùi" userId="dcfa3037cac84c70" providerId="LiveId" clId="{23ECADD1-83FE-4DC7-B6E3-D427F544E540}" dt="2023-12-23T10:13:51.667" v="779" actId="478"/>
          <ac:spMkLst>
            <pc:docMk/>
            <pc:sldMk cId="322122064" sldId="429"/>
            <ac:spMk id="13" creationId="{00000000-0000-0000-0000-000000000000}"/>
          </ac:spMkLst>
        </pc:spChg>
        <pc:spChg chg="del">
          <ac:chgData name="Tư Bùi" userId="dcfa3037cac84c70" providerId="LiveId" clId="{23ECADD1-83FE-4DC7-B6E3-D427F544E540}" dt="2023-12-23T10:16:24.844" v="829" actId="478"/>
          <ac:spMkLst>
            <pc:docMk/>
            <pc:sldMk cId="322122064" sldId="429"/>
            <ac:spMk id="16" creationId="{00000000-0000-0000-0000-000000000000}"/>
          </ac:spMkLst>
        </pc:spChg>
        <pc:spChg chg="del">
          <ac:chgData name="Tư Bùi" userId="dcfa3037cac84c70" providerId="LiveId" clId="{23ECADD1-83FE-4DC7-B6E3-D427F544E540}" dt="2023-12-23T10:28:43.265" v="1135" actId="478"/>
          <ac:spMkLst>
            <pc:docMk/>
            <pc:sldMk cId="322122064" sldId="429"/>
            <ac:spMk id="17" creationId="{955860E8-1CBF-47ED-B65C-FCE51A0113BD}"/>
          </ac:spMkLst>
        </pc:spChg>
        <pc:spChg chg="del">
          <ac:chgData name="Tư Bùi" userId="dcfa3037cac84c70" providerId="LiveId" clId="{23ECADD1-83FE-4DC7-B6E3-D427F544E540}" dt="2023-12-23T10:13:51.667" v="779" actId="478"/>
          <ac:spMkLst>
            <pc:docMk/>
            <pc:sldMk cId="322122064" sldId="429"/>
            <ac:spMk id="25" creationId="{00000000-0000-0000-0000-000000000000}"/>
          </ac:spMkLst>
        </pc:spChg>
        <pc:spChg chg="del">
          <ac:chgData name="Tư Bùi" userId="dcfa3037cac84c70" providerId="LiveId" clId="{23ECADD1-83FE-4DC7-B6E3-D427F544E540}" dt="2023-12-23T10:16:15.797" v="827" actId="478"/>
          <ac:spMkLst>
            <pc:docMk/>
            <pc:sldMk cId="322122064" sldId="429"/>
            <ac:spMk id="31" creationId="{00000000-0000-0000-0000-000000000000}"/>
          </ac:spMkLst>
        </pc:spChg>
        <pc:spChg chg="del">
          <ac:chgData name="Tư Bùi" userId="dcfa3037cac84c70" providerId="LiveId" clId="{23ECADD1-83FE-4DC7-B6E3-D427F544E540}" dt="2023-12-23T10:16:15.797" v="827" actId="478"/>
          <ac:spMkLst>
            <pc:docMk/>
            <pc:sldMk cId="322122064" sldId="429"/>
            <ac:spMk id="32" creationId="{00000000-0000-0000-0000-000000000000}"/>
          </ac:spMkLst>
        </pc:spChg>
        <pc:spChg chg="del">
          <ac:chgData name="Tư Bùi" userId="dcfa3037cac84c70" providerId="LiveId" clId="{23ECADD1-83FE-4DC7-B6E3-D427F544E540}" dt="2023-12-23T10:16:15.797" v="827" actId="478"/>
          <ac:spMkLst>
            <pc:docMk/>
            <pc:sldMk cId="322122064" sldId="429"/>
            <ac:spMk id="33" creationId="{00000000-0000-0000-0000-000000000000}"/>
          </ac:spMkLst>
        </pc:spChg>
        <pc:picChg chg="del">
          <ac:chgData name="Tư Bùi" userId="dcfa3037cac84c70" providerId="LiveId" clId="{23ECADD1-83FE-4DC7-B6E3-D427F544E540}" dt="2023-12-23T10:16:15.797" v="827" actId="478"/>
          <ac:picMkLst>
            <pc:docMk/>
            <pc:sldMk cId="322122064" sldId="429"/>
            <ac:picMk id="37" creationId="{00000000-0000-0000-0000-000000000000}"/>
          </ac:picMkLst>
        </pc:picChg>
        <pc:picChg chg="del">
          <ac:chgData name="Tư Bùi" userId="dcfa3037cac84c70" providerId="LiveId" clId="{23ECADD1-83FE-4DC7-B6E3-D427F544E540}" dt="2023-12-23T10:16:23.203" v="828" actId="478"/>
          <ac:picMkLst>
            <pc:docMk/>
            <pc:sldMk cId="322122064" sldId="429"/>
            <ac:picMk id="43" creationId="{00000000-0000-0000-0000-000000000000}"/>
          </ac:picMkLst>
        </pc:picChg>
        <pc:picChg chg="del">
          <ac:chgData name="Tư Bùi" userId="dcfa3037cac84c70" providerId="LiveId" clId="{23ECADD1-83FE-4DC7-B6E3-D427F544E540}" dt="2023-12-23T10:16:23.203" v="828" actId="478"/>
          <ac:picMkLst>
            <pc:docMk/>
            <pc:sldMk cId="322122064" sldId="429"/>
            <ac:picMk id="46" creationId="{00000000-0000-0000-0000-000000000000}"/>
          </ac:picMkLst>
        </pc:picChg>
        <pc:picChg chg="del">
          <ac:chgData name="Tư Bùi" userId="dcfa3037cac84c70" providerId="LiveId" clId="{23ECADD1-83FE-4DC7-B6E3-D427F544E540}" dt="2023-12-23T10:16:23.203" v="828" actId="478"/>
          <ac:picMkLst>
            <pc:docMk/>
            <pc:sldMk cId="322122064" sldId="429"/>
            <ac:picMk id="47" creationId="{00000000-0000-0000-0000-000000000000}"/>
          </ac:picMkLst>
        </pc:picChg>
        <pc:picChg chg="del">
          <ac:chgData name="Tư Bùi" userId="dcfa3037cac84c70" providerId="LiveId" clId="{23ECADD1-83FE-4DC7-B6E3-D427F544E540}" dt="2023-12-23T10:16:15.797" v="827" actId="478"/>
          <ac:picMkLst>
            <pc:docMk/>
            <pc:sldMk cId="322122064" sldId="429"/>
            <ac:picMk id="48" creationId="{00000000-0000-0000-0000-000000000000}"/>
          </ac:picMkLst>
        </pc:picChg>
        <pc:picChg chg="del">
          <ac:chgData name="Tư Bùi" userId="dcfa3037cac84c70" providerId="LiveId" clId="{23ECADD1-83FE-4DC7-B6E3-D427F544E540}" dt="2023-12-23T10:16:15.797" v="827" actId="478"/>
          <ac:picMkLst>
            <pc:docMk/>
            <pc:sldMk cId="322122064" sldId="429"/>
            <ac:picMk id="50" creationId="{00000000-0000-0000-0000-000000000000}"/>
          </ac:picMkLst>
        </pc:picChg>
        <pc:picChg chg="del">
          <ac:chgData name="Tư Bùi" userId="dcfa3037cac84c70" providerId="LiveId" clId="{23ECADD1-83FE-4DC7-B6E3-D427F544E540}" dt="2023-12-23T10:43:07.774" v="1184" actId="478"/>
          <ac:picMkLst>
            <pc:docMk/>
            <pc:sldMk cId="322122064" sldId="429"/>
            <ac:picMk id="51" creationId="{00000000-0000-0000-0000-000000000000}"/>
          </ac:picMkLst>
        </pc:picChg>
        <pc:picChg chg="del">
          <ac:chgData name="Tư Bùi" userId="dcfa3037cac84c70" providerId="LiveId" clId="{23ECADD1-83FE-4DC7-B6E3-D427F544E540}" dt="2023-12-23T10:43:07.774" v="1184" actId="478"/>
          <ac:picMkLst>
            <pc:docMk/>
            <pc:sldMk cId="322122064" sldId="429"/>
            <ac:picMk id="52" creationId="{00000000-0000-0000-0000-000000000000}"/>
          </ac:picMkLst>
        </pc:picChg>
        <pc:picChg chg="del">
          <ac:chgData name="Tư Bùi" userId="dcfa3037cac84c70" providerId="LiveId" clId="{23ECADD1-83FE-4DC7-B6E3-D427F544E540}" dt="2023-12-23T10:43:07.774" v="1184" actId="478"/>
          <ac:picMkLst>
            <pc:docMk/>
            <pc:sldMk cId="322122064" sldId="429"/>
            <ac:picMk id="53" creationId="{00000000-0000-0000-0000-000000000000}"/>
          </ac:picMkLst>
        </pc:picChg>
      </pc:sldChg>
      <pc:sldChg chg="del">
        <pc:chgData name="Tư Bùi" userId="dcfa3037cac84c70" providerId="LiveId" clId="{23ECADD1-83FE-4DC7-B6E3-D427F544E540}" dt="2023-12-23T09:01:23.635" v="441" actId="47"/>
        <pc:sldMkLst>
          <pc:docMk/>
          <pc:sldMk cId="2301873890" sldId="430"/>
        </pc:sldMkLst>
      </pc:sldChg>
      <pc:sldChg chg="del">
        <pc:chgData name="Tư Bùi" userId="dcfa3037cac84c70" providerId="LiveId" clId="{23ECADD1-83FE-4DC7-B6E3-D427F544E540}" dt="2023-12-23T09:01:26.604" v="442" actId="47"/>
        <pc:sldMkLst>
          <pc:docMk/>
          <pc:sldMk cId="458537334" sldId="431"/>
        </pc:sldMkLst>
      </pc:sldChg>
      <pc:sldChg chg="del">
        <pc:chgData name="Tư Bùi" userId="dcfa3037cac84c70" providerId="LiveId" clId="{23ECADD1-83FE-4DC7-B6E3-D427F544E540}" dt="2023-12-23T10:20:39.350" v="916" actId="47"/>
        <pc:sldMkLst>
          <pc:docMk/>
          <pc:sldMk cId="123829506" sldId="432"/>
        </pc:sldMkLst>
      </pc:sldChg>
      <pc:sldChg chg="del">
        <pc:chgData name="Tư Bùi" userId="dcfa3037cac84c70" providerId="LiveId" clId="{23ECADD1-83FE-4DC7-B6E3-D427F544E540}" dt="2023-12-23T10:20:40.126" v="917" actId="47"/>
        <pc:sldMkLst>
          <pc:docMk/>
          <pc:sldMk cId="457884635" sldId="433"/>
        </pc:sldMkLst>
      </pc:sldChg>
      <pc:sldChg chg="del">
        <pc:chgData name="Tư Bùi" userId="dcfa3037cac84c70" providerId="LiveId" clId="{23ECADD1-83FE-4DC7-B6E3-D427F544E540}" dt="2023-12-23T10:20:40.748" v="918" actId="47"/>
        <pc:sldMkLst>
          <pc:docMk/>
          <pc:sldMk cId="2778328717" sldId="434"/>
        </pc:sldMkLst>
      </pc:sldChg>
      <pc:sldChg chg="del">
        <pc:chgData name="Tư Bùi" userId="dcfa3037cac84c70" providerId="LiveId" clId="{23ECADD1-83FE-4DC7-B6E3-D427F544E540}" dt="2023-12-23T10:20:41.323" v="919" actId="47"/>
        <pc:sldMkLst>
          <pc:docMk/>
          <pc:sldMk cId="2248228092" sldId="435"/>
        </pc:sldMkLst>
      </pc:sldChg>
      <pc:sldChg chg="del">
        <pc:chgData name="Tư Bùi" userId="dcfa3037cac84c70" providerId="LiveId" clId="{23ECADD1-83FE-4DC7-B6E3-D427F544E540}" dt="2023-12-23T10:20:41.956" v="920" actId="47"/>
        <pc:sldMkLst>
          <pc:docMk/>
          <pc:sldMk cId="3095944539" sldId="436"/>
        </pc:sldMkLst>
      </pc:sldChg>
      <pc:sldChg chg="delSp modSp mod ord">
        <pc:chgData name="Tư Bùi" userId="dcfa3037cac84c70" providerId="LiveId" clId="{23ECADD1-83FE-4DC7-B6E3-D427F544E540}" dt="2023-12-23T10:29:02.177" v="1139" actId="1076"/>
        <pc:sldMkLst>
          <pc:docMk/>
          <pc:sldMk cId="1859768699" sldId="437"/>
        </pc:sldMkLst>
        <pc:spChg chg="del">
          <ac:chgData name="Tư Bùi" userId="dcfa3037cac84c70" providerId="LiveId" clId="{23ECADD1-83FE-4DC7-B6E3-D427F544E540}" dt="2023-12-23T10:28:47.272" v="1136" actId="478"/>
          <ac:spMkLst>
            <pc:docMk/>
            <pc:sldMk cId="1859768699" sldId="437"/>
            <ac:spMk id="4" creationId="{CFF419D0-ECC3-42D8-A82E-8E63F4E7103A}"/>
          </ac:spMkLst>
        </pc:spChg>
        <pc:spChg chg="mod">
          <ac:chgData name="Tư Bùi" userId="dcfa3037cac84c70" providerId="LiveId" clId="{23ECADD1-83FE-4DC7-B6E3-D427F544E540}" dt="2023-12-23T10:28:59.214" v="1138" actId="1076"/>
          <ac:spMkLst>
            <pc:docMk/>
            <pc:sldMk cId="1859768699" sldId="437"/>
            <ac:spMk id="10" creationId="{00000000-0000-0000-0000-000000000000}"/>
          </ac:spMkLst>
        </pc:spChg>
        <pc:picChg chg="mod modCrop">
          <ac:chgData name="Tư Bùi" userId="dcfa3037cac84c70" providerId="LiveId" clId="{23ECADD1-83FE-4DC7-B6E3-D427F544E540}" dt="2023-12-23T10:29:02.177" v="1139" actId="1076"/>
          <ac:picMkLst>
            <pc:docMk/>
            <pc:sldMk cId="1859768699" sldId="437"/>
            <ac:picMk id="6" creationId="{00000000-0000-0000-0000-000000000000}"/>
          </ac:picMkLst>
        </pc:picChg>
      </pc:sldChg>
      <pc:sldChg chg="addSp delSp modSp mod addAnim delAnim modAnim">
        <pc:chgData name="Tư Bùi" userId="dcfa3037cac84c70" providerId="LiveId" clId="{23ECADD1-83FE-4DC7-B6E3-D427F544E540}" dt="2023-12-23T10:40:28.278" v="1175" actId="478"/>
        <pc:sldMkLst>
          <pc:docMk/>
          <pc:sldMk cId="2702138429" sldId="438"/>
        </pc:sldMkLst>
        <pc:spChg chg="add mod">
          <ac:chgData name="Tư Bùi" userId="dcfa3037cac84c70" providerId="LiveId" clId="{23ECADD1-83FE-4DC7-B6E3-D427F544E540}" dt="2023-12-23T08:42:39.106" v="424" actId="1076"/>
          <ac:spMkLst>
            <pc:docMk/>
            <pc:sldMk cId="2702138429" sldId="438"/>
            <ac:spMk id="2" creationId="{757E586E-8BC1-1259-C423-79D5815DD0B6}"/>
          </ac:spMkLst>
        </pc:spChg>
        <pc:spChg chg="add mod">
          <ac:chgData name="Tư Bùi" userId="dcfa3037cac84c70" providerId="LiveId" clId="{23ECADD1-83FE-4DC7-B6E3-D427F544E540}" dt="2023-12-23T08:42:26.562" v="420"/>
          <ac:spMkLst>
            <pc:docMk/>
            <pc:sldMk cId="2702138429" sldId="438"/>
            <ac:spMk id="4" creationId="{0AEA05C6-7E61-D7D1-3088-C4835A29E5A0}"/>
          </ac:spMkLst>
        </pc:spChg>
        <pc:spChg chg="add mod">
          <ac:chgData name="Tư Bùi" userId="dcfa3037cac84c70" providerId="LiveId" clId="{23ECADD1-83FE-4DC7-B6E3-D427F544E540}" dt="2023-12-23T08:55:58.845" v="434" actId="14100"/>
          <ac:spMkLst>
            <pc:docMk/>
            <pc:sldMk cId="2702138429" sldId="438"/>
            <ac:spMk id="6" creationId="{C592192B-FB42-FC04-8BAF-FA97AD7A1A9E}"/>
          </ac:spMkLst>
        </pc:spChg>
        <pc:spChg chg="add mod ord">
          <ac:chgData name="Tư Bùi" userId="dcfa3037cac84c70" providerId="LiveId" clId="{23ECADD1-83FE-4DC7-B6E3-D427F544E540}" dt="2023-12-23T08:42:42.780" v="425" actId="167"/>
          <ac:spMkLst>
            <pc:docMk/>
            <pc:sldMk cId="2702138429" sldId="438"/>
            <ac:spMk id="7" creationId="{7D8C03A7-F6AB-73D7-FD5F-7F3B5D53EF96}"/>
          </ac:spMkLst>
        </pc:spChg>
        <pc:spChg chg="del">
          <ac:chgData name="Tư Bùi" userId="dcfa3037cac84c70" providerId="LiveId" clId="{23ECADD1-83FE-4DC7-B6E3-D427F544E540}" dt="2023-12-23T10:40:28.278" v="1175" actId="478"/>
          <ac:spMkLst>
            <pc:docMk/>
            <pc:sldMk cId="2702138429" sldId="438"/>
            <ac:spMk id="17" creationId="{AC4FF117-3F33-4724-9526-52FEB54AFE57}"/>
          </ac:spMkLst>
        </pc:spChg>
        <pc:spChg chg="mod">
          <ac:chgData name="Tư Bùi" userId="dcfa3037cac84c70" providerId="LiveId" clId="{23ECADD1-83FE-4DC7-B6E3-D427F544E540}" dt="2023-12-23T08:39:15.615" v="389" actId="1076"/>
          <ac:spMkLst>
            <pc:docMk/>
            <pc:sldMk cId="2702138429" sldId="438"/>
            <ac:spMk id="18" creationId="{B91B5097-3BA0-422C-B808-17C4DB7D9F31}"/>
          </ac:spMkLst>
        </pc:spChg>
        <pc:spChg chg="add del">
          <ac:chgData name="Tư Bùi" userId="dcfa3037cac84c70" providerId="LiveId" clId="{23ECADD1-83FE-4DC7-B6E3-D427F544E540}" dt="2023-12-23T10:39:42.483" v="1167" actId="478"/>
          <ac:spMkLst>
            <pc:docMk/>
            <pc:sldMk cId="2702138429" sldId="438"/>
            <ac:spMk id="31" creationId="{00000000-0000-0000-0000-000000000000}"/>
          </ac:spMkLst>
        </pc:spChg>
        <pc:spChg chg="add del">
          <ac:chgData name="Tư Bùi" userId="dcfa3037cac84c70" providerId="LiveId" clId="{23ECADD1-83FE-4DC7-B6E3-D427F544E540}" dt="2023-12-23T10:39:42.483" v="1167" actId="478"/>
          <ac:spMkLst>
            <pc:docMk/>
            <pc:sldMk cId="2702138429" sldId="438"/>
            <ac:spMk id="32" creationId="{00000000-0000-0000-0000-000000000000}"/>
          </ac:spMkLst>
        </pc:spChg>
        <pc:spChg chg="add del">
          <ac:chgData name="Tư Bùi" userId="dcfa3037cac84c70" providerId="LiveId" clId="{23ECADD1-83FE-4DC7-B6E3-D427F544E540}" dt="2023-12-23T10:39:42.483" v="1167" actId="478"/>
          <ac:spMkLst>
            <pc:docMk/>
            <pc:sldMk cId="2702138429" sldId="438"/>
            <ac:spMk id="33" creationId="{00000000-0000-0000-0000-000000000000}"/>
          </ac:spMkLst>
        </pc:spChg>
        <pc:spChg chg="mod ord">
          <ac:chgData name="Tư Bùi" userId="dcfa3037cac84c70" providerId="LiveId" clId="{23ECADD1-83FE-4DC7-B6E3-D427F544E540}" dt="2023-12-23T08:59:01.149" v="440"/>
          <ac:spMkLst>
            <pc:docMk/>
            <pc:sldMk cId="2702138429" sldId="438"/>
            <ac:spMk id="56" creationId="{00000000-0000-0000-0000-000000000000}"/>
          </ac:spMkLst>
        </pc:spChg>
        <pc:grpChg chg="mod">
          <ac:chgData name="Tư Bùi" userId="dcfa3037cac84c70" providerId="LiveId" clId="{23ECADD1-83FE-4DC7-B6E3-D427F544E540}" dt="2023-12-23T08:39:07.817" v="387" actId="1076"/>
          <ac:grpSpMkLst>
            <pc:docMk/>
            <pc:sldMk cId="2702138429" sldId="438"/>
            <ac:grpSpMk id="14" creationId="{E3D1238B-15CD-27AC-84CA-A406B7F3F89D}"/>
          </ac:grpSpMkLst>
        </pc:grpChg>
        <pc:picChg chg="del mod">
          <ac:chgData name="Tư Bùi" userId="dcfa3037cac84c70" providerId="LiveId" clId="{23ECADD1-83FE-4DC7-B6E3-D427F544E540}" dt="2023-12-23T08:38:39.020" v="382" actId="478"/>
          <ac:picMkLst>
            <pc:docMk/>
            <pc:sldMk cId="2702138429" sldId="438"/>
            <ac:picMk id="3" creationId="{F10A2787-E447-8CE0-3453-CEC57D974743}"/>
          </ac:picMkLst>
        </pc:picChg>
        <pc:picChg chg="add del">
          <ac:chgData name="Tư Bùi" userId="dcfa3037cac84c70" providerId="LiveId" clId="{23ECADD1-83FE-4DC7-B6E3-D427F544E540}" dt="2023-12-23T10:39:42.125" v="1166" actId="478"/>
          <ac:picMkLst>
            <pc:docMk/>
            <pc:sldMk cId="2702138429" sldId="438"/>
            <ac:picMk id="37" creationId="{00000000-0000-0000-0000-000000000000}"/>
          </ac:picMkLst>
        </pc:picChg>
        <pc:picChg chg="add del">
          <ac:chgData name="Tư Bùi" userId="dcfa3037cac84c70" providerId="LiveId" clId="{23ECADD1-83FE-4DC7-B6E3-D427F544E540}" dt="2023-12-23T10:39:42.483" v="1167" actId="478"/>
          <ac:picMkLst>
            <pc:docMk/>
            <pc:sldMk cId="2702138429" sldId="438"/>
            <ac:picMk id="43" creationId="{00000000-0000-0000-0000-000000000000}"/>
          </ac:picMkLst>
        </pc:picChg>
        <pc:picChg chg="add del">
          <ac:chgData name="Tư Bùi" userId="dcfa3037cac84c70" providerId="LiveId" clId="{23ECADD1-83FE-4DC7-B6E3-D427F544E540}" dt="2023-12-23T10:39:42.483" v="1167" actId="478"/>
          <ac:picMkLst>
            <pc:docMk/>
            <pc:sldMk cId="2702138429" sldId="438"/>
            <ac:picMk id="46" creationId="{00000000-0000-0000-0000-000000000000}"/>
          </ac:picMkLst>
        </pc:picChg>
        <pc:picChg chg="add del">
          <ac:chgData name="Tư Bùi" userId="dcfa3037cac84c70" providerId="LiveId" clId="{23ECADD1-83FE-4DC7-B6E3-D427F544E540}" dt="2023-12-23T10:39:41.349" v="1165" actId="478"/>
          <ac:picMkLst>
            <pc:docMk/>
            <pc:sldMk cId="2702138429" sldId="438"/>
            <ac:picMk id="47" creationId="{00000000-0000-0000-0000-000000000000}"/>
          </ac:picMkLst>
        </pc:picChg>
        <pc:picChg chg="add del">
          <ac:chgData name="Tư Bùi" userId="dcfa3037cac84c70" providerId="LiveId" clId="{23ECADD1-83FE-4DC7-B6E3-D427F544E540}" dt="2023-12-23T10:39:42.125" v="1166" actId="478"/>
          <ac:picMkLst>
            <pc:docMk/>
            <pc:sldMk cId="2702138429" sldId="438"/>
            <ac:picMk id="48" creationId="{00000000-0000-0000-0000-000000000000}"/>
          </ac:picMkLst>
        </pc:picChg>
        <pc:picChg chg="add del">
          <ac:chgData name="Tư Bùi" userId="dcfa3037cac84c70" providerId="LiveId" clId="{23ECADD1-83FE-4DC7-B6E3-D427F544E540}" dt="2023-12-23T10:39:42.483" v="1167" actId="478"/>
          <ac:picMkLst>
            <pc:docMk/>
            <pc:sldMk cId="2702138429" sldId="438"/>
            <ac:picMk id="50" creationId="{00000000-0000-0000-0000-000000000000}"/>
          </ac:picMkLst>
        </pc:picChg>
        <pc:picChg chg="add del">
          <ac:chgData name="Tư Bùi" userId="dcfa3037cac84c70" providerId="LiveId" clId="{23ECADD1-83FE-4DC7-B6E3-D427F544E540}" dt="2023-12-23T10:39:40.777" v="1163" actId="478"/>
          <ac:picMkLst>
            <pc:docMk/>
            <pc:sldMk cId="2702138429" sldId="438"/>
            <ac:picMk id="51" creationId="{00000000-0000-0000-0000-000000000000}"/>
          </ac:picMkLst>
        </pc:picChg>
        <pc:picChg chg="add del">
          <ac:chgData name="Tư Bùi" userId="dcfa3037cac84c70" providerId="LiveId" clId="{23ECADD1-83FE-4DC7-B6E3-D427F544E540}" dt="2023-12-23T10:39:40.777" v="1163" actId="478"/>
          <ac:picMkLst>
            <pc:docMk/>
            <pc:sldMk cId="2702138429" sldId="438"/>
            <ac:picMk id="52" creationId="{00000000-0000-0000-0000-000000000000}"/>
          </ac:picMkLst>
        </pc:picChg>
        <pc:picChg chg="add del">
          <ac:chgData name="Tư Bùi" userId="dcfa3037cac84c70" providerId="LiveId" clId="{23ECADD1-83FE-4DC7-B6E3-D427F544E540}" dt="2023-12-23T10:39:41.077" v="1164" actId="478"/>
          <ac:picMkLst>
            <pc:docMk/>
            <pc:sldMk cId="2702138429" sldId="438"/>
            <ac:picMk id="53" creationId="{00000000-0000-0000-0000-000000000000}"/>
          </ac:picMkLst>
        </pc:picChg>
      </pc:sldChg>
      <pc:sldChg chg="new del">
        <pc:chgData name="Tư Bùi" userId="dcfa3037cac84c70" providerId="LiveId" clId="{23ECADD1-83FE-4DC7-B6E3-D427F544E540}" dt="2023-12-23T08:06:06.606" v="179" actId="47"/>
        <pc:sldMkLst>
          <pc:docMk/>
          <pc:sldMk cId="3045678661" sldId="438"/>
        </pc:sldMkLst>
      </pc:sldChg>
      <pc:sldChg chg="addSp delSp modSp add mod delAnim modAnim">
        <pc:chgData name="Tư Bùi" userId="dcfa3037cac84c70" providerId="LiveId" clId="{23ECADD1-83FE-4DC7-B6E3-D427F544E540}" dt="2023-12-23T10:40:22.234" v="1174" actId="478"/>
        <pc:sldMkLst>
          <pc:docMk/>
          <pc:sldMk cId="1167945853" sldId="439"/>
        </pc:sldMkLst>
        <pc:spChg chg="add mod">
          <ac:chgData name="Tư Bùi" userId="dcfa3037cac84c70" providerId="LiveId" clId="{23ECADD1-83FE-4DC7-B6E3-D427F544E540}" dt="2023-12-23T08:41:43.389" v="416" actId="1076"/>
          <ac:spMkLst>
            <pc:docMk/>
            <pc:sldMk cId="1167945853" sldId="439"/>
            <ac:spMk id="4" creationId="{D687235C-9524-8974-F04B-8A87ABF9F67D}"/>
          </ac:spMkLst>
        </pc:spChg>
        <pc:spChg chg="add mod ord">
          <ac:chgData name="Tư Bùi" userId="dcfa3037cac84c70" providerId="LiveId" clId="{23ECADD1-83FE-4DC7-B6E3-D427F544E540}" dt="2023-12-23T08:39:53.284" v="397" actId="1076"/>
          <ac:spMkLst>
            <pc:docMk/>
            <pc:sldMk cId="1167945853" sldId="439"/>
            <ac:spMk id="5" creationId="{5E9BA913-943E-0E35-45AA-1F95A49BD599}"/>
          </ac:spMkLst>
        </pc:spChg>
        <pc:spChg chg="add mod ord">
          <ac:chgData name="Tư Bùi" userId="dcfa3037cac84c70" providerId="LiveId" clId="{23ECADD1-83FE-4DC7-B6E3-D427F544E540}" dt="2023-12-23T08:40:05.631" v="399" actId="1076"/>
          <ac:spMkLst>
            <pc:docMk/>
            <pc:sldMk cId="1167945853" sldId="439"/>
            <ac:spMk id="6" creationId="{456EDFBA-0AAC-B6A3-83CC-A53C24ACBF34}"/>
          </ac:spMkLst>
        </pc:spChg>
        <pc:spChg chg="add del mod ord">
          <ac:chgData name="Tư Bùi" userId="dcfa3037cac84c70" providerId="LiveId" clId="{23ECADD1-83FE-4DC7-B6E3-D427F544E540}" dt="2023-12-23T08:39:27.346" v="392" actId="21"/>
          <ac:spMkLst>
            <pc:docMk/>
            <pc:sldMk cId="1167945853" sldId="439"/>
            <ac:spMk id="7" creationId="{4D50AEE9-49FD-8DFC-6753-8B1FEF10A0D4}"/>
          </ac:spMkLst>
        </pc:spChg>
        <pc:spChg chg="add mod">
          <ac:chgData name="Tư Bùi" userId="dcfa3037cac84c70" providerId="LiveId" clId="{23ECADD1-83FE-4DC7-B6E3-D427F544E540}" dt="2023-12-23T08:40:59.887" v="412" actId="255"/>
          <ac:spMkLst>
            <pc:docMk/>
            <pc:sldMk cId="1167945853" sldId="439"/>
            <ac:spMk id="9" creationId="{8EE1CF84-7D15-BCC5-8298-E37FF40CE03D}"/>
          </ac:spMkLst>
        </pc:spChg>
        <pc:spChg chg="add del mod">
          <ac:chgData name="Tư Bùi" userId="dcfa3037cac84c70" providerId="LiveId" clId="{23ECADD1-83FE-4DC7-B6E3-D427F544E540}" dt="2023-12-23T08:39:27.346" v="392" actId="21"/>
          <ac:spMkLst>
            <pc:docMk/>
            <pc:sldMk cId="1167945853" sldId="439"/>
            <ac:spMk id="11" creationId="{37F894DB-29A4-0211-B2BC-8FD2B306E40B}"/>
          </ac:spMkLst>
        </pc:spChg>
        <pc:spChg chg="del mod">
          <ac:chgData name="Tư Bùi" userId="dcfa3037cac84c70" providerId="LiveId" clId="{23ECADD1-83FE-4DC7-B6E3-D427F544E540}" dt="2023-12-23T10:40:22.234" v="1174" actId="478"/>
          <ac:spMkLst>
            <pc:docMk/>
            <pc:sldMk cId="1167945853" sldId="439"/>
            <ac:spMk id="17" creationId="{AC4FF117-3F33-4724-9526-52FEB54AFE57}"/>
          </ac:spMkLst>
        </pc:spChg>
        <pc:spChg chg="mod">
          <ac:chgData name="Tư Bùi" userId="dcfa3037cac84c70" providerId="LiveId" clId="{23ECADD1-83FE-4DC7-B6E3-D427F544E540}" dt="2023-12-23T08:41:32.829" v="415" actId="1076"/>
          <ac:spMkLst>
            <pc:docMk/>
            <pc:sldMk cId="1167945853" sldId="439"/>
            <ac:spMk id="18" creationId="{B91B5097-3BA0-422C-B808-17C4DB7D9F31}"/>
          </ac:spMkLst>
        </pc:spChg>
        <pc:spChg chg="del mod ord">
          <ac:chgData name="Tư Bùi" userId="dcfa3037cac84c70" providerId="LiveId" clId="{23ECADD1-83FE-4DC7-B6E3-D427F544E540}" dt="2023-12-23T08:39:19.677" v="390" actId="478"/>
          <ac:spMkLst>
            <pc:docMk/>
            <pc:sldMk cId="1167945853" sldId="439"/>
            <ac:spMk id="56" creationId="{00000000-0000-0000-0000-000000000000}"/>
          </ac:spMkLst>
        </pc:spChg>
        <pc:grpChg chg="mod">
          <ac:chgData name="Tư Bùi" userId="dcfa3037cac84c70" providerId="LiveId" clId="{23ECADD1-83FE-4DC7-B6E3-D427F544E540}" dt="2023-12-23T08:41:32.829" v="415" actId="1076"/>
          <ac:grpSpMkLst>
            <pc:docMk/>
            <pc:sldMk cId="1167945853" sldId="439"/>
            <ac:grpSpMk id="14" creationId="{E3D1238B-15CD-27AC-84CA-A406B7F3F89D}"/>
          </ac:grpSpMkLst>
        </pc:grpChg>
        <pc:picChg chg="del">
          <ac:chgData name="Tư Bùi" userId="dcfa3037cac84c70" providerId="LiveId" clId="{23ECADD1-83FE-4DC7-B6E3-D427F544E540}" dt="2023-12-23T08:26:49.953" v="294" actId="478"/>
          <ac:picMkLst>
            <pc:docMk/>
            <pc:sldMk cId="1167945853" sldId="439"/>
            <ac:picMk id="3" creationId="{F10A2787-E447-8CE0-3453-CEC57D974743}"/>
          </ac:picMkLst>
        </pc:picChg>
        <pc:picChg chg="mod">
          <ac:chgData name="Tư Bùi" userId="dcfa3037cac84c70" providerId="LiveId" clId="{23ECADD1-83FE-4DC7-B6E3-D427F544E540}" dt="2023-12-23T08:39:53.284" v="397" actId="1076"/>
          <ac:picMkLst>
            <pc:docMk/>
            <pc:sldMk cId="1167945853" sldId="439"/>
            <ac:picMk id="51" creationId="{00000000-0000-0000-0000-000000000000}"/>
          </ac:picMkLst>
        </pc:picChg>
        <pc:picChg chg="mod">
          <ac:chgData name="Tư Bùi" userId="dcfa3037cac84c70" providerId="LiveId" clId="{23ECADD1-83FE-4DC7-B6E3-D427F544E540}" dt="2023-12-23T08:39:53.284" v="397" actId="1076"/>
          <ac:picMkLst>
            <pc:docMk/>
            <pc:sldMk cId="1167945853" sldId="439"/>
            <ac:picMk id="52" creationId="{00000000-0000-0000-0000-000000000000}"/>
          </ac:picMkLst>
        </pc:picChg>
        <pc:picChg chg="mod">
          <ac:chgData name="Tư Bùi" userId="dcfa3037cac84c70" providerId="LiveId" clId="{23ECADD1-83FE-4DC7-B6E3-D427F544E540}" dt="2023-12-23T08:39:53.284" v="397" actId="1076"/>
          <ac:picMkLst>
            <pc:docMk/>
            <pc:sldMk cId="1167945853" sldId="439"/>
            <ac:picMk id="53" creationId="{00000000-0000-0000-0000-000000000000}"/>
          </ac:picMkLst>
        </pc:picChg>
      </pc:sldChg>
      <pc:sldChg chg="addSp delSp modSp mod delAnim modAnim">
        <pc:chgData name="Tư Bùi" userId="dcfa3037cac84c70" providerId="LiveId" clId="{23ECADD1-83FE-4DC7-B6E3-D427F544E540}" dt="2023-12-23T10:44:34.786" v="1190" actId="166"/>
        <pc:sldMkLst>
          <pc:docMk/>
          <pc:sldMk cId="3839979479" sldId="440"/>
        </pc:sldMkLst>
        <pc:spChg chg="add mod">
          <ac:chgData name="Tư Bùi" userId="dcfa3037cac84c70" providerId="LiveId" clId="{23ECADD1-83FE-4DC7-B6E3-D427F544E540}" dt="2023-12-23T10:19:36.387" v="888" actId="1076"/>
          <ac:spMkLst>
            <pc:docMk/>
            <pc:sldMk cId="3839979479" sldId="440"/>
            <ac:spMk id="3" creationId="{2A6ABC07-3C2A-D451-A46E-8379E1E56D1E}"/>
          </ac:spMkLst>
        </pc:spChg>
        <pc:spChg chg="add del">
          <ac:chgData name="Tư Bùi" userId="dcfa3037cac84c70" providerId="LiveId" clId="{23ECADD1-83FE-4DC7-B6E3-D427F544E540}" dt="2023-12-23T10:19:44.708" v="890" actId="22"/>
          <ac:spMkLst>
            <pc:docMk/>
            <pc:sldMk cId="3839979479" sldId="440"/>
            <ac:spMk id="5" creationId="{65D1810E-01C4-2046-41CF-49D441D47F4A}"/>
          </ac:spMkLst>
        </pc:spChg>
        <pc:spChg chg="add mod">
          <ac:chgData name="Tư Bùi" userId="dcfa3037cac84c70" providerId="LiveId" clId="{23ECADD1-83FE-4DC7-B6E3-D427F544E540}" dt="2023-12-23T10:20:20.263" v="914" actId="1076"/>
          <ac:spMkLst>
            <pc:docMk/>
            <pc:sldMk cId="3839979479" sldId="440"/>
            <ac:spMk id="6" creationId="{1467B64E-A335-2F77-9EF5-FB3475E00501}"/>
          </ac:spMkLst>
        </pc:spChg>
        <pc:spChg chg="del">
          <ac:chgData name="Tư Bùi" userId="dcfa3037cac84c70" providerId="LiveId" clId="{23ECADD1-83FE-4DC7-B6E3-D427F544E540}" dt="2023-12-23T10:17:49.481" v="863" actId="478"/>
          <ac:spMkLst>
            <pc:docMk/>
            <pc:sldMk cId="3839979479" sldId="440"/>
            <ac:spMk id="14" creationId="{1BCD9553-9AE9-BB6D-36EF-2F16AF6F17D5}"/>
          </ac:spMkLst>
        </pc:spChg>
        <pc:spChg chg="mod ord">
          <ac:chgData name="Tư Bùi" userId="dcfa3037cac84c70" providerId="LiveId" clId="{23ECADD1-83FE-4DC7-B6E3-D427F544E540}" dt="2023-12-23T10:44:34.786" v="1190" actId="166"/>
          <ac:spMkLst>
            <pc:docMk/>
            <pc:sldMk cId="3839979479" sldId="440"/>
            <ac:spMk id="17" creationId="{00000000-0000-0000-0000-000000000000}"/>
          </ac:spMkLst>
        </pc:spChg>
        <pc:spChg chg="del">
          <ac:chgData name="Tư Bùi" userId="dcfa3037cac84c70" providerId="LiveId" clId="{23ECADD1-83FE-4DC7-B6E3-D427F544E540}" dt="2023-12-23T10:40:42.165" v="1176" actId="478"/>
          <ac:spMkLst>
            <pc:docMk/>
            <pc:sldMk cId="3839979479" sldId="440"/>
            <ac:spMk id="18" creationId="{E36203AB-7518-4227-BDE6-BAA069945527}"/>
          </ac:spMkLst>
        </pc:spChg>
        <pc:spChg chg="del">
          <ac:chgData name="Tư Bùi" userId="dcfa3037cac84c70" providerId="LiveId" clId="{23ECADD1-83FE-4DC7-B6E3-D427F544E540}" dt="2023-12-23T10:17:49.481" v="863" actId="478"/>
          <ac:spMkLst>
            <pc:docMk/>
            <pc:sldMk cId="3839979479" sldId="440"/>
            <ac:spMk id="20" creationId="{19E4836A-734E-3A08-91AA-F3CEAF920CCD}"/>
          </ac:spMkLst>
        </pc:spChg>
        <pc:spChg chg="mod">
          <ac:chgData name="Tư Bùi" userId="dcfa3037cac84c70" providerId="LiveId" clId="{23ECADD1-83FE-4DC7-B6E3-D427F544E540}" dt="2023-12-23T10:19:11.227" v="882" actId="1076"/>
          <ac:spMkLst>
            <pc:docMk/>
            <pc:sldMk cId="3839979479" sldId="440"/>
            <ac:spMk id="31" creationId="{00000000-0000-0000-0000-000000000000}"/>
          </ac:spMkLst>
        </pc:spChg>
        <pc:spChg chg="mod">
          <ac:chgData name="Tư Bùi" userId="dcfa3037cac84c70" providerId="LiveId" clId="{23ECADD1-83FE-4DC7-B6E3-D427F544E540}" dt="2023-12-23T10:19:11.227" v="882" actId="1076"/>
          <ac:spMkLst>
            <pc:docMk/>
            <pc:sldMk cId="3839979479" sldId="440"/>
            <ac:spMk id="32" creationId="{00000000-0000-0000-0000-000000000000}"/>
          </ac:spMkLst>
        </pc:spChg>
        <pc:spChg chg="mod">
          <ac:chgData name="Tư Bùi" userId="dcfa3037cac84c70" providerId="LiveId" clId="{23ECADD1-83FE-4DC7-B6E3-D427F544E540}" dt="2023-12-23T10:19:11.227" v="882" actId="1076"/>
          <ac:spMkLst>
            <pc:docMk/>
            <pc:sldMk cId="3839979479" sldId="440"/>
            <ac:spMk id="33" creationId="{00000000-0000-0000-0000-000000000000}"/>
          </ac:spMkLst>
        </pc:spChg>
        <pc:grpChg chg="mod">
          <ac:chgData name="Tư Bùi" userId="dcfa3037cac84c70" providerId="LiveId" clId="{23ECADD1-83FE-4DC7-B6E3-D427F544E540}" dt="2023-12-23T10:19:33.109" v="887" actId="1076"/>
          <ac:grpSpMkLst>
            <pc:docMk/>
            <pc:sldMk cId="3839979479" sldId="440"/>
            <ac:grpSpMk id="11" creationId="{5CAC1143-A6AE-5D6F-D1AC-FE1620DE1E50}"/>
          </ac:grpSpMkLst>
        </pc:grpChg>
        <pc:grpChg chg="del">
          <ac:chgData name="Tư Bùi" userId="dcfa3037cac84c70" providerId="LiveId" clId="{23ECADD1-83FE-4DC7-B6E3-D427F544E540}" dt="2023-12-23T10:18:07.967" v="864" actId="478"/>
          <ac:grpSpMkLst>
            <pc:docMk/>
            <pc:sldMk cId="3839979479" sldId="440"/>
            <ac:grpSpMk id="15" creationId="{22F143D0-83DA-67C8-5D31-4A747D6CCD14}"/>
          </ac:grpSpMkLst>
        </pc:grpChg>
        <pc:picChg chg="mod">
          <ac:chgData name="Tư Bùi" userId="dcfa3037cac84c70" providerId="LiveId" clId="{23ECADD1-83FE-4DC7-B6E3-D427F544E540}" dt="2023-12-23T10:19:11.227" v="882" actId="1076"/>
          <ac:picMkLst>
            <pc:docMk/>
            <pc:sldMk cId="3839979479" sldId="440"/>
            <ac:picMk id="37" creationId="{00000000-0000-0000-0000-000000000000}"/>
          </ac:picMkLst>
        </pc:picChg>
        <pc:picChg chg="mod">
          <ac:chgData name="Tư Bùi" userId="dcfa3037cac84c70" providerId="LiveId" clId="{23ECADD1-83FE-4DC7-B6E3-D427F544E540}" dt="2023-12-23T10:19:11.227" v="882" actId="1076"/>
          <ac:picMkLst>
            <pc:docMk/>
            <pc:sldMk cId="3839979479" sldId="440"/>
            <ac:picMk id="43" creationId="{00000000-0000-0000-0000-000000000000}"/>
          </ac:picMkLst>
        </pc:picChg>
        <pc:picChg chg="mod">
          <ac:chgData name="Tư Bùi" userId="dcfa3037cac84c70" providerId="LiveId" clId="{23ECADD1-83FE-4DC7-B6E3-D427F544E540}" dt="2023-12-23T10:19:11.227" v="882" actId="1076"/>
          <ac:picMkLst>
            <pc:docMk/>
            <pc:sldMk cId="3839979479" sldId="440"/>
            <ac:picMk id="46" creationId="{00000000-0000-0000-0000-000000000000}"/>
          </ac:picMkLst>
        </pc:picChg>
        <pc:picChg chg="mod">
          <ac:chgData name="Tư Bùi" userId="dcfa3037cac84c70" providerId="LiveId" clId="{23ECADD1-83FE-4DC7-B6E3-D427F544E540}" dt="2023-12-23T10:19:11.227" v="882" actId="1076"/>
          <ac:picMkLst>
            <pc:docMk/>
            <pc:sldMk cId="3839979479" sldId="440"/>
            <ac:picMk id="47" creationId="{00000000-0000-0000-0000-000000000000}"/>
          </ac:picMkLst>
        </pc:picChg>
        <pc:picChg chg="mod">
          <ac:chgData name="Tư Bùi" userId="dcfa3037cac84c70" providerId="LiveId" clId="{23ECADD1-83FE-4DC7-B6E3-D427F544E540}" dt="2023-12-23T10:19:11.227" v="882" actId="1076"/>
          <ac:picMkLst>
            <pc:docMk/>
            <pc:sldMk cId="3839979479" sldId="440"/>
            <ac:picMk id="48" creationId="{00000000-0000-0000-0000-000000000000}"/>
          </ac:picMkLst>
        </pc:picChg>
        <pc:picChg chg="mod">
          <ac:chgData name="Tư Bùi" userId="dcfa3037cac84c70" providerId="LiveId" clId="{23ECADD1-83FE-4DC7-B6E3-D427F544E540}" dt="2023-12-23T10:19:11.227" v="882" actId="1076"/>
          <ac:picMkLst>
            <pc:docMk/>
            <pc:sldMk cId="3839979479" sldId="440"/>
            <ac:picMk id="50" creationId="{00000000-0000-0000-0000-000000000000}"/>
          </ac:picMkLst>
        </pc:picChg>
      </pc:sldChg>
      <pc:sldChg chg="addSp delSp modSp mod delAnim modAnim">
        <pc:chgData name="Tư Bùi" userId="dcfa3037cac84c70" providerId="LiveId" clId="{23ECADD1-83FE-4DC7-B6E3-D427F544E540}" dt="2023-12-23T10:44:59.859" v="1191" actId="478"/>
        <pc:sldMkLst>
          <pc:docMk/>
          <pc:sldMk cId="409489516" sldId="441"/>
        </pc:sldMkLst>
        <pc:spChg chg="del">
          <ac:chgData name="Tư Bùi" userId="dcfa3037cac84c70" providerId="LiveId" clId="{23ECADD1-83FE-4DC7-B6E3-D427F544E540}" dt="2023-12-23T10:29:58.034" v="1143" actId="478"/>
          <ac:spMkLst>
            <pc:docMk/>
            <pc:sldMk cId="409489516" sldId="441"/>
            <ac:spMk id="2" creationId="{757E586E-8BC1-1259-C423-79D5815DD0B6}"/>
          </ac:spMkLst>
        </pc:spChg>
        <pc:spChg chg="add mod">
          <ac:chgData name="Tư Bùi" userId="dcfa3037cac84c70" providerId="LiveId" clId="{23ECADD1-83FE-4DC7-B6E3-D427F544E540}" dt="2023-12-23T10:30:27.668" v="1147" actId="1076"/>
          <ac:spMkLst>
            <pc:docMk/>
            <pc:sldMk cId="409489516" sldId="441"/>
            <ac:spMk id="3" creationId="{87E96B1E-F777-5EC4-DF92-2A00140A4227}"/>
          </ac:spMkLst>
        </pc:spChg>
        <pc:spChg chg="del">
          <ac:chgData name="Tư Bùi" userId="dcfa3037cac84c70" providerId="LiveId" clId="{23ECADD1-83FE-4DC7-B6E3-D427F544E540}" dt="2023-12-23T10:29:58.034" v="1143" actId="478"/>
          <ac:spMkLst>
            <pc:docMk/>
            <pc:sldMk cId="409489516" sldId="441"/>
            <ac:spMk id="4" creationId="{0AEA05C6-7E61-D7D1-3088-C4835A29E5A0}"/>
          </ac:spMkLst>
        </pc:spChg>
        <pc:spChg chg="add mod">
          <ac:chgData name="Tư Bùi" userId="dcfa3037cac84c70" providerId="LiveId" clId="{23ECADD1-83FE-4DC7-B6E3-D427F544E540}" dt="2023-12-23T10:30:27.668" v="1147" actId="1076"/>
          <ac:spMkLst>
            <pc:docMk/>
            <pc:sldMk cId="409489516" sldId="441"/>
            <ac:spMk id="5" creationId="{F932A816-A274-A5EA-C12C-22E4B9EB2E19}"/>
          </ac:spMkLst>
        </pc:spChg>
        <pc:spChg chg="del">
          <ac:chgData name="Tư Bùi" userId="dcfa3037cac84c70" providerId="LiveId" clId="{23ECADD1-83FE-4DC7-B6E3-D427F544E540}" dt="2023-12-23T10:30:01.929" v="1144" actId="478"/>
          <ac:spMkLst>
            <pc:docMk/>
            <pc:sldMk cId="409489516" sldId="441"/>
            <ac:spMk id="6" creationId="{C592192B-FB42-FC04-8BAF-FA97AD7A1A9E}"/>
          </ac:spMkLst>
        </pc:spChg>
        <pc:spChg chg="del">
          <ac:chgData name="Tư Bùi" userId="dcfa3037cac84c70" providerId="LiveId" clId="{23ECADD1-83FE-4DC7-B6E3-D427F544E540}" dt="2023-12-23T10:30:01.929" v="1144" actId="478"/>
          <ac:spMkLst>
            <pc:docMk/>
            <pc:sldMk cId="409489516" sldId="441"/>
            <ac:spMk id="7" creationId="{7D8C03A7-F6AB-73D7-FD5F-7F3B5D53EF96}"/>
          </ac:spMkLst>
        </pc:spChg>
        <pc:spChg chg="add mod">
          <ac:chgData name="Tư Bùi" userId="dcfa3037cac84c70" providerId="LiveId" clId="{23ECADD1-83FE-4DC7-B6E3-D427F544E540}" dt="2023-12-23T10:30:27.668" v="1147" actId="1076"/>
          <ac:spMkLst>
            <pc:docMk/>
            <pc:sldMk cId="409489516" sldId="441"/>
            <ac:spMk id="9" creationId="{D861B794-B9C7-8A94-5E80-0766FC9B75F1}"/>
          </ac:spMkLst>
        </pc:spChg>
        <pc:spChg chg="add mod">
          <ac:chgData name="Tư Bùi" userId="dcfa3037cac84c70" providerId="LiveId" clId="{23ECADD1-83FE-4DC7-B6E3-D427F544E540}" dt="2023-12-23T10:30:27.668" v="1147" actId="1076"/>
          <ac:spMkLst>
            <pc:docMk/>
            <pc:sldMk cId="409489516" sldId="441"/>
            <ac:spMk id="10" creationId="{E7FB35CD-B86F-92F0-AD89-8BE4D8A42148}"/>
          </ac:spMkLst>
        </pc:spChg>
        <pc:spChg chg="add mod">
          <ac:chgData name="Tư Bùi" userId="dcfa3037cac84c70" providerId="LiveId" clId="{23ECADD1-83FE-4DC7-B6E3-D427F544E540}" dt="2023-12-23T10:30:53.542" v="1154" actId="14100"/>
          <ac:spMkLst>
            <pc:docMk/>
            <pc:sldMk cId="409489516" sldId="441"/>
            <ac:spMk id="11" creationId="{185FF338-379E-A94B-43A5-965C1E35819D}"/>
          </ac:spMkLst>
        </pc:spChg>
        <pc:spChg chg="add mod">
          <ac:chgData name="Tư Bùi" userId="dcfa3037cac84c70" providerId="LiveId" clId="{23ECADD1-83FE-4DC7-B6E3-D427F544E540}" dt="2023-12-23T10:30:50.286" v="1153" actId="1076"/>
          <ac:spMkLst>
            <pc:docMk/>
            <pc:sldMk cId="409489516" sldId="441"/>
            <ac:spMk id="12" creationId="{D28B8ECF-1D7E-9CBC-244C-1AE6E8F79087}"/>
          </ac:spMkLst>
        </pc:spChg>
        <pc:spChg chg="del">
          <ac:chgData name="Tư Bùi" userId="dcfa3037cac84c70" providerId="LiveId" clId="{23ECADD1-83FE-4DC7-B6E3-D427F544E540}" dt="2023-12-23T10:40:02.639" v="1171" actId="478"/>
          <ac:spMkLst>
            <pc:docMk/>
            <pc:sldMk cId="409489516" sldId="441"/>
            <ac:spMk id="17" creationId="{AC4FF117-3F33-4724-9526-52FEB54AFE57}"/>
          </ac:spMkLst>
        </pc:spChg>
        <pc:spChg chg="del">
          <ac:chgData name="Tư Bùi" userId="dcfa3037cac84c70" providerId="LiveId" clId="{23ECADD1-83FE-4DC7-B6E3-D427F544E540}" dt="2023-12-23T10:29:51.768" v="1141" actId="478"/>
          <ac:spMkLst>
            <pc:docMk/>
            <pc:sldMk cId="409489516" sldId="441"/>
            <ac:spMk id="18" creationId="{B91B5097-3BA0-422C-B808-17C4DB7D9F31}"/>
          </ac:spMkLst>
        </pc:spChg>
        <pc:spChg chg="del">
          <ac:chgData name="Tư Bùi" userId="dcfa3037cac84c70" providerId="LiveId" clId="{23ECADD1-83FE-4DC7-B6E3-D427F544E540}" dt="2023-12-23T10:40:09.487" v="1172" actId="478"/>
          <ac:spMkLst>
            <pc:docMk/>
            <pc:sldMk cId="409489516" sldId="441"/>
            <ac:spMk id="31" creationId="{00000000-0000-0000-0000-000000000000}"/>
          </ac:spMkLst>
        </pc:spChg>
        <pc:spChg chg="del">
          <ac:chgData name="Tư Bùi" userId="dcfa3037cac84c70" providerId="LiveId" clId="{23ECADD1-83FE-4DC7-B6E3-D427F544E540}" dt="2023-12-23T10:40:09.487" v="1172" actId="478"/>
          <ac:spMkLst>
            <pc:docMk/>
            <pc:sldMk cId="409489516" sldId="441"/>
            <ac:spMk id="32" creationId="{00000000-0000-0000-0000-000000000000}"/>
          </ac:spMkLst>
        </pc:spChg>
        <pc:spChg chg="del">
          <ac:chgData name="Tư Bùi" userId="dcfa3037cac84c70" providerId="LiveId" clId="{23ECADD1-83FE-4DC7-B6E3-D427F544E540}" dt="2023-12-23T10:40:09.487" v="1172" actId="478"/>
          <ac:spMkLst>
            <pc:docMk/>
            <pc:sldMk cId="409489516" sldId="441"/>
            <ac:spMk id="33" creationId="{00000000-0000-0000-0000-000000000000}"/>
          </ac:spMkLst>
        </pc:spChg>
        <pc:spChg chg="del mod">
          <ac:chgData name="Tư Bùi" userId="dcfa3037cac84c70" providerId="LiveId" clId="{23ECADD1-83FE-4DC7-B6E3-D427F544E540}" dt="2023-12-23T10:44:59.859" v="1191" actId="478"/>
          <ac:spMkLst>
            <pc:docMk/>
            <pc:sldMk cId="409489516" sldId="441"/>
            <ac:spMk id="56" creationId="{00000000-0000-0000-0000-000000000000}"/>
          </ac:spMkLst>
        </pc:spChg>
        <pc:grpChg chg="del">
          <ac:chgData name="Tư Bùi" userId="dcfa3037cac84c70" providerId="LiveId" clId="{23ECADD1-83FE-4DC7-B6E3-D427F544E540}" dt="2023-12-23T10:29:54.617" v="1142" actId="478"/>
          <ac:grpSpMkLst>
            <pc:docMk/>
            <pc:sldMk cId="409489516" sldId="441"/>
            <ac:grpSpMk id="14" creationId="{E3D1238B-15CD-27AC-84CA-A406B7F3F89D}"/>
          </ac:grpSpMkLst>
        </pc:grpChg>
        <pc:picChg chg="add mod">
          <ac:chgData name="Tư Bùi" userId="dcfa3037cac84c70" providerId="LiveId" clId="{23ECADD1-83FE-4DC7-B6E3-D427F544E540}" dt="2023-12-23T10:30:35.891" v="1150" actId="1076"/>
          <ac:picMkLst>
            <pc:docMk/>
            <pc:sldMk cId="409489516" sldId="441"/>
            <ac:picMk id="8" creationId="{FCB394E6-3FCD-011F-D4E8-9C64C20DEE8B}"/>
          </ac:picMkLst>
        </pc:picChg>
        <pc:picChg chg="del">
          <ac:chgData name="Tư Bùi" userId="dcfa3037cac84c70" providerId="LiveId" clId="{23ECADD1-83FE-4DC7-B6E3-D427F544E540}" dt="2023-12-23T10:40:09.487" v="1172" actId="478"/>
          <ac:picMkLst>
            <pc:docMk/>
            <pc:sldMk cId="409489516" sldId="441"/>
            <ac:picMk id="37" creationId="{00000000-0000-0000-0000-000000000000}"/>
          </ac:picMkLst>
        </pc:picChg>
        <pc:picChg chg="del">
          <ac:chgData name="Tư Bùi" userId="dcfa3037cac84c70" providerId="LiveId" clId="{23ECADD1-83FE-4DC7-B6E3-D427F544E540}" dt="2023-12-23T10:40:09.487" v="1172" actId="478"/>
          <ac:picMkLst>
            <pc:docMk/>
            <pc:sldMk cId="409489516" sldId="441"/>
            <ac:picMk id="43" creationId="{00000000-0000-0000-0000-000000000000}"/>
          </ac:picMkLst>
        </pc:picChg>
        <pc:picChg chg="del">
          <ac:chgData name="Tư Bùi" userId="dcfa3037cac84c70" providerId="LiveId" clId="{23ECADD1-83FE-4DC7-B6E3-D427F544E540}" dt="2023-12-23T10:40:09.487" v="1172" actId="478"/>
          <ac:picMkLst>
            <pc:docMk/>
            <pc:sldMk cId="409489516" sldId="441"/>
            <ac:picMk id="46" creationId="{00000000-0000-0000-0000-000000000000}"/>
          </ac:picMkLst>
        </pc:picChg>
        <pc:picChg chg="del">
          <ac:chgData name="Tư Bùi" userId="dcfa3037cac84c70" providerId="LiveId" clId="{23ECADD1-83FE-4DC7-B6E3-D427F544E540}" dt="2023-12-23T10:40:09.487" v="1172" actId="478"/>
          <ac:picMkLst>
            <pc:docMk/>
            <pc:sldMk cId="409489516" sldId="441"/>
            <ac:picMk id="47" creationId="{00000000-0000-0000-0000-000000000000}"/>
          </ac:picMkLst>
        </pc:picChg>
        <pc:picChg chg="del">
          <ac:chgData name="Tư Bùi" userId="dcfa3037cac84c70" providerId="LiveId" clId="{23ECADD1-83FE-4DC7-B6E3-D427F544E540}" dt="2023-12-23T10:40:09.487" v="1172" actId="478"/>
          <ac:picMkLst>
            <pc:docMk/>
            <pc:sldMk cId="409489516" sldId="441"/>
            <ac:picMk id="48" creationId="{00000000-0000-0000-0000-000000000000}"/>
          </ac:picMkLst>
        </pc:picChg>
        <pc:picChg chg="del">
          <ac:chgData name="Tư Bùi" userId="dcfa3037cac84c70" providerId="LiveId" clId="{23ECADD1-83FE-4DC7-B6E3-D427F544E540}" dt="2023-12-23T10:40:09.487" v="1172" actId="478"/>
          <ac:picMkLst>
            <pc:docMk/>
            <pc:sldMk cId="409489516" sldId="441"/>
            <ac:picMk id="50" creationId="{00000000-0000-0000-0000-000000000000}"/>
          </ac:picMkLst>
        </pc:picChg>
        <pc:picChg chg="del">
          <ac:chgData name="Tư Bùi" userId="dcfa3037cac84c70" providerId="LiveId" clId="{23ECADD1-83FE-4DC7-B6E3-D427F544E540}" dt="2023-12-23T10:42:56.282" v="1183" actId="478"/>
          <ac:picMkLst>
            <pc:docMk/>
            <pc:sldMk cId="409489516" sldId="441"/>
            <ac:picMk id="51" creationId="{00000000-0000-0000-0000-000000000000}"/>
          </ac:picMkLst>
        </pc:picChg>
        <pc:picChg chg="del">
          <ac:chgData name="Tư Bùi" userId="dcfa3037cac84c70" providerId="LiveId" clId="{23ECADD1-83FE-4DC7-B6E3-D427F544E540}" dt="2023-12-23T10:42:56.282" v="1183" actId="478"/>
          <ac:picMkLst>
            <pc:docMk/>
            <pc:sldMk cId="409489516" sldId="441"/>
            <ac:picMk id="52" creationId="{00000000-0000-0000-0000-000000000000}"/>
          </ac:picMkLst>
        </pc:picChg>
        <pc:picChg chg="del">
          <ac:chgData name="Tư Bùi" userId="dcfa3037cac84c70" providerId="LiveId" clId="{23ECADD1-83FE-4DC7-B6E3-D427F544E540}" dt="2023-12-23T10:42:56.282" v="1183" actId="478"/>
          <ac:picMkLst>
            <pc:docMk/>
            <pc:sldMk cId="409489516" sldId="441"/>
            <ac:picMk id="53" creationId="{00000000-0000-0000-0000-000000000000}"/>
          </ac:picMkLst>
        </pc:picChg>
      </pc:sldChg>
      <pc:sldMasterChg chg="addSp delSp modSp mod modSldLayout">
        <pc:chgData name="Tư Bùi" userId="dcfa3037cac84c70" providerId="LiveId" clId="{23ECADD1-83FE-4DC7-B6E3-D427F544E540}" dt="2023-12-23T10:46:41.328" v="1252" actId="478"/>
        <pc:sldMasterMkLst>
          <pc:docMk/>
          <pc:sldMasterMk cId="1713457156" sldId="2147483648"/>
        </pc:sldMasterMkLst>
        <pc:spChg chg="del">
          <ac:chgData name="Tư Bùi" userId="dcfa3037cac84c70" providerId="LiveId" clId="{23ECADD1-83FE-4DC7-B6E3-D427F544E540}" dt="2023-12-23T08:04:09.119" v="171" actId="478"/>
          <ac:spMkLst>
            <pc:docMk/>
            <pc:sldMasterMk cId="1713457156" sldId="2147483648"/>
            <ac:spMk id="2" creationId="{00000000-0000-0000-0000-000000000000}"/>
          </ac:spMkLst>
        </pc:spChg>
        <pc:spChg chg="del">
          <ac:chgData name="Tư Bùi" userId="dcfa3037cac84c70" providerId="LiveId" clId="{23ECADD1-83FE-4DC7-B6E3-D427F544E540}" dt="2023-12-23T08:04:09.119" v="171" actId="478"/>
          <ac:spMkLst>
            <pc:docMk/>
            <pc:sldMasterMk cId="1713457156" sldId="2147483648"/>
            <ac:spMk id="3" creationId="{00000000-0000-0000-0000-000000000000}"/>
          </ac:spMkLst>
        </pc:spChg>
        <pc:spChg chg="del">
          <ac:chgData name="Tư Bùi" userId="dcfa3037cac84c70" providerId="LiveId" clId="{23ECADD1-83FE-4DC7-B6E3-D427F544E540}" dt="2023-12-23T08:04:09.119" v="171" actId="478"/>
          <ac:spMkLst>
            <pc:docMk/>
            <pc:sldMasterMk cId="1713457156" sldId="2147483648"/>
            <ac:spMk id="4" creationId="{00000000-0000-0000-0000-000000000000}"/>
          </ac:spMkLst>
        </pc:spChg>
        <pc:spChg chg="del">
          <ac:chgData name="Tư Bùi" userId="dcfa3037cac84c70" providerId="LiveId" clId="{23ECADD1-83FE-4DC7-B6E3-D427F544E540}" dt="2023-12-23T08:04:09.119" v="171" actId="478"/>
          <ac:spMkLst>
            <pc:docMk/>
            <pc:sldMasterMk cId="1713457156" sldId="2147483648"/>
            <ac:spMk id="5" creationId="{00000000-0000-0000-0000-000000000000}"/>
          </ac:spMkLst>
        </pc:spChg>
        <pc:spChg chg="del">
          <ac:chgData name="Tư Bùi" userId="dcfa3037cac84c70" providerId="LiveId" clId="{23ECADD1-83FE-4DC7-B6E3-D427F544E540}" dt="2023-12-23T08:04:09.119" v="171" actId="478"/>
          <ac:spMkLst>
            <pc:docMk/>
            <pc:sldMasterMk cId="1713457156" sldId="2147483648"/>
            <ac:spMk id="6" creationId="{00000000-0000-0000-0000-000000000000}"/>
          </ac:spMkLst>
        </pc:spChg>
        <pc:spChg chg="del">
          <ac:chgData name="Tư Bùi" userId="dcfa3037cac84c70" providerId="LiveId" clId="{23ECADD1-83FE-4DC7-B6E3-D427F544E540}" dt="2023-12-23T07:55:30.541" v="4" actId="478"/>
          <ac:spMkLst>
            <pc:docMk/>
            <pc:sldMasterMk cId="1713457156" sldId="2147483648"/>
            <ac:spMk id="7" creationId="{00000000-0000-0000-0000-000000000000}"/>
          </ac:spMkLst>
        </pc:spChg>
        <pc:spChg chg="del">
          <ac:chgData name="Tư Bùi" userId="dcfa3037cac84c70" providerId="LiveId" clId="{23ECADD1-83FE-4DC7-B6E3-D427F544E540}" dt="2023-12-23T07:55:30.541" v="4" actId="478"/>
          <ac:spMkLst>
            <pc:docMk/>
            <pc:sldMasterMk cId="1713457156" sldId="2147483648"/>
            <ac:spMk id="8" creationId="{00000000-0000-0000-0000-000000000000}"/>
          </ac:spMkLst>
        </pc:spChg>
        <pc:spChg chg="del">
          <ac:chgData name="Tư Bùi" userId="dcfa3037cac84c70" providerId="LiveId" clId="{23ECADD1-83FE-4DC7-B6E3-D427F544E540}" dt="2023-12-23T08:04:09.119" v="171" actId="478"/>
          <ac:spMkLst>
            <pc:docMk/>
            <pc:sldMasterMk cId="1713457156" sldId="2147483648"/>
            <ac:spMk id="15" creationId="{DEE40799-FF0B-4584-9E2E-6BDA8019DB52}"/>
          </ac:spMkLst>
        </pc:spChg>
        <pc:spChg chg="add mod">
          <ac:chgData name="Tư Bùi" userId="dcfa3037cac84c70" providerId="LiveId" clId="{23ECADD1-83FE-4DC7-B6E3-D427F544E540}" dt="2023-12-23T10:46:38.401" v="1250"/>
          <ac:spMkLst>
            <pc:docMk/>
            <pc:sldMasterMk cId="1713457156" sldId="2147483648"/>
            <ac:spMk id="17" creationId="{5D902754-C8FE-5421-2CAF-A246A2A14CC7}"/>
          </ac:spMkLst>
        </pc:spChg>
        <pc:spChg chg="add mod">
          <ac:chgData name="Tư Bùi" userId="dcfa3037cac84c70" providerId="LiveId" clId="{23ECADD1-83FE-4DC7-B6E3-D427F544E540}" dt="2023-12-23T10:46:38.401" v="1250"/>
          <ac:spMkLst>
            <pc:docMk/>
            <pc:sldMasterMk cId="1713457156" sldId="2147483648"/>
            <ac:spMk id="18" creationId="{48BDE949-A0D5-85CF-D35D-617CED7CE1A1}"/>
          </ac:spMkLst>
        </pc:spChg>
        <pc:spChg chg="add mod">
          <ac:chgData name="Tư Bùi" userId="dcfa3037cac84c70" providerId="LiveId" clId="{23ECADD1-83FE-4DC7-B6E3-D427F544E540}" dt="2023-12-23T10:46:38.401" v="1250"/>
          <ac:spMkLst>
            <pc:docMk/>
            <pc:sldMasterMk cId="1713457156" sldId="2147483648"/>
            <ac:spMk id="23" creationId="{E6BF3CC4-41FC-CD80-3314-E26BE82691FD}"/>
          </ac:spMkLst>
        </pc:spChg>
        <pc:spChg chg="add mod">
          <ac:chgData name="Tư Bùi" userId="dcfa3037cac84c70" providerId="LiveId" clId="{23ECADD1-83FE-4DC7-B6E3-D427F544E540}" dt="2023-12-23T10:46:38.401" v="1250"/>
          <ac:spMkLst>
            <pc:docMk/>
            <pc:sldMasterMk cId="1713457156" sldId="2147483648"/>
            <ac:spMk id="24" creationId="{608A9C39-A6DF-800F-5F79-80BADEECEA75}"/>
          </ac:spMkLst>
        </pc:spChg>
        <pc:picChg chg="add mod">
          <ac:chgData name="Tư Bùi" userId="dcfa3037cac84c70" providerId="LiveId" clId="{23ECADD1-83FE-4DC7-B6E3-D427F544E540}" dt="2023-12-23T10:46:38.401" v="1250"/>
          <ac:picMkLst>
            <pc:docMk/>
            <pc:sldMasterMk cId="1713457156" sldId="2147483648"/>
            <ac:picMk id="9" creationId="{0F286FF3-8C1C-F293-0CB9-C543F51F1874}"/>
          </ac:picMkLst>
        </pc:picChg>
        <pc:picChg chg="add mod">
          <ac:chgData name="Tư Bùi" userId="dcfa3037cac84c70" providerId="LiveId" clId="{23ECADD1-83FE-4DC7-B6E3-D427F544E540}" dt="2023-12-23T10:46:38.401" v="1250"/>
          <ac:picMkLst>
            <pc:docMk/>
            <pc:sldMasterMk cId="1713457156" sldId="2147483648"/>
            <ac:picMk id="10" creationId="{8F191201-ED52-3809-1D40-28FE437DEB3E}"/>
          </ac:picMkLst>
        </pc:picChg>
        <pc:picChg chg="del">
          <ac:chgData name="Tư Bùi" userId="dcfa3037cac84c70" providerId="LiveId" clId="{23ECADD1-83FE-4DC7-B6E3-D427F544E540}" dt="2023-12-23T08:04:09.119" v="171" actId="478"/>
          <ac:picMkLst>
            <pc:docMk/>
            <pc:sldMasterMk cId="1713457156" sldId="2147483648"/>
            <ac:picMk id="11" creationId="{831DDB43-A3FF-4E26-9DEC-40B9A76CD355}"/>
          </ac:picMkLst>
        </pc:picChg>
        <pc:picChg chg="del">
          <ac:chgData name="Tư Bùi" userId="dcfa3037cac84c70" providerId="LiveId" clId="{23ECADD1-83FE-4DC7-B6E3-D427F544E540}" dt="2023-12-23T08:04:09.119" v="171" actId="478"/>
          <ac:picMkLst>
            <pc:docMk/>
            <pc:sldMasterMk cId="1713457156" sldId="2147483648"/>
            <ac:picMk id="12" creationId="{1D873C2B-9676-40D4-AE67-87690A703FB2}"/>
          </ac:picMkLst>
        </pc:picChg>
        <pc:picChg chg="del">
          <ac:chgData name="Tư Bùi" userId="dcfa3037cac84c70" providerId="LiveId" clId="{23ECADD1-83FE-4DC7-B6E3-D427F544E540}" dt="2023-12-23T08:04:09.119" v="171" actId="478"/>
          <ac:picMkLst>
            <pc:docMk/>
            <pc:sldMasterMk cId="1713457156" sldId="2147483648"/>
            <ac:picMk id="13" creationId="{A82E73D7-BE36-4966-BCD5-9AB6031C8EA7}"/>
          </ac:picMkLst>
        </pc:picChg>
        <pc:picChg chg="del">
          <ac:chgData name="Tư Bùi" userId="dcfa3037cac84c70" providerId="LiveId" clId="{23ECADD1-83FE-4DC7-B6E3-D427F544E540}" dt="2023-12-23T08:04:09.119" v="171" actId="478"/>
          <ac:picMkLst>
            <pc:docMk/>
            <pc:sldMasterMk cId="1713457156" sldId="2147483648"/>
            <ac:picMk id="14" creationId="{DBC42704-677F-4772-8E23-6B305FEEA9D8}"/>
          </ac:picMkLst>
        </pc:picChg>
        <pc:picChg chg="del">
          <ac:chgData name="Tư Bùi" userId="dcfa3037cac84c70" providerId="LiveId" clId="{23ECADD1-83FE-4DC7-B6E3-D427F544E540}" dt="2023-12-23T08:04:09.119" v="171" actId="478"/>
          <ac:picMkLst>
            <pc:docMk/>
            <pc:sldMasterMk cId="1713457156" sldId="2147483648"/>
            <ac:picMk id="16" creationId="{2EA5E6C4-70D4-44E8-85A9-966CF7E85556}"/>
          </ac:picMkLst>
        </pc:picChg>
        <pc:picChg chg="add mod">
          <ac:chgData name="Tư Bùi" userId="dcfa3037cac84c70" providerId="LiveId" clId="{23ECADD1-83FE-4DC7-B6E3-D427F544E540}" dt="2023-12-23T10:46:38.401" v="1250"/>
          <ac:picMkLst>
            <pc:docMk/>
            <pc:sldMasterMk cId="1713457156" sldId="2147483648"/>
            <ac:picMk id="19" creationId="{8743C3D3-1CE6-E0C7-5C85-1EE3589B779A}"/>
          </ac:picMkLst>
        </pc:picChg>
        <pc:picChg chg="add mod">
          <ac:chgData name="Tư Bùi" userId="dcfa3037cac84c70" providerId="LiveId" clId="{23ECADD1-83FE-4DC7-B6E3-D427F544E540}" dt="2023-12-23T10:46:38.401" v="1250"/>
          <ac:picMkLst>
            <pc:docMk/>
            <pc:sldMasterMk cId="1713457156" sldId="2147483648"/>
            <ac:picMk id="20" creationId="{72454E05-662F-FC02-FE9F-D78989154C43}"/>
          </ac:picMkLst>
        </pc:picChg>
        <pc:picChg chg="add mod">
          <ac:chgData name="Tư Bùi" userId="dcfa3037cac84c70" providerId="LiveId" clId="{23ECADD1-83FE-4DC7-B6E3-D427F544E540}" dt="2023-12-23T10:46:38.401" v="1250"/>
          <ac:picMkLst>
            <pc:docMk/>
            <pc:sldMasterMk cId="1713457156" sldId="2147483648"/>
            <ac:picMk id="21" creationId="{EAE2BA0C-0C84-885B-B554-4A77D7D75B47}"/>
          </ac:picMkLst>
        </pc:picChg>
        <pc:picChg chg="add mod">
          <ac:chgData name="Tư Bùi" userId="dcfa3037cac84c70" providerId="LiveId" clId="{23ECADD1-83FE-4DC7-B6E3-D427F544E540}" dt="2023-12-23T10:46:38.401" v="1250"/>
          <ac:picMkLst>
            <pc:docMk/>
            <pc:sldMasterMk cId="1713457156" sldId="2147483648"/>
            <ac:picMk id="22" creationId="{95709E1C-B410-877B-D2D9-310BD79F654E}"/>
          </ac:picMkLst>
        </pc:picChg>
        <pc:picChg chg="add mod">
          <ac:chgData name="Tư Bùi" userId="dcfa3037cac84c70" providerId="LiveId" clId="{23ECADD1-83FE-4DC7-B6E3-D427F544E540}" dt="2023-12-23T10:46:38.401" v="1250"/>
          <ac:picMkLst>
            <pc:docMk/>
            <pc:sldMasterMk cId="1713457156" sldId="2147483648"/>
            <ac:picMk id="25" creationId="{B4FA46F6-816F-51B6-22B1-F87670B8A319}"/>
          </ac:picMkLst>
        </pc:picChg>
        <pc:picChg chg="add mod">
          <ac:chgData name="Tư Bùi" userId="dcfa3037cac84c70" providerId="LiveId" clId="{23ECADD1-83FE-4DC7-B6E3-D427F544E540}" dt="2023-12-23T10:46:38.401" v="1250"/>
          <ac:picMkLst>
            <pc:docMk/>
            <pc:sldMasterMk cId="1713457156" sldId="2147483648"/>
            <ac:picMk id="26" creationId="{70DEFAF2-7934-B654-10A2-7E42A4796BDE}"/>
          </ac:picMkLst>
        </pc:picChg>
        <pc:picChg chg="add mod">
          <ac:chgData name="Tư Bùi" userId="dcfa3037cac84c70" providerId="LiveId" clId="{23ECADD1-83FE-4DC7-B6E3-D427F544E540}" dt="2023-12-23T10:46:38.401" v="1250"/>
          <ac:picMkLst>
            <pc:docMk/>
            <pc:sldMasterMk cId="1713457156" sldId="2147483648"/>
            <ac:picMk id="27" creationId="{859F0EA2-53AD-556D-F7AD-F28B448C8B35}"/>
          </ac:picMkLst>
        </pc:picChg>
        <pc:picChg chg="add mod">
          <ac:chgData name="Tư Bùi" userId="dcfa3037cac84c70" providerId="LiveId" clId="{23ECADD1-83FE-4DC7-B6E3-D427F544E540}" dt="2023-12-23T10:46:38.401" v="1250"/>
          <ac:picMkLst>
            <pc:docMk/>
            <pc:sldMasterMk cId="1713457156" sldId="2147483648"/>
            <ac:picMk id="28" creationId="{3200CD83-B451-ACF2-FD57-39872411BE90}"/>
          </ac:picMkLst>
        </pc:picChg>
        <pc:picChg chg="add del mod">
          <ac:chgData name="Tư Bùi" userId="dcfa3037cac84c70" providerId="LiveId" clId="{23ECADD1-83FE-4DC7-B6E3-D427F544E540}" dt="2023-12-23T10:46:41.328" v="1252" actId="478"/>
          <ac:picMkLst>
            <pc:docMk/>
            <pc:sldMasterMk cId="1713457156" sldId="2147483648"/>
            <ac:picMk id="29" creationId="{FCADD1DC-0EE2-2FF1-93D4-75AD1C0CF8C3}"/>
          </ac:picMkLst>
        </pc:picChg>
        <pc:sldLayoutChg chg="delSp modSp mod">
          <pc:chgData name="Tư Bùi" userId="dcfa3037cac84c70" providerId="LiveId" clId="{23ECADD1-83FE-4DC7-B6E3-D427F544E540}" dt="2023-12-23T07:55:56.241" v="8" actId="478"/>
          <pc:sldLayoutMkLst>
            <pc:docMk/>
            <pc:sldMasterMk cId="1713457156" sldId="2147483648"/>
            <pc:sldLayoutMk cId="812436336" sldId="2147483650"/>
          </pc:sldLayoutMkLst>
          <pc:spChg chg="del mod">
            <ac:chgData name="Tư Bùi" userId="dcfa3037cac84c70" providerId="LiveId" clId="{23ECADD1-83FE-4DC7-B6E3-D427F544E540}" dt="2023-12-23T07:55:53.457" v="7" actId="478"/>
            <ac:spMkLst>
              <pc:docMk/>
              <pc:sldMasterMk cId="1713457156" sldId="2147483648"/>
              <pc:sldLayoutMk cId="812436336" sldId="2147483650"/>
              <ac:spMk id="4" creationId="{00000000-0000-0000-0000-000000000000}"/>
            </ac:spMkLst>
          </pc:spChg>
          <pc:spChg chg="del">
            <ac:chgData name="Tư Bùi" userId="dcfa3037cac84c70" providerId="LiveId" clId="{23ECADD1-83FE-4DC7-B6E3-D427F544E540}" dt="2023-12-23T07:55:56.241" v="8" actId="478"/>
            <ac:spMkLst>
              <pc:docMk/>
              <pc:sldMasterMk cId="1713457156" sldId="2147483648"/>
              <pc:sldLayoutMk cId="812436336" sldId="2147483650"/>
              <ac:spMk id="5" creationId="{00000000-0000-0000-0000-000000000000}"/>
            </ac:spMkLst>
          </pc:spChg>
        </pc:sldLayoutChg>
        <pc:sldLayoutChg chg="delSp mod">
          <pc:chgData name="Tư Bùi" userId="dcfa3037cac84c70" providerId="LiveId" clId="{23ECADD1-83FE-4DC7-B6E3-D427F544E540}" dt="2023-12-23T07:56:05.494" v="10" actId="478"/>
          <pc:sldLayoutMkLst>
            <pc:docMk/>
            <pc:sldMasterMk cId="1713457156" sldId="2147483648"/>
            <pc:sldLayoutMk cId="916471526" sldId="2147483651"/>
          </pc:sldLayoutMkLst>
          <pc:spChg chg="del">
            <ac:chgData name="Tư Bùi" userId="dcfa3037cac84c70" providerId="LiveId" clId="{23ECADD1-83FE-4DC7-B6E3-D427F544E540}" dt="2023-12-23T07:56:01.437" v="9" actId="478"/>
            <ac:spMkLst>
              <pc:docMk/>
              <pc:sldMasterMk cId="1713457156" sldId="2147483648"/>
              <pc:sldLayoutMk cId="916471526" sldId="2147483651"/>
              <ac:spMk id="3" creationId="{00000000-0000-0000-0000-000000000000}"/>
            </ac:spMkLst>
          </pc:spChg>
          <pc:spChg chg="del">
            <ac:chgData name="Tư Bùi" userId="dcfa3037cac84c70" providerId="LiveId" clId="{23ECADD1-83FE-4DC7-B6E3-D427F544E540}" dt="2023-12-23T07:56:05.494" v="10" actId="478"/>
            <ac:spMkLst>
              <pc:docMk/>
              <pc:sldMasterMk cId="1713457156" sldId="2147483648"/>
              <pc:sldLayoutMk cId="916471526" sldId="2147483651"/>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2026/2/13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2026/2/13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a:t>
            </a:fld>
            <a:endParaRPr lang="zh-CN" altLang="en-US"/>
          </a:p>
        </p:txBody>
      </p:sp>
    </p:spTree>
    <p:extLst>
      <p:ext uri="{BB962C8B-B14F-4D97-AF65-F5344CB8AC3E}">
        <p14:creationId xmlns:p14="http://schemas.microsoft.com/office/powerpoint/2010/main" val="20343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3843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11</a:t>
            </a:fld>
            <a:endParaRPr lang="zh-CN" altLang="en-US"/>
          </a:p>
        </p:txBody>
      </p:sp>
    </p:spTree>
    <p:extLst>
      <p:ext uri="{BB962C8B-B14F-4D97-AF65-F5344CB8AC3E}">
        <p14:creationId xmlns:p14="http://schemas.microsoft.com/office/powerpoint/2010/main" val="325856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Hs</a:t>
            </a:r>
            <a:r>
              <a:rPr lang="en-US" altLang="zh-CN" baseline="0" dirty="0"/>
              <a:t> </a:t>
            </a:r>
            <a:r>
              <a:rPr lang="en-US" altLang="zh-CN" baseline="0" dirty="0" err="1"/>
              <a:t>chọn</a:t>
            </a:r>
            <a:r>
              <a:rPr lang="en-US" altLang="zh-CN" baseline="0" dirty="0"/>
              <a:t> 1 ô </a:t>
            </a:r>
            <a:r>
              <a:rPr lang="en-US" altLang="zh-CN" baseline="0" dirty="0" err="1"/>
              <a:t>cửa</a:t>
            </a:r>
            <a:r>
              <a:rPr lang="en-US" altLang="zh-CN" baseline="0" dirty="0"/>
              <a:t> </a:t>
            </a:r>
            <a:r>
              <a:rPr lang="en-US" altLang="zh-CN" baseline="0" dirty="0" err="1"/>
              <a:t>để</a:t>
            </a:r>
            <a:r>
              <a:rPr lang="en-US" altLang="zh-CN" baseline="0" dirty="0"/>
              <a:t> </a:t>
            </a:r>
            <a:r>
              <a:rPr lang="en-US" altLang="zh-CN" baseline="0" dirty="0" err="1"/>
              <a:t>dẫn</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a:t>
            </a:r>
            <a:r>
              <a:rPr lang="en-US" altLang="zh-CN" baseline="0" dirty="0" err="1"/>
              <a:t>đọc</a:t>
            </a:r>
            <a:r>
              <a:rPr lang="en-US" altLang="zh-CN" baseline="0" dirty="0"/>
              <a:t>. Sau </a:t>
            </a:r>
            <a:r>
              <a:rPr lang="en-US" altLang="zh-CN" baseline="0" dirty="0" err="1"/>
              <a:t>khi</a:t>
            </a:r>
            <a:r>
              <a:rPr lang="en-US" altLang="zh-CN" baseline="0" dirty="0"/>
              <a:t> </a:t>
            </a:r>
            <a:r>
              <a:rPr lang="en-US" altLang="zh-CN" baseline="0" dirty="0" err="1"/>
              <a:t>đọc</a:t>
            </a:r>
            <a:r>
              <a:rPr lang="en-US" altLang="zh-CN" baseline="0" dirty="0"/>
              <a:t> </a:t>
            </a:r>
            <a:r>
              <a:rPr lang="en-US" altLang="zh-CN" baseline="0" dirty="0" err="1"/>
              <a:t>xong</a:t>
            </a:r>
            <a:r>
              <a:rPr lang="en-US" altLang="zh-CN" baseline="0" dirty="0"/>
              <a:t> GV </a:t>
            </a:r>
            <a:r>
              <a:rPr lang="en-US" altLang="zh-CN" baseline="0" dirty="0" err="1"/>
              <a:t>đặt</a:t>
            </a:r>
            <a:r>
              <a:rPr lang="en-US" altLang="zh-CN" baseline="0" dirty="0"/>
              <a:t> </a:t>
            </a:r>
            <a:r>
              <a:rPr lang="en-US" altLang="zh-CN" baseline="0" dirty="0" err="1"/>
              <a:t>câu</a:t>
            </a:r>
            <a:r>
              <a:rPr lang="en-US" altLang="zh-CN" baseline="0" dirty="0"/>
              <a:t> </a:t>
            </a:r>
            <a:r>
              <a:rPr lang="en-US" altLang="zh-CN" baseline="0" dirty="0" err="1"/>
              <a:t>hỏi</a:t>
            </a:r>
            <a:r>
              <a:rPr lang="en-US" altLang="zh-CN" baseline="0" dirty="0"/>
              <a:t> </a:t>
            </a:r>
            <a:r>
              <a:rPr lang="en-US" altLang="zh-CN" baseline="0" dirty="0" err="1"/>
              <a:t>và</a:t>
            </a:r>
            <a:r>
              <a:rPr lang="en-US" altLang="zh-CN" baseline="0" dirty="0"/>
              <a:t> click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đánh</a:t>
            </a:r>
            <a:r>
              <a:rPr lang="en-US" altLang="zh-CN" baseline="0" dirty="0"/>
              <a:t> </a:t>
            </a:r>
            <a:r>
              <a:rPr lang="en-US" altLang="zh-CN" baseline="0" dirty="0" err="1"/>
              <a:t>giá</a:t>
            </a:r>
            <a:r>
              <a:rPr lang="en-US" altLang="zh-CN" baseline="0" dirty="0"/>
              <a:t> </a:t>
            </a:r>
            <a:r>
              <a:rPr lang="en-US" altLang="zh-CN" baseline="0" dirty="0" err="1"/>
              <a:t>với</a:t>
            </a:r>
            <a:r>
              <a:rPr lang="en-US" altLang="zh-CN" baseline="0" dirty="0"/>
              <a:t> </a:t>
            </a:r>
            <a:r>
              <a:rPr lang="en-US" altLang="zh-CN" baseline="0" dirty="0" err="1"/>
              <a:t>năng</a:t>
            </a:r>
            <a:r>
              <a:rPr lang="en-US" altLang="zh-CN" baseline="0" dirty="0"/>
              <a:t> </a:t>
            </a:r>
            <a:r>
              <a:rPr lang="en-US" altLang="zh-CN" baseline="0" dirty="0" err="1"/>
              <a:t>lực</a:t>
            </a:r>
            <a:r>
              <a:rPr lang="en-US" altLang="zh-CN" baseline="0" dirty="0"/>
              <a:t> </a:t>
            </a:r>
            <a:r>
              <a:rPr lang="en-US" altLang="zh-CN" baseline="0" dirty="0" err="1"/>
              <a:t>đọc</a:t>
            </a:r>
            <a:r>
              <a:rPr lang="en-US" altLang="zh-CN" baseline="0" dirty="0"/>
              <a:t> </a:t>
            </a:r>
            <a:r>
              <a:rPr lang="en-US" altLang="zh-CN" baseline="0" dirty="0" err="1"/>
              <a:t>hiểu</a:t>
            </a:r>
            <a:r>
              <a:rPr lang="en-US" altLang="zh-CN" baseline="0" dirty="0"/>
              <a:t> </a:t>
            </a:r>
            <a:r>
              <a:rPr lang="en-US" altLang="zh-CN" baseline="0" dirty="0" err="1"/>
              <a:t>của</a:t>
            </a:r>
            <a:r>
              <a:rPr lang="en-US" altLang="zh-CN" baseline="0" dirty="0"/>
              <a:t> </a:t>
            </a:r>
            <a:r>
              <a:rPr lang="en-US" altLang="zh-CN" baseline="0" dirty="0" err="1"/>
              <a:t>bé</a:t>
            </a:r>
            <a:r>
              <a:rPr lang="en-US" altLang="zh-CN" baseline="0" dirty="0"/>
              <a:t>.</a:t>
            </a:r>
          </a:p>
          <a:p>
            <a:r>
              <a:rPr lang="vi-VN" altLang="zh-CN" dirty="0"/>
              <a:t>Nhấn vào cây mai để đến tạm biệt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9282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37267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25165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4698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5670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66794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337726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baseline="0" dirty="0"/>
              <a:t> ô </a:t>
            </a:r>
            <a:r>
              <a:rPr lang="en-US" altLang="zh-CN" baseline="0" dirty="0" err="1"/>
              <a:t>tròn</a:t>
            </a:r>
            <a:r>
              <a:rPr lang="en-US" altLang="zh-CN" baseline="0" dirty="0"/>
              <a:t> </a:t>
            </a:r>
            <a:r>
              <a:rPr lang="en-US" altLang="zh-CN" baseline="0" dirty="0" err="1"/>
              <a:t>để</a:t>
            </a:r>
            <a:r>
              <a:rPr lang="en-US" altLang="zh-CN" baseline="0" dirty="0"/>
              <a:t> </a:t>
            </a:r>
            <a:r>
              <a:rPr lang="en-US" altLang="zh-CN" baseline="0" dirty="0" err="1"/>
              <a:t>đánh</a:t>
            </a:r>
            <a:r>
              <a:rPr lang="en-US" altLang="zh-CN" baseline="0" dirty="0"/>
              <a:t> </a:t>
            </a:r>
            <a:r>
              <a:rPr lang="en-US" altLang="zh-CN" baseline="0" dirty="0" err="1"/>
              <a:t>dấu</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extLst>
      <p:ext uri="{BB962C8B-B14F-4D97-AF65-F5344CB8AC3E}">
        <p14:creationId xmlns:p14="http://schemas.microsoft.com/office/powerpoint/2010/main" val="3039193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userDrawn="1"/>
        </p:nvSpPr>
        <p:spPr>
          <a:xfrm>
            <a:off x="157463" y="1024569"/>
            <a:ext cx="11877075" cy="5673686"/>
          </a:xfrm>
          <a:prstGeom prst="rect">
            <a:avLst/>
          </a:prstGeom>
          <a:solidFill>
            <a:srgbClr val="9A000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3268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A00A2AD-B2CE-DC4F-8015-E18525983D45}" type="datetimeFigureOut">
              <a:rPr kumimoji="1" lang="zh-CN" altLang="en-US" smtClean="0"/>
              <a:t>2026/2/13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4727523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A00A2AD-B2CE-DC4F-8015-E18525983D45}" type="datetimeFigureOut">
              <a:rPr kumimoji="1" lang="zh-CN" altLang="en-US" smtClean="0"/>
              <a:t>2026/2/13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4959A3-A541-421B-9CD7-0C923F5DC50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FE6C62-2345-4AFC-A9B4-B80648B88A20}"/>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FA61041-19B0-4309-B12C-8124D74B5C67}"/>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F5E58FA1-8289-4B63-94AF-DF8065BB97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F26FE73-8E88-4C1F-A28F-B1B51E3AF8C2}"/>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84283370"/>
      </p:ext>
    </p:extLst>
  </p:cSld>
  <p:clrMapOvr>
    <a:masterClrMapping/>
  </p:clrMapOvr>
  <p:transition spd="slow"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286FF3-8C1C-F293-0CB9-C543F51F18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10" name="Picture 9">
            <a:extLst>
              <a:ext uri="{FF2B5EF4-FFF2-40B4-BE49-F238E27FC236}">
                <a16:creationId xmlns:a16="http://schemas.microsoft.com/office/drawing/2014/main" id="{8F191201-ED52-3809-1D40-28FE437DEB3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7" name="TextBox 3">
            <a:extLst>
              <a:ext uri="{FF2B5EF4-FFF2-40B4-BE49-F238E27FC236}">
                <a16:creationId xmlns:a16="http://schemas.microsoft.com/office/drawing/2014/main" id="{5D902754-C8FE-5421-2CAF-A246A2A14CC7}"/>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48BDE949-A0D5-85CF-D35D-617CED7CE1A1}"/>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8743C3D3-1CE6-E0C7-5C85-1EE3589B779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20" name="Picture 19">
            <a:extLst>
              <a:ext uri="{FF2B5EF4-FFF2-40B4-BE49-F238E27FC236}">
                <a16:creationId xmlns:a16="http://schemas.microsoft.com/office/drawing/2014/main" id="{72454E05-662F-FC02-FE9F-D78989154C4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1" name="Picture 20">
            <a:extLst>
              <a:ext uri="{FF2B5EF4-FFF2-40B4-BE49-F238E27FC236}">
                <a16:creationId xmlns:a16="http://schemas.microsoft.com/office/drawing/2014/main" id="{EAE2BA0C-0C84-885B-B554-4A77D7D75B4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2" name="Picture 21">
            <a:extLst>
              <a:ext uri="{FF2B5EF4-FFF2-40B4-BE49-F238E27FC236}">
                <a16:creationId xmlns:a16="http://schemas.microsoft.com/office/drawing/2014/main" id="{95709E1C-B410-877B-D2D9-310BD79F65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3" name="Title 1">
            <a:extLst>
              <a:ext uri="{FF2B5EF4-FFF2-40B4-BE49-F238E27FC236}">
                <a16:creationId xmlns:a16="http://schemas.microsoft.com/office/drawing/2014/main" id="{E6BF3CC4-41FC-CD80-3314-E26BE82691FD}"/>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4" name="Title 1">
            <a:extLst>
              <a:ext uri="{FF2B5EF4-FFF2-40B4-BE49-F238E27FC236}">
                <a16:creationId xmlns:a16="http://schemas.microsoft.com/office/drawing/2014/main" id="{608A9C39-A6DF-800F-5F79-80BADEECEA75}"/>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5" name="Picture 24">
            <a:extLst>
              <a:ext uri="{FF2B5EF4-FFF2-40B4-BE49-F238E27FC236}">
                <a16:creationId xmlns:a16="http://schemas.microsoft.com/office/drawing/2014/main" id="{B4FA46F6-816F-51B6-22B1-F87670B8A319}"/>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6" name="Picture 25">
            <a:extLst>
              <a:ext uri="{FF2B5EF4-FFF2-40B4-BE49-F238E27FC236}">
                <a16:creationId xmlns:a16="http://schemas.microsoft.com/office/drawing/2014/main" id="{70DEFAF2-7934-B654-10A2-7E42A4796BD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7" name="Picture 26">
            <a:extLst>
              <a:ext uri="{FF2B5EF4-FFF2-40B4-BE49-F238E27FC236}">
                <a16:creationId xmlns:a16="http://schemas.microsoft.com/office/drawing/2014/main" id="{859F0EA2-53AD-556D-F7AD-F28B448C8B3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8" name="Picture 27">
            <a:extLst>
              <a:ext uri="{FF2B5EF4-FFF2-40B4-BE49-F238E27FC236}">
                <a16:creationId xmlns:a16="http://schemas.microsoft.com/office/drawing/2014/main" id="{3200CD83-B451-ACF2-FD57-39872411BE9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1" r:id="rId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16.png"/><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audio" Target="../media/media2.mp3"/><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1" b="9573"/>
          <a:stretch/>
        </p:blipFill>
        <p:spPr>
          <a:xfrm>
            <a:off x="-638881" y="-163063"/>
            <a:ext cx="13160415" cy="6717295"/>
          </a:xfrm>
          <a:prstGeom prst="rect">
            <a:avLst/>
          </a:prstGeom>
        </p:spPr>
      </p:pic>
      <p:pic>
        <p:nvPicPr>
          <p:cNvPr id="3" name="Picture 2">
            <a:extLst>
              <a:ext uri="{FF2B5EF4-FFF2-40B4-BE49-F238E27FC236}">
                <a16:creationId xmlns:a16="http://schemas.microsoft.com/office/drawing/2014/main" id="{D4239AE4-9A04-9C8E-D933-0E9FA22B8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86" y="190601"/>
            <a:ext cx="1666667" cy="1666667"/>
          </a:xfrm>
          <a:prstGeom prst="rect">
            <a:avLst/>
          </a:prstGeom>
        </p:spPr>
      </p:pic>
      <p:pic>
        <p:nvPicPr>
          <p:cNvPr id="4" name="Picture 3">
            <a:extLst>
              <a:ext uri="{FF2B5EF4-FFF2-40B4-BE49-F238E27FC236}">
                <a16:creationId xmlns:a16="http://schemas.microsoft.com/office/drawing/2014/main" id="{B8ACC4A7-44F1-C205-143E-ECD830BF90E5}"/>
              </a:ext>
            </a:extLst>
          </p:cNvPr>
          <p:cNvPicPr>
            <a:picLocks noChangeAspect="1"/>
          </p:cNvPicPr>
          <p:nvPr/>
        </p:nvPicPr>
        <p:blipFill>
          <a:blip r:embed="rId5"/>
          <a:stretch>
            <a:fillRect/>
          </a:stretch>
        </p:blipFill>
        <p:spPr>
          <a:xfrm>
            <a:off x="5278395" y="535645"/>
            <a:ext cx="2450804" cy="1182727"/>
          </a:xfrm>
          <a:prstGeom prst="rect">
            <a:avLst/>
          </a:prstGeom>
        </p:spPr>
      </p:pic>
      <p:pic>
        <p:nvPicPr>
          <p:cNvPr id="5" name="Picture 4"/>
          <p:cNvPicPr>
            <a:picLocks noChangeAspect="1"/>
          </p:cNvPicPr>
          <p:nvPr/>
        </p:nvPicPr>
        <p:blipFill>
          <a:blip r:embed="rId6"/>
          <a:stretch>
            <a:fillRect/>
          </a:stretch>
        </p:blipFill>
        <p:spPr>
          <a:xfrm>
            <a:off x="6764569" y="4822818"/>
            <a:ext cx="4102964" cy="1731414"/>
          </a:xfrm>
          <a:prstGeom prst="rect">
            <a:avLst/>
          </a:prstGeom>
        </p:spPr>
      </p:pic>
      <p:pic>
        <p:nvPicPr>
          <p:cNvPr id="9" name="Picture 8"/>
          <p:cNvPicPr>
            <a:picLocks noChangeAspect="1"/>
          </p:cNvPicPr>
          <p:nvPr/>
        </p:nvPicPr>
        <p:blipFill>
          <a:blip r:embed="rId7"/>
          <a:stretch>
            <a:fillRect/>
          </a:stretch>
        </p:blipFill>
        <p:spPr>
          <a:xfrm>
            <a:off x="901049" y="1996164"/>
            <a:ext cx="11114742" cy="3495545"/>
          </a:xfrm>
          <a:prstGeom prst="rect">
            <a:avLst/>
          </a:prstGeom>
        </p:spPr>
      </p:pic>
    </p:spTree>
    <p:extLst>
      <p:ext uri="{BB962C8B-B14F-4D97-AF65-F5344CB8AC3E}">
        <p14:creationId xmlns:p14="http://schemas.microsoft.com/office/powerpoint/2010/main" val="3499050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7"/>
          <a:stretch>
            <a:fillRect/>
          </a:stretch>
        </p:blipFill>
        <p:spPr>
          <a:xfrm>
            <a:off x="4216589" y="5850266"/>
            <a:ext cx="3978144" cy="1098489"/>
          </a:xfrm>
          <a:prstGeom prst="rect">
            <a:avLst/>
          </a:prstGeom>
        </p:spPr>
      </p:pic>
      <p:pic>
        <p:nvPicPr>
          <p:cNvPr id="47" name="Picture 46"/>
          <p:cNvPicPr>
            <a:picLocks noChangeAspect="1"/>
          </p:cNvPicPr>
          <p:nvPr/>
        </p:nvPicPr>
        <p:blipFill>
          <a:blip r:embed="rId7"/>
          <a:stretch>
            <a:fillRect/>
          </a:stretch>
        </p:blipFill>
        <p:spPr>
          <a:xfrm>
            <a:off x="8194049" y="5825039"/>
            <a:ext cx="3978144" cy="1098489"/>
          </a:xfrm>
          <a:prstGeom prst="rect">
            <a:avLst/>
          </a:prstGeom>
        </p:spPr>
      </p:pic>
      <p:pic>
        <p:nvPicPr>
          <p:cNvPr id="43" name="Picture 42"/>
          <p:cNvPicPr>
            <a:picLocks noChangeAspect="1"/>
          </p:cNvPicPr>
          <p:nvPr/>
        </p:nvPicPr>
        <p:blipFill>
          <a:blip r:embed="rId7"/>
          <a:stretch>
            <a:fillRect/>
          </a:stretch>
        </p:blipFill>
        <p:spPr>
          <a:xfrm>
            <a:off x="305733" y="5851420"/>
            <a:ext cx="3978144" cy="1098489"/>
          </a:xfrm>
          <a:prstGeom prst="rect">
            <a:avLst/>
          </a:prstGeom>
        </p:spPr>
      </p:pic>
      <p:sp>
        <p:nvSpPr>
          <p:cNvPr id="32" name="Rectangle 31"/>
          <p:cNvSpPr/>
          <p:nvPr/>
        </p:nvSpPr>
        <p:spPr>
          <a:xfrm>
            <a:off x="5223147" y="6051120"/>
            <a:ext cx="320535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ircona" panose="02040603050506020204" pitchFamily="18" charset="0"/>
                <a:cs typeface="+mn-cs"/>
              </a:rPr>
              <a:t>HOÀN THÀNH</a:t>
            </a:r>
            <a:endParaRPr kumimoji="0" lang="vi-VN" sz="28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sp>
        <p:nvSpPr>
          <p:cNvPr id="33" name="Rectangle 32"/>
          <p:cNvSpPr/>
          <p:nvPr/>
        </p:nvSpPr>
        <p:spPr>
          <a:xfrm>
            <a:off x="9100626" y="6112675"/>
            <a:ext cx="282483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Chưa</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hoàn</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thành</a:t>
            </a:r>
            <a:endParaRPr kumimoji="0" lang="vi-VN" sz="20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37" name="Picture 36"/>
          <p:cNvPicPr>
            <a:picLocks noChangeAspect="1"/>
          </p:cNvPicPr>
          <p:nvPr/>
        </p:nvPicPr>
        <p:blipFill>
          <a:blip r:embed="rId8"/>
          <a:stretch>
            <a:fillRect/>
          </a:stretch>
        </p:blipFill>
        <p:spPr>
          <a:xfrm>
            <a:off x="494008" y="5725117"/>
            <a:ext cx="1098451" cy="822694"/>
          </a:xfrm>
          <a:prstGeom prst="rect">
            <a:avLst/>
          </a:prstGeom>
        </p:spPr>
      </p:pic>
      <p:sp>
        <p:nvSpPr>
          <p:cNvPr id="31" name="Rectangle 30"/>
          <p:cNvSpPr/>
          <p:nvPr/>
        </p:nvSpPr>
        <p:spPr>
          <a:xfrm>
            <a:off x="1818082" y="5999195"/>
            <a:ext cx="145369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ircona" panose="02040603050506020204" pitchFamily="18" charset="0"/>
                <a:cs typeface="+mn-cs"/>
              </a:rPr>
              <a:t>TỐT</a:t>
            </a:r>
            <a:endParaRPr kumimoji="0" lang="vi-VN" sz="36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48" name="Picture 47"/>
          <p:cNvPicPr>
            <a:picLocks noChangeAspect="1"/>
          </p:cNvPicPr>
          <p:nvPr/>
        </p:nvPicPr>
        <p:blipFill>
          <a:blip r:embed="rId8"/>
          <a:stretch>
            <a:fillRect/>
          </a:stretch>
        </p:blipFill>
        <p:spPr>
          <a:xfrm>
            <a:off x="4427184" y="5750548"/>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453759" y="5999195"/>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grpSp>
        <p:nvGrpSpPr>
          <p:cNvPr id="11" name="Group 10">
            <a:extLst>
              <a:ext uri="{FF2B5EF4-FFF2-40B4-BE49-F238E27FC236}">
                <a16:creationId xmlns:a16="http://schemas.microsoft.com/office/drawing/2014/main" id="{5CAC1143-A6AE-5D6F-D1AC-FE1620DE1E50}"/>
              </a:ext>
            </a:extLst>
          </p:cNvPr>
          <p:cNvGrpSpPr/>
          <p:nvPr/>
        </p:nvGrpSpPr>
        <p:grpSpPr>
          <a:xfrm>
            <a:off x="-1257835" y="-1492540"/>
            <a:ext cx="13106055" cy="7417847"/>
            <a:chOff x="558799" y="1167084"/>
            <a:chExt cx="12274163" cy="4037947"/>
          </a:xfrm>
        </p:grpSpPr>
        <p:sp>
          <p:nvSpPr>
            <p:cNvPr id="13" name="TextBox 12">
              <a:extLst>
                <a:ext uri="{FF2B5EF4-FFF2-40B4-BE49-F238E27FC236}">
                  <a16:creationId xmlns:a16="http://schemas.microsoft.com/office/drawing/2014/main" id="{0DCC8B82-F4BE-775C-E863-3E18DC8B5194}"/>
                </a:ext>
              </a:extLst>
            </p:cNvPr>
            <p:cNvSpPr txBox="1"/>
            <p:nvPr/>
          </p:nvSpPr>
          <p:spPr>
            <a:xfrm>
              <a:off x="558799" y="1167084"/>
              <a:ext cx="11437767" cy="5455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E9151527-0FD6-E97F-547D-867E0EE1EA5C}"/>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3" name="TextBox 2">
            <a:extLst>
              <a:ext uri="{FF2B5EF4-FFF2-40B4-BE49-F238E27FC236}">
                <a16:creationId xmlns:a16="http://schemas.microsoft.com/office/drawing/2014/main" id="{2A6ABC07-3C2A-D451-A46E-8379E1E56D1E}"/>
              </a:ext>
            </a:extLst>
          </p:cNvPr>
          <p:cNvSpPr txBox="1"/>
          <p:nvPr/>
        </p:nvSpPr>
        <p:spPr>
          <a:xfrm>
            <a:off x="535760" y="772781"/>
            <a:ext cx="11120479" cy="5170646"/>
          </a:xfrm>
          <a:prstGeom prst="rect">
            <a:avLst/>
          </a:prstGeom>
          <a:noFill/>
        </p:spPr>
        <p:txBody>
          <a:bodyPr wrap="square">
            <a:spAutoFit/>
          </a:bodyPr>
          <a:lstStyle/>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 Hai đội chơi, mỗi đội cử một người đóng vai ngựa đua và đứng ở ô xuất phát trên đường đua của đội mình.</a:t>
            </a:r>
          </a:p>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Mỗi lượt chơi, trọng tài giơ một phép tính rồi hô khẩu lệnh “Đúng hay sai”. Nếu kết quả phép tính đó là đúng thì đội trưởng của mỗi đội giơ cờ hiệu màu xanh, nếu sai thì giơ cờ hiệu màu đỏ.</a:t>
            </a:r>
          </a:p>
          <a:p>
            <a:pPr algn="just">
              <a:buFont typeface="Arial" panose="020B0604020202020204" pitchFamily="34" charset="0"/>
              <a:buChar char="•"/>
            </a:pPr>
            <a:r>
              <a:rPr lang="vi-VN" sz="3300" b="1" i="0" dirty="0">
                <a:solidFill>
                  <a:srgbClr val="002060"/>
                </a:solidFill>
                <a:effectLst/>
                <a:latin typeface="Cambria" panose="02040503050406030204" pitchFamily="18" charset="0"/>
                <a:ea typeface="Cambria" panose="02040503050406030204" pitchFamily="18" charset="0"/>
              </a:rPr>
              <a:t>Trọng tài xác định đội giơ cờ hiệu chính xác thì chú ngựa đua của đội đó tiến một ô trên đường đua, ngược lại thì đứng yên. Chú ngựa đua của đội nào về đến ô đích trước thì đội đó giành chiến thắng.</a:t>
            </a:r>
          </a:p>
        </p:txBody>
      </p:sp>
      <p:sp>
        <p:nvSpPr>
          <p:cNvPr id="6" name="TextBox 5">
            <a:extLst>
              <a:ext uri="{FF2B5EF4-FFF2-40B4-BE49-F238E27FC236}">
                <a16:creationId xmlns:a16="http://schemas.microsoft.com/office/drawing/2014/main" id="{1467B64E-A335-2F77-9EF5-FB3475E00501}"/>
              </a:ext>
            </a:extLst>
          </p:cNvPr>
          <p:cNvSpPr txBox="1"/>
          <p:nvPr/>
        </p:nvSpPr>
        <p:spPr>
          <a:xfrm>
            <a:off x="1831324" y="-89317"/>
            <a:ext cx="6721928" cy="1015663"/>
          </a:xfrm>
          <a:prstGeom prst="rect">
            <a:avLst/>
          </a:prstGeom>
          <a:noFill/>
        </p:spPr>
        <p:txBody>
          <a:bodyPr wrap="square">
            <a:spAutoFit/>
          </a:bodyPr>
          <a:lstStyle/>
          <a:p>
            <a:r>
              <a:rPr lang="vi-VN" sz="6000" dirty="0">
                <a:solidFill>
                  <a:srgbClr val="FFFF00"/>
                </a:solidFill>
                <a:effectLst>
                  <a:outerShdw blurRad="38100" dist="38100" dir="2700000" algn="tl">
                    <a:srgbClr val="000000">
                      <a:alpha val="43137"/>
                    </a:srgbClr>
                  </a:outerShdw>
                </a:effectLst>
                <a:latin typeface="UTM Colossalis" panose="02040603050506020204" pitchFamily="18" charset="0"/>
              </a:rPr>
              <a:t>CÁCH CHƠI</a:t>
            </a:r>
            <a:r>
              <a:rPr lang="en-US" sz="6000" dirty="0">
                <a:solidFill>
                  <a:srgbClr val="FFFF00"/>
                </a:solidFill>
                <a:effectLst>
                  <a:outerShdw blurRad="38100" dist="38100" dir="2700000" algn="tl">
                    <a:srgbClr val="000000">
                      <a:alpha val="43137"/>
                    </a:srgbClr>
                  </a:outerShdw>
                </a:effectLst>
                <a:latin typeface="UTM Colossalis" panose="02040603050506020204" pitchFamily="18" charset="0"/>
              </a:rPr>
              <a:t> </a:t>
            </a:r>
            <a:endParaRPr lang="en-SG" sz="6000" dirty="0"/>
          </a:p>
        </p:txBody>
      </p:sp>
      <p:sp>
        <p:nvSpPr>
          <p:cNvPr id="17" name="Action Button: Go Home 16">
            <a:hlinkClick r:id="rId12" action="ppaction://hlinksldjump"/>
          </p:cNvPr>
          <p:cNvSpPr/>
          <p:nvPr/>
        </p:nvSpPr>
        <p:spPr>
          <a:xfrm>
            <a:off x="10955137" y="72051"/>
            <a:ext cx="1055069" cy="700730"/>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83997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randombar(horizontal)">
                                      <p:cBhvr>
                                        <p:cTn id="19" dur="500"/>
                                        <p:tgtEl>
                                          <p:spTgt spid="4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3"/>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1" presetClass="mediacall" presetSubtype="0" fill="hold" nodeType="withEffect">
                                  <p:stCondLst>
                                    <p:cond delay="0"/>
                                  </p:stCondLst>
                                  <p:childTnLst>
                                    <p:cmd type="call" cmd="playFrom(0.0)">
                                      <p:cBhvr>
                                        <p:cTn id="30" dur="1645" fill="hold"/>
                                        <p:tgtEl>
                                          <p:spTgt spid="51"/>
                                        </p:tgtEl>
                                      </p:cBhvr>
                                    </p:cmd>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47"/>
                    </p:tgtEl>
                  </p:cond>
                </p:stCondLst>
                <p:endSync evt="end" delay="0">
                  <p:rtn val="all"/>
                </p:endSync>
                <p:childTnLst>
                  <p:par>
                    <p:cTn id="32" fill="hold">
                      <p:stCondLst>
                        <p:cond delay="0"/>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par>
                                <p:cTn id="37" presetID="1" presetClass="mediacall" presetSubtype="0" fill="hold" nodeType="withEffect">
                                  <p:stCondLst>
                                    <p:cond delay="0"/>
                                  </p:stCondLst>
                                  <p:childTnLst>
                                    <p:cmd type="call" cmd="playFrom(0.0)">
                                      <p:cBhvr>
                                        <p:cTn id="38" dur="2899" fill="hold"/>
                                        <p:tgtEl>
                                          <p:spTgt spid="53"/>
                                        </p:tgtEl>
                                      </p:cBhvr>
                                    </p:cmd>
                                  </p:childTnLst>
                                </p:cTn>
                              </p:par>
                            </p:childTnLst>
                          </p:cTn>
                        </p:par>
                      </p:childTnLst>
                    </p:cTn>
                  </p:par>
                </p:childTnLst>
              </p:cTn>
              <p:nextCondLst>
                <p:cond evt="onClick" delay="0">
                  <p:tgtEl>
                    <p:spTgt spid="47"/>
                  </p:tgtEl>
                </p:cond>
              </p:nextCondLst>
            </p:seq>
            <p:audio>
              <p:cMediaNode vol="80000">
                <p:cTn id="39" fill="hold" display="0">
                  <p:stCondLst>
                    <p:cond delay="indefinite"/>
                  </p:stCondLst>
                  <p:endCondLst>
                    <p:cond evt="onStopAudio" delay="0">
                      <p:tgtEl>
                        <p:sldTgt/>
                      </p:tgtEl>
                    </p:cond>
                  </p:endCondLst>
                </p:cTn>
                <p:tgtEl>
                  <p:spTgt spid="51"/>
                </p:tgtEl>
              </p:cMediaNode>
            </p:audio>
            <p:audio>
              <p:cMediaNode vol="80000">
                <p:cTn id="40" fill="hold" display="0">
                  <p:stCondLst>
                    <p:cond delay="indefinite"/>
                  </p:stCondLst>
                  <p:endCondLst>
                    <p:cond evt="onStopAudio" delay="0">
                      <p:tgtEl>
                        <p:sldTgt/>
                      </p:tgtEl>
                    </p:cond>
                  </p:endCondLst>
                </p:cTn>
                <p:tgtEl>
                  <p:spTgt spid="52"/>
                </p:tgtEl>
              </p:cMediaNode>
            </p:audio>
            <p:audio>
              <p:cMediaNode vol="80000">
                <p:cTn id="41" fill="hold" display="0">
                  <p:stCondLst>
                    <p:cond delay="indefinite"/>
                  </p:stCondLst>
                  <p:endCondLst>
                    <p:cond evt="onStopAudio" delay="0">
                      <p:tgtEl>
                        <p:sldTgt/>
                      </p:tgtEl>
                    </p:cond>
                  </p:endCondLst>
                </p:cTn>
                <p:tgtEl>
                  <p:spTgt spid="53"/>
                </p:tgtEl>
              </p:cMediaNode>
            </p:audio>
            <p:seq concurrent="1" nextAc="seek">
              <p:cTn id="42" restart="whenNotActive" fill="hold" evtFilter="cancelBubble" nodeType="interactiveSeq">
                <p:stCondLst>
                  <p:cond evt="onClick" delay="0">
                    <p:tgtEl>
                      <p:spTgt spid="46"/>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par>
                                <p:cTn id="48" presetID="1" presetClass="mediacall" presetSubtype="0" fill="hold" nodeType="withEffect">
                                  <p:stCondLst>
                                    <p:cond delay="0"/>
                                  </p:stCondLst>
                                  <p:childTnLst>
                                    <p:cmd type="call" cmd="playFrom(0.0)">
                                      <p:cBhvr>
                                        <p:cTn id="49" dur="1645" fill="hold"/>
                                        <p:tgtEl>
                                          <p:spTgt spid="52"/>
                                        </p:tgtEl>
                                      </p:cBhvr>
                                    </p:cmd>
                                  </p:childTnLst>
                                </p:cTn>
                              </p:par>
                            </p:childTnLst>
                          </p:cTn>
                        </p:par>
                      </p:childTnLst>
                    </p:cTn>
                  </p:par>
                </p:childTnLst>
              </p:cTn>
              <p:nextCondLst>
                <p:cond evt="onClick" delay="0">
                  <p:tgtEl>
                    <p:spTgt spid="46"/>
                  </p:tgtEl>
                </p:cond>
              </p:nextCondLst>
            </p:seq>
          </p:childTnLst>
        </p:cTn>
      </p:par>
    </p:tnLst>
    <p:bldLst>
      <p:bldP spid="32" grpId="0"/>
      <p:bldP spid="33"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2970"/>
          <a:stretch/>
        </p:blipFill>
        <p:spPr>
          <a:xfrm>
            <a:off x="-484208" y="515469"/>
            <a:ext cx="13160415" cy="6342531"/>
          </a:xfrm>
          <a:prstGeom prst="rect">
            <a:avLst/>
          </a:prstGeom>
        </p:spPr>
      </p:pic>
      <p:sp>
        <p:nvSpPr>
          <p:cNvPr id="10" name="TextBox 9"/>
          <p:cNvSpPr txBox="1"/>
          <p:nvPr/>
        </p:nvSpPr>
        <p:spPr>
          <a:xfrm>
            <a:off x="2959748" y="1939185"/>
            <a:ext cx="6272504" cy="2308324"/>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43137"/>
                    </a:srgbClr>
                  </a:outerShdw>
                </a:effectLst>
                <a:latin typeface="UTM Colossalis" panose="02040603050506020204" pitchFamily="18" charset="0"/>
              </a:rPr>
              <a:t>CHÀO </a:t>
            </a:r>
          </a:p>
          <a:p>
            <a:pPr algn="ctr"/>
            <a:r>
              <a:rPr lang="en-US" sz="7200" dirty="0">
                <a:solidFill>
                  <a:schemeClr val="bg1"/>
                </a:solidFill>
                <a:effectLst>
                  <a:outerShdw blurRad="38100" dist="38100" dir="2700000" algn="tl">
                    <a:srgbClr val="000000">
                      <a:alpha val="43137"/>
                    </a:srgbClr>
                  </a:outerShdw>
                </a:effectLst>
                <a:latin typeface="UTM Colossalis" panose="02040603050506020204" pitchFamily="18" charset="0"/>
              </a:rPr>
              <a:t>TẠM BIỆT</a:t>
            </a:r>
          </a:p>
        </p:txBody>
      </p:sp>
    </p:spTree>
    <p:extLst>
      <p:ext uri="{BB962C8B-B14F-4D97-AF65-F5344CB8AC3E}">
        <p14:creationId xmlns:p14="http://schemas.microsoft.com/office/powerpoint/2010/main" val="185976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hlinkClick r:id="rId3" action="ppaction://hlinksldjump"/>
          </p:cNvPr>
          <p:cNvPicPr>
            <a:picLocks noChangeAspect="1"/>
          </p:cNvPicPr>
          <p:nvPr/>
        </p:nvPicPr>
        <p:blipFill rotWithShape="1">
          <a:blip r:embed="rId4"/>
          <a:srcRect l="51043" t="49524"/>
          <a:stretch/>
        </p:blipFill>
        <p:spPr>
          <a:xfrm>
            <a:off x="7371530" y="2244524"/>
            <a:ext cx="2723900" cy="2808431"/>
          </a:xfrm>
          <a:prstGeom prst="rect">
            <a:avLst/>
          </a:prstGeom>
        </p:spPr>
      </p:pic>
      <p:pic>
        <p:nvPicPr>
          <p:cNvPr id="40" name="Picture 39">
            <a:hlinkClick r:id="rId5" action="ppaction://hlinksldjump"/>
          </p:cNvPr>
          <p:cNvPicPr>
            <a:picLocks noChangeAspect="1"/>
          </p:cNvPicPr>
          <p:nvPr/>
        </p:nvPicPr>
        <p:blipFill rotWithShape="1">
          <a:blip r:embed="rId4"/>
          <a:srcRect t="49527" r="51587" b="4332"/>
          <a:stretch/>
        </p:blipFill>
        <p:spPr>
          <a:xfrm>
            <a:off x="4454427" y="2244525"/>
            <a:ext cx="2693622" cy="2567162"/>
          </a:xfrm>
          <a:prstGeom prst="rect">
            <a:avLst/>
          </a:prstGeom>
        </p:spPr>
      </p:pic>
      <p:pic>
        <p:nvPicPr>
          <p:cNvPr id="46" name="Picture 45">
            <a:hlinkClick r:id="rId6" action="ppaction://hlinksldjump"/>
          </p:cNvPr>
          <p:cNvPicPr>
            <a:picLocks noChangeAspect="1"/>
          </p:cNvPicPr>
          <p:nvPr/>
        </p:nvPicPr>
        <p:blipFill>
          <a:blip r:embed="rId7"/>
          <a:stretch>
            <a:fillRect/>
          </a:stretch>
        </p:blipFill>
        <p:spPr>
          <a:xfrm rot="16200000">
            <a:off x="8913841" y="3200393"/>
            <a:ext cx="3657607" cy="3657607"/>
          </a:xfrm>
          <a:prstGeom prst="rect">
            <a:avLst/>
          </a:prstGeom>
        </p:spPr>
      </p:pic>
      <p:pic>
        <p:nvPicPr>
          <p:cNvPr id="47" name="Picture 46">
            <a:hlinkClick r:id="rId6" action="ppaction://hlinksldjump"/>
          </p:cNvPr>
          <p:cNvPicPr>
            <a:picLocks noChangeAspect="1"/>
          </p:cNvPicPr>
          <p:nvPr/>
        </p:nvPicPr>
        <p:blipFill>
          <a:blip r:embed="rId7"/>
          <a:stretch>
            <a:fillRect/>
          </a:stretch>
        </p:blipFill>
        <p:spPr>
          <a:xfrm flipV="1">
            <a:off x="-13943" y="-314039"/>
            <a:ext cx="3657607" cy="3657607"/>
          </a:xfrm>
          <a:prstGeom prst="rect">
            <a:avLst/>
          </a:prstGeom>
        </p:spPr>
      </p:pic>
      <p:pic>
        <p:nvPicPr>
          <p:cNvPr id="38" name="Picture 37">
            <a:hlinkClick r:id="rId8" action="ppaction://hlinksldjump"/>
          </p:cNvPr>
          <p:cNvPicPr>
            <a:picLocks noChangeAspect="1"/>
          </p:cNvPicPr>
          <p:nvPr/>
        </p:nvPicPr>
        <p:blipFill rotWithShape="1">
          <a:blip r:embed="rId4"/>
          <a:srcRect r="51587" b="51338"/>
          <a:stretch/>
        </p:blipFill>
        <p:spPr>
          <a:xfrm>
            <a:off x="1574189" y="2075250"/>
            <a:ext cx="2693621" cy="2707499"/>
          </a:xfrm>
          <a:prstGeom prst="rect">
            <a:avLst/>
          </a:prstGeom>
        </p:spPr>
      </p:pic>
      <p:sp>
        <p:nvSpPr>
          <p:cNvPr id="24" name="TextBox 23"/>
          <p:cNvSpPr txBox="1"/>
          <p:nvPr/>
        </p:nvSpPr>
        <p:spPr>
          <a:xfrm>
            <a:off x="2351315" y="9626"/>
            <a:ext cx="7700867"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UTM Colossalis" panose="02040603050506020204" pitchFamily="18" charset="0"/>
              </a:rPr>
              <a:t>Ô CỬA MÙA XUÂN</a:t>
            </a:r>
          </a:p>
        </p:txBody>
      </p:sp>
      <p:sp>
        <p:nvSpPr>
          <p:cNvPr id="5" name="Rectangle 4">
            <a:extLst>
              <a:ext uri="{FF2B5EF4-FFF2-40B4-BE49-F238E27FC236}">
                <a16:creationId xmlns:a16="http://schemas.microsoft.com/office/drawing/2014/main" id="{CED9A3DB-2810-25D8-E556-2FF36E743F7E}"/>
              </a:ext>
            </a:extLst>
          </p:cNvPr>
          <p:cNvSpPr/>
          <p:nvPr/>
        </p:nvSpPr>
        <p:spPr>
          <a:xfrm>
            <a:off x="2671409" y="2501900"/>
            <a:ext cx="722664" cy="4191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t>2024</a:t>
            </a:r>
            <a:endParaRPr lang="en-SG" dirty="0"/>
          </a:p>
        </p:txBody>
      </p:sp>
    </p:spTree>
    <p:extLst>
      <p:ext uri="{BB962C8B-B14F-4D97-AF65-F5344CB8AC3E}">
        <p14:creationId xmlns:p14="http://schemas.microsoft.com/office/powerpoint/2010/main" val="325276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nodeType="clickEffect">
                                  <p:stCondLst>
                                    <p:cond delay="0"/>
                                  </p:stCondLst>
                                  <p:childTnLst>
                                    <p:animEffect transition="out" filter="barn(inVertical)">
                                      <p:cBhvr>
                                        <p:cTn id="55" dur="500"/>
                                        <p:tgtEl>
                                          <p:spTgt spid="40"/>
                                        </p:tgtEl>
                                      </p:cBhvr>
                                    </p:animEffect>
                                    <p:set>
                                      <p:cBhvr>
                                        <p:cTn id="5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6" presetClass="exit" presetSubtype="21" fill="hold" nodeType="clickEffect">
                                  <p:stCondLst>
                                    <p:cond delay="0"/>
                                  </p:stCondLst>
                                  <p:childTnLst>
                                    <p:animEffect transition="out" filter="barn(inVertical)">
                                      <p:cBhvr>
                                        <p:cTn id="61" dur="500"/>
                                        <p:tgtEl>
                                          <p:spTgt spid="37"/>
                                        </p:tgtEl>
                                      </p:cBhvr>
                                    </p:animEffect>
                                    <p:set>
                                      <p:cBhvr>
                                        <p:cTn id="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4" grpId="0"/>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A2787-E447-8CE0-3453-CEC57D974743}"/>
              </a:ext>
            </a:extLst>
          </p:cNvPr>
          <p:cNvPicPr>
            <a:picLocks noChangeAspect="1"/>
          </p:cNvPicPr>
          <p:nvPr/>
        </p:nvPicPr>
        <p:blipFill rotWithShape="1">
          <a:blip r:embed="rId3"/>
          <a:srcRect t="4274"/>
          <a:stretch/>
        </p:blipFill>
        <p:spPr>
          <a:xfrm>
            <a:off x="456322" y="516632"/>
            <a:ext cx="10736037" cy="3674937"/>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520389" y="1277433"/>
            <a:ext cx="12525219" cy="5229987"/>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9F1C6E8B-2830-D63B-E0FE-D22D9A14CBB2}"/>
              </a:ext>
            </a:extLst>
          </p:cNvPr>
          <p:cNvSpPr txBox="1"/>
          <p:nvPr/>
        </p:nvSpPr>
        <p:spPr>
          <a:xfrm>
            <a:off x="284445" y="4499079"/>
            <a:ext cx="11907555" cy="1754326"/>
          </a:xfrm>
          <a:prstGeom prst="rect">
            <a:avLst/>
          </a:prstGeom>
          <a:noFill/>
        </p:spPr>
        <p:txBody>
          <a:bodyPr wrap="square">
            <a:spAutoFit/>
          </a:bodyPr>
          <a:lstStyle/>
          <a:p>
            <a:r>
              <a:rPr lang="en-SG" sz="3600" b="1" dirty="0" err="1">
                <a:solidFill>
                  <a:srgbClr val="002060"/>
                </a:solidFill>
                <a:latin typeface="Cambria" panose="02040503050406030204" pitchFamily="18" charset="0"/>
                <a:ea typeface="Cambria" panose="02040503050406030204" pitchFamily="18" charset="0"/>
              </a:rPr>
              <a:t>Rô-bốt</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ước</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lượng</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như</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sau</a:t>
            </a:r>
            <a:r>
              <a:rPr lang="en-SG" sz="3600" b="1" dirty="0">
                <a:solidFill>
                  <a:srgbClr val="00206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Làm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tròn</a:t>
            </a:r>
            <a:r>
              <a:rPr lang="en-SG" sz="3600" b="1" dirty="0">
                <a:solidFill>
                  <a:srgbClr val="002060"/>
                </a:solidFill>
                <a:latin typeface="Cambria" panose="02040503050406030204" pitchFamily="18" charset="0"/>
                <a:ea typeface="Cambria" panose="02040503050406030204" pitchFamily="18" charset="0"/>
              </a:rPr>
              <a:t> 5 978 </a:t>
            </a:r>
            <a:r>
              <a:rPr lang="en-SG" sz="3600" b="1" dirty="0" err="1">
                <a:solidFill>
                  <a:srgbClr val="002060"/>
                </a:solidFill>
                <a:latin typeface="Cambria" panose="02040503050406030204" pitchFamily="18" charset="0"/>
                <a:ea typeface="Cambria" panose="02040503050406030204" pitchFamily="18" charset="0"/>
              </a:rPr>
              <a:t>thành</a:t>
            </a:r>
            <a:endParaRPr lang="vi-VN" sz="3600" b="1" dirty="0">
              <a:solidFill>
                <a:srgbClr val="002060"/>
              </a:solidFill>
              <a:latin typeface="Cambria" panose="02040503050406030204" pitchFamily="18" charset="0"/>
              <a:ea typeface="Cambria" panose="02040503050406030204" pitchFamily="18" charset="0"/>
            </a:endParaRPr>
          </a:p>
          <a:p>
            <a:r>
              <a:rPr lang="en-SG" sz="3600" b="1" dirty="0">
                <a:solidFill>
                  <a:srgbClr val="002060"/>
                </a:solidFill>
                <a:latin typeface="Cambria" panose="02040503050406030204" pitchFamily="18" charset="0"/>
                <a:ea typeface="Cambria" panose="02040503050406030204" pitchFamily="18" charset="0"/>
              </a:rPr>
              <a:t> 6 000; </a:t>
            </a:r>
            <a:r>
              <a:rPr lang="en-SG" sz="3600" b="1" dirty="0" err="1">
                <a:solidFill>
                  <a:srgbClr val="002060"/>
                </a:solidFill>
                <a:latin typeface="Cambria" panose="02040503050406030204" pitchFamily="18" charset="0"/>
                <a:ea typeface="Cambria" panose="02040503050406030204" pitchFamily="18" charset="0"/>
              </a:rPr>
              <a:t>làm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tròn</a:t>
            </a:r>
            <a:r>
              <a:rPr lang="en-SG" sz="3600" b="1" dirty="0">
                <a:solidFill>
                  <a:srgbClr val="002060"/>
                </a:solidFill>
                <a:latin typeface="Cambria" panose="02040503050406030204" pitchFamily="18" charset="0"/>
                <a:ea typeface="Cambria" panose="02040503050406030204" pitchFamily="18" charset="0"/>
              </a:rPr>
              <a:t> 2967 </a:t>
            </a:r>
            <a:r>
              <a:rPr lang="en-SG" sz="3600" b="1" dirty="0" err="1">
                <a:solidFill>
                  <a:srgbClr val="002060"/>
                </a:solidFill>
                <a:latin typeface="Cambria" panose="02040503050406030204" pitchFamily="18" charset="0"/>
                <a:ea typeface="Cambria" panose="02040503050406030204" pitchFamily="18" charset="0"/>
              </a:rPr>
              <a:t>thành</a:t>
            </a:r>
            <a:r>
              <a:rPr lang="en-SG" sz="3600" b="1" dirty="0">
                <a:solidFill>
                  <a:srgbClr val="002060"/>
                </a:solidFill>
                <a:latin typeface="Cambria" panose="02040503050406030204" pitchFamily="18" charset="0"/>
                <a:ea typeface="Cambria" panose="02040503050406030204" pitchFamily="18" charset="0"/>
              </a:rPr>
              <a:t> 3 000. </a:t>
            </a:r>
            <a:r>
              <a:rPr lang="en-SG" sz="3600" b="1" dirty="0" err="1">
                <a:solidFill>
                  <a:srgbClr val="002060"/>
                </a:solidFill>
                <a:latin typeface="Cambria" panose="02040503050406030204" pitchFamily="18" charset="0"/>
                <a:ea typeface="Cambria" panose="02040503050406030204" pitchFamily="18" charset="0"/>
              </a:rPr>
              <a:t>Vậy</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cả</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ngày</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hôm</a:t>
            </a:r>
            <a:r>
              <a:rPr lang="en-SG"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qua </a:t>
            </a:r>
            <a:r>
              <a:rPr lang="en-SG" sz="3600" b="1" dirty="0" err="1">
                <a:solidFill>
                  <a:srgbClr val="002060"/>
                </a:solidFill>
                <a:latin typeface="Cambria" panose="02040503050406030204" pitchFamily="18" charset="0"/>
                <a:ea typeface="Cambria" panose="02040503050406030204" pitchFamily="18" charset="0"/>
              </a:rPr>
              <a:t>có</a:t>
            </a:r>
            <a:r>
              <a:rPr lang="vi-VN"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khoảng</a:t>
            </a:r>
            <a:r>
              <a:rPr lang="en-SG" sz="3600" b="1" dirty="0">
                <a:solidFill>
                  <a:srgbClr val="002060"/>
                </a:solidFill>
                <a:latin typeface="Cambria" panose="02040503050406030204" pitchFamily="18" charset="0"/>
                <a:ea typeface="Cambria" panose="02040503050406030204" pitchFamily="18" charset="0"/>
              </a:rPr>
              <a:t> 9</a:t>
            </a:r>
            <a:r>
              <a:rPr lang="vi-VN" sz="3600" b="1" dirty="0">
                <a:solidFill>
                  <a:srgbClr val="002060"/>
                </a:solidFill>
                <a:latin typeface="Cambria" panose="02040503050406030204" pitchFamily="18" charset="0"/>
                <a:ea typeface="Cambria" panose="02040503050406030204" pitchFamily="18" charset="0"/>
              </a:rPr>
              <a:t> </a:t>
            </a:r>
            <a:r>
              <a:rPr lang="en-SG" sz="3600" b="1" dirty="0">
                <a:solidFill>
                  <a:srgbClr val="002060"/>
                </a:solidFill>
                <a:latin typeface="Cambria" panose="02040503050406030204" pitchFamily="18" charset="0"/>
                <a:ea typeface="Cambria" panose="02040503050406030204" pitchFamily="18" charset="0"/>
              </a:rPr>
              <a:t>000 </a:t>
            </a:r>
            <a:r>
              <a:rPr lang="en-SG" sz="3600" b="1" dirty="0" err="1">
                <a:solidFill>
                  <a:srgbClr val="002060"/>
                </a:solidFill>
                <a:latin typeface="Cambria" panose="02040503050406030204" pitchFamily="18" charset="0"/>
                <a:ea typeface="Cambria" panose="02040503050406030204" pitchFamily="18" charset="0"/>
              </a:rPr>
              <a:t>lượt</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khách</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tham</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quan</a:t>
            </a:r>
            <a:r>
              <a:rPr lang="en-SG" sz="3600" b="1" dirty="0">
                <a:solidFill>
                  <a:srgbClr val="002060"/>
                </a:solidFill>
                <a:latin typeface="Cambria" panose="02040503050406030204" pitchFamily="18" charset="0"/>
                <a:ea typeface="Cambria" panose="02040503050406030204" pitchFamily="18" charset="0"/>
              </a:rPr>
              <a:t> </a:t>
            </a:r>
            <a:r>
              <a:rPr lang="en-SG" sz="3600" b="1" dirty="0" err="1">
                <a:solidFill>
                  <a:srgbClr val="002060"/>
                </a:solidFill>
                <a:latin typeface="Cambria" panose="02040503050406030204" pitchFamily="18" charset="0"/>
                <a:ea typeface="Cambria" panose="02040503050406030204" pitchFamily="18" charset="0"/>
              </a:rPr>
              <a:t>công</a:t>
            </a:r>
            <a:r>
              <a:rPr lang="en-SG"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viên.</a:t>
            </a:r>
          </a:p>
        </p:txBody>
      </p:sp>
    </p:spTree>
    <p:extLst>
      <p:ext uri="{BB962C8B-B14F-4D97-AF65-F5344CB8AC3E}">
        <p14:creationId xmlns:p14="http://schemas.microsoft.com/office/powerpoint/2010/main" val="14660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6EDFBA-0AAC-B6A3-83CC-A53C24ACBF34}"/>
              </a:ext>
            </a:extLst>
          </p:cNvPr>
          <p:cNvSpPr/>
          <p:nvPr/>
        </p:nvSpPr>
        <p:spPr>
          <a:xfrm>
            <a:off x="137396" y="4052036"/>
            <a:ext cx="11762649" cy="1929302"/>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5E9BA913-943E-0E35-45AA-1F95A49BD599}"/>
              </a:ext>
            </a:extLst>
          </p:cNvPr>
          <p:cNvSpPr/>
          <p:nvPr/>
        </p:nvSpPr>
        <p:spPr>
          <a:xfrm>
            <a:off x="231888" y="2739649"/>
            <a:ext cx="11762649" cy="121283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46" name="Picture 45"/>
          <p:cNvPicPr>
            <a:picLocks noChangeAspect="1"/>
          </p:cNvPicPr>
          <p:nvPr/>
        </p:nvPicPr>
        <p:blipFill>
          <a:blip r:embed="rId7"/>
          <a:stretch>
            <a:fillRect/>
          </a:stretch>
        </p:blipFill>
        <p:spPr>
          <a:xfrm>
            <a:off x="4153871" y="5946929"/>
            <a:ext cx="3978144" cy="1098489"/>
          </a:xfrm>
          <a:prstGeom prst="rect">
            <a:avLst/>
          </a:prstGeom>
        </p:spPr>
      </p:pic>
      <p:pic>
        <p:nvPicPr>
          <p:cNvPr id="47" name="Picture 46"/>
          <p:cNvPicPr>
            <a:picLocks noChangeAspect="1"/>
          </p:cNvPicPr>
          <p:nvPr/>
        </p:nvPicPr>
        <p:blipFill>
          <a:blip r:embed="rId7"/>
          <a:stretch>
            <a:fillRect/>
          </a:stretch>
        </p:blipFill>
        <p:spPr>
          <a:xfrm>
            <a:off x="8001654" y="5839553"/>
            <a:ext cx="3978144" cy="1098489"/>
          </a:xfrm>
          <a:prstGeom prst="rect">
            <a:avLst/>
          </a:prstGeom>
        </p:spPr>
      </p:pic>
      <p:pic>
        <p:nvPicPr>
          <p:cNvPr id="43" name="Picture 42"/>
          <p:cNvPicPr>
            <a:picLocks noChangeAspect="1"/>
          </p:cNvPicPr>
          <p:nvPr/>
        </p:nvPicPr>
        <p:blipFill>
          <a:blip r:embed="rId7"/>
          <a:stretch>
            <a:fillRect/>
          </a:stretch>
        </p:blipFill>
        <p:spPr>
          <a:xfrm>
            <a:off x="243015" y="5948083"/>
            <a:ext cx="3978144" cy="1098489"/>
          </a:xfrm>
          <a:prstGeom prst="rect">
            <a:avLst/>
          </a:prstGeom>
        </p:spPr>
      </p:pic>
      <p:sp>
        <p:nvSpPr>
          <p:cNvPr id="32" name="Rectangle 31"/>
          <p:cNvSpPr/>
          <p:nvPr/>
        </p:nvSpPr>
        <p:spPr>
          <a:xfrm>
            <a:off x="5160429" y="6147783"/>
            <a:ext cx="3205351" cy="523220"/>
          </a:xfrm>
          <a:prstGeom prst="rect">
            <a:avLst/>
          </a:prstGeom>
        </p:spPr>
        <p:txBody>
          <a:bodyPr wrap="square">
            <a:spAutoFit/>
          </a:bodyPr>
          <a:lstStyle/>
          <a:p>
            <a:pPr algn="just"/>
            <a:r>
              <a:rPr lang="en-US" sz="2800" dirty="0">
                <a:solidFill>
                  <a:schemeClr val="bg1"/>
                </a:solidFill>
                <a:latin typeface="UTM Aircona" panose="02040603050506020204" pitchFamily="18" charset="0"/>
              </a:rPr>
              <a:t>HOÀN THÀNH</a:t>
            </a:r>
            <a:endParaRPr lang="vi-VN" sz="2800" dirty="0">
              <a:solidFill>
                <a:schemeClr val="bg1"/>
              </a:solidFill>
              <a:latin typeface="UTM Avo" panose="02040603050506020204" pitchFamily="18" charset="0"/>
            </a:endParaRPr>
          </a:p>
        </p:txBody>
      </p:sp>
      <p:sp>
        <p:nvSpPr>
          <p:cNvPr id="33" name="Rectangle 32"/>
          <p:cNvSpPr/>
          <p:nvPr/>
        </p:nvSpPr>
        <p:spPr>
          <a:xfrm>
            <a:off x="9037908" y="6209338"/>
            <a:ext cx="2824830" cy="400110"/>
          </a:xfrm>
          <a:prstGeom prst="rect">
            <a:avLst/>
          </a:prstGeom>
        </p:spPr>
        <p:txBody>
          <a:bodyPr wrap="square">
            <a:spAutoFit/>
          </a:bodyPr>
          <a:lstStyle/>
          <a:p>
            <a:pPr algn="just"/>
            <a:r>
              <a:rPr lang="en-US" sz="2000" dirty="0" err="1">
                <a:solidFill>
                  <a:schemeClr val="bg1"/>
                </a:solidFill>
                <a:latin typeface="UTM Aircona" panose="02040603050506020204" pitchFamily="18" charset="0"/>
              </a:rPr>
              <a:t>Chưa</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hoàn</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thành</a:t>
            </a:r>
            <a:endParaRPr lang="vi-VN" sz="2000" dirty="0">
              <a:solidFill>
                <a:schemeClr val="bg1"/>
              </a:solidFill>
              <a:latin typeface="UTM Avo" panose="02040603050506020204" pitchFamily="18" charset="0"/>
            </a:endParaRPr>
          </a:p>
        </p:txBody>
      </p:sp>
      <p:pic>
        <p:nvPicPr>
          <p:cNvPr id="37" name="Picture 36"/>
          <p:cNvPicPr>
            <a:picLocks noChangeAspect="1"/>
          </p:cNvPicPr>
          <p:nvPr/>
        </p:nvPicPr>
        <p:blipFill>
          <a:blip r:embed="rId8"/>
          <a:stretch>
            <a:fillRect/>
          </a:stretch>
        </p:blipFill>
        <p:spPr>
          <a:xfrm>
            <a:off x="431290" y="5821780"/>
            <a:ext cx="1098451" cy="822694"/>
          </a:xfrm>
          <a:prstGeom prst="rect">
            <a:avLst/>
          </a:prstGeom>
        </p:spPr>
      </p:pic>
      <p:sp>
        <p:nvSpPr>
          <p:cNvPr id="31" name="Rectangle 30"/>
          <p:cNvSpPr/>
          <p:nvPr/>
        </p:nvSpPr>
        <p:spPr>
          <a:xfrm>
            <a:off x="1755364" y="6095858"/>
            <a:ext cx="1453694" cy="646331"/>
          </a:xfrm>
          <a:prstGeom prst="rect">
            <a:avLst/>
          </a:prstGeom>
        </p:spPr>
        <p:txBody>
          <a:bodyPr wrap="square">
            <a:spAutoFit/>
          </a:bodyPr>
          <a:lstStyle/>
          <a:p>
            <a:pPr algn="just"/>
            <a:r>
              <a:rPr lang="en-US" sz="3600" dirty="0">
                <a:solidFill>
                  <a:schemeClr val="bg1"/>
                </a:solidFill>
                <a:latin typeface="UTM Aircona" panose="02040603050506020204" pitchFamily="18" charset="0"/>
              </a:rPr>
              <a:t>TỐT</a:t>
            </a:r>
            <a:endParaRPr lang="vi-VN" sz="3600" dirty="0">
              <a:solidFill>
                <a:schemeClr val="bg1"/>
              </a:solidFill>
              <a:latin typeface="UTM Avo" panose="02040603050506020204" pitchFamily="18" charset="0"/>
            </a:endParaRPr>
          </a:p>
        </p:txBody>
      </p:sp>
      <p:pic>
        <p:nvPicPr>
          <p:cNvPr id="48" name="Picture 47"/>
          <p:cNvPicPr>
            <a:picLocks noChangeAspect="1"/>
          </p:cNvPicPr>
          <p:nvPr/>
        </p:nvPicPr>
        <p:blipFill>
          <a:blip r:embed="rId8"/>
          <a:stretch>
            <a:fillRect/>
          </a:stretch>
        </p:blipFill>
        <p:spPr>
          <a:xfrm>
            <a:off x="4364466" y="5847211"/>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91041" y="6095858"/>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73392" y="2901990"/>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6123" y="3389353"/>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61091" y="3976095"/>
            <a:ext cx="487363" cy="487363"/>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461091" y="-2843060"/>
            <a:ext cx="12525219" cy="5108308"/>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id="{B91B5097-3BA0-422C-B808-17C4DB7D9F31}"/>
              </a:ext>
            </a:extLst>
          </p:cNvPr>
          <p:cNvSpPr txBox="1"/>
          <p:nvPr/>
        </p:nvSpPr>
        <p:spPr>
          <a:xfrm>
            <a:off x="367429" y="180954"/>
            <a:ext cx="12000195" cy="1938992"/>
          </a:xfrm>
          <a:prstGeom prst="rect">
            <a:avLst/>
          </a:prstGeom>
          <a:noFill/>
        </p:spPr>
        <p:txBody>
          <a:bodyPr wrap="square">
            <a:spAutoFit/>
          </a:bodyPr>
          <a:lstStyle/>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Em hãy ước lượng kết quả mỗi phép tính theo mỗi yêu cầu sau:</a:t>
            </a:r>
          </a:p>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Khoảng mấy nghìn?            Khoảng mấy chục nghìn?</a:t>
            </a:r>
            <a:br>
              <a:rPr lang="vi-VN" sz="3000" b="1" i="0" dirty="0">
                <a:solidFill>
                  <a:schemeClr val="accent2">
                    <a:lumMod val="50000"/>
                  </a:schemeClr>
                </a:solidFill>
                <a:effectLst/>
                <a:latin typeface="Cambria" panose="02040503050406030204" pitchFamily="18" charset="0"/>
                <a:ea typeface="Cambria" panose="02040503050406030204" pitchFamily="18" charset="0"/>
              </a:rPr>
            </a:br>
            <a:r>
              <a:rPr lang="vi-VN" sz="3000" b="1" i="0" dirty="0">
                <a:solidFill>
                  <a:schemeClr val="accent2">
                    <a:lumMod val="50000"/>
                  </a:schemeClr>
                </a:solidFill>
                <a:effectLst/>
                <a:latin typeface="Cambria" panose="02040503050406030204" pitchFamily="18" charset="0"/>
                <a:ea typeface="Cambria" panose="02040503050406030204" pitchFamily="18" charset="0"/>
              </a:rPr>
              <a:t>7 960 + 1 980                        19 870 + 30 480</a:t>
            </a:r>
          </a:p>
          <a:p>
            <a:pPr algn="l"/>
            <a:r>
              <a:rPr lang="vi-VN" sz="3000" b="1" i="0" dirty="0">
                <a:solidFill>
                  <a:schemeClr val="accent2">
                    <a:lumMod val="50000"/>
                  </a:schemeClr>
                </a:solidFill>
                <a:effectLst/>
                <a:latin typeface="Cambria" panose="02040503050406030204" pitchFamily="18" charset="0"/>
                <a:ea typeface="Cambria" panose="02040503050406030204" pitchFamily="18" charset="0"/>
              </a:rPr>
              <a:t>5 985 - 3 897                          50 217 - 21 052</a:t>
            </a:r>
          </a:p>
        </p:txBody>
      </p:sp>
      <p:sp>
        <p:nvSpPr>
          <p:cNvPr id="4" name="TextBox 3">
            <a:extLst>
              <a:ext uri="{FF2B5EF4-FFF2-40B4-BE49-F238E27FC236}">
                <a16:creationId xmlns:a16="http://schemas.microsoft.com/office/drawing/2014/main" id="{D687235C-9524-8974-F04B-8A87ABF9F67D}"/>
              </a:ext>
            </a:extLst>
          </p:cNvPr>
          <p:cNvSpPr txBox="1"/>
          <p:nvPr/>
        </p:nvSpPr>
        <p:spPr>
          <a:xfrm>
            <a:off x="329262" y="2701322"/>
            <a:ext cx="12744450" cy="1169551"/>
          </a:xfrm>
          <a:prstGeom prst="rect">
            <a:avLst/>
          </a:prstGeom>
          <a:noFill/>
        </p:spPr>
        <p:txBody>
          <a:bodyPr wrap="square">
            <a:spAutoFit/>
          </a:bodyPr>
          <a:lstStyle/>
          <a:p>
            <a:r>
              <a:rPr lang="en-SG" sz="3500" b="1" i="0" dirty="0" err="1">
                <a:solidFill>
                  <a:srgbClr val="002060"/>
                </a:solidFill>
                <a:effectLst/>
                <a:latin typeface="Cambria" panose="02040503050406030204" pitchFamily="18" charset="0"/>
                <a:ea typeface="Cambria" panose="02040503050406030204" pitchFamily="18" charset="0"/>
              </a:rPr>
              <a:t>Làm</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tròn</a:t>
            </a:r>
            <a:r>
              <a:rPr lang="en-SG" sz="3500" b="1" i="0" dirty="0">
                <a:solidFill>
                  <a:srgbClr val="002060"/>
                </a:solidFill>
                <a:effectLst/>
                <a:latin typeface="Cambria" panose="02040503050406030204" pitchFamily="18" charset="0"/>
                <a:ea typeface="Cambria" panose="02040503050406030204" pitchFamily="18" charset="0"/>
              </a:rPr>
              <a:t> 7 960 </a:t>
            </a:r>
            <a:r>
              <a:rPr lang="en-SG" sz="3500" b="1" i="0" dirty="0" err="1">
                <a:solidFill>
                  <a:srgbClr val="002060"/>
                </a:solidFill>
                <a:effectLst/>
                <a:latin typeface="Cambria" panose="02040503050406030204" pitchFamily="18" charset="0"/>
                <a:ea typeface="Cambria" panose="02040503050406030204" pitchFamily="18" charset="0"/>
              </a:rPr>
              <a:t>thành</a:t>
            </a:r>
            <a:r>
              <a:rPr lang="en-SG" sz="3500" b="1" i="0" dirty="0">
                <a:solidFill>
                  <a:srgbClr val="002060"/>
                </a:solidFill>
                <a:effectLst/>
                <a:latin typeface="Cambria" panose="02040503050406030204" pitchFamily="18" charset="0"/>
                <a:ea typeface="Cambria" panose="02040503050406030204" pitchFamily="18" charset="0"/>
              </a:rPr>
              <a:t> 8 000; </a:t>
            </a:r>
            <a:r>
              <a:rPr lang="en-SG" sz="3500" b="1" i="0" dirty="0" err="1">
                <a:solidFill>
                  <a:srgbClr val="002060"/>
                </a:solidFill>
                <a:effectLst/>
                <a:latin typeface="Cambria" panose="02040503050406030204" pitchFamily="18" charset="0"/>
                <a:ea typeface="Cambria" panose="02040503050406030204" pitchFamily="18" charset="0"/>
              </a:rPr>
              <a:t>làm</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tròn</a:t>
            </a:r>
            <a:r>
              <a:rPr lang="en-SG" sz="3500" b="1" i="0" dirty="0">
                <a:solidFill>
                  <a:srgbClr val="002060"/>
                </a:solidFill>
                <a:effectLst/>
                <a:latin typeface="Cambria" panose="02040503050406030204" pitchFamily="18" charset="0"/>
                <a:ea typeface="Cambria" panose="02040503050406030204" pitchFamily="18" charset="0"/>
              </a:rPr>
              <a:t> 1 980 </a:t>
            </a:r>
            <a:r>
              <a:rPr lang="en-SG" sz="3500" b="1" i="0" dirty="0" err="1">
                <a:solidFill>
                  <a:srgbClr val="002060"/>
                </a:solidFill>
                <a:effectLst/>
                <a:latin typeface="Cambria" panose="02040503050406030204" pitchFamily="18" charset="0"/>
                <a:ea typeface="Cambria" panose="02040503050406030204" pitchFamily="18" charset="0"/>
              </a:rPr>
              <a:t>thành</a:t>
            </a:r>
            <a:r>
              <a:rPr lang="en-SG" sz="3500" b="1" i="0" dirty="0">
                <a:solidFill>
                  <a:srgbClr val="002060"/>
                </a:solidFill>
                <a:effectLst/>
                <a:latin typeface="Cambria" panose="02040503050406030204" pitchFamily="18" charset="0"/>
                <a:ea typeface="Cambria" panose="02040503050406030204" pitchFamily="18" charset="0"/>
              </a:rPr>
              <a:t> 2 000. </a:t>
            </a:r>
            <a:endParaRPr lang="vi-VN" sz="3500" b="1" i="0" dirty="0">
              <a:solidFill>
                <a:srgbClr val="002060"/>
              </a:solidFill>
              <a:effectLst/>
              <a:latin typeface="Cambria" panose="02040503050406030204" pitchFamily="18" charset="0"/>
              <a:ea typeface="Cambria" panose="02040503050406030204" pitchFamily="18" charset="0"/>
            </a:endParaRPr>
          </a:p>
          <a:p>
            <a:r>
              <a:rPr lang="en-SG" sz="3500" b="1" i="0" dirty="0" err="1">
                <a:solidFill>
                  <a:srgbClr val="002060"/>
                </a:solidFill>
                <a:effectLst/>
                <a:latin typeface="Cambria" panose="02040503050406030204" pitchFamily="18" charset="0"/>
                <a:ea typeface="Cambria" panose="02040503050406030204" pitchFamily="18" charset="0"/>
              </a:rPr>
              <a:t>Vậy</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phép</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tính</a:t>
            </a:r>
            <a:r>
              <a:rPr lang="en-SG" sz="3500" b="1" i="0" dirty="0">
                <a:solidFill>
                  <a:srgbClr val="002060"/>
                </a:solidFill>
                <a:effectLst/>
                <a:latin typeface="Cambria" panose="02040503050406030204" pitchFamily="18" charset="0"/>
                <a:ea typeface="Cambria" panose="02040503050406030204" pitchFamily="18" charset="0"/>
              </a:rPr>
              <a:t> 7 960 + 1 980 </a:t>
            </a:r>
            <a:r>
              <a:rPr lang="en-SG" sz="3500" b="1" i="0" dirty="0" err="1">
                <a:solidFill>
                  <a:srgbClr val="002060"/>
                </a:solidFill>
                <a:effectLst/>
                <a:latin typeface="Cambria" panose="02040503050406030204" pitchFamily="18" charset="0"/>
                <a:ea typeface="Cambria" panose="02040503050406030204" pitchFamily="18" charset="0"/>
              </a:rPr>
              <a:t>có</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kết</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quả</a:t>
            </a:r>
            <a:r>
              <a:rPr lang="en-SG" sz="3500" b="1" i="0" dirty="0">
                <a:solidFill>
                  <a:srgbClr val="002060"/>
                </a:solidFill>
                <a:effectLst/>
                <a:latin typeface="Cambria" panose="02040503050406030204" pitchFamily="18" charset="0"/>
                <a:ea typeface="Cambria" panose="02040503050406030204" pitchFamily="18" charset="0"/>
              </a:rPr>
              <a:t> </a:t>
            </a:r>
            <a:r>
              <a:rPr lang="en-SG" sz="3500" b="1" i="0" dirty="0" err="1">
                <a:solidFill>
                  <a:srgbClr val="002060"/>
                </a:solidFill>
                <a:effectLst/>
                <a:latin typeface="Cambria" panose="02040503050406030204" pitchFamily="18" charset="0"/>
                <a:ea typeface="Cambria" panose="02040503050406030204" pitchFamily="18" charset="0"/>
              </a:rPr>
              <a:t>khoảng</a:t>
            </a:r>
            <a:r>
              <a:rPr lang="en-SG" sz="3500" b="1" i="0" dirty="0">
                <a:solidFill>
                  <a:srgbClr val="002060"/>
                </a:solidFill>
                <a:effectLst/>
                <a:latin typeface="Cambria" panose="02040503050406030204" pitchFamily="18" charset="0"/>
                <a:ea typeface="Cambria" panose="02040503050406030204" pitchFamily="18" charset="0"/>
              </a:rPr>
              <a:t> 10 000.</a:t>
            </a:r>
          </a:p>
        </p:txBody>
      </p:sp>
      <p:sp>
        <p:nvSpPr>
          <p:cNvPr id="9" name="TextBox 8">
            <a:extLst>
              <a:ext uri="{FF2B5EF4-FFF2-40B4-BE49-F238E27FC236}">
                <a16:creationId xmlns:a16="http://schemas.microsoft.com/office/drawing/2014/main" id="{8EE1CF84-7D15-BCC5-8298-E37FF40CE03D}"/>
              </a:ext>
            </a:extLst>
          </p:cNvPr>
          <p:cNvSpPr txBox="1"/>
          <p:nvPr/>
        </p:nvSpPr>
        <p:spPr>
          <a:xfrm>
            <a:off x="273555" y="4151062"/>
            <a:ext cx="11879709" cy="2215991"/>
          </a:xfrm>
          <a:prstGeom prst="rect">
            <a:avLst/>
          </a:prstGeom>
          <a:noFill/>
        </p:spPr>
        <p:txBody>
          <a:bodyPr wrap="square">
            <a:spAutoFit/>
          </a:bodyPr>
          <a:lstStyle/>
          <a:p>
            <a:r>
              <a:rPr lang="en-SG" sz="3900" b="1" i="0" dirty="0" err="1">
                <a:solidFill>
                  <a:srgbClr val="002060"/>
                </a:solidFill>
                <a:effectLst/>
                <a:latin typeface="Cambria" panose="02040503050406030204" pitchFamily="18" charset="0"/>
                <a:ea typeface="Cambria" panose="02040503050406030204" pitchFamily="18" charset="0"/>
              </a:rPr>
              <a:t>Làm</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tròn</a:t>
            </a:r>
            <a:r>
              <a:rPr lang="en-SG" sz="3900" b="1" i="0" dirty="0">
                <a:solidFill>
                  <a:srgbClr val="002060"/>
                </a:solidFill>
                <a:effectLst/>
                <a:latin typeface="Cambria" panose="02040503050406030204" pitchFamily="18" charset="0"/>
                <a:ea typeface="Cambria" panose="02040503050406030204" pitchFamily="18" charset="0"/>
              </a:rPr>
              <a:t> 5 985 </a:t>
            </a:r>
            <a:r>
              <a:rPr lang="en-SG" sz="3900" b="1" i="0" dirty="0" err="1">
                <a:solidFill>
                  <a:srgbClr val="002060"/>
                </a:solidFill>
                <a:effectLst/>
                <a:latin typeface="Cambria" panose="02040503050406030204" pitchFamily="18" charset="0"/>
                <a:ea typeface="Cambria" panose="02040503050406030204" pitchFamily="18" charset="0"/>
              </a:rPr>
              <a:t>thành</a:t>
            </a:r>
            <a:r>
              <a:rPr lang="en-SG" sz="3900" b="1" i="0" dirty="0">
                <a:solidFill>
                  <a:srgbClr val="002060"/>
                </a:solidFill>
                <a:effectLst/>
                <a:latin typeface="Cambria" panose="02040503050406030204" pitchFamily="18" charset="0"/>
                <a:ea typeface="Cambria" panose="02040503050406030204" pitchFamily="18" charset="0"/>
              </a:rPr>
              <a:t> 6 000; </a:t>
            </a:r>
            <a:r>
              <a:rPr lang="en-SG" sz="3900" b="1" i="0" dirty="0" err="1">
                <a:solidFill>
                  <a:srgbClr val="002060"/>
                </a:solidFill>
                <a:effectLst/>
                <a:latin typeface="Cambria" panose="02040503050406030204" pitchFamily="18" charset="0"/>
                <a:ea typeface="Cambria" panose="02040503050406030204" pitchFamily="18" charset="0"/>
              </a:rPr>
              <a:t>làm</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tròn</a:t>
            </a:r>
            <a:r>
              <a:rPr lang="en-SG" sz="3900" b="1" i="0" dirty="0">
                <a:solidFill>
                  <a:srgbClr val="002060"/>
                </a:solidFill>
                <a:effectLst/>
                <a:latin typeface="Cambria" panose="02040503050406030204" pitchFamily="18" charset="0"/>
                <a:ea typeface="Cambria" panose="02040503050406030204" pitchFamily="18" charset="0"/>
              </a:rPr>
              <a:t> 3 897 </a:t>
            </a:r>
            <a:r>
              <a:rPr lang="en-SG" sz="3900" b="1" i="0" dirty="0" err="1">
                <a:solidFill>
                  <a:srgbClr val="002060"/>
                </a:solidFill>
                <a:effectLst/>
                <a:latin typeface="Cambria" panose="02040503050406030204" pitchFamily="18" charset="0"/>
                <a:ea typeface="Cambria" panose="02040503050406030204" pitchFamily="18" charset="0"/>
              </a:rPr>
              <a:t>thành</a:t>
            </a:r>
            <a:r>
              <a:rPr lang="en-SG" sz="3900" b="1" i="0" dirty="0">
                <a:solidFill>
                  <a:srgbClr val="002060"/>
                </a:solidFill>
                <a:effectLst/>
                <a:latin typeface="Cambria" panose="02040503050406030204" pitchFamily="18" charset="0"/>
                <a:ea typeface="Cambria" panose="02040503050406030204" pitchFamily="18" charset="0"/>
              </a:rPr>
              <a:t> </a:t>
            </a:r>
            <a:endParaRPr lang="vi-VN" sz="3900" b="1" i="0" dirty="0">
              <a:solidFill>
                <a:srgbClr val="002060"/>
              </a:solidFill>
              <a:effectLst/>
              <a:latin typeface="Cambria" panose="02040503050406030204" pitchFamily="18" charset="0"/>
              <a:ea typeface="Cambria" panose="02040503050406030204" pitchFamily="18" charset="0"/>
            </a:endParaRPr>
          </a:p>
          <a:p>
            <a:r>
              <a:rPr lang="en-SG" sz="3900" b="1" i="0" dirty="0">
                <a:solidFill>
                  <a:srgbClr val="002060"/>
                </a:solidFill>
                <a:effectLst/>
                <a:latin typeface="Cambria" panose="02040503050406030204" pitchFamily="18" charset="0"/>
                <a:ea typeface="Cambria" panose="02040503050406030204" pitchFamily="18" charset="0"/>
              </a:rPr>
              <a:t>4 000. </a:t>
            </a:r>
            <a:r>
              <a:rPr lang="vi-VN" sz="3900" b="1" dirty="0">
                <a:solidFill>
                  <a:srgbClr val="002060"/>
                </a:solidFill>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Vậy</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phép</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tính</a:t>
            </a:r>
            <a:r>
              <a:rPr lang="en-SG" sz="3900" b="1" i="0" dirty="0">
                <a:solidFill>
                  <a:srgbClr val="002060"/>
                </a:solidFill>
                <a:effectLst/>
                <a:latin typeface="Cambria" panose="02040503050406030204" pitchFamily="18" charset="0"/>
                <a:ea typeface="Cambria" panose="02040503050406030204" pitchFamily="18" charset="0"/>
              </a:rPr>
              <a:t> 5 985 – 3 897 </a:t>
            </a:r>
            <a:r>
              <a:rPr lang="en-SG" sz="3900" b="1" i="0" dirty="0" err="1">
                <a:solidFill>
                  <a:srgbClr val="002060"/>
                </a:solidFill>
                <a:effectLst/>
                <a:latin typeface="Cambria" panose="02040503050406030204" pitchFamily="18" charset="0"/>
                <a:ea typeface="Cambria" panose="02040503050406030204" pitchFamily="18" charset="0"/>
              </a:rPr>
              <a:t>có</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kết</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quả</a:t>
            </a:r>
            <a:r>
              <a:rPr lang="en-SG" sz="3900" b="1" i="0" dirty="0">
                <a:solidFill>
                  <a:srgbClr val="002060"/>
                </a:solidFill>
                <a:effectLst/>
                <a:latin typeface="Cambria" panose="02040503050406030204" pitchFamily="18" charset="0"/>
                <a:ea typeface="Cambria" panose="02040503050406030204" pitchFamily="18" charset="0"/>
              </a:rPr>
              <a:t> </a:t>
            </a:r>
            <a:r>
              <a:rPr lang="en-SG" sz="3900" b="1" i="0" dirty="0" err="1">
                <a:solidFill>
                  <a:srgbClr val="002060"/>
                </a:solidFill>
                <a:effectLst/>
                <a:latin typeface="Cambria" panose="02040503050406030204" pitchFamily="18" charset="0"/>
                <a:ea typeface="Cambria" panose="02040503050406030204" pitchFamily="18" charset="0"/>
              </a:rPr>
              <a:t>khoảng</a:t>
            </a:r>
            <a:r>
              <a:rPr lang="en-SG" sz="3900" b="1" i="0" dirty="0">
                <a:solidFill>
                  <a:srgbClr val="002060"/>
                </a:solidFill>
                <a:effectLst/>
                <a:latin typeface="Cambria" panose="02040503050406030204" pitchFamily="18" charset="0"/>
                <a:ea typeface="Cambria" panose="02040503050406030204" pitchFamily="18" charset="0"/>
              </a:rPr>
              <a:t> </a:t>
            </a:r>
            <a:r>
              <a:rPr lang="vi-VN" sz="3900" b="1" dirty="0">
                <a:solidFill>
                  <a:srgbClr val="002060"/>
                </a:solidFill>
                <a:latin typeface="Cambria" panose="02040503050406030204" pitchFamily="18" charset="0"/>
                <a:ea typeface="Cambria" panose="02040503050406030204" pitchFamily="18" charset="0"/>
              </a:rPr>
              <a:t> </a:t>
            </a:r>
            <a:r>
              <a:rPr lang="en-SG" sz="3900" b="1" i="0" dirty="0">
                <a:solidFill>
                  <a:srgbClr val="002060"/>
                </a:solidFill>
                <a:effectLst/>
                <a:latin typeface="Cambria" panose="02040503050406030204" pitchFamily="18" charset="0"/>
                <a:ea typeface="Cambria" panose="02040503050406030204" pitchFamily="18" charset="0"/>
              </a:rPr>
              <a:t>2 000.</a:t>
            </a:r>
          </a:p>
          <a:p>
            <a:endParaRPr lang="vi-VN" sz="1800" b="1" i="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7945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4"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1" presetClass="mediacall" presetSubtype="0" fill="hold" nodeType="withEffect">
                                  <p:stCondLst>
                                    <p:cond delay="0"/>
                                  </p:stCondLst>
                                  <p:childTnLst>
                                    <p:cmd type="call" cmd="playFrom(0.0)">
                                      <p:cBhvr>
                                        <p:cTn id="44" dur="1645" fill="hold"/>
                                        <p:tgtEl>
                                          <p:spTgt spid="51"/>
                                        </p:tgtEl>
                                      </p:cBhvr>
                                    </p:cmd>
                                  </p:childTnLst>
                                </p:cTn>
                              </p:par>
                            </p:childTnLst>
                          </p:cTn>
                        </p:par>
                      </p:childTnLst>
                    </p:cTn>
                  </p:par>
                </p:childTnLst>
              </p:cTn>
              <p:nextCondLst>
                <p:cond evt="onClick" delay="0">
                  <p:tgtEl>
                    <p:spTgt spid="43"/>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1" presetClass="mediacall" presetSubtype="0" fill="hold" nodeType="withEffect">
                                  <p:stCondLst>
                                    <p:cond delay="0"/>
                                  </p:stCondLst>
                                  <p:childTnLst>
                                    <p:cmd type="call" cmd="playFrom(0.0)">
                                      <p:cBhvr>
                                        <p:cTn id="52" dur="2899" fill="hold"/>
                                        <p:tgtEl>
                                          <p:spTgt spid="53"/>
                                        </p:tgtEl>
                                      </p:cBhvr>
                                    </p:cmd>
                                  </p:childTnLst>
                                </p:cTn>
                              </p:par>
                            </p:childTnLst>
                          </p:cTn>
                        </p:par>
                      </p:childTnLst>
                    </p:cTn>
                  </p:par>
                </p:childTnLst>
              </p:cTn>
              <p:nextCondLst>
                <p:cond evt="onClick" delay="0">
                  <p:tgtEl>
                    <p:spTgt spid="47"/>
                  </p:tgtEl>
                </p:cond>
              </p:nextCondLst>
            </p:seq>
            <p:audio>
              <p:cMediaNode vol="80000">
                <p:cTn id="53" fill="hold" display="0">
                  <p:stCondLst>
                    <p:cond delay="indefinite"/>
                  </p:stCondLst>
                  <p:endCondLst>
                    <p:cond evt="onStopAudio" delay="0">
                      <p:tgtEl>
                        <p:sldTgt/>
                      </p:tgtEl>
                    </p:cond>
                  </p:endCondLst>
                </p:cTn>
                <p:tgtEl>
                  <p:spTgt spid="51"/>
                </p:tgtEl>
              </p:cMediaNode>
            </p:audio>
            <p:audio>
              <p:cMediaNode vol="80000">
                <p:cTn id="54" fill="hold" display="0">
                  <p:stCondLst>
                    <p:cond delay="indefinite"/>
                  </p:stCondLst>
                  <p:endCondLst>
                    <p:cond evt="onStopAudio" delay="0">
                      <p:tgtEl>
                        <p:sldTgt/>
                      </p:tgtEl>
                    </p:cond>
                  </p:endCondLst>
                </p:cTn>
                <p:tgtEl>
                  <p:spTgt spid="52"/>
                </p:tgtEl>
              </p:cMediaNode>
            </p:audio>
            <p:audio>
              <p:cMediaNode vol="80000">
                <p:cTn id="55" fill="hold" display="0">
                  <p:stCondLst>
                    <p:cond delay="indefinite"/>
                  </p:stCondLst>
                  <p:endCondLst>
                    <p:cond evt="onStopAudio" delay="0">
                      <p:tgtEl>
                        <p:sldTgt/>
                      </p:tgtEl>
                    </p:cond>
                  </p:endCondLst>
                </p:cTn>
                <p:tgtEl>
                  <p:spTgt spid="53"/>
                </p:tgtEl>
              </p:cMediaNode>
            </p:audio>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1" presetClass="mediacall" presetSubtype="0" fill="hold" nodeType="withEffect">
                                  <p:stCondLst>
                                    <p:cond delay="0"/>
                                  </p:stCondLst>
                                  <p:childTnLst>
                                    <p:cmd type="call" cmd="playFrom(0.0)">
                                      <p:cBhvr>
                                        <p:cTn id="63" dur="1645" fill="hold"/>
                                        <p:tgtEl>
                                          <p:spTgt spid="52"/>
                                        </p:tgtEl>
                                      </p:cBhvr>
                                    </p:cmd>
                                  </p:childTnLst>
                                </p:cTn>
                              </p:par>
                            </p:childTnLst>
                          </p:cTn>
                        </p:par>
                      </p:childTnLst>
                    </p:cTn>
                  </p:par>
                </p:childTnLst>
              </p:cTn>
              <p:nextCondLst>
                <p:cond evt="onClick" delay="0">
                  <p:tgtEl>
                    <p:spTgt spid="46"/>
                  </p:tgtEl>
                </p:cond>
              </p:nextCondLst>
            </p:seq>
          </p:childTnLst>
        </p:cTn>
      </p:par>
    </p:tnLst>
    <p:bldLst>
      <p:bldP spid="6" grpId="0" animBg="1"/>
      <p:bldP spid="5" grpId="0" animBg="1"/>
      <p:bldP spid="32" grpId="0"/>
      <p:bldP spid="33" grpId="0"/>
      <p:bldP spid="31"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D8C03A7-F6AB-73D7-FD5F-7F3B5D53EF96}"/>
              </a:ext>
            </a:extLst>
          </p:cNvPr>
          <p:cNvSpPr/>
          <p:nvPr/>
        </p:nvSpPr>
        <p:spPr>
          <a:xfrm>
            <a:off x="221527" y="4386791"/>
            <a:ext cx="11762649" cy="1459265"/>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46" name="Picture 45"/>
          <p:cNvPicPr>
            <a:picLocks noChangeAspect="1"/>
          </p:cNvPicPr>
          <p:nvPr/>
        </p:nvPicPr>
        <p:blipFill>
          <a:blip r:embed="rId7"/>
          <a:stretch>
            <a:fillRect/>
          </a:stretch>
        </p:blipFill>
        <p:spPr>
          <a:xfrm>
            <a:off x="4153871" y="5946929"/>
            <a:ext cx="3978144" cy="1098489"/>
          </a:xfrm>
          <a:prstGeom prst="rect">
            <a:avLst/>
          </a:prstGeom>
        </p:spPr>
      </p:pic>
      <p:pic>
        <p:nvPicPr>
          <p:cNvPr id="47" name="Picture 46"/>
          <p:cNvPicPr>
            <a:picLocks noChangeAspect="1"/>
          </p:cNvPicPr>
          <p:nvPr/>
        </p:nvPicPr>
        <p:blipFill>
          <a:blip r:embed="rId7"/>
          <a:stretch>
            <a:fillRect/>
          </a:stretch>
        </p:blipFill>
        <p:spPr>
          <a:xfrm>
            <a:off x="8001654" y="5839553"/>
            <a:ext cx="3978144" cy="1098489"/>
          </a:xfrm>
          <a:prstGeom prst="rect">
            <a:avLst/>
          </a:prstGeom>
        </p:spPr>
      </p:pic>
      <p:pic>
        <p:nvPicPr>
          <p:cNvPr id="43" name="Picture 42"/>
          <p:cNvPicPr>
            <a:picLocks noChangeAspect="1"/>
          </p:cNvPicPr>
          <p:nvPr/>
        </p:nvPicPr>
        <p:blipFill>
          <a:blip r:embed="rId7"/>
          <a:stretch>
            <a:fillRect/>
          </a:stretch>
        </p:blipFill>
        <p:spPr>
          <a:xfrm>
            <a:off x="243015" y="5948083"/>
            <a:ext cx="3978144" cy="1098489"/>
          </a:xfrm>
          <a:prstGeom prst="rect">
            <a:avLst/>
          </a:prstGeom>
        </p:spPr>
      </p:pic>
      <p:sp>
        <p:nvSpPr>
          <p:cNvPr id="32" name="Rectangle 31"/>
          <p:cNvSpPr/>
          <p:nvPr/>
        </p:nvSpPr>
        <p:spPr>
          <a:xfrm>
            <a:off x="5160429" y="6147783"/>
            <a:ext cx="320535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ircona" panose="02040603050506020204" pitchFamily="18" charset="0"/>
                <a:cs typeface="+mn-cs"/>
              </a:rPr>
              <a:t>HOÀN THÀNH</a:t>
            </a:r>
            <a:endParaRPr kumimoji="0" lang="vi-VN" sz="28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sp>
        <p:nvSpPr>
          <p:cNvPr id="33" name="Rectangle 32"/>
          <p:cNvSpPr/>
          <p:nvPr/>
        </p:nvSpPr>
        <p:spPr>
          <a:xfrm>
            <a:off x="9037908" y="6209338"/>
            <a:ext cx="282483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Chưa</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hoàn</a:t>
            </a:r>
            <a:r>
              <a:rPr kumimoji="0" lang="en-US" sz="2000" b="0" i="0" u="none" strike="noStrike" kern="1200" cap="none" spc="0" normalizeH="0" baseline="0" noProof="0" dirty="0">
                <a:ln>
                  <a:noFill/>
                </a:ln>
                <a:solidFill>
                  <a:prstClr val="white"/>
                </a:solidFill>
                <a:effectLst/>
                <a:uLnTx/>
                <a:uFillTx/>
                <a:latin typeface="UTM Aircona" panose="02040603050506020204" pitchFamily="18" charset="0"/>
                <a:cs typeface="+mn-cs"/>
              </a:rPr>
              <a:t> </a:t>
            </a:r>
            <a:r>
              <a:rPr kumimoji="0" lang="en-US" sz="2000" b="0" i="0" u="none" strike="noStrike" kern="1200" cap="none" spc="0" normalizeH="0" baseline="0" noProof="0" dirty="0" err="1">
                <a:ln>
                  <a:noFill/>
                </a:ln>
                <a:solidFill>
                  <a:prstClr val="white"/>
                </a:solidFill>
                <a:effectLst/>
                <a:uLnTx/>
                <a:uFillTx/>
                <a:latin typeface="UTM Aircona" panose="02040603050506020204" pitchFamily="18" charset="0"/>
                <a:cs typeface="+mn-cs"/>
              </a:rPr>
              <a:t>thành</a:t>
            </a:r>
            <a:endParaRPr kumimoji="0" lang="vi-VN" sz="20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37" name="Picture 36"/>
          <p:cNvPicPr>
            <a:picLocks noChangeAspect="1"/>
          </p:cNvPicPr>
          <p:nvPr/>
        </p:nvPicPr>
        <p:blipFill>
          <a:blip r:embed="rId8"/>
          <a:stretch>
            <a:fillRect/>
          </a:stretch>
        </p:blipFill>
        <p:spPr>
          <a:xfrm>
            <a:off x="431290" y="5821780"/>
            <a:ext cx="1098451" cy="822694"/>
          </a:xfrm>
          <a:prstGeom prst="rect">
            <a:avLst/>
          </a:prstGeom>
        </p:spPr>
      </p:pic>
      <p:sp>
        <p:nvSpPr>
          <p:cNvPr id="31" name="Rectangle 30"/>
          <p:cNvSpPr/>
          <p:nvPr/>
        </p:nvSpPr>
        <p:spPr>
          <a:xfrm>
            <a:off x="1755364" y="6095858"/>
            <a:ext cx="145369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ircona" panose="02040603050506020204" pitchFamily="18" charset="0"/>
                <a:cs typeface="+mn-cs"/>
              </a:rPr>
              <a:t>TỐT</a:t>
            </a:r>
            <a:endParaRPr kumimoji="0" lang="vi-VN" sz="3600" b="0" i="0" u="none" strike="noStrike" kern="1200" cap="none" spc="0" normalizeH="0" baseline="0" noProof="0" dirty="0">
              <a:ln>
                <a:noFill/>
              </a:ln>
              <a:solidFill>
                <a:prstClr val="white"/>
              </a:solidFill>
              <a:effectLst/>
              <a:uLnTx/>
              <a:uFillTx/>
              <a:latin typeface="UTM Avo" panose="02040603050506020204" pitchFamily="18" charset="0"/>
              <a:cs typeface="+mn-cs"/>
            </a:endParaRPr>
          </a:p>
        </p:txBody>
      </p:sp>
      <p:pic>
        <p:nvPicPr>
          <p:cNvPr id="48" name="Picture 47"/>
          <p:cNvPicPr>
            <a:picLocks noChangeAspect="1"/>
          </p:cNvPicPr>
          <p:nvPr/>
        </p:nvPicPr>
        <p:blipFill>
          <a:blip r:embed="rId8"/>
          <a:stretch>
            <a:fillRect/>
          </a:stretch>
        </p:blipFill>
        <p:spPr>
          <a:xfrm>
            <a:off x="4364466" y="5847211"/>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91041" y="6095858"/>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grpSp>
        <p:nvGrpSpPr>
          <p:cNvPr id="14" name="Group 13">
            <a:extLst>
              <a:ext uri="{FF2B5EF4-FFF2-40B4-BE49-F238E27FC236}">
                <a16:creationId xmlns:a16="http://schemas.microsoft.com/office/drawing/2014/main" id="{E3D1238B-15CD-27AC-84CA-A406B7F3F89D}"/>
              </a:ext>
            </a:extLst>
          </p:cNvPr>
          <p:cNvGrpSpPr/>
          <p:nvPr/>
        </p:nvGrpSpPr>
        <p:grpSpPr>
          <a:xfrm>
            <a:off x="-662481" y="-2871031"/>
            <a:ext cx="12525219" cy="5229987"/>
            <a:chOff x="558799" y="1167084"/>
            <a:chExt cx="12525219" cy="5979583"/>
          </a:xfrm>
        </p:grpSpPr>
        <p:sp>
          <p:nvSpPr>
            <p:cNvPr id="15" name="Rectangle: Rounded Corners 14">
              <a:extLst>
                <a:ext uri="{FF2B5EF4-FFF2-40B4-BE49-F238E27FC236}">
                  <a16:creationId xmlns:a16="http://schemas.microsoft.com/office/drawing/2014/main" id="{1C539D7F-21B2-903F-3191-3F98CC89495B}"/>
                </a:ext>
              </a:extLst>
            </p:cNvPr>
            <p:cNvSpPr/>
            <p:nvPr/>
          </p:nvSpPr>
          <p:spPr>
            <a:xfrm>
              <a:off x="1265662" y="4560057"/>
              <a:ext cx="11818356" cy="2586610"/>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6" name="TextBox 15">
              <a:extLst>
                <a:ext uri="{FF2B5EF4-FFF2-40B4-BE49-F238E27FC236}">
                  <a16:creationId xmlns:a16="http://schemas.microsoft.com/office/drawing/2014/main" id="{49DFF4F0-1A62-82E1-0DB5-36408A4F4FEB}"/>
                </a:ext>
              </a:extLst>
            </p:cNvPr>
            <p:cNvSpPr txBox="1"/>
            <p:nvPr/>
          </p:nvSpPr>
          <p:spPr>
            <a:xfrm>
              <a:off x="558799" y="1167084"/>
              <a:ext cx="11437767" cy="5455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B91B5097-3BA0-422C-B808-17C4DB7D9F31}"/>
              </a:ext>
            </a:extLst>
          </p:cNvPr>
          <p:cNvSpPr txBox="1"/>
          <p:nvPr/>
        </p:nvSpPr>
        <p:spPr>
          <a:xfrm>
            <a:off x="142845" y="269865"/>
            <a:ext cx="1200019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Em hãy ước lượng kết quả mỗi phép tính theo mỗi yêu cầu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Khoảng mấy nghìn?            Khoảng mấy chục nghìn?</a:t>
            </a:r>
            <a:b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b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7 960 + 1 980                        19 870 + 30 480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5 985 - 3 897                          50 217 - 21 052</a:t>
            </a:r>
          </a:p>
        </p:txBody>
      </p:sp>
      <p:sp>
        <p:nvSpPr>
          <p:cNvPr id="2" name="Rectangle: Rounded Corners 1">
            <a:extLst>
              <a:ext uri="{FF2B5EF4-FFF2-40B4-BE49-F238E27FC236}">
                <a16:creationId xmlns:a16="http://schemas.microsoft.com/office/drawing/2014/main" id="{757E586E-8BC1-1259-C423-79D5815DD0B6}"/>
              </a:ext>
            </a:extLst>
          </p:cNvPr>
          <p:cNvSpPr/>
          <p:nvPr/>
        </p:nvSpPr>
        <p:spPr>
          <a:xfrm>
            <a:off x="10465" y="2720592"/>
            <a:ext cx="11762649" cy="121283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4" name="TextBox 3">
            <a:extLst>
              <a:ext uri="{FF2B5EF4-FFF2-40B4-BE49-F238E27FC236}">
                <a16:creationId xmlns:a16="http://schemas.microsoft.com/office/drawing/2014/main" id="{0AEA05C6-7E61-D7D1-3088-C4835A29E5A0}"/>
              </a:ext>
            </a:extLst>
          </p:cNvPr>
          <p:cNvSpPr txBox="1"/>
          <p:nvPr/>
        </p:nvSpPr>
        <p:spPr>
          <a:xfrm>
            <a:off x="53975" y="2779412"/>
            <a:ext cx="12138025" cy="1046440"/>
          </a:xfrm>
          <a:prstGeom prst="rect">
            <a:avLst/>
          </a:prstGeom>
          <a:noFill/>
        </p:spPr>
        <p:txBody>
          <a:bodyPr wrap="square">
            <a:spAutoFit/>
          </a:bodyPr>
          <a:lstStyle/>
          <a:p>
            <a:r>
              <a:rPr lang="en-SG" sz="3100" b="1" i="0" dirty="0" err="1">
                <a:solidFill>
                  <a:srgbClr val="002060"/>
                </a:solidFill>
                <a:effectLst/>
                <a:latin typeface="Cambria" panose="02040503050406030204" pitchFamily="18" charset="0"/>
                <a:ea typeface="Cambria" panose="02040503050406030204" pitchFamily="18" charset="0"/>
              </a:rPr>
              <a:t>Làm</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tròn</a:t>
            </a:r>
            <a:r>
              <a:rPr lang="en-SG" sz="3100" b="1" i="0" dirty="0">
                <a:solidFill>
                  <a:srgbClr val="002060"/>
                </a:solidFill>
                <a:effectLst/>
                <a:latin typeface="Cambria" panose="02040503050406030204" pitchFamily="18" charset="0"/>
                <a:ea typeface="Cambria" panose="02040503050406030204" pitchFamily="18" charset="0"/>
              </a:rPr>
              <a:t> 19 870 </a:t>
            </a:r>
            <a:r>
              <a:rPr lang="en-SG" sz="3100" b="1" i="0" dirty="0" err="1">
                <a:solidFill>
                  <a:srgbClr val="002060"/>
                </a:solidFill>
                <a:effectLst/>
                <a:latin typeface="Cambria" panose="02040503050406030204" pitchFamily="18" charset="0"/>
                <a:ea typeface="Cambria" panose="02040503050406030204" pitchFamily="18" charset="0"/>
              </a:rPr>
              <a:t>thành</a:t>
            </a:r>
            <a:r>
              <a:rPr lang="en-SG" sz="3100" b="1" i="0" dirty="0">
                <a:solidFill>
                  <a:srgbClr val="002060"/>
                </a:solidFill>
                <a:effectLst/>
                <a:latin typeface="Cambria" panose="02040503050406030204" pitchFamily="18" charset="0"/>
                <a:ea typeface="Cambria" panose="02040503050406030204" pitchFamily="18" charset="0"/>
              </a:rPr>
              <a:t> 20 000; </a:t>
            </a:r>
            <a:r>
              <a:rPr lang="en-SG" sz="3100" b="1" i="0" dirty="0" err="1">
                <a:solidFill>
                  <a:srgbClr val="002060"/>
                </a:solidFill>
                <a:effectLst/>
                <a:latin typeface="Cambria" panose="02040503050406030204" pitchFamily="18" charset="0"/>
                <a:ea typeface="Cambria" panose="02040503050406030204" pitchFamily="18" charset="0"/>
              </a:rPr>
              <a:t>làm</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tròn</a:t>
            </a:r>
            <a:r>
              <a:rPr lang="en-SG" sz="3100" b="1" i="0" dirty="0">
                <a:solidFill>
                  <a:srgbClr val="002060"/>
                </a:solidFill>
                <a:effectLst/>
                <a:latin typeface="Cambria" panose="02040503050406030204" pitchFamily="18" charset="0"/>
                <a:ea typeface="Cambria" panose="02040503050406030204" pitchFamily="18" charset="0"/>
              </a:rPr>
              <a:t> 30 480 </a:t>
            </a:r>
            <a:r>
              <a:rPr lang="en-SG" sz="3100" b="1" i="0" dirty="0" err="1">
                <a:solidFill>
                  <a:srgbClr val="002060"/>
                </a:solidFill>
                <a:effectLst/>
                <a:latin typeface="Cambria" panose="02040503050406030204" pitchFamily="18" charset="0"/>
                <a:ea typeface="Cambria" panose="02040503050406030204" pitchFamily="18" charset="0"/>
              </a:rPr>
              <a:t>thành</a:t>
            </a:r>
            <a:r>
              <a:rPr lang="en-SG" sz="3100" b="1" i="0" dirty="0">
                <a:solidFill>
                  <a:srgbClr val="002060"/>
                </a:solidFill>
                <a:effectLst/>
                <a:latin typeface="Cambria" panose="02040503050406030204" pitchFamily="18" charset="0"/>
                <a:ea typeface="Cambria" panose="02040503050406030204" pitchFamily="18" charset="0"/>
              </a:rPr>
              <a:t> </a:t>
            </a:r>
            <a:endParaRPr lang="vi-VN" sz="3100" b="1" i="0" dirty="0">
              <a:solidFill>
                <a:srgbClr val="002060"/>
              </a:solidFill>
              <a:effectLst/>
              <a:latin typeface="Cambria" panose="02040503050406030204" pitchFamily="18" charset="0"/>
              <a:ea typeface="Cambria" panose="02040503050406030204" pitchFamily="18" charset="0"/>
            </a:endParaRPr>
          </a:p>
          <a:p>
            <a:r>
              <a:rPr lang="en-SG" sz="3100" b="1" i="0" dirty="0">
                <a:solidFill>
                  <a:srgbClr val="002060"/>
                </a:solidFill>
                <a:effectLst/>
                <a:latin typeface="Cambria" panose="02040503050406030204" pitchFamily="18" charset="0"/>
                <a:ea typeface="Cambria" panose="02040503050406030204" pitchFamily="18" charset="0"/>
              </a:rPr>
              <a:t>30 000. </a:t>
            </a:r>
            <a:r>
              <a:rPr lang="en-SG" sz="3100" b="1" i="0" dirty="0" err="1">
                <a:solidFill>
                  <a:srgbClr val="002060"/>
                </a:solidFill>
                <a:effectLst/>
                <a:latin typeface="Cambria" panose="02040503050406030204" pitchFamily="18" charset="0"/>
                <a:ea typeface="Cambria" panose="02040503050406030204" pitchFamily="18" charset="0"/>
              </a:rPr>
              <a:t>Vậy</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phép</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tính</a:t>
            </a:r>
            <a:r>
              <a:rPr lang="en-SG" sz="3100" b="1" i="0" dirty="0">
                <a:solidFill>
                  <a:srgbClr val="002060"/>
                </a:solidFill>
                <a:effectLst/>
                <a:latin typeface="Cambria" panose="02040503050406030204" pitchFamily="18" charset="0"/>
                <a:ea typeface="Cambria" panose="02040503050406030204" pitchFamily="18" charset="0"/>
              </a:rPr>
              <a:t> 19 870 + 30 480 </a:t>
            </a:r>
            <a:r>
              <a:rPr lang="en-SG" sz="3100" b="1" i="0" dirty="0" err="1">
                <a:solidFill>
                  <a:srgbClr val="002060"/>
                </a:solidFill>
                <a:effectLst/>
                <a:latin typeface="Cambria" panose="02040503050406030204" pitchFamily="18" charset="0"/>
                <a:ea typeface="Cambria" panose="02040503050406030204" pitchFamily="18" charset="0"/>
              </a:rPr>
              <a:t>có</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kết</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quả</a:t>
            </a:r>
            <a:r>
              <a:rPr lang="en-SG" sz="3100" b="1" i="0" dirty="0">
                <a:solidFill>
                  <a:srgbClr val="002060"/>
                </a:solidFill>
                <a:effectLst/>
                <a:latin typeface="Cambria" panose="02040503050406030204" pitchFamily="18" charset="0"/>
                <a:ea typeface="Cambria" panose="02040503050406030204" pitchFamily="18" charset="0"/>
              </a:rPr>
              <a:t> </a:t>
            </a:r>
            <a:r>
              <a:rPr lang="en-SG" sz="3100" b="1" i="0" dirty="0" err="1">
                <a:solidFill>
                  <a:srgbClr val="002060"/>
                </a:solidFill>
                <a:effectLst/>
                <a:latin typeface="Cambria" panose="02040503050406030204" pitchFamily="18" charset="0"/>
                <a:ea typeface="Cambria" panose="02040503050406030204" pitchFamily="18" charset="0"/>
              </a:rPr>
              <a:t>khoảng</a:t>
            </a:r>
            <a:r>
              <a:rPr lang="en-SG" sz="3100" b="1" i="0" dirty="0">
                <a:solidFill>
                  <a:srgbClr val="002060"/>
                </a:solidFill>
                <a:effectLst/>
                <a:latin typeface="Cambria" panose="02040503050406030204" pitchFamily="18" charset="0"/>
                <a:ea typeface="Cambria" panose="02040503050406030204" pitchFamily="18" charset="0"/>
              </a:rPr>
              <a:t> 50 000.</a:t>
            </a:r>
          </a:p>
        </p:txBody>
      </p:sp>
      <p:sp>
        <p:nvSpPr>
          <p:cNvPr id="6" name="TextBox 5">
            <a:extLst>
              <a:ext uri="{FF2B5EF4-FFF2-40B4-BE49-F238E27FC236}">
                <a16:creationId xmlns:a16="http://schemas.microsoft.com/office/drawing/2014/main" id="{C592192B-FB42-FC04-8BAF-FA97AD7A1A9E}"/>
              </a:ext>
            </a:extLst>
          </p:cNvPr>
          <p:cNvSpPr txBox="1"/>
          <p:nvPr/>
        </p:nvSpPr>
        <p:spPr>
          <a:xfrm>
            <a:off x="348343" y="4573481"/>
            <a:ext cx="11843657" cy="1077218"/>
          </a:xfrm>
          <a:prstGeom prst="rect">
            <a:avLst/>
          </a:prstGeom>
          <a:noFill/>
        </p:spPr>
        <p:txBody>
          <a:bodyPr wrap="square">
            <a:spAutoFit/>
          </a:bodyPr>
          <a:lstStyle/>
          <a:p>
            <a:r>
              <a:rPr lang="en-SG" sz="3200" b="1" i="0" dirty="0" err="1">
                <a:solidFill>
                  <a:srgbClr val="002060"/>
                </a:solidFill>
                <a:effectLst/>
                <a:latin typeface="Cambria" panose="02040503050406030204" pitchFamily="18" charset="0"/>
                <a:ea typeface="Cambria" panose="02040503050406030204" pitchFamily="18" charset="0"/>
              </a:rPr>
              <a:t>Làm</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tròn</a:t>
            </a:r>
            <a:r>
              <a:rPr lang="en-SG" sz="3200" b="1" i="0" dirty="0">
                <a:solidFill>
                  <a:srgbClr val="002060"/>
                </a:solidFill>
                <a:effectLst/>
                <a:latin typeface="Cambria" panose="02040503050406030204" pitchFamily="18" charset="0"/>
                <a:ea typeface="Cambria" panose="02040503050406030204" pitchFamily="18" charset="0"/>
              </a:rPr>
              <a:t> 50 217 </a:t>
            </a:r>
            <a:r>
              <a:rPr lang="en-SG" sz="3200" b="1" i="0" dirty="0" err="1">
                <a:solidFill>
                  <a:srgbClr val="002060"/>
                </a:solidFill>
                <a:effectLst/>
                <a:latin typeface="Cambria" panose="02040503050406030204" pitchFamily="18" charset="0"/>
                <a:ea typeface="Cambria" panose="02040503050406030204" pitchFamily="18" charset="0"/>
              </a:rPr>
              <a:t>thành</a:t>
            </a:r>
            <a:r>
              <a:rPr lang="en-SG" sz="3200" b="1" i="0" dirty="0">
                <a:solidFill>
                  <a:srgbClr val="002060"/>
                </a:solidFill>
                <a:effectLst/>
                <a:latin typeface="Cambria" panose="02040503050406030204" pitchFamily="18" charset="0"/>
                <a:ea typeface="Cambria" panose="02040503050406030204" pitchFamily="18" charset="0"/>
              </a:rPr>
              <a:t> 50 000; </a:t>
            </a:r>
            <a:r>
              <a:rPr lang="en-SG" sz="3200" b="1" i="0" dirty="0" err="1">
                <a:solidFill>
                  <a:srgbClr val="002060"/>
                </a:solidFill>
                <a:effectLst/>
                <a:latin typeface="Cambria" panose="02040503050406030204" pitchFamily="18" charset="0"/>
                <a:ea typeface="Cambria" panose="02040503050406030204" pitchFamily="18" charset="0"/>
              </a:rPr>
              <a:t>làm</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tròn</a:t>
            </a:r>
            <a:r>
              <a:rPr lang="en-SG" sz="3200" b="1" i="0" dirty="0">
                <a:solidFill>
                  <a:srgbClr val="002060"/>
                </a:solidFill>
                <a:effectLst/>
                <a:latin typeface="Cambria" panose="02040503050406030204" pitchFamily="18" charset="0"/>
                <a:ea typeface="Cambria" panose="02040503050406030204" pitchFamily="18" charset="0"/>
              </a:rPr>
              <a:t> 21 052 </a:t>
            </a:r>
            <a:r>
              <a:rPr lang="en-SG" sz="3200" b="1" i="0" dirty="0" err="1">
                <a:solidFill>
                  <a:srgbClr val="002060"/>
                </a:solidFill>
                <a:effectLst/>
                <a:latin typeface="Cambria" panose="02040503050406030204" pitchFamily="18" charset="0"/>
                <a:ea typeface="Cambria" panose="02040503050406030204" pitchFamily="18" charset="0"/>
              </a:rPr>
              <a:t>thành</a:t>
            </a:r>
            <a:r>
              <a:rPr lang="en-SG" sz="3200" b="1" i="0" dirty="0">
                <a:solidFill>
                  <a:srgbClr val="002060"/>
                </a:solidFill>
                <a:effectLst/>
                <a:latin typeface="Cambria" panose="02040503050406030204" pitchFamily="18" charset="0"/>
                <a:ea typeface="Cambria" panose="02040503050406030204" pitchFamily="18" charset="0"/>
              </a:rPr>
              <a:t> 21 000. </a:t>
            </a:r>
            <a:r>
              <a:rPr lang="en-SG" sz="3200" b="1" i="0" dirty="0" err="1">
                <a:solidFill>
                  <a:srgbClr val="002060"/>
                </a:solidFill>
                <a:effectLst/>
                <a:latin typeface="Cambria" panose="02040503050406030204" pitchFamily="18" charset="0"/>
                <a:ea typeface="Cambria" panose="02040503050406030204" pitchFamily="18" charset="0"/>
              </a:rPr>
              <a:t>Vậy</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phép</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tính</a:t>
            </a:r>
            <a:r>
              <a:rPr lang="en-SG" sz="3200" b="1" i="0" dirty="0">
                <a:solidFill>
                  <a:srgbClr val="002060"/>
                </a:solidFill>
                <a:effectLst/>
                <a:latin typeface="Cambria" panose="02040503050406030204" pitchFamily="18" charset="0"/>
                <a:ea typeface="Cambria" panose="02040503050406030204" pitchFamily="18" charset="0"/>
              </a:rPr>
              <a:t> 50 217 – 21 052 </a:t>
            </a:r>
            <a:r>
              <a:rPr lang="en-SG" sz="3200" b="1" i="0" dirty="0" err="1">
                <a:solidFill>
                  <a:srgbClr val="002060"/>
                </a:solidFill>
                <a:effectLst/>
                <a:latin typeface="Cambria" panose="02040503050406030204" pitchFamily="18" charset="0"/>
                <a:ea typeface="Cambria" panose="02040503050406030204" pitchFamily="18" charset="0"/>
              </a:rPr>
              <a:t>có</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kết</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quả</a:t>
            </a:r>
            <a:r>
              <a:rPr lang="en-SG" sz="3200" b="1" i="0" dirty="0">
                <a:solidFill>
                  <a:srgbClr val="002060"/>
                </a:solidFill>
                <a:effectLst/>
                <a:latin typeface="Cambria" panose="02040503050406030204" pitchFamily="18" charset="0"/>
                <a:ea typeface="Cambria" panose="02040503050406030204" pitchFamily="18" charset="0"/>
              </a:rPr>
              <a:t> </a:t>
            </a:r>
            <a:r>
              <a:rPr lang="en-SG" sz="3200" b="1" i="0" dirty="0" err="1">
                <a:solidFill>
                  <a:srgbClr val="002060"/>
                </a:solidFill>
                <a:effectLst/>
                <a:latin typeface="Cambria" panose="02040503050406030204" pitchFamily="18" charset="0"/>
                <a:ea typeface="Cambria" panose="02040503050406030204" pitchFamily="18" charset="0"/>
              </a:rPr>
              <a:t>khoảng</a:t>
            </a:r>
            <a:r>
              <a:rPr lang="en-SG" sz="3200" b="1" i="0" dirty="0">
                <a:solidFill>
                  <a:srgbClr val="002060"/>
                </a:solidFill>
                <a:effectLst/>
                <a:latin typeface="Cambria" panose="02040503050406030204" pitchFamily="18" charset="0"/>
                <a:ea typeface="Cambria" panose="02040503050406030204" pitchFamily="18" charset="0"/>
              </a:rPr>
              <a:t> 29 000.</a:t>
            </a:r>
            <a:endParaRPr lang="en-SG" sz="3200" b="1" dirty="0">
              <a:solidFill>
                <a:srgbClr val="002060"/>
              </a:solidFill>
              <a:latin typeface="Cambria" panose="02040503050406030204" pitchFamily="18" charset="0"/>
              <a:ea typeface="Cambria" panose="02040503050406030204" pitchFamily="18" charset="0"/>
            </a:endParaRPr>
          </a:p>
        </p:txBody>
      </p:sp>
      <p:sp>
        <p:nvSpPr>
          <p:cNvPr id="56" name="Action Button: Go Home 55">
            <a:hlinkClick r:id="rId12" action="ppaction://hlinksldjump"/>
          </p:cNvPr>
          <p:cNvSpPr/>
          <p:nvPr/>
        </p:nvSpPr>
        <p:spPr>
          <a:xfrm>
            <a:off x="10985593" y="1835482"/>
            <a:ext cx="511295" cy="511295"/>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702138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par>
                                <p:cTn id="33" presetID="14" presetClass="entr" presetSubtype="1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par>
                                <p:cTn id="39" presetID="14" presetClass="entr" presetSubtype="1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par>
                                <p:cTn id="51" presetID="1" presetClass="mediacall" presetSubtype="0" fill="hold" nodeType="withEffect">
                                  <p:stCondLst>
                                    <p:cond delay="0"/>
                                  </p:stCondLst>
                                  <p:childTnLst>
                                    <p:cmd type="call" cmd="playFrom(0.0)">
                                      <p:cBhvr>
                                        <p:cTn id="52" dur="1645" fill="hold"/>
                                        <p:tgtEl>
                                          <p:spTgt spid="51"/>
                                        </p:tgtEl>
                                      </p:cBhvr>
                                    </p:cmd>
                                  </p:childTnLst>
                                </p:cTn>
                              </p:par>
                            </p:childTnLst>
                          </p:cTn>
                        </p:par>
                      </p:childTnLst>
                    </p:cTn>
                  </p:par>
                </p:childTnLst>
              </p:cTn>
              <p:nextCondLst>
                <p:cond evt="onClick" delay="0">
                  <p:tgtEl>
                    <p:spTgt spid="43"/>
                  </p:tgtEl>
                </p:cond>
              </p:nextCondLst>
            </p:seq>
            <p:seq concurrent="1" nextAc="seek">
              <p:cTn id="53" restart="whenNotActive" fill="hold" evtFilter="cancelBubble" nodeType="interactiveSeq">
                <p:stCondLst>
                  <p:cond evt="onClick" delay="0">
                    <p:tgtEl>
                      <p:spTgt spid="47"/>
                    </p:tgtEl>
                  </p:cond>
                </p:stCondLst>
                <p:endSync evt="end" delay="0">
                  <p:rtn val="all"/>
                </p:endSync>
                <p:childTnLst>
                  <p:par>
                    <p:cTn id="54" fill="hold">
                      <p:stCondLst>
                        <p:cond delay="0"/>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par>
                                <p:cTn id="59" presetID="1" presetClass="mediacall" presetSubtype="0" fill="hold" nodeType="withEffect">
                                  <p:stCondLst>
                                    <p:cond delay="0"/>
                                  </p:stCondLst>
                                  <p:childTnLst>
                                    <p:cmd type="call" cmd="playFrom(0.0)">
                                      <p:cBhvr>
                                        <p:cTn id="60" dur="2899" fill="hold"/>
                                        <p:tgtEl>
                                          <p:spTgt spid="53"/>
                                        </p:tgtEl>
                                      </p:cBhvr>
                                    </p:cmd>
                                  </p:childTnLst>
                                </p:cTn>
                              </p:par>
                            </p:childTnLst>
                          </p:cTn>
                        </p:par>
                      </p:childTnLst>
                    </p:cTn>
                  </p:par>
                </p:childTnLst>
              </p:cTn>
              <p:nextCondLst>
                <p:cond evt="onClick" delay="0">
                  <p:tgtEl>
                    <p:spTgt spid="47"/>
                  </p:tgtEl>
                </p:cond>
              </p:nextCondLst>
            </p:seq>
            <p:audio>
              <p:cMediaNode vol="80000">
                <p:cTn id="61" fill="hold" display="0">
                  <p:stCondLst>
                    <p:cond delay="indefinite"/>
                  </p:stCondLst>
                  <p:endCondLst>
                    <p:cond evt="onStopAudio" delay="0">
                      <p:tgtEl>
                        <p:sldTgt/>
                      </p:tgtEl>
                    </p:cond>
                  </p:endCondLst>
                </p:cTn>
                <p:tgtEl>
                  <p:spTgt spid="51"/>
                </p:tgtEl>
              </p:cMediaNode>
            </p:audio>
            <p:audio>
              <p:cMediaNode vol="80000">
                <p:cTn id="62" fill="hold" display="0">
                  <p:stCondLst>
                    <p:cond delay="indefinite"/>
                  </p:stCondLst>
                  <p:endCondLst>
                    <p:cond evt="onStopAudio" delay="0">
                      <p:tgtEl>
                        <p:sldTgt/>
                      </p:tgtEl>
                    </p:cond>
                  </p:endCondLst>
                </p:cTn>
                <p:tgtEl>
                  <p:spTgt spid="52"/>
                </p:tgtEl>
              </p:cMediaNode>
            </p:audio>
            <p:audio>
              <p:cMediaNode vol="80000">
                <p:cTn id="63" fill="hold" display="0">
                  <p:stCondLst>
                    <p:cond delay="indefinite"/>
                  </p:stCondLst>
                  <p:endCondLst>
                    <p:cond evt="onStopAudio" delay="0">
                      <p:tgtEl>
                        <p:sldTgt/>
                      </p:tgtEl>
                    </p:cond>
                  </p:endCondLst>
                </p:cTn>
                <p:tgtEl>
                  <p:spTgt spid="53"/>
                </p:tgtEl>
              </p:cMediaNode>
            </p:audio>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1" presetClass="mediacall" presetSubtype="0" fill="hold" nodeType="withEffect">
                                  <p:stCondLst>
                                    <p:cond delay="0"/>
                                  </p:stCondLst>
                                  <p:childTnLst>
                                    <p:cmd type="call" cmd="playFrom(0.0)">
                                      <p:cBhvr>
                                        <p:cTn id="71" dur="1645" fill="hold"/>
                                        <p:tgtEl>
                                          <p:spTgt spid="52"/>
                                        </p:tgtEl>
                                      </p:cBhvr>
                                    </p:cmd>
                                  </p:childTnLst>
                                </p:cTn>
                              </p:par>
                            </p:childTnLst>
                          </p:cTn>
                        </p:par>
                      </p:childTnLst>
                    </p:cTn>
                  </p:par>
                </p:childTnLst>
              </p:cTn>
              <p:nextCondLst>
                <p:cond evt="onClick" delay="0">
                  <p:tgtEl>
                    <p:spTgt spid="46"/>
                  </p:tgtEl>
                </p:cond>
              </p:nextCondLst>
            </p:seq>
          </p:childTnLst>
        </p:cTn>
      </p:par>
    </p:tnLst>
    <p:bldLst>
      <p:bldP spid="7" grpId="0" animBg="1"/>
      <p:bldP spid="32" grpId="0"/>
      <p:bldP spid="33" grpId="0"/>
      <p:bldP spid="31" grpId="0"/>
      <p:bldP spid="18" grpId="0"/>
      <p:bldP spid="2"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E96B1E-F777-5EC4-DF92-2A00140A4227}"/>
              </a:ext>
            </a:extLst>
          </p:cNvPr>
          <p:cNvSpPr/>
          <p:nvPr/>
        </p:nvSpPr>
        <p:spPr>
          <a:xfrm>
            <a:off x="61341" y="4173552"/>
            <a:ext cx="5551376" cy="1700408"/>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sp>
        <p:nvSpPr>
          <p:cNvPr id="5" name="Rectangle: Rounded Corners 4">
            <a:extLst>
              <a:ext uri="{FF2B5EF4-FFF2-40B4-BE49-F238E27FC236}">
                <a16:creationId xmlns:a16="http://schemas.microsoft.com/office/drawing/2014/main" id="{F932A816-A274-A5EA-C12C-22E4B9EB2E19}"/>
              </a:ext>
            </a:extLst>
          </p:cNvPr>
          <p:cNvSpPr/>
          <p:nvPr/>
        </p:nvSpPr>
        <p:spPr>
          <a:xfrm>
            <a:off x="6085631" y="4335019"/>
            <a:ext cx="5894167" cy="1591370"/>
          </a:xfrm>
          <a:prstGeom prst="roundRect">
            <a:avLst/>
          </a:prstGeom>
          <a:solidFill>
            <a:srgbClr val="FFFFFF">
              <a:alpha val="89020"/>
            </a:srgbClr>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2667" b="1" dirty="0">
              <a:solidFill>
                <a:srgbClr val="002060"/>
              </a:solidFill>
              <a:latin typeface="UTM Avo" panose="02040603050506020204" pitchFamily="18" charset="0"/>
            </a:endParaRPr>
          </a:p>
        </p:txBody>
      </p:sp>
      <p:pic>
        <p:nvPicPr>
          <p:cNvPr id="8" name="Picture 7">
            <a:extLst>
              <a:ext uri="{FF2B5EF4-FFF2-40B4-BE49-F238E27FC236}">
                <a16:creationId xmlns:a16="http://schemas.microsoft.com/office/drawing/2014/main" id="{FCB394E6-3FCD-011F-D4E8-9C64C20DEE8B}"/>
              </a:ext>
            </a:extLst>
          </p:cNvPr>
          <p:cNvPicPr>
            <a:picLocks noChangeAspect="1"/>
          </p:cNvPicPr>
          <p:nvPr/>
        </p:nvPicPr>
        <p:blipFill rotWithShape="1">
          <a:blip r:embed="rId3"/>
          <a:srcRect l="2631"/>
          <a:stretch/>
        </p:blipFill>
        <p:spPr>
          <a:xfrm>
            <a:off x="499241" y="329652"/>
            <a:ext cx="7886584" cy="3640395"/>
          </a:xfrm>
          <a:prstGeom prst="rect">
            <a:avLst/>
          </a:prstGeom>
        </p:spPr>
      </p:pic>
      <p:sp>
        <p:nvSpPr>
          <p:cNvPr id="9" name="TextBox 8">
            <a:extLst>
              <a:ext uri="{FF2B5EF4-FFF2-40B4-BE49-F238E27FC236}">
                <a16:creationId xmlns:a16="http://schemas.microsoft.com/office/drawing/2014/main" id="{D861B794-B9C7-8A94-5E80-0766FC9B75F1}"/>
              </a:ext>
            </a:extLst>
          </p:cNvPr>
          <p:cNvSpPr txBox="1"/>
          <p:nvPr/>
        </p:nvSpPr>
        <p:spPr>
          <a:xfrm>
            <a:off x="6232293" y="4682115"/>
            <a:ext cx="6381750" cy="861774"/>
          </a:xfrm>
          <a:prstGeom prst="rect">
            <a:avLst/>
          </a:prstGeom>
          <a:noFill/>
        </p:spPr>
        <p:txBody>
          <a:bodyPr wrap="square">
            <a:spAutoFit/>
          </a:bodyPr>
          <a:lstStyle/>
          <a:p>
            <a:r>
              <a:rPr lang="vi-VN" sz="5000" b="1" i="0" dirty="0">
                <a:solidFill>
                  <a:srgbClr val="002060"/>
                </a:solidFill>
                <a:effectLst/>
                <a:latin typeface="Cambria" panose="02040503050406030204" pitchFamily="18" charset="0"/>
                <a:ea typeface="Cambria" panose="02040503050406030204" pitchFamily="18" charset="0"/>
              </a:rPr>
              <a:t>b) </a:t>
            </a:r>
            <a:r>
              <a:rPr lang="en-SG" sz="5000" b="1" i="0" dirty="0">
                <a:solidFill>
                  <a:srgbClr val="002060"/>
                </a:solidFill>
                <a:effectLst/>
                <a:latin typeface="Cambria" panose="02040503050406030204" pitchFamily="18" charset="0"/>
                <a:ea typeface="Cambria" panose="02040503050406030204" pitchFamily="18" charset="0"/>
              </a:rPr>
              <a:t>9 170 : 30 &lt; 300</a:t>
            </a:r>
            <a:endParaRPr lang="en-SG" sz="50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E7FB35CD-B86F-92F0-AD89-8BE4D8A42148}"/>
              </a:ext>
            </a:extLst>
          </p:cNvPr>
          <p:cNvSpPr txBox="1"/>
          <p:nvPr/>
        </p:nvSpPr>
        <p:spPr>
          <a:xfrm>
            <a:off x="201833" y="4592869"/>
            <a:ext cx="7258050" cy="861774"/>
          </a:xfrm>
          <a:prstGeom prst="rect">
            <a:avLst/>
          </a:prstGeom>
          <a:noFill/>
        </p:spPr>
        <p:txBody>
          <a:bodyPr wrap="square">
            <a:spAutoFit/>
          </a:bodyPr>
          <a:lstStyle/>
          <a:p>
            <a:r>
              <a:rPr lang="vi-VN" sz="5000" b="1" i="0" dirty="0">
                <a:solidFill>
                  <a:srgbClr val="002060"/>
                </a:solidFill>
                <a:effectLst/>
                <a:latin typeface="Cambria" panose="02040503050406030204" pitchFamily="18" charset="0"/>
                <a:ea typeface="Cambria" panose="02040503050406030204" pitchFamily="18" charset="0"/>
              </a:rPr>
              <a:t>a) </a:t>
            </a:r>
            <a:r>
              <a:rPr lang="en-SG" sz="5000" b="1" i="0" dirty="0">
                <a:solidFill>
                  <a:srgbClr val="002060"/>
                </a:solidFill>
                <a:effectLst/>
                <a:latin typeface="Cambria" panose="02040503050406030204" pitchFamily="18" charset="0"/>
                <a:ea typeface="Cambria" panose="02040503050406030204" pitchFamily="18" charset="0"/>
              </a:rPr>
              <a:t>89 - 26 &gt; 2 700</a:t>
            </a:r>
            <a:endParaRPr lang="en-SG" sz="5000" b="1"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185FF338-379E-A94B-43A5-965C1E35819D}"/>
              </a:ext>
            </a:extLst>
          </p:cNvPr>
          <p:cNvSpPr/>
          <p:nvPr/>
        </p:nvSpPr>
        <p:spPr>
          <a:xfrm>
            <a:off x="5874863" y="248551"/>
            <a:ext cx="5917744" cy="4015723"/>
          </a:xfrm>
          <a:prstGeom prst="roundRect">
            <a:avLst/>
          </a:prstGeom>
          <a:solidFill>
            <a:srgbClr val="FFFFFF"/>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buClr>
                <a:srgbClr val="000000"/>
              </a:buClr>
              <a:defRPr/>
            </a:pPr>
            <a:endParaRPr lang="en-US" sz="3000" b="1" dirty="0">
              <a:solidFill>
                <a:srgbClr val="002060"/>
              </a:solidFill>
              <a:latin typeface="UTM Avo" panose="02040603050506020204" pitchFamily="18" charset="0"/>
            </a:endParaRPr>
          </a:p>
        </p:txBody>
      </p:sp>
      <p:sp>
        <p:nvSpPr>
          <p:cNvPr id="12" name="TextBox 11">
            <a:extLst>
              <a:ext uri="{FF2B5EF4-FFF2-40B4-BE49-F238E27FC236}">
                <a16:creationId xmlns:a16="http://schemas.microsoft.com/office/drawing/2014/main" id="{D28B8ECF-1D7E-9CBC-244C-1AE6E8F79087}"/>
              </a:ext>
            </a:extLst>
          </p:cNvPr>
          <p:cNvSpPr txBox="1"/>
          <p:nvPr/>
        </p:nvSpPr>
        <p:spPr>
          <a:xfrm>
            <a:off x="6085631" y="455755"/>
            <a:ext cx="5710271" cy="3785652"/>
          </a:xfrm>
          <a:prstGeom prst="rect">
            <a:avLst/>
          </a:prstGeom>
          <a:noFill/>
        </p:spPr>
        <p:txBody>
          <a:bodyPr wrap="square">
            <a:spAutoFit/>
          </a:bodyPr>
          <a:lstStyle/>
          <a:p>
            <a:r>
              <a:rPr lang="en-SG" sz="3000" dirty="0">
                <a:solidFill>
                  <a:srgbClr val="002060"/>
                </a:solidFill>
                <a:latin typeface="Cambria" panose="02040503050406030204" pitchFamily="18" charset="0"/>
                <a:ea typeface="Cambria" panose="02040503050406030204" pitchFamily="18" charset="0"/>
              </a:rPr>
              <a:t>Nam </a:t>
            </a:r>
            <a:r>
              <a:rPr lang="en-SG" sz="3000" dirty="0" err="1">
                <a:solidFill>
                  <a:srgbClr val="002060"/>
                </a:solidFill>
                <a:latin typeface="Cambria" panose="02040503050406030204" pitchFamily="18" charset="0"/>
                <a:ea typeface="Cambria" panose="02040503050406030204" pitchFamily="18" charset="0"/>
              </a:rPr>
              <a:t>sai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rồi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39 </a:t>
            </a:r>
            <a:r>
              <a:rPr lang="en-SG" sz="3000" dirty="0" err="1">
                <a:solidFill>
                  <a:srgbClr val="002060"/>
                </a:solidFill>
                <a:latin typeface="Cambria" panose="02040503050406030204" pitchFamily="18" charset="0"/>
                <a:ea typeface="Cambria" panose="02040503050406030204" pitchFamily="18" charset="0"/>
              </a:rPr>
              <a:t>lên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40,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19 </a:t>
            </a:r>
            <a:r>
              <a:rPr lang="en-SG" sz="3000" dirty="0" err="1">
                <a:solidFill>
                  <a:srgbClr val="002060"/>
                </a:solidFill>
                <a:latin typeface="Cambria" panose="02040503050406030204" pitchFamily="18" charset="0"/>
                <a:ea typeface="Cambria" panose="02040503050406030204" pitchFamily="18" charset="0"/>
              </a:rPr>
              <a:t>lên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20. </a:t>
            </a:r>
            <a:r>
              <a:rPr lang="en-SG" sz="3000" dirty="0" err="1">
                <a:solidFill>
                  <a:srgbClr val="002060"/>
                </a:solidFill>
                <a:latin typeface="Cambria" panose="02040503050406030204" pitchFamily="18" charset="0"/>
                <a:ea typeface="Cambria" panose="02040503050406030204" pitchFamily="18" charset="0"/>
              </a:rPr>
              <a:t>Diện</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tích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mảnh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vườn</a:t>
            </a:r>
            <a:r>
              <a:rPr lang="en-SG" sz="3000" dirty="0">
                <a:solidFill>
                  <a:srgbClr val="002060"/>
                </a:solidFill>
                <a:latin typeface="Cambria" panose="02040503050406030204" pitchFamily="18" charset="0"/>
                <a:ea typeface="Cambria" panose="02040503050406030204" pitchFamily="18" charset="0"/>
              </a:rPr>
              <a:t> A </a:t>
            </a:r>
            <a:r>
              <a:rPr lang="en-SG" sz="3000" dirty="0" err="1">
                <a:solidFill>
                  <a:srgbClr val="002060"/>
                </a:solidFill>
                <a:latin typeface="Cambria" panose="02040503050406030204" pitchFamily="18" charset="0"/>
                <a:ea typeface="Cambria" panose="02040503050406030204" pitchFamily="18" charset="0"/>
              </a:rPr>
              <a:t>không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thể</a:t>
            </a:r>
            <a:r>
              <a:rPr lang="en-SG" sz="3000"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lớ</a:t>
            </a:r>
            <a:r>
              <a:rPr lang="en-SG" sz="3000" dirty="0">
                <a:solidFill>
                  <a:srgbClr val="002060"/>
                </a:solidFill>
                <a:latin typeface="Cambria" panose="02040503050406030204" pitchFamily="18" charset="0"/>
                <a:ea typeface="Cambria" panose="02040503050406030204" pitchFamily="18" charset="0"/>
              </a:rPr>
              <a:t>n </a:t>
            </a:r>
            <a:r>
              <a:rPr lang="vi-VN" sz="3000" dirty="0">
                <a:solidFill>
                  <a:srgbClr val="002060"/>
                </a:solidFill>
                <a:latin typeface="Cambria" panose="02040503050406030204" pitchFamily="18" charset="0"/>
                <a:ea typeface="Cambria" panose="02040503050406030204" pitchFamily="18" charset="0"/>
              </a:rPr>
              <a:t>hơ</a:t>
            </a:r>
            <a:r>
              <a:rPr lang="en-SG" sz="3000" dirty="0">
                <a:solidFill>
                  <a:srgbClr val="002060"/>
                </a:solidFill>
                <a:latin typeface="Cambria" panose="02040503050406030204" pitchFamily="18" charset="0"/>
                <a:ea typeface="Cambria" panose="02040503050406030204" pitchFamily="18" charset="0"/>
              </a:rPr>
              <a:t>n 40 x 20 = 800 (m²). </a:t>
            </a:r>
            <a:endParaRPr lang="vi-VN" sz="3000" dirty="0">
              <a:solidFill>
                <a:srgbClr val="002060"/>
              </a:solidFill>
              <a:latin typeface="Cambria" panose="02040503050406030204" pitchFamily="18" charset="0"/>
              <a:ea typeface="Cambria" panose="02040503050406030204" pitchFamily="18" charset="0"/>
            </a:endParaRPr>
          </a:p>
          <a:p>
            <a:r>
              <a:rPr lang="en-SG" sz="3000" dirty="0">
                <a:solidFill>
                  <a:srgbClr val="002060"/>
                </a:solidFill>
                <a:latin typeface="Cambria" panose="02040503050406030204" pitchFamily="18" charset="0"/>
                <a:ea typeface="Cambria" panose="02040503050406030204" pitchFamily="18" charset="0"/>
              </a:rPr>
              <a:t>Mai </a:t>
            </a:r>
            <a:r>
              <a:rPr lang="en-SG" sz="3000" dirty="0" err="1">
                <a:solidFill>
                  <a:srgbClr val="002060"/>
                </a:solidFill>
                <a:latin typeface="Cambria" panose="02040503050406030204" pitchFamily="18" charset="0"/>
                <a:ea typeface="Cambria" panose="02040503050406030204" pitchFamily="18" charset="0"/>
              </a:rPr>
              <a:t>cũng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sai</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Làm</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tròn</a:t>
            </a:r>
            <a:r>
              <a:rPr lang="en-SG" sz="3000" dirty="0">
                <a:solidFill>
                  <a:srgbClr val="002060"/>
                </a:solidFill>
                <a:latin typeface="Cambria" panose="02040503050406030204" pitchFamily="18" charset="0"/>
                <a:ea typeface="Cambria" panose="02040503050406030204" pitchFamily="18" charset="0"/>
              </a:rPr>
              <a:t> 1050 </a:t>
            </a:r>
            <a:r>
              <a:rPr lang="en-SG" sz="3000" dirty="0" err="1">
                <a:solidFill>
                  <a:srgbClr val="002060"/>
                </a:solidFill>
                <a:latin typeface="Cambria" panose="02040503050406030204" pitchFamily="18" charset="0"/>
                <a:ea typeface="Cambria" panose="02040503050406030204" pitchFamily="18" charset="0"/>
              </a:rPr>
              <a:t>xuống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thành</a:t>
            </a:r>
            <a:r>
              <a:rPr lang="en-SG" sz="3000" dirty="0">
                <a:solidFill>
                  <a:srgbClr val="002060"/>
                </a:solidFill>
                <a:latin typeface="Cambria" panose="02040503050406030204" pitchFamily="18" charset="0"/>
                <a:ea typeface="Cambria" panose="02040503050406030204" pitchFamily="18" charset="0"/>
              </a:rPr>
              <a:t> 1</a:t>
            </a:r>
            <a:r>
              <a:rPr lang="vi-VN" sz="3000" dirty="0">
                <a:solidFill>
                  <a:srgbClr val="002060"/>
                </a:solidFill>
                <a:latin typeface="Cambria" panose="02040503050406030204" pitchFamily="18" charset="0"/>
                <a:ea typeface="Cambria" panose="02040503050406030204" pitchFamily="18" charset="0"/>
              </a:rPr>
              <a:t> </a:t>
            </a:r>
            <a:r>
              <a:rPr lang="en-SG" sz="3000" dirty="0">
                <a:solidFill>
                  <a:srgbClr val="002060"/>
                </a:solidFill>
                <a:latin typeface="Cambria" panose="02040503050406030204" pitchFamily="18" charset="0"/>
                <a:ea typeface="Cambria" panose="02040503050406030204" pitchFamily="18" charset="0"/>
              </a:rPr>
              <a:t>000. </a:t>
            </a:r>
            <a:r>
              <a:rPr lang="en-SG" sz="3000" dirty="0" err="1">
                <a:solidFill>
                  <a:srgbClr val="002060"/>
                </a:solidFill>
                <a:latin typeface="Cambria" panose="02040503050406030204" pitchFamily="18" charset="0"/>
                <a:ea typeface="Cambria" panose="02040503050406030204" pitchFamily="18" charset="0"/>
              </a:rPr>
              <a:t>Chiều</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rộng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mảnh</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vườn</a:t>
            </a:r>
            <a:r>
              <a:rPr lang="en-SG" sz="3000" dirty="0">
                <a:solidFill>
                  <a:srgbClr val="002060"/>
                </a:solidFill>
                <a:latin typeface="Cambria" panose="02040503050406030204" pitchFamily="18" charset="0"/>
                <a:ea typeface="Cambria" panose="02040503050406030204" pitchFamily="18" charset="0"/>
              </a:rPr>
              <a:t> B </a:t>
            </a:r>
            <a:r>
              <a:rPr lang="en-SG" sz="3000" dirty="0" err="1">
                <a:solidFill>
                  <a:srgbClr val="002060"/>
                </a:solidFill>
                <a:latin typeface="Cambria" panose="02040503050406030204" pitchFamily="18" charset="0"/>
                <a:ea typeface="Cambria" panose="02040503050406030204" pitchFamily="18" charset="0"/>
              </a:rPr>
              <a:t>không</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thể</a:t>
            </a:r>
            <a:r>
              <a:rPr lang="en-SG" sz="3000" dirty="0">
                <a:solidFill>
                  <a:srgbClr val="002060"/>
                </a:solidFill>
                <a:latin typeface="Cambria" panose="02040503050406030204" pitchFamily="18" charset="0"/>
                <a:ea typeface="Cambria" panose="02040503050406030204" pitchFamily="18" charset="0"/>
              </a:rPr>
              <a:t> </a:t>
            </a:r>
            <a:r>
              <a:rPr lang="en-SG" sz="3000" dirty="0" err="1">
                <a:solidFill>
                  <a:srgbClr val="002060"/>
                </a:solidFill>
                <a:latin typeface="Cambria" panose="02040503050406030204" pitchFamily="18" charset="0"/>
                <a:ea typeface="Cambria" panose="02040503050406030204" pitchFamily="18" charset="0"/>
              </a:rPr>
              <a:t>bé</a:t>
            </a:r>
            <a:r>
              <a:rPr lang="en-SG" sz="3000"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hơ</a:t>
            </a:r>
            <a:r>
              <a:rPr lang="en-SG" sz="3000" dirty="0">
                <a:solidFill>
                  <a:srgbClr val="002060"/>
                </a:solidFill>
                <a:latin typeface="Cambria" panose="02040503050406030204" pitchFamily="18" charset="0"/>
                <a:ea typeface="Cambria" panose="02040503050406030204" pitchFamily="18" charset="0"/>
              </a:rPr>
              <a:t>n 1000:50=20 (m).</a:t>
            </a:r>
          </a:p>
        </p:txBody>
      </p:sp>
    </p:spTree>
    <p:extLst>
      <p:ext uri="{BB962C8B-B14F-4D97-AF65-F5344CB8AC3E}">
        <p14:creationId xmlns:p14="http://schemas.microsoft.com/office/powerpoint/2010/main" val="409489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7"/>
          <a:stretch>
            <a:fillRect/>
          </a:stretch>
        </p:blipFill>
        <p:spPr>
          <a:xfrm>
            <a:off x="4139354" y="5340918"/>
            <a:ext cx="3978144" cy="1098489"/>
          </a:xfrm>
          <a:prstGeom prst="rect">
            <a:avLst/>
          </a:prstGeom>
        </p:spPr>
      </p:pic>
      <p:pic>
        <p:nvPicPr>
          <p:cNvPr id="47" name="Picture 46"/>
          <p:cNvPicPr>
            <a:picLocks noChangeAspect="1"/>
          </p:cNvPicPr>
          <p:nvPr/>
        </p:nvPicPr>
        <p:blipFill>
          <a:blip r:embed="rId7"/>
          <a:stretch>
            <a:fillRect/>
          </a:stretch>
        </p:blipFill>
        <p:spPr>
          <a:xfrm>
            <a:off x="8116814" y="5315691"/>
            <a:ext cx="3978144" cy="1098489"/>
          </a:xfrm>
          <a:prstGeom prst="rect">
            <a:avLst/>
          </a:prstGeom>
        </p:spPr>
      </p:pic>
      <p:pic>
        <p:nvPicPr>
          <p:cNvPr id="43" name="Picture 42"/>
          <p:cNvPicPr>
            <a:picLocks noChangeAspect="1"/>
          </p:cNvPicPr>
          <p:nvPr/>
        </p:nvPicPr>
        <p:blipFill>
          <a:blip r:embed="rId7"/>
          <a:stretch>
            <a:fillRect/>
          </a:stretch>
        </p:blipFill>
        <p:spPr>
          <a:xfrm>
            <a:off x="228498" y="5342072"/>
            <a:ext cx="3978144" cy="1098489"/>
          </a:xfrm>
          <a:prstGeom prst="rect">
            <a:avLst/>
          </a:prstGeom>
        </p:spPr>
      </p:pic>
      <p:sp>
        <p:nvSpPr>
          <p:cNvPr id="32" name="Rectangle 31"/>
          <p:cNvSpPr/>
          <p:nvPr/>
        </p:nvSpPr>
        <p:spPr>
          <a:xfrm>
            <a:off x="5145912" y="5541772"/>
            <a:ext cx="3205351" cy="523220"/>
          </a:xfrm>
          <a:prstGeom prst="rect">
            <a:avLst/>
          </a:prstGeom>
        </p:spPr>
        <p:txBody>
          <a:bodyPr wrap="square">
            <a:spAutoFit/>
          </a:bodyPr>
          <a:lstStyle/>
          <a:p>
            <a:pPr algn="just"/>
            <a:r>
              <a:rPr lang="en-US" sz="2800" dirty="0">
                <a:solidFill>
                  <a:schemeClr val="bg1"/>
                </a:solidFill>
                <a:latin typeface="UTM Aircona" panose="02040603050506020204" pitchFamily="18" charset="0"/>
              </a:rPr>
              <a:t>HOÀN THÀNH</a:t>
            </a:r>
            <a:endParaRPr lang="vi-VN" sz="2800" dirty="0">
              <a:solidFill>
                <a:schemeClr val="bg1"/>
              </a:solidFill>
              <a:latin typeface="UTM Avo" panose="02040603050506020204" pitchFamily="18" charset="0"/>
            </a:endParaRPr>
          </a:p>
        </p:txBody>
      </p:sp>
      <p:sp>
        <p:nvSpPr>
          <p:cNvPr id="33" name="Rectangle 32"/>
          <p:cNvSpPr/>
          <p:nvPr/>
        </p:nvSpPr>
        <p:spPr>
          <a:xfrm>
            <a:off x="9023391" y="5603327"/>
            <a:ext cx="2824830" cy="400110"/>
          </a:xfrm>
          <a:prstGeom prst="rect">
            <a:avLst/>
          </a:prstGeom>
        </p:spPr>
        <p:txBody>
          <a:bodyPr wrap="square">
            <a:spAutoFit/>
          </a:bodyPr>
          <a:lstStyle/>
          <a:p>
            <a:pPr algn="just"/>
            <a:r>
              <a:rPr lang="en-US" sz="2000" dirty="0" err="1">
                <a:solidFill>
                  <a:schemeClr val="bg1"/>
                </a:solidFill>
                <a:latin typeface="UTM Aircona" panose="02040603050506020204" pitchFamily="18" charset="0"/>
              </a:rPr>
              <a:t>Chưa</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hoàn</a:t>
            </a:r>
            <a:r>
              <a:rPr lang="en-US" sz="2000" dirty="0">
                <a:solidFill>
                  <a:schemeClr val="bg1"/>
                </a:solidFill>
                <a:latin typeface="UTM Aircona" panose="02040603050506020204" pitchFamily="18" charset="0"/>
              </a:rPr>
              <a:t> </a:t>
            </a:r>
            <a:r>
              <a:rPr lang="en-US" sz="2000" dirty="0" err="1">
                <a:solidFill>
                  <a:schemeClr val="bg1"/>
                </a:solidFill>
                <a:latin typeface="UTM Aircona" panose="02040603050506020204" pitchFamily="18" charset="0"/>
              </a:rPr>
              <a:t>thành</a:t>
            </a:r>
            <a:endParaRPr lang="vi-VN" sz="2000" dirty="0">
              <a:solidFill>
                <a:schemeClr val="bg1"/>
              </a:solidFill>
              <a:latin typeface="UTM Avo" panose="02040603050506020204" pitchFamily="18" charset="0"/>
            </a:endParaRPr>
          </a:p>
        </p:txBody>
      </p:sp>
      <p:pic>
        <p:nvPicPr>
          <p:cNvPr id="37" name="Picture 36"/>
          <p:cNvPicPr>
            <a:picLocks noChangeAspect="1"/>
          </p:cNvPicPr>
          <p:nvPr/>
        </p:nvPicPr>
        <p:blipFill>
          <a:blip r:embed="rId8"/>
          <a:stretch>
            <a:fillRect/>
          </a:stretch>
        </p:blipFill>
        <p:spPr>
          <a:xfrm>
            <a:off x="416773" y="5215769"/>
            <a:ext cx="1098451" cy="822694"/>
          </a:xfrm>
          <a:prstGeom prst="rect">
            <a:avLst/>
          </a:prstGeom>
        </p:spPr>
      </p:pic>
      <p:sp>
        <p:nvSpPr>
          <p:cNvPr id="31" name="Rectangle 30"/>
          <p:cNvSpPr/>
          <p:nvPr/>
        </p:nvSpPr>
        <p:spPr>
          <a:xfrm>
            <a:off x="1740847" y="5489847"/>
            <a:ext cx="1453694" cy="646331"/>
          </a:xfrm>
          <a:prstGeom prst="rect">
            <a:avLst/>
          </a:prstGeom>
        </p:spPr>
        <p:txBody>
          <a:bodyPr wrap="square">
            <a:spAutoFit/>
          </a:bodyPr>
          <a:lstStyle/>
          <a:p>
            <a:pPr algn="just"/>
            <a:r>
              <a:rPr lang="en-US" sz="3600" dirty="0">
                <a:solidFill>
                  <a:schemeClr val="bg1"/>
                </a:solidFill>
                <a:latin typeface="UTM Aircona" panose="02040603050506020204" pitchFamily="18" charset="0"/>
              </a:rPr>
              <a:t>TỐT</a:t>
            </a:r>
            <a:endParaRPr lang="vi-VN" sz="3600" dirty="0">
              <a:solidFill>
                <a:schemeClr val="bg1"/>
              </a:solidFill>
              <a:latin typeface="UTM Avo" panose="02040603050506020204" pitchFamily="18" charset="0"/>
            </a:endParaRPr>
          </a:p>
        </p:txBody>
      </p:sp>
      <p:pic>
        <p:nvPicPr>
          <p:cNvPr id="48" name="Picture 47"/>
          <p:cNvPicPr>
            <a:picLocks noChangeAspect="1"/>
          </p:cNvPicPr>
          <p:nvPr/>
        </p:nvPicPr>
        <p:blipFill>
          <a:blip r:embed="rId8"/>
          <a:stretch>
            <a:fillRect/>
          </a:stretch>
        </p:blipFill>
        <p:spPr>
          <a:xfrm>
            <a:off x="4349949" y="5241200"/>
            <a:ext cx="1098451" cy="822694"/>
          </a:xfrm>
          <a:prstGeom prst="rect">
            <a:avLst/>
          </a:prstGeom>
        </p:spPr>
      </p:pic>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376524" y="5489847"/>
            <a:ext cx="729240" cy="646617"/>
          </a:xfrm>
          <a:prstGeom prst="rect">
            <a:avLst/>
          </a:prstGeom>
          <a:effectLst>
            <a:outerShdw blurRad="50800" dist="38100" dir="2700000" algn="tl" rotWithShape="0">
              <a:prstClr val="black">
                <a:alpha val="40000"/>
              </a:prstClr>
            </a:outerShdw>
          </a:effectLst>
        </p:spPr>
      </p:pic>
      <p:pic>
        <p:nvPicPr>
          <p:cNvPr id="51"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2690" y="2354101"/>
            <a:ext cx="487363" cy="487363"/>
          </a:xfrm>
          <a:prstGeom prst="rect">
            <a:avLst/>
          </a:prstGeom>
        </p:spPr>
      </p:pic>
      <p:pic>
        <p:nvPicPr>
          <p:cNvPr id="52"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5421" y="2841464"/>
            <a:ext cx="487363" cy="487363"/>
          </a:xfrm>
          <a:prstGeom prst="rect">
            <a:avLst/>
          </a:prstGeom>
        </p:spPr>
      </p:pic>
      <p:pic>
        <p:nvPicPr>
          <p:cNvPr id="53" name="Am-thanh-oh-nooo-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0389" y="3428206"/>
            <a:ext cx="487363" cy="487363"/>
          </a:xfrm>
          <a:prstGeom prst="rect">
            <a:avLst/>
          </a:prstGeom>
        </p:spPr>
      </p:pic>
      <p:sp>
        <p:nvSpPr>
          <p:cNvPr id="17" name="Action Button: Go Home 16">
            <a:hlinkClick r:id="rId12" action="ppaction://hlinksldjump"/>
          </p:cNvPr>
          <p:cNvSpPr/>
          <p:nvPr/>
        </p:nvSpPr>
        <p:spPr>
          <a:xfrm>
            <a:off x="11468503" y="448607"/>
            <a:ext cx="511295" cy="511295"/>
          </a:xfrm>
          <a:prstGeom prst="actionButtonHom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a:extLst>
              <a:ext uri="{FF2B5EF4-FFF2-40B4-BE49-F238E27FC236}">
                <a16:creationId xmlns:a16="http://schemas.microsoft.com/office/drawing/2014/main" id="{5CAC1143-A6AE-5D6F-D1AC-FE1620DE1E50}"/>
              </a:ext>
            </a:extLst>
          </p:cNvPr>
          <p:cNvGrpSpPr/>
          <p:nvPr/>
        </p:nvGrpSpPr>
        <p:grpSpPr>
          <a:xfrm>
            <a:off x="-1463695" y="-401748"/>
            <a:ext cx="12807492" cy="3143833"/>
            <a:chOff x="558799" y="1167084"/>
            <a:chExt cx="12274163" cy="4037947"/>
          </a:xfrm>
        </p:grpSpPr>
        <p:sp>
          <p:nvSpPr>
            <p:cNvPr id="13" name="TextBox 12">
              <a:extLst>
                <a:ext uri="{FF2B5EF4-FFF2-40B4-BE49-F238E27FC236}">
                  <a16:creationId xmlns:a16="http://schemas.microsoft.com/office/drawing/2014/main" id="{0DCC8B82-F4BE-775C-E863-3E18DC8B5194}"/>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E9151527-0FD6-E97F-547D-867E0EE1EA5C}"/>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BCD9553-9AE9-BB6D-36EF-2F16AF6F17D5}"/>
              </a:ext>
            </a:extLst>
          </p:cNvPr>
          <p:cNvSpPr txBox="1"/>
          <p:nvPr/>
        </p:nvSpPr>
        <p:spPr>
          <a:xfrm>
            <a:off x="204086" y="676051"/>
            <a:ext cx="11279543" cy="2169825"/>
          </a:xfrm>
          <a:prstGeom prst="rect">
            <a:avLst/>
          </a:prstGeom>
          <a:noFill/>
        </p:spPr>
        <p:txBody>
          <a:bodyPr wrap="square" rtlCol="0">
            <a:spAutoFit/>
          </a:bodyPr>
          <a:lstStyle/>
          <a:p>
            <a:r>
              <a:rPr lang="vi-VN" sz="3500" b="1" i="0" dirty="0">
                <a:solidFill>
                  <a:srgbClr val="002060"/>
                </a:solidFill>
                <a:effectLst/>
                <a:latin typeface="Cambria" panose="02040503050406030204" pitchFamily="18" charset="0"/>
                <a:ea typeface="Cambria" panose="02040503050406030204" pitchFamily="18" charset="0"/>
              </a:rPr>
              <a:t>a) Làm tròn 89 lên thành 90; làm tròn 26 lên thành 30. Phép tính 89 x 26 không thể lớn hơn 90 x 30 = 2700.</a:t>
            </a:r>
          </a:p>
          <a:p>
            <a:r>
              <a:rPr lang="vi-VN" sz="3500" b="1" i="0" dirty="0">
                <a:solidFill>
                  <a:srgbClr val="002060"/>
                </a:solidFill>
                <a:effectLst/>
                <a:latin typeface="Cambria" panose="02040503050406030204" pitchFamily="18" charset="0"/>
                <a:ea typeface="Cambria" panose="02040503050406030204" pitchFamily="18" charset="0"/>
              </a:rPr>
              <a:t>Vậy khẳng định a là sai.</a:t>
            </a:r>
          </a:p>
          <a:p>
            <a:pPr algn="ctr"/>
            <a:endParaRPr lang="en-SG" sz="3000" dirty="0"/>
          </a:p>
        </p:txBody>
      </p:sp>
      <p:grpSp>
        <p:nvGrpSpPr>
          <p:cNvPr id="15" name="Group 14">
            <a:extLst>
              <a:ext uri="{FF2B5EF4-FFF2-40B4-BE49-F238E27FC236}">
                <a16:creationId xmlns:a16="http://schemas.microsoft.com/office/drawing/2014/main" id="{22F143D0-83DA-67C8-5D31-4A747D6CCD14}"/>
              </a:ext>
            </a:extLst>
          </p:cNvPr>
          <p:cNvGrpSpPr/>
          <p:nvPr/>
        </p:nvGrpSpPr>
        <p:grpSpPr>
          <a:xfrm>
            <a:off x="64254" y="2144486"/>
            <a:ext cx="11923660" cy="3022871"/>
            <a:chOff x="558799" y="1167084"/>
            <a:chExt cx="12274163" cy="4037947"/>
          </a:xfrm>
        </p:grpSpPr>
        <p:sp>
          <p:nvSpPr>
            <p:cNvPr id="16" name="TextBox 15">
              <a:extLst>
                <a:ext uri="{FF2B5EF4-FFF2-40B4-BE49-F238E27FC236}">
                  <a16:creationId xmlns:a16="http://schemas.microsoft.com/office/drawing/2014/main" id="{94D013E8-8CC2-33F5-3BE7-0B78D474411C}"/>
                </a:ext>
              </a:extLst>
            </p:cNvPr>
            <p:cNvSpPr txBox="1"/>
            <p:nvPr/>
          </p:nvSpPr>
          <p:spPr>
            <a:xfrm>
              <a:off x="558799" y="1167084"/>
              <a:ext cx="11437767" cy="545599"/>
            </a:xfrm>
            <a:prstGeom prst="rect">
              <a:avLst/>
            </a:prstGeom>
            <a:noFill/>
          </p:spPr>
          <p:txBody>
            <a:bodyPr wrap="square">
              <a:spAutoFit/>
            </a:bodyPr>
            <a:lstStyle/>
            <a:p>
              <a:pPr marL="0" marR="0" algn="just">
                <a:lnSpc>
                  <a:spcPct val="115000"/>
                </a:lnSpc>
                <a:spcBef>
                  <a:spcPts val="0"/>
                </a:spcBef>
                <a:spcAft>
                  <a:spcPts val="0"/>
                </a:spcAft>
              </a:pPr>
              <a:endParaRPr lang="en-US" sz="2800" dirty="0">
                <a:effectLst/>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DEC8B8BF-DCC0-5650-DBA5-79F3DAE93D36}"/>
                </a:ext>
              </a:extLst>
            </p:cNvPr>
            <p:cNvSpPr/>
            <p:nvPr/>
          </p:nvSpPr>
          <p:spPr>
            <a:xfrm>
              <a:off x="2023121" y="2259936"/>
              <a:ext cx="10809841" cy="2945095"/>
            </a:xfrm>
            <a:prstGeom prst="roundRect">
              <a:avLst>
                <a:gd name="adj" fmla="val 10088"/>
              </a:avLst>
            </a:prstGeom>
            <a:solidFill>
              <a:schemeClr val="bg1"/>
            </a:solidFill>
            <a:ln>
              <a:solidFill>
                <a:srgbClr val="3D5F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9E4836A-734E-3A08-91AA-F3CEAF920CCD}"/>
              </a:ext>
            </a:extLst>
          </p:cNvPr>
          <p:cNvSpPr txBox="1"/>
          <p:nvPr/>
        </p:nvSpPr>
        <p:spPr>
          <a:xfrm>
            <a:off x="1610218" y="3168161"/>
            <a:ext cx="10951895" cy="1754326"/>
          </a:xfrm>
          <a:prstGeom prst="rect">
            <a:avLst/>
          </a:prstGeom>
          <a:noFill/>
        </p:spPr>
        <p:txBody>
          <a:bodyPr wrap="square">
            <a:spAutoFit/>
          </a:bodyPr>
          <a:lstStyle/>
          <a:p>
            <a:pPr algn="l"/>
            <a:r>
              <a:rPr lang="vi-VN" sz="3600" b="1" i="0" dirty="0">
                <a:solidFill>
                  <a:srgbClr val="002060"/>
                </a:solidFill>
                <a:effectLst/>
                <a:latin typeface="Cambria" panose="02040503050406030204" pitchFamily="18" charset="0"/>
                <a:ea typeface="Cambria" panose="02040503050406030204" pitchFamily="18" charset="0"/>
              </a:rPr>
              <a:t>b) Làm tròn 9 170 xuống thành 9 000. Phép tính </a:t>
            </a:r>
          </a:p>
          <a:p>
            <a:pPr algn="l"/>
            <a:r>
              <a:rPr lang="vi-VN" sz="3600" b="1" i="0" dirty="0">
                <a:solidFill>
                  <a:srgbClr val="002060"/>
                </a:solidFill>
                <a:effectLst/>
                <a:latin typeface="Cambria" panose="02040503050406030204" pitchFamily="18" charset="0"/>
                <a:ea typeface="Cambria" panose="02040503050406030204" pitchFamily="18" charset="0"/>
              </a:rPr>
              <a:t>9 170 : 30 không thể bé hơn 9 000 : 30 = 300.</a:t>
            </a:r>
          </a:p>
          <a:p>
            <a:pPr algn="l"/>
            <a:r>
              <a:rPr lang="vi-VN" sz="3600" b="1" i="0" dirty="0">
                <a:solidFill>
                  <a:srgbClr val="002060"/>
                </a:solidFill>
                <a:effectLst/>
                <a:latin typeface="Cambria" panose="02040503050406030204" pitchFamily="18" charset="0"/>
                <a:ea typeface="Cambria" panose="02040503050406030204" pitchFamily="18" charset="0"/>
              </a:rPr>
              <a:t>Vậy khẳng định b là sai.</a:t>
            </a:r>
          </a:p>
        </p:txBody>
      </p:sp>
    </p:spTree>
    <p:extLst>
      <p:ext uri="{BB962C8B-B14F-4D97-AF65-F5344CB8AC3E}">
        <p14:creationId xmlns:p14="http://schemas.microsoft.com/office/powerpoint/2010/main" val="1788217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4" presetClass="entr" presetSubtype="1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1" presetClass="mediacall" presetSubtype="0" fill="hold" nodeType="withEffect">
                                  <p:stCondLst>
                                    <p:cond delay="0"/>
                                  </p:stCondLst>
                                  <p:childTnLst>
                                    <p:cmd type="call" cmd="playFrom(0.0)">
                                      <p:cBhvr>
                                        <p:cTn id="44" dur="1645" fill="hold"/>
                                        <p:tgtEl>
                                          <p:spTgt spid="51"/>
                                        </p:tgtEl>
                                      </p:cBhvr>
                                    </p:cmd>
                                  </p:childTnLst>
                                </p:cTn>
                              </p:par>
                            </p:childTnLst>
                          </p:cTn>
                        </p:par>
                      </p:childTnLst>
                    </p:cTn>
                  </p:par>
                </p:childTnLst>
              </p:cTn>
              <p:nextCondLst>
                <p:cond evt="onClick" delay="0">
                  <p:tgtEl>
                    <p:spTgt spid="43"/>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1" presetClass="mediacall" presetSubtype="0" fill="hold" nodeType="withEffect">
                                  <p:stCondLst>
                                    <p:cond delay="0"/>
                                  </p:stCondLst>
                                  <p:childTnLst>
                                    <p:cmd type="call" cmd="playFrom(0.0)">
                                      <p:cBhvr>
                                        <p:cTn id="52" dur="2899" fill="hold"/>
                                        <p:tgtEl>
                                          <p:spTgt spid="53"/>
                                        </p:tgtEl>
                                      </p:cBhvr>
                                    </p:cmd>
                                  </p:childTnLst>
                                </p:cTn>
                              </p:par>
                            </p:childTnLst>
                          </p:cTn>
                        </p:par>
                      </p:childTnLst>
                    </p:cTn>
                  </p:par>
                </p:childTnLst>
              </p:cTn>
              <p:nextCondLst>
                <p:cond evt="onClick" delay="0">
                  <p:tgtEl>
                    <p:spTgt spid="47"/>
                  </p:tgtEl>
                </p:cond>
              </p:nextCondLst>
            </p:seq>
            <p:audio>
              <p:cMediaNode vol="80000">
                <p:cTn id="53" fill="hold" display="0">
                  <p:stCondLst>
                    <p:cond delay="indefinite"/>
                  </p:stCondLst>
                  <p:endCondLst>
                    <p:cond evt="onStopAudio" delay="0">
                      <p:tgtEl>
                        <p:sldTgt/>
                      </p:tgtEl>
                    </p:cond>
                  </p:endCondLst>
                </p:cTn>
                <p:tgtEl>
                  <p:spTgt spid="51"/>
                </p:tgtEl>
              </p:cMediaNode>
            </p:audio>
            <p:audio>
              <p:cMediaNode vol="80000">
                <p:cTn id="54" fill="hold" display="0">
                  <p:stCondLst>
                    <p:cond delay="indefinite"/>
                  </p:stCondLst>
                  <p:endCondLst>
                    <p:cond evt="onStopAudio" delay="0">
                      <p:tgtEl>
                        <p:sldTgt/>
                      </p:tgtEl>
                    </p:cond>
                  </p:endCondLst>
                </p:cTn>
                <p:tgtEl>
                  <p:spTgt spid="52"/>
                </p:tgtEl>
              </p:cMediaNode>
            </p:audio>
            <p:audio>
              <p:cMediaNode vol="80000">
                <p:cTn id="55" fill="hold" display="0">
                  <p:stCondLst>
                    <p:cond delay="indefinite"/>
                  </p:stCondLst>
                  <p:endCondLst>
                    <p:cond evt="onStopAudio" delay="0">
                      <p:tgtEl>
                        <p:sldTgt/>
                      </p:tgtEl>
                    </p:cond>
                  </p:endCondLst>
                </p:cTn>
                <p:tgtEl>
                  <p:spTgt spid="53"/>
                </p:tgtEl>
              </p:cMediaNode>
            </p:audio>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1" presetClass="mediacall" presetSubtype="0" fill="hold" nodeType="withEffect">
                                  <p:stCondLst>
                                    <p:cond delay="0"/>
                                  </p:stCondLst>
                                  <p:childTnLst>
                                    <p:cmd type="call" cmd="playFrom(0.0)">
                                      <p:cBhvr>
                                        <p:cTn id="63" dur="1645" fill="hold"/>
                                        <p:tgtEl>
                                          <p:spTgt spid="52"/>
                                        </p:tgtEl>
                                      </p:cBhvr>
                                    </p:cmd>
                                  </p:childTnLst>
                                </p:cTn>
                              </p:par>
                            </p:childTnLst>
                          </p:cTn>
                        </p:par>
                      </p:childTnLst>
                    </p:cTn>
                  </p:par>
                </p:childTnLst>
              </p:cTn>
              <p:nextCondLst>
                <p:cond evt="onClick" delay="0">
                  <p:tgtEl>
                    <p:spTgt spid="46"/>
                  </p:tgtEl>
                </p:cond>
              </p:nextCondLst>
            </p:seq>
          </p:childTnLst>
        </p:cTn>
      </p:par>
    </p:tnLst>
    <p:bldLst>
      <p:bldP spid="32" grpId="0"/>
      <p:bldP spid="33" grpId="0"/>
      <p:bldP spid="31"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85B223-4A83-FE2A-BF2C-FCD873E69D6C}"/>
              </a:ext>
            </a:extLst>
          </p:cNvPr>
          <p:cNvPicPr>
            <a:picLocks noChangeAspect="1"/>
          </p:cNvPicPr>
          <p:nvPr/>
        </p:nvPicPr>
        <p:blipFill rotWithShape="1">
          <a:blip r:embed="rId3"/>
          <a:srcRect t="49428"/>
          <a:stretch/>
        </p:blipFill>
        <p:spPr>
          <a:xfrm>
            <a:off x="5948385" y="2259818"/>
            <a:ext cx="6331826" cy="3772097"/>
          </a:xfrm>
          <a:prstGeom prst="ellipse">
            <a:avLst/>
          </a:prstGeom>
          <a:ln>
            <a:noFill/>
          </a:ln>
          <a:effectLst>
            <a:softEdge rad="112500"/>
          </a:effectLst>
        </p:spPr>
      </p:pic>
      <p:sp>
        <p:nvSpPr>
          <p:cNvPr id="5" name="TextBox 4">
            <a:extLst>
              <a:ext uri="{FF2B5EF4-FFF2-40B4-BE49-F238E27FC236}">
                <a16:creationId xmlns:a16="http://schemas.microsoft.com/office/drawing/2014/main" id="{6E3083A0-B006-C03C-D564-3CE96B5DD903}"/>
              </a:ext>
            </a:extLst>
          </p:cNvPr>
          <p:cNvSpPr txBox="1"/>
          <p:nvPr/>
        </p:nvSpPr>
        <p:spPr>
          <a:xfrm>
            <a:off x="345335" y="1515128"/>
            <a:ext cx="5459743" cy="3785652"/>
          </a:xfrm>
          <a:prstGeom prst="rect">
            <a:avLst/>
          </a:prstGeom>
          <a:noFill/>
        </p:spPr>
        <p:txBody>
          <a:bodyPr wrap="square">
            <a:spAutoFit/>
          </a:bodyPr>
          <a:lstStyle/>
          <a:p>
            <a:pPr algn="just"/>
            <a:r>
              <a:rPr lang="vi-VN" sz="4000" b="1" dirty="0">
                <a:solidFill>
                  <a:schemeClr val="bg1"/>
                </a:solidFill>
                <a:latin typeface="Cambria" panose="02040503050406030204" pitchFamily="18" charset="0"/>
                <a:ea typeface="Cambria" panose="02040503050406030204" pitchFamily="18" charset="0"/>
              </a:rPr>
              <a:t>3. </a:t>
            </a:r>
            <a:r>
              <a:rPr lang="en-SG" sz="4000" b="1" dirty="0" err="1">
                <a:solidFill>
                  <a:schemeClr val="bg1"/>
                </a:solidFill>
                <a:latin typeface="Cambria" panose="02040503050406030204" pitchFamily="18" charset="0"/>
                <a:ea typeface="Cambria" panose="02040503050406030204" pitchFamily="18" charset="0"/>
              </a:rPr>
              <a:t>Đến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một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khu</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đất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rộng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Rô-bốt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tổ</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chức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một</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trò</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chơi</a:t>
            </a:r>
            <a:r>
              <a:rPr lang="en-SG" sz="4000" b="1" dirty="0">
                <a:solidFill>
                  <a:schemeClr val="bg1"/>
                </a:solidFill>
                <a:latin typeface="Cambria" panose="02040503050406030204" pitchFamily="18" charset="0"/>
                <a:ea typeface="Cambria" panose="02040503050406030204" pitchFamily="18" charset="0"/>
              </a:rPr>
              <a:t>. </a:t>
            </a:r>
            <a:endParaRPr lang="vi-VN" sz="4000" b="1" dirty="0">
              <a:solidFill>
                <a:schemeClr val="bg1"/>
              </a:solidFill>
              <a:latin typeface="Cambria" panose="02040503050406030204" pitchFamily="18" charset="0"/>
              <a:ea typeface="Cambria" panose="02040503050406030204" pitchFamily="18" charset="0"/>
            </a:endParaRPr>
          </a:p>
          <a:p>
            <a:pPr algn="just"/>
            <a:r>
              <a:rPr lang="en-SG" sz="4000" b="1" dirty="0">
                <a:solidFill>
                  <a:schemeClr val="bg1"/>
                </a:solidFill>
                <a:latin typeface="Cambria" panose="02040503050406030204" pitchFamily="18" charset="0"/>
                <a:ea typeface="Cambria" panose="02040503050406030204" pitchFamily="18" charset="0"/>
              </a:rPr>
              <a:t>Em </a:t>
            </a:r>
            <a:r>
              <a:rPr lang="en-SG" sz="4000" b="1" dirty="0" err="1">
                <a:solidFill>
                  <a:schemeClr val="bg1"/>
                </a:solidFill>
                <a:latin typeface="Cambria" panose="02040503050406030204" pitchFamily="18" charset="0"/>
                <a:ea typeface="Cambria" panose="02040503050406030204" pitchFamily="18" charset="0"/>
              </a:rPr>
              <a:t>và</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các</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bạn</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cùng</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tham</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gia</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trò</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chơi</a:t>
            </a:r>
            <a:r>
              <a:rPr lang="en-SG" sz="4000" b="1" dirty="0">
                <a:solidFill>
                  <a:schemeClr val="bg1"/>
                </a:solidFill>
                <a:latin typeface="Cambria" panose="02040503050406030204" pitchFamily="18" charset="0"/>
                <a:ea typeface="Cambria" panose="02040503050406030204" pitchFamily="18" charset="0"/>
              </a:rPr>
              <a:t> </a:t>
            </a:r>
            <a:r>
              <a:rPr lang="en-SG" sz="4000" b="1" dirty="0" err="1">
                <a:solidFill>
                  <a:schemeClr val="bg1"/>
                </a:solidFill>
                <a:latin typeface="Cambria" panose="02040503050406030204" pitchFamily="18" charset="0"/>
                <a:ea typeface="Cambria" panose="02040503050406030204" pitchFamily="18" charset="0"/>
              </a:rPr>
              <a:t>này</a:t>
            </a:r>
            <a:r>
              <a:rPr lang="en-SG" sz="4000" b="1" dirty="0">
                <a:solidFill>
                  <a:schemeClr val="bg1"/>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nhé!</a:t>
            </a:r>
            <a:endParaRPr lang="en-SG" sz="4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6593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A4E37-1DDB-9FC2-1E27-7C1D94896C57}"/>
              </a:ext>
            </a:extLst>
          </p:cNvPr>
          <p:cNvSpPr>
            <a:spLocks noChangeArrowheads="1"/>
          </p:cNvSpPr>
          <p:nvPr/>
        </p:nvSpPr>
        <p:spPr bwMode="auto">
          <a:xfrm>
            <a:off x="486227" y="1959878"/>
            <a:ext cx="1222647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Kẻ</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đường</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đua</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như</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hình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vẽ</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Các</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tấm</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bìa</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ghi</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sẵn</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các</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phép</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tính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endPar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3 970 + 4 980 = 9 850; 15 x 4 = 60;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7900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200 = 590; 821</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39 =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19;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5 120 + 3010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7 130; </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51 x 103=</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4973;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8920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1170 = 8750; 20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x</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5= 100; 4980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2970 = 8350; </a:t>
            </a:r>
            <a:endPar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8000</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r>
              <a:rPr kumimoji="0" lang="vi-VN"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2=4000.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2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cờ</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hiệu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màu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xanh</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2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cờ</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hiệu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màu</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en-US" altLang="en-US" sz="3700" b="0"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đỏ</a:t>
            </a:r>
            <a:r>
              <a:rPr kumimoji="0" lang="en-US" altLang="en-US" sz="3700" b="0"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44F66185-AFA9-4C44-4076-B79222845969}"/>
              </a:ext>
            </a:extLst>
          </p:cNvPr>
          <p:cNvSpPr txBox="1"/>
          <p:nvPr/>
        </p:nvSpPr>
        <p:spPr>
          <a:xfrm>
            <a:off x="1015281" y="1091697"/>
            <a:ext cx="6721928" cy="1107996"/>
          </a:xfrm>
          <a:prstGeom prst="rect">
            <a:avLst/>
          </a:prstGeom>
          <a:noFill/>
        </p:spPr>
        <p:txBody>
          <a:bodyPr wrap="square">
            <a:spAutoFit/>
          </a:bodyPr>
          <a:lstStyle/>
          <a:p>
            <a:r>
              <a:rPr lang="vi-VN" sz="6600" dirty="0">
                <a:solidFill>
                  <a:srgbClr val="FFFF00"/>
                </a:solidFill>
                <a:effectLst>
                  <a:outerShdw blurRad="38100" dist="38100" dir="2700000" algn="tl">
                    <a:srgbClr val="000000">
                      <a:alpha val="43137"/>
                    </a:srgbClr>
                  </a:outerShdw>
                </a:effectLst>
                <a:latin typeface="UTM Colossalis" panose="02040603050506020204" pitchFamily="18" charset="0"/>
              </a:rPr>
              <a:t>CHUẨN BỊ</a:t>
            </a:r>
            <a:r>
              <a:rPr lang="en-US" sz="6600" dirty="0">
                <a:solidFill>
                  <a:srgbClr val="FFFF00"/>
                </a:solidFill>
                <a:effectLst>
                  <a:outerShdw blurRad="38100" dist="38100" dir="2700000" algn="tl">
                    <a:srgbClr val="000000">
                      <a:alpha val="43137"/>
                    </a:srgbClr>
                  </a:outerShdw>
                </a:effectLst>
                <a:latin typeface="UTM Colossalis" panose="02040603050506020204" pitchFamily="18" charset="0"/>
              </a:rPr>
              <a:t> </a:t>
            </a:r>
            <a:endParaRPr lang="en-SG" sz="6600" dirty="0"/>
          </a:p>
        </p:txBody>
      </p:sp>
    </p:spTree>
    <p:extLst>
      <p:ext uri="{BB962C8B-B14F-4D97-AF65-F5344CB8AC3E}">
        <p14:creationId xmlns:p14="http://schemas.microsoft.com/office/powerpoint/2010/main" val="322122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红色国潮风谢师宴活动策划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6082</TotalTime>
  <Words>801</Words>
  <Application>Microsoft Macintosh PowerPoint</Application>
  <PresentationFormat>Widescreen</PresentationFormat>
  <Paragraphs>76</Paragraphs>
  <Slides>11</Slides>
  <Notes>11</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Cambria</vt:lpstr>
      <vt:lpstr>Arial</vt:lpstr>
      <vt:lpstr>Times New Roman</vt:lpstr>
      <vt:lpstr>UTM Colossalis</vt:lpstr>
      <vt:lpstr>DengXian</vt:lpstr>
      <vt:lpstr>UTM Aircona</vt:lpstr>
      <vt:lpstr>UTM Avo</vt:lpstr>
      <vt:lpstr>#9Slide07 HoneyCream</vt:lpstr>
      <vt:lpstr>SVN-Newton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红色国潮风谢师宴活动策划PPT模板</dc:title>
  <dc:creator>KTUTS</dc:creator>
  <cp:keywords>VIET BAO</cp:keywords>
  <cp:lastModifiedBy>Hồng Nhật nguyễn</cp:lastModifiedBy>
  <cp:revision>619</cp:revision>
  <dcterms:created xsi:type="dcterms:W3CDTF">2018-06-17T04:53:58Z</dcterms:created>
  <dcterms:modified xsi:type="dcterms:W3CDTF">2026-02-13T09:03:55Z</dcterms:modified>
  <cp:version>A040</cp:version>
</cp:coreProperties>
</file>