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#9Slide03 AmpleSoft" panose="02000000000000000000" pitchFamily="2" charset="77"/>
      <p:regular r:id="rId16"/>
    </p:embeddedFont>
    <p:embeddedFont>
      <p:font typeface="#9Slide05 Dancing Script" panose="03080800040507000D00" pitchFamily="66" charset="77"/>
      <p:bold r:id="rId17"/>
    </p:embeddedFont>
    <p:embeddedFont>
      <p:font typeface="#9Slide07 HoneyCream" pitchFamily="2" charset="7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626" autoAdjust="0"/>
  </p:normalViewPr>
  <p:slideViewPr>
    <p:cSldViewPr>
      <p:cViewPr varScale="1">
        <p:scale>
          <a:sx n="80" d="100"/>
          <a:sy n="80" d="100"/>
        </p:scale>
        <p:origin x="47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641933"/>
            <a:ext cx="9323253" cy="7645067"/>
          </a:xfrm>
          <a:custGeom>
            <a:avLst/>
            <a:gdLst/>
            <a:ahLst/>
            <a:cxnLst/>
            <a:rect l="l" t="t" r="r" b="b"/>
            <a:pathLst>
              <a:path w="9323253" h="7645067">
                <a:moveTo>
                  <a:pt x="0" y="0"/>
                </a:moveTo>
                <a:lnTo>
                  <a:pt x="9323253" y="0"/>
                </a:lnTo>
                <a:lnTo>
                  <a:pt x="9323253" y="7645067"/>
                </a:lnTo>
                <a:lnTo>
                  <a:pt x="0" y="764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734520"/>
            <a:ext cx="7151228" cy="6974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4562" y="451140"/>
            <a:ext cx="10375838" cy="9489266"/>
            <a:chOff x="9397977" y="-899030"/>
            <a:chExt cx="11611950" cy="10789256"/>
          </a:xfrm>
        </p:grpSpPr>
        <p:sp>
          <p:nvSpPr>
            <p:cNvPr id="5" name="Freeform 5"/>
            <p:cNvSpPr/>
            <p:nvPr/>
          </p:nvSpPr>
          <p:spPr>
            <a:xfrm>
              <a:off x="9397977" y="4005718"/>
              <a:ext cx="6892543" cy="5884508"/>
            </a:xfrm>
            <a:custGeom>
              <a:avLst/>
              <a:gdLst/>
              <a:ahLst/>
              <a:cxnLst/>
              <a:rect l="l" t="t" r="r" b="b"/>
              <a:pathLst>
                <a:path w="6892543" h="5884508">
                  <a:moveTo>
                    <a:pt x="0" y="0"/>
                  </a:moveTo>
                  <a:lnTo>
                    <a:pt x="6892542" y="0"/>
                  </a:lnTo>
                  <a:lnTo>
                    <a:pt x="6892542" y="5884508"/>
                  </a:lnTo>
                  <a:lnTo>
                    <a:pt x="0" y="58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544070" y="-899030"/>
              <a:ext cx="9465857" cy="8367562"/>
            </a:xfrm>
            <a:custGeom>
              <a:avLst/>
              <a:gdLst/>
              <a:ahLst/>
              <a:cxnLst/>
              <a:rect l="l" t="t" r="r" b="b"/>
              <a:pathLst>
                <a:path w="4073735" h="3671454">
                  <a:moveTo>
                    <a:pt x="0" y="0"/>
                  </a:moveTo>
                  <a:lnTo>
                    <a:pt x="4073736" y="0"/>
                  </a:lnTo>
                  <a:lnTo>
                    <a:pt x="4073736" y="3671454"/>
                  </a:lnTo>
                  <a:lnTo>
                    <a:pt x="0" y="367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52684" y="13352"/>
              <a:ext cx="7970551" cy="395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muốn</a:t>
              </a:r>
              <a:r>
                <a:rPr lang="en-US" sz="4400" dirty="0"/>
                <a:t> </a:t>
              </a:r>
              <a:r>
                <a:rPr lang="en-US" sz="4400" dirty="0" err="1"/>
                <a:t>sử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sản</a:t>
              </a:r>
              <a:r>
                <a:rPr lang="en-US" sz="4400" dirty="0"/>
                <a:t> </a:t>
              </a:r>
              <a:r>
                <a:rPr lang="en-US" sz="4400" dirty="0" err="1"/>
                <a:t>phẩm</a:t>
              </a:r>
              <a:r>
                <a:rPr lang="en-US" sz="4400" dirty="0"/>
                <a:t> </a:t>
              </a:r>
              <a:r>
                <a:rPr lang="en-US" sz="4400" dirty="0" err="1"/>
                <a:t>bất</a:t>
              </a:r>
              <a:r>
                <a:rPr lang="en-US" sz="4400" dirty="0"/>
                <a:t> </a:t>
              </a:r>
              <a:r>
                <a:rPr lang="en-US" sz="4400" dirty="0" err="1"/>
                <a:t>kì</a:t>
              </a:r>
              <a:r>
                <a:rPr lang="en-US" sz="4400" dirty="0"/>
                <a:t> (</a:t>
              </a:r>
              <a:r>
                <a:rPr lang="en-US" sz="4400" dirty="0" err="1"/>
                <a:t>thuốc</a:t>
              </a:r>
              <a:r>
                <a:rPr lang="en-US" sz="4400" dirty="0"/>
                <a:t> </a:t>
              </a:r>
              <a:r>
                <a:rPr lang="en-US" sz="4400" dirty="0" err="1"/>
                <a:t>bổ</a:t>
              </a:r>
              <a:r>
                <a:rPr lang="en-US" sz="4400" dirty="0"/>
                <a:t>, </a:t>
              </a:r>
              <a:r>
                <a:rPr lang="en-US" sz="4400" dirty="0" err="1"/>
                <a:t>sữa</a:t>
              </a:r>
              <a:r>
                <a:rPr lang="en-US" sz="4400" dirty="0"/>
                <a:t>, </a:t>
              </a:r>
              <a:r>
                <a:rPr lang="en-US" sz="4400" dirty="0" err="1"/>
                <a:t>đồ</a:t>
              </a:r>
              <a:r>
                <a:rPr lang="en-US" sz="4400" dirty="0"/>
                <a:t> </a:t>
              </a:r>
              <a:r>
                <a:rPr lang="en-US" sz="4400" dirty="0" err="1"/>
                <a:t>dùng</a:t>
              </a:r>
              <a:r>
                <a:rPr lang="en-US" sz="4400" dirty="0"/>
                <a:t> </a:t>
              </a:r>
              <a:r>
                <a:rPr lang="en-US" sz="4400" dirty="0" err="1"/>
                <a:t>điện</a:t>
              </a:r>
              <a:r>
                <a:rPr lang="en-US" sz="4400" dirty="0"/>
                <a:t> </a:t>
              </a:r>
              <a:r>
                <a:rPr lang="en-US" sz="4400" dirty="0" err="1"/>
                <a:t>tử</a:t>
              </a:r>
              <a:r>
                <a:rPr lang="en-US" sz="4400" dirty="0"/>
                <a:t>,…), </a:t>
              </a:r>
              <a:r>
                <a:rPr lang="en-US" sz="4400" dirty="0" err="1"/>
                <a:t>việc</a:t>
              </a:r>
              <a:r>
                <a:rPr lang="en-US" sz="4400" dirty="0"/>
                <a:t> </a:t>
              </a:r>
              <a:r>
                <a:rPr lang="en-US" sz="4400" dirty="0" err="1"/>
                <a:t>đầu</a:t>
              </a:r>
              <a:r>
                <a:rPr lang="en-US" sz="4400" dirty="0"/>
                <a:t> </a:t>
              </a:r>
              <a:r>
                <a:rPr lang="en-US" sz="4400" dirty="0" err="1"/>
                <a:t>tiên</a:t>
              </a:r>
              <a:r>
                <a:rPr lang="en-US" sz="4400" dirty="0"/>
                <a:t> </a:t>
              </a:r>
              <a:r>
                <a:rPr lang="en-US" sz="4400" dirty="0" err="1"/>
                <a:t>em</a:t>
              </a:r>
              <a:r>
                <a:rPr lang="en-US" sz="4400" dirty="0"/>
                <a:t> </a:t>
              </a:r>
              <a:r>
                <a:rPr lang="en-US" sz="4400" dirty="0" err="1"/>
                <a:t>hoặc</a:t>
              </a:r>
              <a:r>
                <a:rPr lang="en-US" sz="4400" dirty="0"/>
                <a:t> </a:t>
              </a:r>
              <a:r>
                <a:rPr lang="en-US" sz="4400" dirty="0" err="1"/>
                <a:t>ba</a:t>
              </a:r>
              <a:r>
                <a:rPr lang="en-US" sz="4400" dirty="0"/>
                <a:t>/</a:t>
              </a:r>
              <a:r>
                <a:rPr lang="en-US" sz="4400" dirty="0" err="1"/>
                <a:t>mẹ</a:t>
              </a:r>
              <a:r>
                <a:rPr lang="en-US" sz="4400" dirty="0"/>
                <a:t> </a:t>
              </a:r>
              <a:r>
                <a:rPr lang="en-US" sz="4400" dirty="0" err="1"/>
                <a:t>thường</a:t>
              </a:r>
              <a:r>
                <a:rPr lang="en-US" sz="4400" dirty="0"/>
                <a:t> hay </a:t>
              </a:r>
              <a:r>
                <a:rPr lang="en-US" sz="4400" dirty="0" err="1"/>
                <a:t>làm</a:t>
              </a:r>
              <a:r>
                <a:rPr lang="en-US" sz="4400" dirty="0"/>
                <a:t> </a:t>
              </a:r>
              <a:r>
                <a:rPr lang="en-US" sz="4400" dirty="0" err="1"/>
                <a:t>đó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7979" y="1003442"/>
            <a:ext cx="3985605" cy="40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4" y="5223303"/>
            <a:ext cx="3366180" cy="40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257" y="5223304"/>
            <a:ext cx="3992274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81" y="1619579"/>
            <a:ext cx="4377307" cy="82242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7277100"/>
            <a:ext cx="12420600" cy="210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tốt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đọc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16" y="592591"/>
            <a:ext cx="5857878" cy="6331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7" y="607245"/>
            <a:ext cx="5803813" cy="639363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80002" y="3543300"/>
            <a:ext cx="12420600" cy="279529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Vậy</a:t>
            </a:r>
            <a:r>
              <a:rPr lang="en-US" sz="6000" dirty="0"/>
              <a:t>,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30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6" y="1257300"/>
            <a:ext cx="9297206" cy="86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E9B2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411104" y="4296249"/>
            <a:ext cx="5634716" cy="5593976"/>
          </a:xfrm>
          <a:custGeom>
            <a:avLst/>
            <a:gdLst/>
            <a:ahLst/>
            <a:cxnLst/>
            <a:rect l="l" t="t" r="r" b="b"/>
            <a:pathLst>
              <a:path w="5982863" h="5593976">
                <a:moveTo>
                  <a:pt x="0" y="0"/>
                </a:moveTo>
                <a:lnTo>
                  <a:pt x="5982862" y="0"/>
                </a:lnTo>
                <a:lnTo>
                  <a:pt x="5982862" y="5593977"/>
                </a:lnTo>
                <a:lnTo>
                  <a:pt x="0" y="559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5415884" y="2358964"/>
            <a:ext cx="12146099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đặc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thù</a:t>
            </a:r>
            <a:r>
              <a:rPr lang="en-US" sz="5400" b="1" dirty="0">
                <a:solidFill>
                  <a:srgbClr val="442816"/>
                </a:solidFill>
              </a:rPr>
              <a:t>: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đọc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hiểu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tra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cứu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thông</a:t>
            </a:r>
            <a:r>
              <a:rPr lang="en-US" sz="5400" dirty="0">
                <a:solidFill>
                  <a:srgbClr val="442816"/>
                </a:solidFill>
              </a:rPr>
              <a:t> tin </a:t>
            </a:r>
            <a:r>
              <a:rPr lang="en-US" sz="5400" dirty="0" err="1">
                <a:solidFill>
                  <a:srgbClr val="442816"/>
                </a:solidFill>
              </a:rPr>
              <a:t>trên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cho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chung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năng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lực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ngôn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ngữ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làm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việc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nhóm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giải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quyết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vấn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đề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sáng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tạo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Phẩm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chất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chăm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chỉ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nhiệm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5400" dirty="0">
              <a:solidFill>
                <a:srgbClr val="44281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5377"/>
            <a:ext cx="146987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830</Words>
  <Application>Microsoft Macintosh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#9Slide03 AmpleSoft</vt:lpstr>
      <vt:lpstr>#9Slide05 Dancing Script</vt:lpstr>
      <vt:lpstr>Times New Roman</vt:lpstr>
      <vt:lpstr>Calibri</vt:lpstr>
      <vt:lpstr>#9Slide07 HoneyCream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Hồng Nhật nguyễn</cp:lastModifiedBy>
  <cp:revision>10</cp:revision>
  <dcterms:created xsi:type="dcterms:W3CDTF">2006-08-16T00:00:00Z</dcterms:created>
  <dcterms:modified xsi:type="dcterms:W3CDTF">2026-02-13T08:59:55Z</dcterms:modified>
  <dc:identifier>DAF3-M1y9tE</dc:identifier>
</cp:coreProperties>
</file>