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0" r:id="rId14"/>
    <p:sldId id="291" r:id="rId15"/>
    <p:sldId id="276" r:id="rId16"/>
    <p:sldId id="263" r:id="rId17"/>
    <p:sldId id="264" r:id="rId18"/>
    <p:sldId id="277" r:id="rId19"/>
    <p:sldId id="278" r:id="rId20"/>
    <p:sldId id="279" r:id="rId21"/>
    <p:sldId id="292" r:id="rId22"/>
    <p:sldId id="281" r:id="rId23"/>
    <p:sldId id="282" r:id="rId24"/>
    <p:sldId id="293" r:id="rId25"/>
    <p:sldId id="294" r:id="rId26"/>
    <p:sldId id="285" r:id="rId27"/>
    <p:sldId id="286" r:id="rId28"/>
    <p:sldId id="288" r:id="rId29"/>
    <p:sldId id="287" r:id="rId30"/>
  </p:sldIdLst>
  <p:sldSz cx="18288000" cy="10287000"/>
  <p:notesSz cx="6858000" cy="9144000"/>
  <p:embeddedFontLst>
    <p:embeddedFont>
      <p:font typeface="#9Slide07 HoneyCream" pitchFamily="2" charset="77"/>
      <p:regular r:id="rId32"/>
    </p:embeddedFont>
    <p:embeddedFont>
      <p:font typeface="Cambria" panose="020405030504060302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1" autoAdjust="0"/>
    <p:restoredTop sz="94673" autoAdjust="0"/>
  </p:normalViewPr>
  <p:slideViewPr>
    <p:cSldViewPr>
      <p:cViewPr varScale="1">
        <p:scale>
          <a:sx n="77" d="100"/>
          <a:sy n="77" d="100"/>
        </p:scale>
        <p:origin x="59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en-VN" smtClean="0"/>
              <a:t>13/2/26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en-VN" smtClean="0"/>
              <a:t>‹#›</a:t>
            </a:fld>
            <a:endParaRPr lang="en-VN"/>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6C08A84-52CF-364E-912A-91C07A963A46}" type="slidenum">
              <a:rPr lang="en-VN" smtClean="0"/>
              <a:t>16</a:t>
            </a:fld>
            <a:endParaRPr lang="en-VN"/>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52.pn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svg"/><Relationship Id="rId5" Type="http://schemas.openxmlformats.org/officeDocument/2006/relationships/image" Target="../media/image6.sv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sv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1.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3.svg"/><Relationship Id="rId5" Type="http://schemas.openxmlformats.org/officeDocument/2006/relationships/image" Target="../media/image5.png"/><Relationship Id="rId10" Type="http://schemas.openxmlformats.org/officeDocument/2006/relationships/image" Target="../media/image62.png"/><Relationship Id="rId4" Type="http://schemas.openxmlformats.org/officeDocument/2006/relationships/image" Target="../media/image17.sv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7.png"/><Relationship Id="rId5" Type="http://schemas.openxmlformats.org/officeDocument/2006/relationships/image" Target="../media/image6.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4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1.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sv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txBody>
          <a:bodyPr/>
          <a:lstStyle/>
          <a:p>
            <a:endParaRPr lang="en-VN"/>
          </a:p>
        </p:txBody>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VN"/>
          </a:p>
        </p:txBody>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txBody>
          <a:bodyPr/>
          <a:lstStyle/>
          <a:p>
            <a:endParaRPr lang="en-VN"/>
          </a:p>
        </p:txBody>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txBody>
          <a:bodyPr/>
          <a:lstStyle/>
          <a:p>
            <a:endParaRPr lang="en-VN"/>
          </a:p>
        </p:txBody>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VN"/>
          </a:p>
        </p:txBody>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VN"/>
          </a:p>
        </p:txBody>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VN"/>
          </a:p>
        </p:txBody>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VN"/>
          </a:p>
        </p:txBody>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txBody>
          <a:bodyPr/>
          <a:lstStyle/>
          <a:p>
            <a:endParaRPr lang="en-VN"/>
          </a:p>
        </p:txBody>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txBody>
          <a:bodyPr/>
          <a:lstStyle/>
          <a:p>
            <a:endParaRPr lang="en-VN"/>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txBody>
          <a:bodyPr/>
          <a:lstStyle/>
          <a:p>
            <a:endParaRPr lang="en-VN"/>
          </a:p>
        </p:txBody>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txBody>
          <a:bodyPr/>
          <a:lstStyle/>
          <a:p>
            <a:endParaRPr lang="en-VN"/>
          </a:p>
        </p:txBody>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txBody>
          <a:bodyPr/>
          <a:lstStyle/>
          <a:p>
            <a:endParaRPr lang="en-VN"/>
          </a:p>
        </p:txBody>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txBody>
          <a:bodyPr/>
          <a:lstStyle/>
          <a:p>
            <a:endParaRPr lang="en-VN"/>
          </a:p>
        </p:txBody>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en-VN"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en-VN"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ngọt</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VN"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VN"/>
              </a:p>
            </p:txBody>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en-VN"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txBody>
          <a:bodyPr/>
          <a:lstStyle/>
          <a:p>
            <a:endParaRPr lang="en-VN"/>
          </a:p>
        </p:txBody>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VN"/>
          </a:p>
        </p:txBody>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txBody>
          <a:bodyPr/>
          <a:lstStyle/>
          <a:p>
            <a:endParaRPr lang="en-VN"/>
          </a:p>
        </p:txBody>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VN"/>
              </a:p>
            </p:txBody>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12785"/>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txBody>
              <a:bodyPr/>
              <a:lstStyle/>
              <a:p>
                <a:endParaRPr lang="en-VN"/>
              </a:p>
            </p:txBody>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en-VN"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txBody>
          <a:bodyPr/>
          <a:lstStyle/>
          <a:p>
            <a:endParaRPr lang="en-VN"/>
          </a:p>
        </p:txBody>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txBody>
          <a:bodyPr/>
          <a:lstStyle/>
          <a:p>
            <a:endParaRPr lang="en-VN"/>
          </a:p>
        </p:txBody>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txBody>
          <a:bodyPr/>
          <a:lstStyle/>
          <a:p>
            <a:endParaRPr lang="en-VN"/>
          </a:p>
        </p:txBody>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txBody>
          <a:bodyPr/>
          <a:lstStyle/>
          <a:p>
            <a:endParaRPr lang="en-VN"/>
          </a:p>
        </p:txBody>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VN"/>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VN"/>
          </a:p>
        </p:txBody>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VN"/>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VN"/>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VN"/>
          </a:p>
        </p:txBody>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en-VN"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pic>
        <p:nvPicPr>
          <p:cNvPr id="18" name="Picture 17">
            <a:extLst>
              <a:ext uri="{FF2B5EF4-FFF2-40B4-BE49-F238E27FC236}">
                <a16:creationId xmlns:a16="http://schemas.microsoft.com/office/drawing/2014/main" id="{F671265E-8E82-6C4F-8A90-93FDC1FB9670}"/>
              </a:ext>
            </a:extLst>
          </p:cNvPr>
          <p:cNvPicPr>
            <a:picLocks noChangeAspect="1"/>
          </p:cNvPicPr>
          <p:nvPr/>
        </p:nvPicPr>
        <p:blipFill>
          <a:blip r:embed="rId11"/>
          <a:stretch>
            <a:fillRect/>
          </a:stretch>
        </p:blipFill>
        <p:spPr>
          <a:xfrm>
            <a:off x="1725903" y="6674329"/>
            <a:ext cx="11386882" cy="166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VN"/>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VN"/>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VN"/>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VN"/>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VN"/>
          </a:p>
        </p:txBody>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VN"/>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VN"/>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txBody>
          <a:bodyPr/>
          <a:lstStyle/>
          <a:p>
            <a:endParaRPr lang="en-VN"/>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VN"/>
          </a:p>
        </p:txBody>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VN"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pic>
        <p:nvPicPr>
          <p:cNvPr id="18" name="Picture 17">
            <a:extLst>
              <a:ext uri="{FF2B5EF4-FFF2-40B4-BE49-F238E27FC236}">
                <a16:creationId xmlns:a16="http://schemas.microsoft.com/office/drawing/2014/main" id="{983FE70F-0363-614D-A41C-BE1B89D232A0}"/>
              </a:ext>
            </a:extLst>
          </p:cNvPr>
          <p:cNvPicPr>
            <a:picLocks noChangeAspect="1"/>
          </p:cNvPicPr>
          <p:nvPr/>
        </p:nvPicPr>
        <p:blipFill>
          <a:blip r:embed="rId9"/>
          <a:stretch>
            <a:fillRect/>
          </a:stretch>
        </p:blipFill>
        <p:spPr>
          <a:xfrm>
            <a:off x="1417888" y="5896182"/>
            <a:ext cx="13639800" cy="2222500"/>
          </a:xfrm>
          <a:prstGeom prst="rect">
            <a:avLst/>
          </a:prstGeom>
        </p:spPr>
      </p:pic>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VN"/>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txBody>
          <a:bodyPr/>
          <a:lstStyle/>
          <a:p>
            <a:endParaRPr lang="en-VN"/>
          </a:p>
        </p:txBody>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txBody>
          <a:bodyPr/>
          <a:lstStyle/>
          <a:p>
            <a:endParaRPr lang="en-VN"/>
          </a:p>
        </p:txBody>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txBody>
          <a:bodyPr/>
          <a:lstStyle/>
          <a:p>
            <a:endParaRPr lang="en-VN"/>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VN"/>
          </a:p>
        </p:txBody>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txBody>
          <a:bodyPr/>
          <a:lstStyle/>
          <a:p>
            <a:endParaRPr lang="en-VN"/>
          </a:p>
        </p:txBody>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txBody>
            <a:bodyPr/>
            <a:lstStyle/>
            <a:p>
              <a:endParaRPr lang="en-VN"/>
            </a:p>
          </p:txBody>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txBody>
          <a:bodyPr/>
          <a:lstStyle/>
          <a:p>
            <a:endParaRPr lang="en-VN"/>
          </a:p>
        </p:txBody>
      </p:sp>
      <p:sp>
        <p:nvSpPr>
          <p:cNvPr id="16" name="TextBox 16"/>
          <p:cNvSpPr txBox="1"/>
          <p:nvPr/>
        </p:nvSpPr>
        <p:spPr>
          <a:xfrm>
            <a:off x="2895600" y="4581673"/>
            <a:ext cx="8397001" cy="1846659"/>
          </a:xfrm>
          <a:prstGeom prst="rect">
            <a:avLst/>
          </a:prstGeom>
          <a:solidFill>
            <a:srgbClr val="DD5248"/>
          </a:solidFill>
        </p:spPr>
        <p:txBody>
          <a:bodyPr wrap="square" lIns="0" tIns="0" rIns="0" bIns="0" rtlCol="0" anchor="t">
            <a:spAutoFit/>
          </a:bodyPr>
          <a:lstStyle/>
          <a:p>
            <a:pPr algn="ctr">
              <a:spcAft>
                <a:spcPts val="800"/>
              </a:spcAft>
              <a:tabLst>
                <a:tab pos="255270" algn="l"/>
              </a:tabLst>
            </a:pP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Bum. </a:t>
            </a:r>
            <a:endParaRPr lang="en-VN" sz="6000" dirty="0">
              <a:solidFill>
                <a:schemeClr val="bg1"/>
              </a:solidFill>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VN"/>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VN"/>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VN"/>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VN"/>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VN"/>
          </a:p>
        </p:txBody>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VN"/>
          </a:p>
        </p:txBody>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VN"/>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VN"/>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txBody>
          <a:bodyPr/>
          <a:lstStyle/>
          <a:p>
            <a:endParaRPr lang="en-VN"/>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txBody>
          <a:bodyPr/>
          <a:lstStyle/>
          <a:p>
            <a:endParaRPr lang="en-VN"/>
          </a:p>
        </p:txBody>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VN"/>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txBody>
          <a:bodyPr/>
          <a:lstStyle/>
          <a:p>
            <a:endParaRPr lang="en-VN"/>
          </a:p>
        </p:txBody>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txBody>
            <a:bodyPr/>
            <a:lstStyle/>
            <a:p>
              <a:endParaRPr lang="en-VN"/>
            </a:p>
          </p:txBody>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VN"/>
          </a:p>
        </p:txBody>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txBody>
          <a:bodyPr/>
          <a:lstStyle/>
          <a:p>
            <a:endParaRPr lang="en-VN"/>
          </a:p>
        </p:txBody>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txBody>
          <a:bodyPr/>
          <a:lstStyle/>
          <a:p>
            <a:endParaRPr lang="en-VN"/>
          </a:p>
        </p:txBody>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VN"/>
          </a:p>
        </p:txBody>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VN"/>
          </a:p>
        </p:txBody>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VN"/>
          </a:p>
        </p:txBody>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VN"/>
          </a:p>
        </p:txBody>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txBody>
          <a:bodyPr/>
          <a:lstStyle/>
          <a:p>
            <a:endParaRPr lang="en-VN"/>
          </a:p>
        </p:txBody>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txBody>
          <a:bodyPr/>
          <a:lstStyle/>
          <a:p>
            <a:endParaRPr lang="en-VN"/>
          </a:p>
        </p:txBody>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txBody>
          <a:bodyPr/>
          <a:lstStyle/>
          <a:p>
            <a:endParaRPr lang="en-VN"/>
          </a:p>
        </p:txBody>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txBody>
            <a:bodyPr/>
            <a:lstStyle/>
            <a:p>
              <a:endParaRPr lang="en-VN"/>
            </a:p>
          </p:txBody>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txBody>
          <a:bodyPr/>
          <a:lstStyle/>
          <a:p>
            <a:endParaRPr lang="en-VN"/>
          </a:p>
        </p:txBody>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VN"/>
          </a:p>
        </p:txBody>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txBody>
          <a:bodyPr/>
          <a:lstStyle/>
          <a:p>
            <a:endParaRPr lang="en-VN"/>
          </a:p>
        </p:txBody>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txBody>
          <a:bodyPr/>
          <a:lstStyle/>
          <a:p>
            <a:endParaRPr lang="en-VN"/>
          </a:p>
        </p:txBody>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en-VN"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VN"/>
          </a:p>
        </p:txBody>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txBody>
          <a:bodyPr/>
          <a:lstStyle/>
          <a:p>
            <a:endParaRPr lang="en-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txBody>
          <a:bodyPr/>
          <a:lstStyle/>
          <a:p>
            <a:endParaRPr lang="en-VN"/>
          </a:p>
        </p:txBody>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txBody>
          <a:bodyPr/>
          <a:lstStyle/>
          <a:p>
            <a:endParaRPr lang="en-VN"/>
          </a:p>
        </p:txBody>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txBody>
            <a:bodyPr/>
            <a:lstStyle/>
            <a:p>
              <a:endParaRPr lang="en-VN"/>
            </a:p>
          </p:txBody>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txBody>
          <a:bodyPr/>
          <a:lstStyle/>
          <a:p>
            <a:endParaRPr lang="en-VN"/>
          </a:p>
        </p:txBody>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Đúng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VN"/>
          </a:p>
        </p:txBody>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VN"/>
          </a:p>
        </p:txBody>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txBody>
          <a:bodyPr/>
          <a:lstStyle/>
          <a:p>
            <a:endParaRPr lang="en-VN"/>
          </a:p>
        </p:txBody>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VN"/>
          </a:p>
        </p:txBody>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txBody>
          <a:bodyPr/>
          <a:lstStyle/>
          <a:p>
            <a:endParaRPr lang="en-VN"/>
          </a:p>
        </p:txBody>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VN"/>
              </a:p>
            </p:txBody>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VN"/>
              </a:p>
            </p:txBody>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VN"/>
              </a:p>
            </p:txBody>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txBody>
              <a:bodyPr/>
              <a:lstStyle/>
              <a:p>
                <a:endParaRPr lang="en-VN"/>
              </a:p>
            </p:txBody>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txBody>
          <a:bodyPr/>
          <a:lstStyle/>
          <a:p>
            <a:endParaRPr lang="en-VN"/>
          </a:p>
        </p:txBody>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txBody>
          <a:bodyPr/>
          <a:lstStyle/>
          <a:p>
            <a:endParaRPr lang="en-VN"/>
          </a:p>
        </p:txBody>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txBody>
            <a:bodyPr/>
            <a:lstStyle/>
            <a:p>
              <a:endParaRPr lang="en-VN"/>
            </a:p>
          </p:txBody>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txBody>
          <a:bodyPr/>
          <a:lstStyle/>
          <a:p>
            <a:endParaRPr lang="en-VN"/>
          </a:p>
        </p:txBody>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Đúng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2452</Words>
  <Application>Microsoft Macintosh PowerPoint</Application>
  <PresentationFormat>Custom</PresentationFormat>
  <Paragraphs>78</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Cambria</vt:lpstr>
      <vt:lpstr>Arial</vt:lpstr>
      <vt:lpstr>Times New Roman</vt:lpstr>
      <vt:lpstr>Calibri</vt:lpstr>
      <vt:lpstr>#9Slide07 HoneyCream</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cp:lastModifiedBy>Hồng Nhật nguyễn</cp:lastModifiedBy>
  <cp:revision>20</cp:revision>
  <dcterms:created xsi:type="dcterms:W3CDTF">2006-08-16T00:00:00Z</dcterms:created>
  <dcterms:modified xsi:type="dcterms:W3CDTF">2026-02-13T09:09:04Z</dcterms:modified>
  <dc:identifier>DAF3wxu8RYY</dc:identifier>
</cp:coreProperties>
</file>