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260" r:id="rId3"/>
    <p:sldId id="316" r:id="rId4"/>
    <p:sldId id="262" r:id="rId5"/>
    <p:sldId id="327" r:id="rId6"/>
    <p:sldId id="321" r:id="rId7"/>
    <p:sldId id="334" r:id="rId8"/>
    <p:sldId id="335" r:id="rId9"/>
    <p:sldId id="4414" r:id="rId10"/>
    <p:sldId id="337" r:id="rId11"/>
    <p:sldId id="338" r:id="rId12"/>
    <p:sldId id="329" r:id="rId13"/>
    <p:sldId id="325" r:id="rId14"/>
    <p:sldId id="339" r:id="rId15"/>
    <p:sldId id="340" r:id="rId16"/>
    <p:sldId id="341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FF098-1270-E75B-EF33-C380899B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457FF2-461C-2164-4148-6CC7CB7F4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CBC803-84F7-F2DB-7549-FCE32F8F4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4D5A14-140F-265E-3AB2-791AF4A80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1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952888" y="1683417"/>
            <a:ext cx="2030691" cy="756653"/>
          </a:xfrm>
          <a:prstGeom prst="roundRect">
            <a:avLst>
              <a:gd name="adj" fmla="val 5158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Kết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thúc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078270" y="1683417"/>
            <a:ext cx="7583244" cy="756653"/>
          </a:xfrm>
          <a:prstGeom prst="roundRect">
            <a:avLst>
              <a:gd name="adj" fmla="val 771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Khẳng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định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384228" y="3478443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87819" y="1568892"/>
            <a:ext cx="1483602" cy="1165411"/>
          </a:xfrm>
          <a:prstGeom prst="roundRect">
            <a:avLst>
              <a:gd name="adj" fmla="val 7715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Mở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đầu</a:t>
            </a:r>
            <a:endParaRPr lang="en-US" sz="2933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41598" y="1581829"/>
            <a:ext cx="8276281" cy="1165411"/>
          </a:xfrm>
          <a:prstGeom prst="roundRect">
            <a:avLst>
              <a:gd name="adj" fmla="val 51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/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Giới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thiệu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gần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gũi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thân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thiết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mà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muốn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bày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tỏ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9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9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424541" y="3899096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5E6A-0B0C-83B2-9496-9956D0D3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B441F4C-1705-2983-FD67-CA845345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FC8A80-9AB6-16CE-09EC-DEFCFCF70BBB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692C7-7466-A70C-F0C2-4D5DE3E853E2}"/>
              </a:ext>
            </a:extLst>
          </p:cNvPr>
          <p:cNvGrpSpPr/>
          <p:nvPr/>
        </p:nvGrpSpPr>
        <p:grpSpPr>
          <a:xfrm>
            <a:off x="3482828" y="-160455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722D0-4F47-864F-60FB-58FC9EEC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6B45E3-BA2B-8DF1-F786-49E5C0718EC9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542516" y="1577637"/>
            <a:ext cx="1483602" cy="1547553"/>
          </a:xfrm>
          <a:prstGeom prst="roundRect">
            <a:avLst>
              <a:gd name="adj" fmla="val 5579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Triển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khai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00844" y="1046967"/>
            <a:ext cx="9215324" cy="2932217"/>
          </a:xfrm>
          <a:prstGeom prst="roundRect">
            <a:avLst>
              <a:gd name="adj" fmla="val 17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-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những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điều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ở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động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Ví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dụ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Cử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chỉ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nói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suy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việc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Những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kỉ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niệm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giữa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dành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</a:t>
            </a:r>
          </a:p>
          <a:p>
            <a:pPr marL="190510" indent="-190510" algn="just" defTabSz="609630">
              <a:buFontTx/>
              <a:buChar char="-"/>
            </a:pP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rõ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của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em</a:t>
            </a:r>
            <a:r>
              <a:rPr lang="en-US" sz="2133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Dùng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từ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ngữ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trực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tiếp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(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yêu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quý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khâm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phục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trân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trọng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ngưỡng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mộ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nhớ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mong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,…)</a:t>
            </a:r>
          </a:p>
          <a:p>
            <a:pPr algn="just" defTabSz="609630"/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+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Nêu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suy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việc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làm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tình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cảm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xúc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(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tìm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cách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giúp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đỡ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luôn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nghĩ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đến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cố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gắng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học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theo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kể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người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đó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cho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bạn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bè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2133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nghe</a:t>
            </a:r>
            <a:r>
              <a:rPr lang="en-US" sz="2133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,…)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B16C6-53AC-21CC-1CF6-C69C57ADDEB7}"/>
              </a:ext>
            </a:extLst>
          </p:cNvPr>
          <p:cNvSpPr txBox="1"/>
          <p:nvPr/>
        </p:nvSpPr>
        <p:spPr>
          <a:xfrm>
            <a:off x="574157" y="4257810"/>
            <a:ext cx="111003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642</Words>
  <Application>Microsoft Office PowerPoint</Application>
  <PresentationFormat>Widescreen</PresentationFormat>
  <Paragraphs>60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40</cp:revision>
  <dcterms:created xsi:type="dcterms:W3CDTF">2023-10-23T06:50:24Z</dcterms:created>
  <dcterms:modified xsi:type="dcterms:W3CDTF">2026-01-20T04:56:46Z</dcterms:modified>
</cp:coreProperties>
</file>