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4"/>
  </p:notesMasterIdLst>
  <p:sldIdLst>
    <p:sldId id="3219" r:id="rId3"/>
    <p:sldId id="258" r:id="rId4"/>
    <p:sldId id="3231" r:id="rId5"/>
    <p:sldId id="3232" r:id="rId6"/>
    <p:sldId id="3238" r:id="rId7"/>
    <p:sldId id="3239" r:id="rId8"/>
    <p:sldId id="3242" r:id="rId9"/>
    <p:sldId id="3240" r:id="rId10"/>
    <p:sldId id="326" r:id="rId11"/>
    <p:sldId id="3241" r:id="rId12"/>
    <p:sldId id="3236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E4"/>
    <a:srgbClr val="FCC4E0"/>
    <a:srgbClr val="9CEE15"/>
    <a:srgbClr val="5A8C0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B3C118C-154A-4E64-A77E-E227F007065F}" type="datetimeFigureOut">
              <a:rPr lang="zh-CN" altLang="en-US" smtClean="0"/>
              <a:pPr/>
              <a:t>2026/3/20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381F4B4-2749-4F48-97DB-B105DD233A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9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91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34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867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9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9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CFEA085C-FE41-4F13-9F68-79CF9611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F356C-2ECB-4C1C-A2B7-54CD08BA8314}"/>
              </a:ext>
            </a:extLst>
          </p:cNvPr>
          <p:cNvSpPr/>
          <p:nvPr userDrawn="1"/>
        </p:nvSpPr>
        <p:spPr>
          <a:xfrm>
            <a:off x="170482" y="329938"/>
            <a:ext cx="8818536" cy="4676015"/>
          </a:xfrm>
          <a:prstGeom prst="roundRect">
            <a:avLst>
              <a:gd name="adj" fmla="val 10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F8EA7C-E171-4200-A5F7-25F2F936DD1D}"/>
              </a:ext>
            </a:extLst>
          </p:cNvPr>
          <p:cNvSpPr/>
          <p:nvPr/>
        </p:nvSpPr>
        <p:spPr>
          <a:xfrm>
            <a:off x="205579" y="1292284"/>
            <a:ext cx="8732842" cy="254514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30" y="498348"/>
            <a:ext cx="2144272" cy="969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E41AFB-43A8-438D-B5A4-DC54378817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7129" r="25549" b="9105"/>
          <a:stretch/>
        </p:blipFill>
        <p:spPr>
          <a:xfrm>
            <a:off x="7653115" y="1419210"/>
            <a:ext cx="1062450" cy="998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BCB25-2654-D931-11A3-0CCD9F698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007" y="1716371"/>
            <a:ext cx="6614733" cy="228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89D56-5F28-D113-7AAA-A9AB4A858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1402" y="957016"/>
            <a:ext cx="1731414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193B2-41F1-000F-4F00-6194349AB4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4288"/>
            <a:ext cx="9144000" cy="5157788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" y="235744"/>
            <a:ext cx="8695849" cy="4657725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411480"/>
            <a:ext cx="1245394" cy="391478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1" y="354807"/>
            <a:ext cx="497681" cy="551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6860216" y="3029136"/>
            <a:ext cx="2319393" cy="23193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26AD65-06F3-8236-16D1-07035FEA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30" y="941615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C6726-D34A-FDE9-8CD5-400DA20D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52" y="3402238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B541-69E7-5940-98A6-F635945AB379}"/>
              </a:ext>
            </a:extLst>
          </p:cNvPr>
          <p:cNvSpPr/>
          <p:nvPr/>
        </p:nvSpPr>
        <p:spPr>
          <a:xfrm>
            <a:off x="2542494" y="2117499"/>
            <a:ext cx="3733800" cy="838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=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4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15" y="-829011"/>
            <a:ext cx="6414711" cy="5189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288" y="251247"/>
            <a:ext cx="2144272" cy="969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AA7A9-9071-5AB2-73FE-4D73BF0695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959" y="1428883"/>
            <a:ext cx="560271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7A651-F3AE-FB0D-BAE5-E4EECDBD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0" y="588509"/>
            <a:ext cx="2257425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9127D-0A6B-C9BA-9EDE-FAC869C75434}"/>
              </a:ext>
            </a:extLst>
          </p:cNvPr>
          <p:cNvSpPr txBox="1"/>
          <p:nvPr/>
        </p:nvSpPr>
        <p:spPr>
          <a:xfrm>
            <a:off x="2547256" y="685800"/>
            <a:ext cx="643345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đó chứa được: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(hình lập phương nhỏ).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nhỏ là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có cạnh 3 cm là: 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E8993-6601-594E-5691-F577A40AC99C}"/>
              </a:ext>
            </a:extLst>
          </p:cNvPr>
          <p:cNvSpPr/>
          <p:nvPr/>
        </p:nvSpPr>
        <p:spPr>
          <a:xfrm>
            <a:off x="522514" y="2955472"/>
            <a:ext cx="8237764" cy="1828800"/>
          </a:xfrm>
          <a:prstGeom prst="rect">
            <a:avLst/>
          </a:prstGeom>
          <a:solidFill>
            <a:srgbClr val="FCC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thể tích của hình lập phương, ta lấy cạnh nhân với cạnh rồi nhân với cạnh: V = a x a × a.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đó: V là thể tích, a là độ dài cạnh.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560FC-E9AE-39E0-14CD-B0867E80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64" y="3570621"/>
            <a:ext cx="1394732" cy="12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23" y="535541"/>
            <a:ext cx="2144272" cy="969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6BB44-1CF6-036E-5434-8C9FFC7FC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196" y="1528924"/>
            <a:ext cx="570635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1061925" y="320805"/>
            <a:ext cx="2669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516873" y="319579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EFCCB-F77E-1C0B-32FC-F77787DF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231317"/>
            <a:ext cx="8360229" cy="15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AFE136-6CB4-D9D8-2EB9-11C1006986B5}"/>
              </a:ext>
            </a:extLst>
          </p:cNvPr>
          <p:cNvSpPr/>
          <p:nvPr/>
        </p:nvSpPr>
        <p:spPr>
          <a:xfrm>
            <a:off x="3282043" y="2147207"/>
            <a:ext cx="1632857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2AFC77-8835-83FC-D088-7CE71EB84ED1}"/>
              </a:ext>
            </a:extLst>
          </p:cNvPr>
          <p:cNvSpPr/>
          <p:nvPr/>
        </p:nvSpPr>
        <p:spPr>
          <a:xfrm>
            <a:off x="5086350" y="2130878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15,625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587C48-FAE6-B83F-1EC2-CAB108095F03}"/>
              </a:ext>
            </a:extLst>
          </p:cNvPr>
          <p:cNvSpPr/>
          <p:nvPr/>
        </p:nvSpPr>
        <p:spPr>
          <a:xfrm>
            <a:off x="7021286" y="2147206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0,064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chiếc bánh bông lan hình hộp chữ nhật có đáy là hình vuông cạnh 12 cm, chiều cao 6 cm.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Tính thể tích của chiếc bánh đó.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Rô-bốt đã cắt một miếng bánh hình lập phương cạnh 6 cm của chiếc bánh đó để mời Mi. Tính thể tích phần bánh còn lại.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C1B07-8E6E-BA71-1E37-9286923C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74" y="2049235"/>
            <a:ext cx="5848485" cy="26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726623" y="843319"/>
            <a:ext cx="7919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Thể tích của chiếc bánh đó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12 × 6 = 864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Thể tích miếng bánh hình lập phương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6 × 6 = 216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phần bánh còn lại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864 – 216 = 648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864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648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và Rô-bốt xếp được hai hình từ các hình lập phương nhỏ như hình sau.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50FDB-5BBF-6C45-1272-723C09B4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44" y="1175657"/>
            <a:ext cx="3406106" cy="1543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C8747-7781-A06C-BC87-B225B13C279C}"/>
              </a:ext>
            </a:extLst>
          </p:cNvPr>
          <p:cNvSpPr txBox="1"/>
          <p:nvPr/>
        </p:nvSpPr>
        <p:spPr>
          <a:xfrm>
            <a:off x="375558" y="3143250"/>
            <a:ext cx="85153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cần bỏ đi bao nhiêu hình lập phương nhỏ để nhận được hình như của Rô-bốt?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hình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mỗi hình lập phương nhỏ có cạnh 2 cm thì thể tích hình của Rô-bốt là bao nhiêu xăng-ti-mét khối?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96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29F367-32BF-E1C1-9EED-A75C67E1DBEC}"/>
              </a:ext>
            </a:extLst>
          </p:cNvPr>
          <p:cNvSpPr/>
          <p:nvPr/>
        </p:nvSpPr>
        <p:spPr>
          <a:xfrm>
            <a:off x="3290207" y="3486150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EA4C4-6075-101D-5A6B-4E99F4784F07}"/>
              </a:ext>
            </a:extLst>
          </p:cNvPr>
          <p:cNvSpPr/>
          <p:nvPr/>
        </p:nvSpPr>
        <p:spPr>
          <a:xfrm>
            <a:off x="4800600" y="4351564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936"/>
            <a:ext cx="9144000" cy="1427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4" y="3770478"/>
            <a:ext cx="1133896" cy="1348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8" y="1852744"/>
            <a:ext cx="1727398" cy="205399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23" y="535541"/>
            <a:ext cx="2144272" cy="969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2D74A-32B9-E5F9-182E-FBF5CD220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934" y="1255183"/>
            <a:ext cx="11138894" cy="26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4288"/>
            <a:ext cx="9144000" cy="5157788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" y="235744"/>
            <a:ext cx="8695849" cy="4657725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411480"/>
            <a:ext cx="1245394" cy="391478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1" y="354807"/>
            <a:ext cx="497681" cy="551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6860216" y="3029136"/>
            <a:ext cx="2319393" cy="2319393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1662837" y="324622"/>
            <a:ext cx="4239942" cy="2605315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57071" y="2035798"/>
            <a:ext cx="4021931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9F1D-4640-9908-0A99-6F4F9F85397D}"/>
              </a:ext>
            </a:extLst>
          </p:cNvPr>
          <p:cNvSpPr txBox="1"/>
          <p:nvPr/>
        </p:nvSpPr>
        <p:spPr>
          <a:xfrm>
            <a:off x="2253343" y="636814"/>
            <a:ext cx="3380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397</Words>
  <Application>Microsoft Office PowerPoint</Application>
  <PresentationFormat>On-screen Show (16:9)</PresentationFormat>
  <Paragraphs>42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印品黑体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Mrs HAI ANH</cp:lastModifiedBy>
  <cp:revision>45</cp:revision>
  <dcterms:created xsi:type="dcterms:W3CDTF">2016-12-25T02:27:54Z</dcterms:created>
  <dcterms:modified xsi:type="dcterms:W3CDTF">2026-03-20T04:46:39Z</dcterms:modified>
</cp:coreProperties>
</file>