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60" r:id="rId3"/>
    <p:sldId id="277" r:id="rId4"/>
    <p:sldId id="257" r:id="rId5"/>
    <p:sldId id="278" r:id="rId6"/>
    <p:sldId id="274" r:id="rId7"/>
    <p:sldId id="279" r:id="rId8"/>
    <p:sldId id="280" r:id="rId9"/>
    <p:sldId id="281" r:id="rId10"/>
    <p:sldId id="282" r:id="rId11"/>
    <p:sldId id="27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F2696-86FD-4CB1-B5E3-084350DC4B8F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0D7AD-007F-46C8-B31B-0E922C4E1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3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hyperlink" Target="https://www.facebook.com/groups/629898828017053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36">
            <a:extLst>
              <a:ext uri="{FF2B5EF4-FFF2-40B4-BE49-F238E27FC236}">
                <a16:creationId xmlns:a16="http://schemas.microsoft.com/office/drawing/2014/main" id="{BC96797C-587C-9562-9A94-E0267E28A2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custGeom>
            <a:avLst/>
            <a:gdLst>
              <a:gd name="connsiteX0" fmla="*/ 0 w 5171430"/>
              <a:gd name="connsiteY0" fmla="*/ 0 h 4224337"/>
              <a:gd name="connsiteX1" fmla="*/ 5171430 w 5171430"/>
              <a:gd name="connsiteY1" fmla="*/ 0 h 4224337"/>
              <a:gd name="connsiteX2" fmla="*/ 5171430 w 5171430"/>
              <a:gd name="connsiteY2" fmla="*/ 4224337 h 4224337"/>
              <a:gd name="connsiteX3" fmla="*/ 0 w 5171430"/>
              <a:gd name="connsiteY3" fmla="*/ 4224337 h 4224337"/>
              <a:gd name="connsiteX4" fmla="*/ 0 w 5171430"/>
              <a:gd name="connsiteY4" fmla="*/ 0 h 4224337"/>
              <a:gd name="connsiteX5" fmla="*/ 3195290 w 5171430"/>
              <a:gd name="connsiteY5" fmla="*/ 806561 h 4224337"/>
              <a:gd name="connsiteX6" fmla="*/ 3195290 w 5171430"/>
              <a:gd name="connsiteY6" fmla="*/ 1879890 h 4224337"/>
              <a:gd name="connsiteX7" fmla="*/ 5025120 w 5171430"/>
              <a:gd name="connsiteY7" fmla="*/ 1879890 h 4224337"/>
              <a:gd name="connsiteX8" fmla="*/ 5025120 w 5171430"/>
              <a:gd name="connsiteY8" fmla="*/ 806561 h 4224337"/>
              <a:gd name="connsiteX9" fmla="*/ 3195290 w 5171430"/>
              <a:gd name="connsiteY9" fmla="*/ 806561 h 422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71430" h="4224337">
                <a:moveTo>
                  <a:pt x="0" y="0"/>
                </a:moveTo>
                <a:lnTo>
                  <a:pt x="5171430" y="0"/>
                </a:lnTo>
                <a:lnTo>
                  <a:pt x="5171430" y="4224337"/>
                </a:lnTo>
                <a:lnTo>
                  <a:pt x="0" y="4224337"/>
                </a:lnTo>
                <a:lnTo>
                  <a:pt x="0" y="0"/>
                </a:lnTo>
                <a:close/>
                <a:moveTo>
                  <a:pt x="3195290" y="806561"/>
                </a:moveTo>
                <a:lnTo>
                  <a:pt x="3195290" y="1879890"/>
                </a:lnTo>
                <a:lnTo>
                  <a:pt x="5025120" y="1879890"/>
                </a:lnTo>
                <a:lnTo>
                  <a:pt x="5025120" y="806561"/>
                </a:lnTo>
                <a:lnTo>
                  <a:pt x="3195290" y="806561"/>
                </a:lnTo>
                <a:close/>
              </a:path>
            </a:pathLst>
          </a:cu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81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01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1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44D8E5E5-F277-62AC-95A3-245ABE9CC9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C7764765-5CBE-6030-7BC1-85B89981B3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4028FD0A-D760-A27B-59EF-3B77050DF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A6025FC-A99E-0014-FA49-3116B82F9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0816B53-4923-E308-D313-B49E25FB83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0"/>
          <a:stretch/>
        </p:blipFill>
        <p:spPr>
          <a:xfrm>
            <a:off x="-479844" y="2120900"/>
            <a:ext cx="5171430" cy="422433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425C27-1460-69DD-8954-53C412B320D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sp>
        <p:nvSpPr>
          <p:cNvPr id="13" name="矩形: 圆角 3">
            <a:extLst>
              <a:ext uri="{FF2B5EF4-FFF2-40B4-BE49-F238E27FC236}">
                <a16:creationId xmlns:a16="http://schemas.microsoft.com/office/drawing/2014/main" id="{C69B8B1E-A35E-4FA2-BFC7-60F043E6603A}"/>
              </a:ext>
            </a:extLst>
          </p:cNvPr>
          <p:cNvSpPr/>
          <p:nvPr userDrawn="1"/>
        </p:nvSpPr>
        <p:spPr>
          <a:xfrm>
            <a:off x="150675" y="148856"/>
            <a:ext cx="11890651" cy="6560288"/>
          </a:xfrm>
          <a:prstGeom prst="roundRect">
            <a:avLst>
              <a:gd name="adj" fmla="val 2509"/>
            </a:avLst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  <p:sp>
        <p:nvSpPr>
          <p:cNvPr id="14" name="矩形: 圆角 1">
            <a:extLst>
              <a:ext uri="{FF2B5EF4-FFF2-40B4-BE49-F238E27FC236}">
                <a16:creationId xmlns:a16="http://schemas.microsoft.com/office/drawing/2014/main" id="{2E10F108-AEE4-A294-97D3-BA373A51CD95}"/>
              </a:ext>
            </a:extLst>
          </p:cNvPr>
          <p:cNvSpPr/>
          <p:nvPr userDrawn="1"/>
        </p:nvSpPr>
        <p:spPr>
          <a:xfrm>
            <a:off x="264041" y="244549"/>
            <a:ext cx="11663916" cy="6368902"/>
          </a:xfrm>
          <a:prstGeom prst="roundRect">
            <a:avLst>
              <a:gd name="adj" fmla="val 250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字魂79号-萌趣奶油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337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>
            <a:extLst>
              <a:ext uri="{FF2B5EF4-FFF2-40B4-BE49-F238E27FC236}">
                <a16:creationId xmlns:a16="http://schemas.microsoft.com/office/drawing/2014/main" id="{3F48D784-3933-2DC4-A0F2-028D04CD2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9"/>
          <a:stretch/>
        </p:blipFill>
        <p:spPr>
          <a:xfrm flipV="1">
            <a:off x="174624" y="120035"/>
            <a:ext cx="11842750" cy="661792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id="{04F049AE-79B2-35D2-B71F-876302A1B0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5"/>
          <a:stretch/>
        </p:blipFill>
        <p:spPr>
          <a:xfrm flipH="1">
            <a:off x="0" y="3860799"/>
            <a:ext cx="12192000" cy="2997199"/>
          </a:xfrm>
          <a:prstGeom prst="rect">
            <a:avLst/>
          </a:prstGeom>
        </p:spPr>
      </p:pic>
      <p:pic>
        <p:nvPicPr>
          <p:cNvPr id="9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8092C641-2E0B-EFE1-AD4D-A0B9DB2DB5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7689" t="23916" r="9611" b="27215"/>
          <a:stretch/>
        </p:blipFill>
        <p:spPr>
          <a:xfrm flipH="1" flipV="1">
            <a:off x="8773588" y="3860797"/>
            <a:ext cx="3397250" cy="2997203"/>
          </a:xfrm>
          <a:prstGeom prst="rect">
            <a:avLst/>
          </a:prstGeom>
        </p:spPr>
      </p:pic>
      <p:pic>
        <p:nvPicPr>
          <p:cNvPr id="12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F8BC1405-B4FA-6B7F-CCAB-E8864AA8D9E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288" y="2329084"/>
            <a:ext cx="2604963" cy="1070618"/>
          </a:xfrm>
          <a:prstGeom prst="rect">
            <a:avLst/>
          </a:prstGeom>
        </p:spPr>
      </p:pic>
      <p:sp>
        <p:nvSpPr>
          <p:cNvPr id="14" name="矩形 18">
            <a:extLst>
              <a:ext uri="{FF2B5EF4-FFF2-40B4-BE49-F238E27FC236}">
                <a16:creationId xmlns:a16="http://schemas.microsoft.com/office/drawing/2014/main" id="{A9BE507D-9312-D452-9360-08C5049E8032}"/>
              </a:ext>
            </a:extLst>
          </p:cNvPr>
          <p:cNvSpPr/>
          <p:nvPr userDrawn="1"/>
        </p:nvSpPr>
        <p:spPr>
          <a:xfrm flipH="1">
            <a:off x="5464104" y="2231546"/>
            <a:ext cx="5265512" cy="4023270"/>
          </a:xfrm>
          <a:prstGeom prst="rect">
            <a:avLst/>
          </a:prstGeom>
          <a:noFill/>
          <a:ln w="12700" cmpd="sng">
            <a:noFill/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208DF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571500" indent="-571500" algn="just" fontAlgn="auto">
              <a:lnSpc>
                <a:spcPct val="150000"/>
              </a:lnSpc>
              <a:buFont typeface="+mj-ea"/>
              <a:buAutoNum type="ea1JpnChsDbPeriod"/>
            </a:pP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字魂79号-萌趣奶油体" panose="00000500000000000000" pitchFamily="2" charset="-122"/>
              <a:ea typeface="字魂79号-萌趣奶油体" panose="00000500000000000000" pitchFamily="2" charset="-122"/>
              <a:cs typeface="字体管家棉花糖" panose="00020600040101010101" charset="-122"/>
              <a:sym typeface="+mn-e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6858003"/>
            <a:ext cx="2432012" cy="2669980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5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294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/>
      <p:bldP spid="14" grpId="1"/>
      <p:bldP spid="20" grpId="0"/>
      <p:bldP spid="20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1">
            <a:extLst>
              <a:ext uri="{FF2B5EF4-FFF2-40B4-BE49-F238E27FC236}">
                <a16:creationId xmlns:a16="http://schemas.microsoft.com/office/drawing/2014/main" id="{5066122D-CB55-FC29-DB9C-FF706A23E2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206" t="23916" r="9611" b="47207"/>
          <a:stretch/>
        </p:blipFill>
        <p:spPr>
          <a:xfrm flipH="1">
            <a:off x="6743700" y="-3"/>
            <a:ext cx="5448300" cy="2120903"/>
          </a:xfrm>
          <a:prstGeom prst="rect">
            <a:avLst/>
          </a:prstGeom>
        </p:spPr>
      </p:pic>
      <p:pic>
        <p:nvPicPr>
          <p:cNvPr id="10" name="图片 16">
            <a:extLst>
              <a:ext uri="{FF2B5EF4-FFF2-40B4-BE49-F238E27FC236}">
                <a16:creationId xmlns:a16="http://schemas.microsoft.com/office/drawing/2014/main" id="{FB51310D-0D57-6E45-724E-4D1CA1E0AF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171" y="3818662"/>
            <a:ext cx="5171430" cy="303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8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9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7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1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1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310A7E-414A-49D9-9250-0C766B9CDF2B}" type="datetimeFigureOut">
              <a:rPr lang="en-US" smtClean="0"/>
              <a:t>31/12/2025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7C9DB5-6AD2-4400-8557-40291A570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:a16="http://schemas.microsoft.com/office/drawing/2014/main" id="{7C5FDE4E-FDE3-E297-4653-B31DE6323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68" b="1219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5500860-1352-3DA6-D6B4-A8953D0010E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063" y="0"/>
            <a:ext cx="1670800" cy="16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4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A22EF5D9-9CC9-F6C0-6DFA-6DF8E2612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51" y="3506915"/>
            <a:ext cx="3683000" cy="368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DDADDD-CFFF-0A63-BCB8-22B840899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308" y="1970828"/>
            <a:ext cx="9071634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22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4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19220"/>
            <a:ext cx="10795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ô-bốt cao 0,9 m. Mi cao hơn Rô-bốt 0,35 m. Mi thấp hơn Mai 0,31 m. Hỏi: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Mi cao bao nhiêu mét?</a:t>
            </a:r>
          </a:p>
          <a:p>
            <a:pPr lvl="0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Mai cao hơn Rô-bốt bao nhiêu mét?</a:t>
            </a:r>
            <a:endParaRPr kumimoji="0" lang="en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46F056-5FE1-0D54-1F7A-A487BF8A2541}"/>
              </a:ext>
            </a:extLst>
          </p:cNvPr>
          <p:cNvSpPr txBox="1"/>
          <p:nvPr/>
        </p:nvSpPr>
        <p:spPr>
          <a:xfrm>
            <a:off x="883920" y="2448560"/>
            <a:ext cx="107492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Mi cao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0,9 + 0,35 = 1,25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Mai cao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1,25 + 0,31 = 1,56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Mai cao hơn Rô-bốt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1,56 – 0,9 = 0,66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 a) 1,25 m; b) 0,66 m</a:t>
            </a:r>
          </a:p>
        </p:txBody>
      </p:sp>
    </p:spTree>
    <p:extLst>
      <p:ext uri="{BB962C8B-B14F-4D97-AF65-F5344CB8AC3E}">
        <p14:creationId xmlns:p14="http://schemas.microsoft.com/office/powerpoint/2010/main" val="355033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7133" y="1064374"/>
            <a:ext cx="4920341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Dặn dò</a:t>
            </a:r>
          </a:p>
        </p:txBody>
      </p:sp>
      <p:sp>
        <p:nvSpPr>
          <p:cNvPr id="3" name="Oval 36">
            <a:extLst>
              <a:ext uri="{FF2B5EF4-FFF2-40B4-BE49-F238E27FC236}">
                <a16:creationId xmlns:a16="http://schemas.microsoft.com/office/drawing/2014/main" id="{924774E0-BE26-4A25-7C11-140EBCC87090}"/>
              </a:ext>
            </a:extLst>
          </p:cNvPr>
          <p:cNvSpPr/>
          <p:nvPr/>
        </p:nvSpPr>
        <p:spPr>
          <a:xfrm>
            <a:off x="5532557" y="1347448"/>
            <a:ext cx="3437363" cy="2588208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Hoàn thành bài tập.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Oval 36">
            <a:extLst>
              <a:ext uri="{FF2B5EF4-FFF2-40B4-BE49-F238E27FC236}">
                <a16:creationId xmlns:a16="http://schemas.microsoft.com/office/drawing/2014/main" id="{924774E0-BE26-4A25-7C11-140EBCC87090}"/>
              </a:ext>
            </a:extLst>
          </p:cNvPr>
          <p:cNvSpPr/>
          <p:nvPr/>
        </p:nvSpPr>
        <p:spPr>
          <a:xfrm>
            <a:off x="7795725" y="3935656"/>
            <a:ext cx="3437363" cy="2588208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Chuẩn bị bài tiếp theo.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图片 7">
            <a:extLst>
              <a:ext uri="{FF2B5EF4-FFF2-40B4-BE49-F238E27FC236}">
                <a16:creationId xmlns:a16="http://schemas.microsoft.com/office/drawing/2014/main" id="{B246C072-171A-FC5D-8F12-868BC45609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3066" y="2510924"/>
            <a:ext cx="4591354" cy="459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225" y="1776549"/>
            <a:ext cx="48855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#9Slide05 SVNHollycakes" panose="02000000000000000000" pitchFamily="2" charset="0"/>
                <a:ea typeface="+mn-ea"/>
                <a:cs typeface="+mn-cs"/>
              </a:rPr>
              <a:t>Chúc các em học tốt</a:t>
            </a:r>
          </a:p>
        </p:txBody>
      </p:sp>
      <p:pic>
        <p:nvPicPr>
          <p:cNvPr id="4" name="图片 47108" descr="1-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30538" y="1409003"/>
            <a:ext cx="6034654" cy="54489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23">
            <a:extLst>
              <a:ext uri="{FF2B5EF4-FFF2-40B4-BE49-F238E27FC236}">
                <a16:creationId xmlns:a16="http://schemas.microsoft.com/office/drawing/2014/main" id="{769D021F-3A73-4B9E-B77A-23E6FE0C9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41" y="135749"/>
            <a:ext cx="1318567" cy="1640800"/>
          </a:xfrm>
          <a:prstGeom prst="rect">
            <a:avLst/>
          </a:prstGeom>
        </p:spPr>
      </p:pic>
      <p:pic>
        <p:nvPicPr>
          <p:cNvPr id="6" name="图片 22">
            <a:extLst>
              <a:ext uri="{FF2B5EF4-FFF2-40B4-BE49-F238E27FC236}">
                <a16:creationId xmlns:a16="http://schemas.microsoft.com/office/drawing/2014/main" id="{0D211E24-978B-48DA-8E62-7FA90E16C7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448" y="792676"/>
            <a:ext cx="760917" cy="98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2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42D4E4-559A-7D3C-83E2-C7F29A469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78990" y="2999582"/>
            <a:ext cx="4432647" cy="37933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3ECBB3-5749-99D7-BAA4-575EB0EDF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3493"/>
            <a:ext cx="11845555" cy="134733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21F9C78-5B13-0AA1-62AE-33A7191AF129}"/>
              </a:ext>
            </a:extLst>
          </p:cNvPr>
          <p:cNvSpPr/>
          <p:nvPr/>
        </p:nvSpPr>
        <p:spPr>
          <a:xfrm>
            <a:off x="552890" y="2321532"/>
            <a:ext cx="6985830" cy="3632227"/>
          </a:xfrm>
          <a:prstGeom prst="roundRect">
            <a:avLst>
              <a:gd name="adj" fmla="val 13777"/>
            </a:avLst>
          </a:prstGeom>
          <a:solidFill>
            <a:srgbClr val="FAECEC"/>
          </a:solidFill>
          <a:ln>
            <a:solidFill>
              <a:srgbClr val="D13F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>
              <a:buFontTx/>
              <a:buChar char="-"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đội chơi, mỗi đội 4 em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khi có hiệu lệnh các đội nối phép tính với kết quả đúng.</a:t>
            </a:r>
            <a:endParaRPr lang="en-US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Tx/>
              <a:buChar char="-"/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 nào nối nhanh và đúng thì đội đó thắng.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91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566EEDB-891C-DD58-E5BD-1CFDF3774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191285"/>
              </p:ext>
            </p:extLst>
          </p:nvPr>
        </p:nvGraphicFramePr>
        <p:xfrm>
          <a:off x="895832" y="864300"/>
          <a:ext cx="3584728" cy="51910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584728">
                  <a:extLst>
                    <a:ext uri="{9D8B030D-6E8A-4147-A177-3AD203B41FA5}">
                      <a16:colId xmlns:a16="http://schemas.microsoft.com/office/drawing/2014/main" val="2523004513"/>
                    </a:ext>
                  </a:extLst>
                </a:gridCol>
              </a:tblGrid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37,5 + 56,2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75883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19,48 + 26,15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026849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45,7 + 129,46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300182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000" dirty="0">
                          <a:solidFill>
                            <a:srgbClr val="002060"/>
                          </a:solidFill>
                          <a:effectLst/>
                        </a:rPr>
                        <a:t>0,762 + 1,06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104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7D8BA68-4203-EF8F-8829-8BBBE0357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395613"/>
              </p:ext>
            </p:extLst>
          </p:nvPr>
        </p:nvGraphicFramePr>
        <p:xfrm>
          <a:off x="7377912" y="854140"/>
          <a:ext cx="3584728" cy="519106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584728">
                  <a:extLst>
                    <a:ext uri="{9D8B030D-6E8A-4147-A177-3AD203B41FA5}">
                      <a16:colId xmlns:a16="http://schemas.microsoft.com/office/drawing/2014/main" val="2523004513"/>
                    </a:ext>
                  </a:extLst>
                </a:gridCol>
              </a:tblGrid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1,822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775883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45,63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026849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93,7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300182"/>
                  </a:ext>
                </a:extLst>
              </a:tr>
              <a:tr h="12977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b-NO" sz="4400" dirty="0">
                          <a:solidFill>
                            <a:srgbClr val="002060"/>
                          </a:solidFill>
                          <a:effectLst/>
                        </a:rPr>
                        <a:t>175,16</a:t>
                      </a:r>
                      <a:endParaRPr lang="en-US" sz="4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1045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EBC8D2-26D7-E64F-8CFC-83B65549D152}"/>
              </a:ext>
            </a:extLst>
          </p:cNvPr>
          <p:cNvCxnSpPr/>
          <p:nvPr/>
        </p:nvCxnSpPr>
        <p:spPr>
          <a:xfrm>
            <a:off x="4460240" y="1503680"/>
            <a:ext cx="2875280" cy="26822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7DE54E-A798-BA34-C15E-4F18132E7A9F}"/>
              </a:ext>
            </a:extLst>
          </p:cNvPr>
          <p:cNvCxnSpPr>
            <a:cxnSpLocks/>
          </p:cNvCxnSpPr>
          <p:nvPr/>
        </p:nvCxnSpPr>
        <p:spPr>
          <a:xfrm flipV="1">
            <a:off x="4490720" y="2631440"/>
            <a:ext cx="2885440" cy="2336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A27367-C7AD-C5F0-5D8B-F836CDA7B8AF}"/>
              </a:ext>
            </a:extLst>
          </p:cNvPr>
          <p:cNvCxnSpPr>
            <a:cxnSpLocks/>
          </p:cNvCxnSpPr>
          <p:nvPr/>
        </p:nvCxnSpPr>
        <p:spPr>
          <a:xfrm>
            <a:off x="4470400" y="4226560"/>
            <a:ext cx="2926080" cy="1219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D7BFFC-2F7E-0FDB-710C-64AF17319E29}"/>
              </a:ext>
            </a:extLst>
          </p:cNvPr>
          <p:cNvCxnSpPr>
            <a:cxnSpLocks/>
          </p:cNvCxnSpPr>
          <p:nvPr/>
        </p:nvCxnSpPr>
        <p:spPr>
          <a:xfrm flipV="1">
            <a:off x="4500880" y="1625600"/>
            <a:ext cx="2915920" cy="37795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02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8326" y="4602480"/>
            <a:ext cx="3183674" cy="2749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1" y="-123919"/>
            <a:ext cx="1523956" cy="150886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F9D8FC-6DDE-BD5A-43EE-34BF1A973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388" y="200258"/>
            <a:ext cx="3499407" cy="2658086"/>
          </a:xfrm>
          <a:prstGeom prst="rect">
            <a:avLst/>
          </a:prstGeom>
        </p:spPr>
      </p:pic>
      <p:sp>
        <p:nvSpPr>
          <p:cNvPr id="8" name="Oval 36">
            <a:extLst>
              <a:ext uri="{FF2B5EF4-FFF2-40B4-BE49-F238E27FC236}">
                <a16:creationId xmlns:a16="http://schemas.microsoft.com/office/drawing/2014/main" id="{CEECF670-84A8-C0E4-29AA-2C9420E929C3}"/>
              </a:ext>
            </a:extLst>
          </p:cNvPr>
          <p:cNvSpPr/>
          <p:nvPr/>
        </p:nvSpPr>
        <p:spPr>
          <a:xfrm>
            <a:off x="284697" y="1506474"/>
            <a:ext cx="1623617" cy="1147274"/>
          </a:xfrm>
          <a:custGeom>
            <a:avLst/>
            <a:gdLst>
              <a:gd name="connsiteX0" fmla="*/ 0 w 3437363"/>
              <a:gd name="connsiteY0" fmla="*/ 1294104 h 2588208"/>
              <a:gd name="connsiteX1" fmla="*/ 1718682 w 3437363"/>
              <a:gd name="connsiteY1" fmla="*/ 0 h 2588208"/>
              <a:gd name="connsiteX2" fmla="*/ 3437364 w 3437363"/>
              <a:gd name="connsiteY2" fmla="*/ 1294104 h 2588208"/>
              <a:gd name="connsiteX3" fmla="*/ 1718682 w 3437363"/>
              <a:gd name="connsiteY3" fmla="*/ 2588208 h 2588208"/>
              <a:gd name="connsiteX4" fmla="*/ 0 w 3437363"/>
              <a:gd name="connsiteY4" fmla="*/ 1294104 h 258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7363" h="2588208" fill="none" extrusionOk="0">
                <a:moveTo>
                  <a:pt x="0" y="1294104"/>
                </a:moveTo>
                <a:cubicBezTo>
                  <a:pt x="-99557" y="539318"/>
                  <a:pt x="808737" y="8969"/>
                  <a:pt x="1718682" y="0"/>
                </a:cubicBezTo>
                <a:cubicBezTo>
                  <a:pt x="2719950" y="-62529"/>
                  <a:pt x="3550002" y="589939"/>
                  <a:pt x="3437364" y="1294104"/>
                </a:cubicBezTo>
                <a:cubicBezTo>
                  <a:pt x="3459116" y="2029216"/>
                  <a:pt x="2567085" y="2485476"/>
                  <a:pt x="1718682" y="2588208"/>
                </a:cubicBezTo>
                <a:cubicBezTo>
                  <a:pt x="715238" y="2534907"/>
                  <a:pt x="31716" y="2045455"/>
                  <a:pt x="0" y="1294104"/>
                </a:cubicBezTo>
                <a:close/>
              </a:path>
              <a:path w="3437363" h="2588208" stroke="0" extrusionOk="0">
                <a:moveTo>
                  <a:pt x="0" y="1294104"/>
                </a:moveTo>
                <a:cubicBezTo>
                  <a:pt x="74034" y="588181"/>
                  <a:pt x="762024" y="-10032"/>
                  <a:pt x="1718682" y="0"/>
                </a:cubicBezTo>
                <a:cubicBezTo>
                  <a:pt x="2644161" y="2495"/>
                  <a:pt x="3427887" y="614866"/>
                  <a:pt x="3437364" y="1294104"/>
                </a:cubicBezTo>
                <a:cubicBezTo>
                  <a:pt x="3416192" y="2070186"/>
                  <a:pt x="2778114" y="2663082"/>
                  <a:pt x="1718682" y="2588208"/>
                </a:cubicBezTo>
                <a:cubicBezTo>
                  <a:pt x="748472" y="2682195"/>
                  <a:pt x="-138509" y="2031908"/>
                  <a:pt x="0" y="129410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623617"/>
                      <a:gd name="connsiteY0" fmla="*/ 573637 h 1147274"/>
                      <a:gd name="connsiteX1" fmla="*/ 811809 w 1623617"/>
                      <a:gd name="connsiteY1" fmla="*/ 0 h 1147274"/>
                      <a:gd name="connsiteX2" fmla="*/ 1623618 w 1623617"/>
                      <a:gd name="connsiteY2" fmla="*/ 573637 h 1147274"/>
                      <a:gd name="connsiteX3" fmla="*/ 811809 w 1623617"/>
                      <a:gd name="connsiteY3" fmla="*/ 1147274 h 1147274"/>
                      <a:gd name="connsiteX4" fmla="*/ 0 w 1623617"/>
                      <a:gd name="connsiteY4" fmla="*/ 573637 h 1147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23617" h="1147274" fill="none" extrusionOk="0">
                        <a:moveTo>
                          <a:pt x="0" y="573637"/>
                        </a:moveTo>
                        <a:cubicBezTo>
                          <a:pt x="-46407" y="238147"/>
                          <a:pt x="368901" y="1243"/>
                          <a:pt x="811809" y="0"/>
                        </a:cubicBezTo>
                        <a:cubicBezTo>
                          <a:pt x="1297333" y="-44645"/>
                          <a:pt x="1682169" y="262310"/>
                          <a:pt x="1623618" y="573637"/>
                        </a:cubicBezTo>
                        <a:cubicBezTo>
                          <a:pt x="1633993" y="900177"/>
                          <a:pt x="1228473" y="1114981"/>
                          <a:pt x="811809" y="1147274"/>
                        </a:cubicBezTo>
                        <a:cubicBezTo>
                          <a:pt x="338392" y="1122642"/>
                          <a:pt x="14634" y="907352"/>
                          <a:pt x="0" y="573637"/>
                        </a:cubicBezTo>
                        <a:close/>
                      </a:path>
                      <a:path w="1623617" h="1147274" stroke="0" extrusionOk="0">
                        <a:moveTo>
                          <a:pt x="0" y="573637"/>
                        </a:moveTo>
                        <a:cubicBezTo>
                          <a:pt x="67287" y="264816"/>
                          <a:pt x="334232" y="-39323"/>
                          <a:pt x="811809" y="0"/>
                        </a:cubicBezTo>
                        <a:cubicBezTo>
                          <a:pt x="1231331" y="3032"/>
                          <a:pt x="1615974" y="285442"/>
                          <a:pt x="1623618" y="573637"/>
                        </a:cubicBezTo>
                        <a:cubicBezTo>
                          <a:pt x="1617924" y="906953"/>
                          <a:pt x="1316978" y="1185868"/>
                          <a:pt x="811809" y="1147274"/>
                        </a:cubicBezTo>
                        <a:cubicBezTo>
                          <a:pt x="357893" y="1172175"/>
                          <a:pt x="-7427" y="891686"/>
                          <a:pt x="0" y="57363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t> 31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UTM Avo" panose="0204060305050602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DE0EC8-4B67-B998-B46F-CD0544737F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4238" y="2016633"/>
            <a:ext cx="9266723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A22EF5D9-9CC9-F6C0-6DFA-6DF8E2612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51" y="3506915"/>
            <a:ext cx="3683000" cy="368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DBB2FA-1FF0-8C4B-25A2-4BF4B1CAD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87" y="70380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65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581849" y="26619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203944" y="329380"/>
            <a:ext cx="5878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 Đặt tính rồi tính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779369-864D-4B96-D396-C555EBEAD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626746"/>
              </p:ext>
            </p:extLst>
          </p:nvPr>
        </p:nvGraphicFramePr>
        <p:xfrm>
          <a:off x="833120" y="1090454"/>
          <a:ext cx="10708640" cy="822960"/>
        </p:xfrm>
        <a:graphic>
          <a:graphicData uri="http://schemas.openxmlformats.org/drawingml/2006/table">
            <a:tbl>
              <a:tblPr/>
              <a:tblGrid>
                <a:gridCol w="5354320">
                  <a:extLst>
                    <a:ext uri="{9D8B030D-6E8A-4147-A177-3AD203B41FA5}">
                      <a16:colId xmlns:a16="http://schemas.microsoft.com/office/drawing/2014/main" val="51231338"/>
                    </a:ext>
                  </a:extLst>
                </a:gridCol>
                <a:gridCol w="5354320">
                  <a:extLst>
                    <a:ext uri="{9D8B030D-6E8A-4147-A177-3AD203B41FA5}">
                      <a16:colId xmlns:a16="http://schemas.microsoft.com/office/drawing/2014/main" val="4004321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7,8 + 11,6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9,12 + 9,21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57886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ABFA6B-EB07-84C4-45CD-584E8078D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157419"/>
              </p:ext>
            </p:extLst>
          </p:nvPr>
        </p:nvGraphicFramePr>
        <p:xfrm>
          <a:off x="792480" y="2075974"/>
          <a:ext cx="10708640" cy="822960"/>
        </p:xfrm>
        <a:graphic>
          <a:graphicData uri="http://schemas.openxmlformats.org/drawingml/2006/table">
            <a:tbl>
              <a:tblPr/>
              <a:tblGrid>
                <a:gridCol w="5354320">
                  <a:extLst>
                    <a:ext uri="{9D8B030D-6E8A-4147-A177-3AD203B41FA5}">
                      <a16:colId xmlns:a16="http://schemas.microsoft.com/office/drawing/2014/main" val="51231338"/>
                    </a:ext>
                  </a:extLst>
                </a:gridCol>
                <a:gridCol w="5354320">
                  <a:extLst>
                    <a:ext uri="{9D8B030D-6E8A-4147-A177-3AD203B41FA5}">
                      <a16:colId xmlns:a16="http://schemas.microsoft.com/office/drawing/2014/main" val="4004321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15,7 + 1,57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9,03 + 3,38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857886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5881315-9510-7D3A-F523-397AD96168DA}"/>
              </a:ext>
            </a:extLst>
          </p:cNvPr>
          <p:cNvSpPr txBox="1"/>
          <p:nvPr/>
        </p:nvSpPr>
        <p:spPr>
          <a:xfrm>
            <a:off x="670560" y="304800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7,8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11,6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68983-5FC0-918F-C5B3-11414E07FB58}"/>
              </a:ext>
            </a:extLst>
          </p:cNvPr>
          <p:cNvSpPr txBox="1"/>
          <p:nvPr/>
        </p:nvSpPr>
        <p:spPr>
          <a:xfrm>
            <a:off x="426720" y="330200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5E8F3C-1931-3FDB-6A53-011FD6C2BDB3}"/>
              </a:ext>
            </a:extLst>
          </p:cNvPr>
          <p:cNvCxnSpPr>
            <a:cxnSpLocks/>
          </p:cNvCxnSpPr>
          <p:nvPr/>
        </p:nvCxnSpPr>
        <p:spPr>
          <a:xfrm>
            <a:off x="670560" y="4572000"/>
            <a:ext cx="142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48752CE-D88B-9F68-A309-16798180530C}"/>
              </a:ext>
            </a:extLst>
          </p:cNvPr>
          <p:cNvSpPr txBox="1"/>
          <p:nvPr/>
        </p:nvSpPr>
        <p:spPr>
          <a:xfrm>
            <a:off x="3220720" y="305816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9,12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A0AC11-71F4-0086-679E-9E7DB5D7208C}"/>
              </a:ext>
            </a:extLst>
          </p:cNvPr>
          <p:cNvSpPr txBox="1"/>
          <p:nvPr/>
        </p:nvSpPr>
        <p:spPr>
          <a:xfrm>
            <a:off x="2854960" y="333248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24C81E-A13E-3466-B57E-1338B6675F03}"/>
              </a:ext>
            </a:extLst>
          </p:cNvPr>
          <p:cNvCxnSpPr>
            <a:cxnSpLocks/>
          </p:cNvCxnSpPr>
          <p:nvPr/>
        </p:nvCxnSpPr>
        <p:spPr>
          <a:xfrm>
            <a:off x="3220720" y="4582160"/>
            <a:ext cx="142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A80D82D-F63E-6834-C6C7-BB88E9E40FE4}"/>
              </a:ext>
            </a:extLst>
          </p:cNvPr>
          <p:cNvSpPr txBox="1"/>
          <p:nvPr/>
        </p:nvSpPr>
        <p:spPr>
          <a:xfrm>
            <a:off x="6715760" y="3078480"/>
            <a:ext cx="2103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15,7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1,57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EBF3AE-BABD-ABA7-FA5A-350EB136DB74}"/>
              </a:ext>
            </a:extLst>
          </p:cNvPr>
          <p:cNvSpPr txBox="1"/>
          <p:nvPr/>
        </p:nvSpPr>
        <p:spPr>
          <a:xfrm>
            <a:off x="6664960" y="352552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D0EFB7-489E-476C-1D78-4E3A3E06C22A}"/>
              </a:ext>
            </a:extLst>
          </p:cNvPr>
          <p:cNvCxnSpPr>
            <a:cxnSpLocks/>
          </p:cNvCxnSpPr>
          <p:nvPr/>
        </p:nvCxnSpPr>
        <p:spPr>
          <a:xfrm>
            <a:off x="7000240" y="4531360"/>
            <a:ext cx="172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2DA3D83-3A06-AE84-5D9F-B8D63027F223}"/>
              </a:ext>
            </a:extLst>
          </p:cNvPr>
          <p:cNvSpPr txBox="1"/>
          <p:nvPr/>
        </p:nvSpPr>
        <p:spPr>
          <a:xfrm>
            <a:off x="9550400" y="3017520"/>
            <a:ext cx="178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9,03</a:t>
            </a:r>
          </a:p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3,38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704025-9BC6-273F-0EF4-D780C77CE0A7}"/>
              </a:ext>
            </a:extLst>
          </p:cNvPr>
          <p:cNvSpPr txBox="1"/>
          <p:nvPr/>
        </p:nvSpPr>
        <p:spPr>
          <a:xfrm>
            <a:off x="9184640" y="3291840"/>
            <a:ext cx="74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389CE2-BEFC-F758-8A35-73C459867D2C}"/>
              </a:ext>
            </a:extLst>
          </p:cNvPr>
          <p:cNvCxnSpPr>
            <a:cxnSpLocks/>
          </p:cNvCxnSpPr>
          <p:nvPr/>
        </p:nvCxnSpPr>
        <p:spPr>
          <a:xfrm>
            <a:off x="9367520" y="4541520"/>
            <a:ext cx="1605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5C600FD-6931-E0A0-BBF1-16F646C90DA8}"/>
              </a:ext>
            </a:extLst>
          </p:cNvPr>
          <p:cNvSpPr txBox="1"/>
          <p:nvPr/>
        </p:nvSpPr>
        <p:spPr>
          <a:xfrm>
            <a:off x="619760" y="455168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19,4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E8D22F-B709-A900-7872-607E361A6972}"/>
              </a:ext>
            </a:extLst>
          </p:cNvPr>
          <p:cNvSpPr txBox="1"/>
          <p:nvPr/>
        </p:nvSpPr>
        <p:spPr>
          <a:xfrm>
            <a:off x="2936240" y="451104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18,33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4FDB9BD-A292-5FF6-5367-3EF63E084655}"/>
              </a:ext>
            </a:extLst>
          </p:cNvPr>
          <p:cNvSpPr txBox="1"/>
          <p:nvPr/>
        </p:nvSpPr>
        <p:spPr>
          <a:xfrm>
            <a:off x="7040880" y="451104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17,27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AD22D87-D1B2-FEB1-B448-23BA563ACB86}"/>
              </a:ext>
            </a:extLst>
          </p:cNvPr>
          <p:cNvSpPr txBox="1"/>
          <p:nvPr/>
        </p:nvSpPr>
        <p:spPr>
          <a:xfrm>
            <a:off x="9286240" y="4541520"/>
            <a:ext cx="178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12,41</a:t>
            </a:r>
          </a:p>
        </p:txBody>
      </p:sp>
    </p:spTree>
    <p:extLst>
      <p:ext uri="{BB962C8B-B14F-4D97-AF65-F5344CB8AC3E}">
        <p14:creationId xmlns:p14="http://schemas.microsoft.com/office/powerpoint/2010/main" val="169426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4" grpId="0"/>
      <p:bldP spid="15" grpId="0"/>
      <p:bldP spid="17" grpId="0"/>
      <p:bldP spid="18" grpId="0"/>
      <p:bldP spid="21" grpId="0"/>
      <p:bldP spid="22" grpId="0"/>
      <p:bldP spid="97" grpId="0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70020"/>
            <a:ext cx="811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bằng cách thuận tiện.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38328AC-F9E0-1963-EAB4-23465676BC62}"/>
              </a:ext>
            </a:extLst>
          </p:cNvPr>
          <p:cNvSpPr/>
          <p:nvPr/>
        </p:nvSpPr>
        <p:spPr>
          <a:xfrm>
            <a:off x="538480" y="1503680"/>
            <a:ext cx="474472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9,2 + 17,56 + 0,8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C767A8-0C60-4122-65A0-A26A0A1142AF}"/>
              </a:ext>
            </a:extLst>
          </p:cNvPr>
          <p:cNvSpPr/>
          <p:nvPr/>
        </p:nvSpPr>
        <p:spPr>
          <a:xfrm>
            <a:off x="6421120" y="1534160"/>
            <a:ext cx="5344160" cy="904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92,15 + 7,99 + 0,01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5E4664-5894-1218-9243-5C0194E966FB}"/>
              </a:ext>
            </a:extLst>
          </p:cNvPr>
          <p:cNvSpPr txBox="1"/>
          <p:nvPr/>
        </p:nvSpPr>
        <p:spPr>
          <a:xfrm>
            <a:off x="548640" y="2773680"/>
            <a:ext cx="462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(9,2 + 0,8) + 17,56</a:t>
            </a:r>
          </a:p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10 + 17,56</a:t>
            </a:r>
          </a:p>
          <a:p>
            <a:pPr algn="just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27,56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ABB14B-97F8-F9CE-2FB2-8D9F18382687}"/>
              </a:ext>
            </a:extLst>
          </p:cNvPr>
          <p:cNvSpPr txBox="1"/>
          <p:nvPr/>
        </p:nvSpPr>
        <p:spPr>
          <a:xfrm>
            <a:off x="6370320" y="2773680"/>
            <a:ext cx="5557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92,15 + (7,99 + 0,01)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92,15 + 8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100,15</a:t>
            </a:r>
            <a:endParaRPr lang="en-US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1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5EDFA86-4F10-AA73-25E4-0E98E9FE5681}"/>
              </a:ext>
            </a:extLst>
          </p:cNvPr>
          <p:cNvGrpSpPr/>
          <p:nvPr/>
        </p:nvGrpSpPr>
        <p:grpSpPr>
          <a:xfrm>
            <a:off x="480249" y="306836"/>
            <a:ext cx="605826" cy="830997"/>
            <a:chOff x="3174278" y="237323"/>
            <a:chExt cx="605826" cy="830997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A408937-35B4-C038-1827-C9BC23E66B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C50130F-BD24-896F-580C-D7E8DBBC71F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3</a:t>
              </a:r>
              <a:endParaRPr kumimoji="0" lang="en-VN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ABAAECA-641B-C523-2E38-B4DA1D300286}"/>
              </a:ext>
            </a:extLst>
          </p:cNvPr>
          <p:cNvSpPr txBox="1"/>
          <p:nvPr/>
        </p:nvSpPr>
        <p:spPr>
          <a:xfrm>
            <a:off x="1102344" y="370020"/>
            <a:ext cx="8112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 ô chữ dưới đây.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268799-5EA6-9840-CDFB-F1123F46E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773310"/>
              </p:ext>
            </p:extLst>
          </p:nvPr>
        </p:nvGraphicFramePr>
        <p:xfrm>
          <a:off x="579121" y="1766146"/>
          <a:ext cx="3850638" cy="187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3546">
                  <a:extLst>
                    <a:ext uri="{9D8B030D-6E8A-4147-A177-3AD203B41FA5}">
                      <a16:colId xmlns:a16="http://schemas.microsoft.com/office/drawing/2014/main" val="3841528881"/>
                    </a:ext>
                  </a:extLst>
                </a:gridCol>
                <a:gridCol w="1283546">
                  <a:extLst>
                    <a:ext uri="{9D8B030D-6E8A-4147-A177-3AD203B41FA5}">
                      <a16:colId xmlns:a16="http://schemas.microsoft.com/office/drawing/2014/main" val="2799966091"/>
                    </a:ext>
                  </a:extLst>
                </a:gridCol>
                <a:gridCol w="1283546">
                  <a:extLst>
                    <a:ext uri="{9D8B030D-6E8A-4147-A177-3AD203B41FA5}">
                      <a16:colId xmlns:a16="http://schemas.microsoft.com/office/drawing/2014/main" val="2032762599"/>
                    </a:ext>
                  </a:extLst>
                </a:gridCol>
              </a:tblGrid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90870"/>
                  </a:ext>
                </a:extLst>
              </a:tr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4078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379ED2-6380-3744-E222-4EF984359C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754512"/>
              </p:ext>
            </p:extLst>
          </p:nvPr>
        </p:nvGraphicFramePr>
        <p:xfrm>
          <a:off x="5486400" y="1766146"/>
          <a:ext cx="6268720" cy="187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180">
                  <a:extLst>
                    <a:ext uri="{9D8B030D-6E8A-4147-A177-3AD203B41FA5}">
                      <a16:colId xmlns:a16="http://schemas.microsoft.com/office/drawing/2014/main" val="3841528881"/>
                    </a:ext>
                  </a:extLst>
                </a:gridCol>
                <a:gridCol w="1567180">
                  <a:extLst>
                    <a:ext uri="{9D8B030D-6E8A-4147-A177-3AD203B41FA5}">
                      <a16:colId xmlns:a16="http://schemas.microsoft.com/office/drawing/2014/main" val="2799966091"/>
                    </a:ext>
                  </a:extLst>
                </a:gridCol>
                <a:gridCol w="1292638">
                  <a:extLst>
                    <a:ext uri="{9D8B030D-6E8A-4147-A177-3AD203B41FA5}">
                      <a16:colId xmlns:a16="http://schemas.microsoft.com/office/drawing/2014/main" val="2032762599"/>
                    </a:ext>
                  </a:extLst>
                </a:gridCol>
                <a:gridCol w="1841722">
                  <a:extLst>
                    <a:ext uri="{9D8B030D-6E8A-4147-A177-3AD203B41FA5}">
                      <a16:colId xmlns:a16="http://schemas.microsoft.com/office/drawing/2014/main" val="3069624665"/>
                    </a:ext>
                  </a:extLst>
                </a:gridCol>
              </a:tblGrid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7,25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19,65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790870"/>
                  </a:ext>
                </a:extLst>
              </a:tr>
              <a:tr h="93556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04078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C49E537-590B-2185-D0C5-6BBE6954D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3872547"/>
            <a:ext cx="10098475" cy="257028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7FF3F50-50C4-F819-384F-0EC90616F0CA}"/>
              </a:ext>
            </a:extLst>
          </p:cNvPr>
          <p:cNvSpPr/>
          <p:nvPr/>
        </p:nvSpPr>
        <p:spPr>
          <a:xfrm>
            <a:off x="5049520" y="4389120"/>
            <a:ext cx="1371600" cy="619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87F369-60AC-3225-5938-65583C8603E9}"/>
              </a:ext>
            </a:extLst>
          </p:cNvPr>
          <p:cNvSpPr/>
          <p:nvPr/>
        </p:nvSpPr>
        <p:spPr>
          <a:xfrm>
            <a:off x="2174240" y="285496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Ạ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57D05EB-356F-7C4D-D6E6-0556AA40B996}"/>
              </a:ext>
            </a:extLst>
          </p:cNvPr>
          <p:cNvSpPr/>
          <p:nvPr/>
        </p:nvSpPr>
        <p:spPr>
          <a:xfrm>
            <a:off x="4897120" y="5151120"/>
            <a:ext cx="1524000" cy="5892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7,4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763BD8-0E4D-7908-E444-A1E28AAB4337}"/>
              </a:ext>
            </a:extLst>
          </p:cNvPr>
          <p:cNvSpPr/>
          <p:nvPr/>
        </p:nvSpPr>
        <p:spPr>
          <a:xfrm>
            <a:off x="934720" y="284480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0C7336D-54F8-FE9A-651C-6102399C44E3}"/>
              </a:ext>
            </a:extLst>
          </p:cNvPr>
          <p:cNvSpPr/>
          <p:nvPr/>
        </p:nvSpPr>
        <p:spPr>
          <a:xfrm>
            <a:off x="4450080" y="5811520"/>
            <a:ext cx="1737360" cy="609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20,7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C32626-4656-7F90-1EF5-1041C6FF9ABA}"/>
              </a:ext>
            </a:extLst>
          </p:cNvPr>
          <p:cNvSpPr/>
          <p:nvPr/>
        </p:nvSpPr>
        <p:spPr>
          <a:xfrm>
            <a:off x="9042400" y="277368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Ệ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3B0480-8B7E-BF4B-122D-9842A89EAA9A}"/>
              </a:ext>
            </a:extLst>
          </p:cNvPr>
          <p:cNvSpPr/>
          <p:nvPr/>
        </p:nvSpPr>
        <p:spPr>
          <a:xfrm>
            <a:off x="10586720" y="4480560"/>
            <a:ext cx="139192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EA0BAB-4E26-98D2-1934-CB38C907D900}"/>
              </a:ext>
            </a:extLst>
          </p:cNvPr>
          <p:cNvSpPr/>
          <p:nvPr/>
        </p:nvSpPr>
        <p:spPr>
          <a:xfrm>
            <a:off x="3505200" y="284480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C27F586-B77D-6C23-394A-D5DFA2DDF1AF}"/>
              </a:ext>
            </a:extLst>
          </p:cNvPr>
          <p:cNvSpPr/>
          <p:nvPr/>
        </p:nvSpPr>
        <p:spPr>
          <a:xfrm>
            <a:off x="10566400" y="5161280"/>
            <a:ext cx="139192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7,25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FAA2B7-DC87-B4A8-A3BD-7D0BAE31FA6B}"/>
              </a:ext>
            </a:extLst>
          </p:cNvPr>
          <p:cNvSpPr/>
          <p:nvPr/>
        </p:nvSpPr>
        <p:spPr>
          <a:xfrm>
            <a:off x="5933440" y="278384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0CC5290-6C00-765B-192B-D1F4C7C59851}"/>
              </a:ext>
            </a:extLst>
          </p:cNvPr>
          <p:cNvSpPr/>
          <p:nvPr/>
        </p:nvSpPr>
        <p:spPr>
          <a:xfrm>
            <a:off x="10119360" y="5750560"/>
            <a:ext cx="1706880" cy="487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19,65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C6A20D-95A8-4995-DF18-FB933DBE7FA0}"/>
              </a:ext>
            </a:extLst>
          </p:cNvPr>
          <p:cNvSpPr/>
          <p:nvPr/>
        </p:nvSpPr>
        <p:spPr>
          <a:xfrm>
            <a:off x="7569200" y="278384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B2101A-FA8A-168C-D316-7307F13C3077}"/>
              </a:ext>
            </a:extLst>
          </p:cNvPr>
          <p:cNvSpPr/>
          <p:nvPr/>
        </p:nvSpPr>
        <p:spPr>
          <a:xfrm>
            <a:off x="10515600" y="2763520"/>
            <a:ext cx="670560" cy="64008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16086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73264A-16A6-CDB8-B501-899DF2200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840" y="541020"/>
            <a:ext cx="8098755" cy="41153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6F731B-8B25-A054-FD91-BF8C6CC3BE19}"/>
              </a:ext>
            </a:extLst>
          </p:cNvPr>
          <p:cNvSpPr txBox="1"/>
          <p:nvPr/>
        </p:nvSpPr>
        <p:spPr>
          <a:xfrm>
            <a:off x="573741" y="4814645"/>
            <a:ext cx="109025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Lý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Thánh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Gia Long (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1054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1804)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triều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phong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rực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rỡ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Lý,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Trần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Hậu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Lê,...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80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349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#9Slide05 SVNHollycakes</vt:lpstr>
      <vt:lpstr>#9Slide07 HoneyCream</vt:lpstr>
      <vt:lpstr>Arial</vt:lpstr>
      <vt:lpstr>Calibri</vt:lpstr>
      <vt:lpstr>Cambria</vt:lpstr>
      <vt:lpstr>SVN-Newton</vt:lpstr>
      <vt:lpstr>Times New Roman</vt:lpstr>
      <vt:lpstr>UTM Avo</vt:lpstr>
      <vt:lpstr>UTM Showcard</vt:lpstr>
      <vt:lpstr>字魂79号-萌趣奶油体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Mrs HAI ANH</cp:lastModifiedBy>
  <cp:revision>33</cp:revision>
  <dcterms:created xsi:type="dcterms:W3CDTF">2024-04-26T09:11:17Z</dcterms:created>
  <dcterms:modified xsi:type="dcterms:W3CDTF">2025-12-31T08:02:24Z</dcterms:modified>
</cp:coreProperties>
</file>