
<file path=[Content_Types].xml><?xml version="1.0" encoding="utf-8"?>
<Types xmlns="http://schemas.openxmlformats.org/package/2006/content-types">
  <Default Extension="bin" ContentType="application/vnd.ms-office.activeX"/>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6"/>
  </p:notesMasterIdLst>
  <p:handoutMasterIdLst>
    <p:handoutMasterId r:id="rId27"/>
  </p:handoutMasterIdLst>
  <p:sldIdLst>
    <p:sldId id="2007577234" r:id="rId6"/>
    <p:sldId id="2007577233" r:id="rId7"/>
    <p:sldId id="265" r:id="rId8"/>
    <p:sldId id="2007577237" r:id="rId9"/>
    <p:sldId id="2007577238" r:id="rId10"/>
    <p:sldId id="2007577239" r:id="rId11"/>
    <p:sldId id="2007577240" r:id="rId12"/>
    <p:sldId id="2007577241" r:id="rId13"/>
    <p:sldId id="2007577242" r:id="rId14"/>
    <p:sldId id="2007577243" r:id="rId15"/>
    <p:sldId id="369" r:id="rId16"/>
    <p:sldId id="304" r:id="rId17"/>
    <p:sldId id="365" r:id="rId18"/>
    <p:sldId id="2007577244" r:id="rId19"/>
    <p:sldId id="2007577245" r:id="rId20"/>
    <p:sldId id="366" r:id="rId21"/>
    <p:sldId id="367" r:id="rId22"/>
    <p:sldId id="284" r:id="rId23"/>
    <p:sldId id="2007577246"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5" y="21"/>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04/01/2026</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04/01/2026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3</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88A8B6A-EC6F-806E-1EDE-178F6E02B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04/01/2026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28984DB-AB51-39B3-44F2-BC7775D8F89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text, font, graphics, design&#10;&#10;Description automatically generated">
            <a:extLst>
              <a:ext uri="{FF2B5EF4-FFF2-40B4-BE49-F238E27FC236}">
                <a16:creationId xmlns:a16="http://schemas.microsoft.com/office/drawing/2014/main" id="{06B8F59C-E247-A911-ABE2-2F232D96536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18969" y="341671"/>
            <a:ext cx="1516011" cy="1516011"/>
          </a:xfrm>
          <a:prstGeom prst="rect">
            <a:avLst/>
          </a:prstGeom>
        </p:spPr>
      </p:pic>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7.wmf"/><Relationship Id="rId2" Type="http://schemas.openxmlformats.org/officeDocument/2006/relationships/slideLayout" Target="../slideLayouts/slideLayout32.xml"/><Relationship Id="rId1" Type="http://schemas.openxmlformats.org/officeDocument/2006/relationships/control" Target="../activeX/activeX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14.xml"/><Relationship Id="rId7" Type="http://schemas.openxmlformats.org/officeDocument/2006/relationships/image" Target="../media/image60.png"/><Relationship Id="rId2" Type="http://schemas.openxmlformats.org/officeDocument/2006/relationships/slideLayout" Target="../slideLayouts/slideLayout32.xml"/><Relationship Id="rId1" Type="http://schemas.openxmlformats.org/officeDocument/2006/relationships/control" Target="../activeX/activeX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15.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3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5.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5.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5.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spTree>
    <p:extLst>
      <p:ext uri="{BB962C8B-B14F-4D97-AF65-F5344CB8AC3E}">
        <p14:creationId xmlns:p14="http://schemas.microsoft.com/office/powerpoint/2010/main" val="108290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8040" imgH="1500120"/>
        </mc:Choice>
        <mc:Fallback>
          <p:control name="TextBox1" r:id="rId1" imgW="6458040" imgH="150012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0120"/>
        </mc:Choice>
        <mc:Fallback>
          <p:control name="TextBox1" r:id="rId1" imgW="6458040" imgH="150012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sp>
        <p:nvSpPr>
          <p:cNvPr id="10" name="Freeform 15">
            <a:extLst>
              <a:ext uri="{FF2B5EF4-FFF2-40B4-BE49-F238E27FC236}">
                <a16:creationId xmlns:a16="http://schemas.microsoft.com/office/drawing/2014/main" id="{1E48F294-D3F9-0407-B406-D23818F11556}"/>
              </a:ext>
            </a:extLst>
          </p:cNvPr>
          <p:cNvSpPr/>
          <p:nvPr/>
        </p:nvSpPr>
        <p:spPr>
          <a:xfrm>
            <a:off x="599440" y="2743200"/>
            <a:ext cx="2590800" cy="411480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grpSp>
        <p:nvGrpSpPr>
          <p:cNvPr id="11" name="Group 7">
            <a:extLst>
              <a:ext uri="{FF2B5EF4-FFF2-40B4-BE49-F238E27FC236}">
                <a16:creationId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819</Words>
  <Application>Microsoft Office PowerPoint</Application>
  <PresentationFormat>Widescreen</PresentationFormat>
  <Paragraphs>61</Paragraphs>
  <Slides>20</Slides>
  <Notes>15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#9Slide05 SVNClementine</vt:lpstr>
      <vt:lpstr>Arial</vt:lpstr>
      <vt:lpstr>Calibri</vt:lpstr>
      <vt:lpstr>Cambria</vt:lpstr>
      <vt:lpstr>Segoe UI Historic</vt:lpstr>
      <vt:lpstr>Wingdings 2</vt:lpstr>
      <vt:lpstr>字魂59号-创粗黑</vt: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HAI ANH</cp:lastModifiedBy>
  <cp:revision>44</cp:revision>
  <dcterms:created xsi:type="dcterms:W3CDTF">2022-08-11T22:54:19Z</dcterms:created>
  <dcterms:modified xsi:type="dcterms:W3CDTF">2026-01-04T08:38:11Z</dcterms:modified>
</cp:coreProperties>
</file>