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98" r:id="rId3"/>
    <p:sldId id="312" r:id="rId4"/>
    <p:sldId id="317" r:id="rId5"/>
    <p:sldId id="325" r:id="rId6"/>
    <p:sldId id="326" r:id="rId7"/>
    <p:sldId id="319" r:id="rId8"/>
    <p:sldId id="327" r:id="rId9"/>
    <p:sldId id="328" r:id="rId10"/>
    <p:sldId id="329" r:id="rId11"/>
    <p:sldId id="318" r:id="rId12"/>
    <p:sldId id="301" r:id="rId13"/>
    <p:sldId id="330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66"/>
    <a:srgbClr val="008000"/>
    <a:srgbClr val="DCEEFC"/>
    <a:srgbClr val="CCFFFF"/>
    <a:srgbClr val="FFFF66"/>
    <a:srgbClr val="00FF00"/>
    <a:srgbClr val="66FF99"/>
    <a:srgbClr val="00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0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323CE-613F-4E02-8E8E-AA7B26314196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3D211-CE91-4D33-9994-3F314805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0D37-1A9B-16A9-0D54-E8DA4648C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4BE4D-B00D-394C-B0A7-7C0F64C43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0731-36C0-C66A-5C9C-9B2808B2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6595F-DBA5-6C43-E520-25755082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A8CED-41B3-6065-481F-D87A8335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0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D72-C5E3-9C4E-4848-F10F40AA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6491F-325A-DB4C-A493-2440B38E7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339E-A84F-4B01-4282-16C0BC61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1A06-DE00-E7E8-57BE-F74322A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36F26-3229-7769-E10C-D66CB9E4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E52B5-5E01-DBD8-1E56-959D9A98A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96B8-3570-B1ED-2C70-A759A15C9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03714-DA8E-670B-6898-0D77119B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CE64-8F22-7839-25C7-7FFD0059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040C2-0234-104B-EF0A-15268560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5D8C-4A43-823A-D321-4A58E6D2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0B07-5A30-F4E2-A41A-827638D3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9ACF-68F7-35CA-2569-09343624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B4B8-7273-1FBC-6F70-D55F8AAB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B58F0-FAD3-5160-48D4-5E389D44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5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24AC-0D5B-6C7E-204F-48C6EBB8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2F1E8-A0A7-6146-52C8-89328B8F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F956B-34FE-C6F4-CB8A-83697C84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2E58-9A6D-47C6-98AD-AF0CCFBD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F24A-8371-C266-A2B5-72185CB1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AF59-21FE-7EC2-CA45-D7AE48D9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66A2-41AE-CB44-B03A-F516621D8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3A7BD-93ED-32E5-A931-754D5B4B0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8B5D-0ED2-7828-A651-D298286E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37A8-AAB0-6285-EE32-0E07BB85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D213E-67BB-0F3D-EEAB-A1110200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8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0E39-1886-D01A-0172-B6E16275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5AA2-1F18-8A39-99EF-8915C8837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3702C-DAC8-0425-33CA-CDD4A731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09E27-B027-2175-9EDA-6E120377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82053-239D-2A5D-FCBE-A0536FFE0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CE38F-CB57-12B9-C55C-E9400841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A9CCD-6DB4-D932-3821-CAB92FBC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0345B-166B-4AFE-91F1-63051883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40ED-D6E2-8B31-D3C6-E6F08126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97319-C801-E908-FEF6-928075EC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392EE-7EEC-B372-CF47-AF561E6A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1BB2F-C032-A9AC-F448-9B870FDC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9ACF5-B2C1-5785-66DB-81075C5B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4A284-1C9E-4C5C-D371-05314394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99D83-7A31-E396-E2D7-D8F99BB0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EB50-8831-4866-DB8E-38738A42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34E4-8ACA-149F-AE3F-5FE57C5A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AFE1B-3969-46AA-6884-3C5A3ADE9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01E63-E617-F35B-08B6-5E00832B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A7BE3-7987-886F-1142-F891A30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8707-AACD-1671-AB70-2DEEC9D2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D05E-CF98-CCBB-762C-6723B5B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3C83-ADBB-AA8F-9527-9220AA77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56DD-DAF2-2D81-984A-7B5B487A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2C135-9A6F-148C-9AFD-12F276B5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0B817-B251-0FE8-E761-15D06CC9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40CE-68B6-2FD4-30D6-5C75CCD4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3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6E16D8D-0F41-826D-0AD9-72C24E4B5C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4626E-E951-2572-15ED-E57C59E5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87D9E-A623-DA08-A846-367D5723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732C8-60C2-03F5-4D8F-B90304C6F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57374A-A392-4E55-AA20-46E2B8E3F000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F5048-F0F7-AE31-511F-DDBF46CAB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24B2-2553-6494-2115-2059D186E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CBA844B-3B59-D372-0F85-C8DCD9B2D9D4}"/>
              </a:ext>
            </a:extLst>
          </p:cNvPr>
          <p:cNvSpPr/>
          <p:nvPr userDrawn="1"/>
        </p:nvSpPr>
        <p:spPr>
          <a:xfrm>
            <a:off x="0" y="-343198"/>
            <a:ext cx="12192000" cy="8991600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BFE72A3-5D40-EB86-A4A1-06B61E0B16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2491A-2FE9-8B1D-2294-D62E4BB16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160" y="0"/>
            <a:ext cx="12192000" cy="50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B7206-0DA1-EC76-669D-1D37D7C8A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25764"/>
            <a:ext cx="7331710" cy="6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3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FADAA-B729-04E7-8E7D-BF20EE5CD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040" y="-486552"/>
            <a:ext cx="12192000" cy="60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BAD42530-37D1-8606-E57F-3C26598F0AAD}"/>
              </a:ext>
            </a:extLst>
          </p:cNvPr>
          <p:cNvSpPr/>
          <p:nvPr/>
        </p:nvSpPr>
        <p:spPr>
          <a:xfrm>
            <a:off x="0" y="-19030"/>
            <a:ext cx="7647094" cy="6892019"/>
          </a:xfrm>
          <a:custGeom>
            <a:avLst/>
            <a:gdLst>
              <a:gd name="connsiteX0" fmla="*/ 0 w 7576457"/>
              <a:gd name="connsiteY0" fmla="*/ 0 h 6872989"/>
              <a:gd name="connsiteX1" fmla="*/ 7576457 w 7576457"/>
              <a:gd name="connsiteY1" fmla="*/ 0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10040260"/>
              <a:gd name="connsiteY0" fmla="*/ 0 h 6872989"/>
              <a:gd name="connsiteX1" fmla="*/ 7560128 w 10040260"/>
              <a:gd name="connsiteY1" fmla="*/ 16329 h 6872989"/>
              <a:gd name="connsiteX2" fmla="*/ 7576457 w 10040260"/>
              <a:gd name="connsiteY2" fmla="*/ 6872989 h 6872989"/>
              <a:gd name="connsiteX3" fmla="*/ 0 w 10040260"/>
              <a:gd name="connsiteY3" fmla="*/ 6872989 h 6872989"/>
              <a:gd name="connsiteX4" fmla="*/ 0 w 10040260"/>
              <a:gd name="connsiteY4" fmla="*/ 0 h 6872989"/>
              <a:gd name="connsiteX0" fmla="*/ 0 w 10110034"/>
              <a:gd name="connsiteY0" fmla="*/ 0 h 6872989"/>
              <a:gd name="connsiteX1" fmla="*/ 7560128 w 10110034"/>
              <a:gd name="connsiteY1" fmla="*/ 16329 h 6872989"/>
              <a:gd name="connsiteX2" fmla="*/ 7837714 w 10110034"/>
              <a:gd name="connsiteY2" fmla="*/ 6856661 h 6872989"/>
              <a:gd name="connsiteX3" fmla="*/ 0 w 10110034"/>
              <a:gd name="connsiteY3" fmla="*/ 6872989 h 6872989"/>
              <a:gd name="connsiteX4" fmla="*/ 0 w 10110034"/>
              <a:gd name="connsiteY4" fmla="*/ 0 h 68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034" h="6872989">
                <a:moveTo>
                  <a:pt x="0" y="0"/>
                </a:moveTo>
                <a:lnTo>
                  <a:pt x="7560128" y="16329"/>
                </a:lnTo>
                <a:cubicBezTo>
                  <a:pt x="13133614" y="3983725"/>
                  <a:pt x="7832271" y="4571108"/>
                  <a:pt x="7837714" y="6856661"/>
                </a:cubicBezTo>
                <a:lnTo>
                  <a:pt x="0" y="68729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3F646-2488-6951-1DBB-4E6570817AE5}"/>
              </a:ext>
            </a:extLst>
          </p:cNvPr>
          <p:cNvSpPr txBox="1"/>
          <p:nvPr/>
        </p:nvSpPr>
        <p:spPr>
          <a:xfrm>
            <a:off x="181304" y="1562188"/>
            <a:ext cx="6798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ựa chọn và sắp xếp gọn gàng những chi tiết, dụng cụ, vật liệu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endParaRPr lang="vi-VN" sz="5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-304800"/>
            <a:ext cx="121920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Hình chữ nhật: Góc Tròn 3">
            <a:extLst>
              <a:ext uri="{FF2B5EF4-FFF2-40B4-BE49-F238E27FC236}">
                <a16:creationId xmlns:a16="http://schemas.microsoft.com/office/drawing/2014/main" id="{DED8F783-105C-ED9C-2DE5-0ACE797D688B}"/>
              </a:ext>
            </a:extLst>
          </p:cNvPr>
          <p:cNvSpPr/>
          <p:nvPr/>
        </p:nvSpPr>
        <p:spPr>
          <a:xfrm>
            <a:off x="3489717" y="1"/>
            <a:ext cx="522756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en-US" sz="3600" dirty="0">
                <a:solidFill>
                  <a:srgbClr val="002060"/>
                </a:solidFill>
                <a:latin typeface="Arial"/>
              </a:rPr>
              <a:t>Đ</a:t>
            </a:r>
            <a:r>
              <a:rPr lang="vi-VN" sz="3600" dirty="0">
                <a:solidFill>
                  <a:srgbClr val="002060"/>
                </a:solidFill>
                <a:latin typeface="Arial"/>
              </a:rPr>
              <a:t>iền phiếu đánh giá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37BA0-CB4B-FC5B-6E90-6FE1AF177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99" y="948644"/>
            <a:ext cx="4724401" cy="54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07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BE7223-9D33-23C1-33F8-8EFB782D7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3543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0" y="221105"/>
            <a:ext cx="12192000" cy="641579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Xe Điện Linh Vương nơi mua bán Xe đạp điện HKBIKE cũ chất lượng">
            <a:extLst>
              <a:ext uri="{FF2B5EF4-FFF2-40B4-BE49-F238E27FC236}">
                <a16:creationId xmlns:a16="http://schemas.microsoft.com/office/drawing/2014/main" id="{B1645B1A-F87C-7C44-4D47-064AEF91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632908"/>
            <a:ext cx="3809365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E7E389-4F02-9B2D-3EFF-B8E0D4229C61}"/>
              </a:ext>
            </a:extLst>
          </p:cNvPr>
          <p:cNvGrpSpPr/>
          <p:nvPr/>
        </p:nvGrpSpPr>
        <p:grpSpPr>
          <a:xfrm>
            <a:off x="3804994" y="880889"/>
            <a:ext cx="7746926" cy="2325624"/>
            <a:chOff x="8196577" y="2706505"/>
            <a:chExt cx="6741086" cy="2325624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F5F2724-25CE-9311-D1F7-E05C4A3A72DD}"/>
                </a:ext>
              </a:extLst>
            </p:cNvPr>
            <p:cNvSpPr/>
            <p:nvPr/>
          </p:nvSpPr>
          <p:spPr>
            <a:xfrm>
              <a:off x="8196577" y="2706505"/>
              <a:ext cx="6741086" cy="1978398"/>
            </a:xfrm>
            <a:prstGeom prst="wedgeRoundRectCallout">
              <a:avLst>
                <a:gd name="adj1" fmla="val -45664"/>
                <a:gd name="adj2" fmla="val 8926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E1C71F-2811-3A43-B8C1-4FDCDF577085}"/>
                </a:ext>
              </a:extLst>
            </p:cNvPr>
            <p:cNvSpPr txBox="1"/>
            <p:nvPr/>
          </p:nvSpPr>
          <p:spPr>
            <a:xfrm>
              <a:off x="8492462" y="2908471"/>
              <a:ext cx="62826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HĐ1: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646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345441"/>
            <a:ext cx="11372850" cy="61976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Hình chữ nhật: Góc Tròn 3">
            <a:extLst>
              <a:ext uri="{FF2B5EF4-FFF2-40B4-BE49-F238E27FC236}">
                <a16:creationId xmlns:a16="http://schemas.microsoft.com/office/drawing/2014/main" id="{F9250150-F378-AC85-2C3C-786AB8956E7D}"/>
              </a:ext>
            </a:extLst>
          </p:cNvPr>
          <p:cNvSpPr/>
          <p:nvPr/>
        </p:nvSpPr>
        <p:spPr>
          <a:xfrm>
            <a:off x="776997" y="107183"/>
            <a:ext cx="10551403" cy="12026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Em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xe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pin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gồm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6C66A4-C693-1E1D-837D-618A19848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85" y="1486852"/>
            <a:ext cx="85153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3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36229119-423D-044C-FA15-B0D3421F47EB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DAEB272-062C-7682-E65C-57DAE79606AF}"/>
              </a:ext>
            </a:extLst>
          </p:cNvPr>
          <p:cNvSpPr txBox="1"/>
          <p:nvPr/>
        </p:nvSpPr>
        <p:spPr>
          <a:xfrm>
            <a:off x="2261780" y="814187"/>
            <a:ext cx="8711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 điện chạy bằng pin gồm có những bộ phận nào?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555F6DB1-CE79-DE83-1BB1-DA001B96F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F092CD-E975-9DC6-5DB4-D8BE00B0235D}"/>
              </a:ext>
            </a:extLst>
          </p:cNvPr>
          <p:cNvSpPr/>
          <p:nvPr/>
        </p:nvSpPr>
        <p:spPr>
          <a:xfrm>
            <a:off x="3647440" y="3035310"/>
            <a:ext cx="7721600" cy="22072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4 bộ phận: Khung xe, trục và bánh xe, động cơ và hệ truyền động, nguồn điện.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5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36229119-423D-044C-FA15-B0D3421F47EB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DAEB272-062C-7682-E65C-57DAE79606AF}"/>
              </a:ext>
            </a:extLst>
          </p:cNvPr>
          <p:cNvSpPr txBox="1"/>
          <p:nvPr/>
        </p:nvSpPr>
        <p:spPr>
          <a:xfrm>
            <a:off x="2261780" y="814187"/>
            <a:ext cx="8711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 phận nào dùng để tạo thành hình cho xe điện?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555F6DB1-CE79-DE83-1BB1-DA001B96F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F092CD-E975-9DC6-5DB4-D8BE00B0235D}"/>
              </a:ext>
            </a:extLst>
          </p:cNvPr>
          <p:cNvSpPr/>
          <p:nvPr/>
        </p:nvSpPr>
        <p:spPr>
          <a:xfrm>
            <a:off x="3647440" y="3035310"/>
            <a:ext cx="7721600" cy="22072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 xe và trục bánh xe tạo thành hình xe điện.</a:t>
            </a:r>
          </a:p>
        </p:txBody>
      </p:sp>
    </p:spTree>
    <p:extLst>
      <p:ext uri="{BB962C8B-B14F-4D97-AF65-F5344CB8AC3E}">
        <p14:creationId xmlns:p14="http://schemas.microsoft.com/office/powerpoint/2010/main" val="28592456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36229119-423D-044C-FA15-B0D3421F47EB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DAEB272-062C-7682-E65C-57DAE79606AF}"/>
              </a:ext>
            </a:extLst>
          </p:cNvPr>
          <p:cNvSpPr txBox="1"/>
          <p:nvPr/>
        </p:nvSpPr>
        <p:spPr>
          <a:xfrm>
            <a:off x="2261780" y="814187"/>
            <a:ext cx="8711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 phận nào giúp cho xe điện chạy được?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555F6DB1-CE79-DE83-1BB1-DA001B96F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F092CD-E975-9DC6-5DB4-D8BE00B0235D}"/>
              </a:ext>
            </a:extLst>
          </p:cNvPr>
          <p:cNvSpPr/>
          <p:nvPr/>
        </p:nvSpPr>
        <p:spPr>
          <a:xfrm>
            <a:off x="3647440" y="3035310"/>
            <a:ext cx="7721600" cy="22072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 cơ và hệ thống truyền động giúp xe điện chạy được.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299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FC081C84-7750-2BC4-C639-701794E0E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5600" y="4445000"/>
            <a:ext cx="2274362" cy="2743200"/>
          </a:xfrm>
          <a:prstGeom prst="rect">
            <a:avLst/>
          </a:prstGeom>
        </p:spPr>
      </p:pic>
      <p:sp>
        <p:nvSpPr>
          <p:cNvPr id="7" name="WordArt 3">
            <a:extLst>
              <a:ext uri="{FF2B5EF4-FFF2-40B4-BE49-F238E27FC236}">
                <a16:creationId xmlns:a16="http://schemas.microsoft.com/office/drawing/2014/main" id="{2615D584-507F-CC70-0E6D-329A02D3F6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70400" y="635000"/>
            <a:ext cx="4309993" cy="93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620"/>
              </a:avLst>
            </a:prstTxWarp>
          </a:bodyPr>
          <a:lstStyle/>
          <a:p>
            <a:pPr algn="ctr" defTabSz="609630"/>
            <a:r>
              <a:rPr lang="en-US" sz="2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23D2C7BD-3EBD-D6F2-4939-538C1EE4E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534" y="1158240"/>
            <a:ext cx="9054038" cy="5699760"/>
          </a:xfrm>
          <a:prstGeom prst="horizontalScroll">
            <a:avLst>
              <a:gd name="adj" fmla="val 1662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D985"/>
            </a:solidFill>
            <a:round/>
            <a:headEnd/>
            <a:tailEnd/>
          </a:ln>
        </p:spPr>
        <p:txBody>
          <a:bodyPr wrap="none" anchor="ctr"/>
          <a:lstStyle>
            <a:lvl1pPr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58FB3-D653-5AE3-029A-B142B8E56E49}"/>
              </a:ext>
            </a:extLst>
          </p:cNvPr>
          <p:cNvSpPr txBox="1"/>
          <p:nvPr/>
        </p:nvSpPr>
        <p:spPr>
          <a:xfrm>
            <a:off x="2976880" y="2621280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Xe điện chạy bằng pin có 4 bộ phận: Khung xe, trục và bánh xe, động cơ và hệ truyền động, nguồn điện.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Khung xe và trục bánh xe tạo thành hình xe điện.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Động cơ và hệ thống truyền động giúp xe điện chạy được.</a:t>
            </a:r>
          </a:p>
        </p:txBody>
      </p:sp>
    </p:spTree>
    <p:extLst>
      <p:ext uri="{BB962C8B-B14F-4D97-AF65-F5344CB8AC3E}">
        <p14:creationId xmlns:p14="http://schemas.microsoft.com/office/powerpoint/2010/main" val="2303779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0" y="221105"/>
            <a:ext cx="12192000" cy="641579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Xe Điện Linh Vương nơi mua bán Xe đạp điện HKBIKE cũ chất lượng">
            <a:extLst>
              <a:ext uri="{FF2B5EF4-FFF2-40B4-BE49-F238E27FC236}">
                <a16:creationId xmlns:a16="http://schemas.microsoft.com/office/drawing/2014/main" id="{B1645B1A-F87C-7C44-4D47-064AEF91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" y="2775148"/>
            <a:ext cx="3809365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E7E389-4F02-9B2D-3EFF-B8E0D4229C61}"/>
              </a:ext>
            </a:extLst>
          </p:cNvPr>
          <p:cNvGrpSpPr/>
          <p:nvPr/>
        </p:nvGrpSpPr>
        <p:grpSpPr>
          <a:xfrm>
            <a:off x="3804994" y="880888"/>
            <a:ext cx="7746926" cy="2431271"/>
            <a:chOff x="8196577" y="2706504"/>
            <a:chExt cx="6741086" cy="2431271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F5F2724-25CE-9311-D1F7-E05C4A3A72DD}"/>
                </a:ext>
              </a:extLst>
            </p:cNvPr>
            <p:cNvSpPr/>
            <p:nvPr/>
          </p:nvSpPr>
          <p:spPr>
            <a:xfrm>
              <a:off x="8196577" y="2706504"/>
              <a:ext cx="6741086" cy="2431271"/>
            </a:xfrm>
            <a:prstGeom prst="wedgeRoundRectCallout">
              <a:avLst>
                <a:gd name="adj1" fmla="val -46189"/>
                <a:gd name="adj2" fmla="val 6878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E1C71F-2811-3A43-B8C1-4FDCDF577085}"/>
                </a:ext>
              </a:extLst>
            </p:cNvPr>
            <p:cNvSpPr txBox="1"/>
            <p:nvPr/>
          </p:nvSpPr>
          <p:spPr>
            <a:xfrm>
              <a:off x="8492462" y="2908471"/>
              <a:ext cx="62826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HĐ2: </a:t>
              </a:r>
              <a:r>
                <a:rPr kumimoji="0" lang="vi-VN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 lượng chi tiết, vật liệu, dụng cụ dùng để tạo nên xe điện chạy bằng pin.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877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345441"/>
            <a:ext cx="11372850" cy="61976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Hình chữ nhật: Góc Tròn 3">
            <a:extLst>
              <a:ext uri="{FF2B5EF4-FFF2-40B4-BE49-F238E27FC236}">
                <a16:creationId xmlns:a16="http://schemas.microsoft.com/office/drawing/2014/main" id="{F9250150-F378-AC85-2C3C-786AB8956E7D}"/>
              </a:ext>
            </a:extLst>
          </p:cNvPr>
          <p:cNvSpPr/>
          <p:nvPr/>
        </p:nvSpPr>
        <p:spPr>
          <a:xfrm>
            <a:off x="797317" y="2220463"/>
            <a:ext cx="5877803" cy="24632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Em hãy lựa chọn đúng số lượng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các chi tiết, vật liệu, dụng cụ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trong bộ lắp ghép mô hình kĩ thuật để lắp mô hình xe điện chạy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bằng pin trong Hình 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C03ED-3C78-A822-9184-C2BBD742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40" y="-281718"/>
            <a:ext cx="5282304" cy="71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23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966</TotalTime>
  <Words>265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Mrs HAI ANH</cp:lastModifiedBy>
  <cp:revision>69</cp:revision>
  <dcterms:created xsi:type="dcterms:W3CDTF">2023-07-08T01:13:32Z</dcterms:created>
  <dcterms:modified xsi:type="dcterms:W3CDTF">2026-01-20T08:40:03Z</dcterms:modified>
  <cp:category>9Slide.vn</cp:category>
</cp:coreProperties>
</file>