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95" r:id="rId2"/>
  </p:sldMasterIdLst>
  <p:notesMasterIdLst>
    <p:notesMasterId r:id="rId25"/>
  </p:notesMasterIdLst>
  <p:sldIdLst>
    <p:sldId id="273" r:id="rId3"/>
    <p:sldId id="287" r:id="rId4"/>
    <p:sldId id="546" r:id="rId5"/>
    <p:sldId id="257" r:id="rId6"/>
    <p:sldId id="274" r:id="rId7"/>
    <p:sldId id="271" r:id="rId8"/>
    <p:sldId id="548" r:id="rId9"/>
    <p:sldId id="547" r:id="rId10"/>
    <p:sldId id="549" r:id="rId11"/>
    <p:sldId id="556" r:id="rId12"/>
    <p:sldId id="309" r:id="rId13"/>
    <p:sldId id="557" r:id="rId14"/>
    <p:sldId id="558" r:id="rId15"/>
    <p:sldId id="559" r:id="rId16"/>
    <p:sldId id="560" r:id="rId17"/>
    <p:sldId id="561" r:id="rId18"/>
    <p:sldId id="562" r:id="rId19"/>
    <p:sldId id="563" r:id="rId20"/>
    <p:sldId id="564" r:id="rId21"/>
    <p:sldId id="565" r:id="rId22"/>
    <p:sldId id="566" r:id="rId23"/>
    <p:sldId id="538"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3EE5"/>
    <a:srgbClr val="A42C4E"/>
    <a:srgbClr val="FD6FEC"/>
    <a:srgbClr val="CC00FF"/>
    <a:srgbClr val="FFFFFF"/>
    <a:srgbClr val="F57A0B"/>
    <a:srgbClr val="FFD347"/>
    <a:srgbClr val="E53110"/>
    <a:srgbClr val="FF4678"/>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581" autoAdjust="0"/>
  </p:normalViewPr>
  <p:slideViewPr>
    <p:cSldViewPr snapToGrid="0" showGuides="1">
      <p:cViewPr varScale="1">
        <p:scale>
          <a:sx n="61" d="100"/>
          <a:sy n="61" d="100"/>
        </p:scale>
        <p:origin x="843"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B23EF0-69D4-4EDE-8B03-75CD571F5536}" type="datetimeFigureOut">
              <a:rPr lang="zh-CN" altLang="en-US" smtClean="0"/>
              <a:t>2026/3/20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D480C5-5184-450E-8EEB-3232A7B41EA6}" type="slidenum">
              <a:rPr lang="zh-CN" altLang="en-US" smtClean="0"/>
              <a:t>‹#›</a:t>
            </a:fld>
            <a:endParaRPr lang="zh-CN" altLang="en-US"/>
          </a:p>
        </p:txBody>
      </p:sp>
    </p:spTree>
    <p:extLst>
      <p:ext uri="{BB962C8B-B14F-4D97-AF65-F5344CB8AC3E}">
        <p14:creationId xmlns:p14="http://schemas.microsoft.com/office/powerpoint/2010/main" val="845568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07387-9784-D1FB-09C6-190040AEEE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BBDD7A8-0BD2-532F-AB6C-1CE4E52963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1784ECF-CC5F-3973-7C08-1A2CD9A16164}"/>
              </a:ext>
            </a:extLst>
          </p:cNvPr>
          <p:cNvSpPr>
            <a:spLocks noGrp="1"/>
          </p:cNvSpPr>
          <p:nvPr>
            <p:ph type="dt" sz="half" idx="10"/>
          </p:nvPr>
        </p:nvSpPr>
        <p:spPr/>
        <p:txBody>
          <a:bodyPr/>
          <a:lstStyle/>
          <a:p>
            <a:fld id="{C5CBB71E-DD0D-449F-9555-68C53AE47418}" type="datetimeFigureOut">
              <a:rPr lang="en-US" smtClean="0"/>
              <a:t>20/03/2026</a:t>
            </a:fld>
            <a:endParaRPr lang="en-US"/>
          </a:p>
        </p:txBody>
      </p:sp>
      <p:sp>
        <p:nvSpPr>
          <p:cNvPr id="5" name="Footer Placeholder 4">
            <a:extLst>
              <a:ext uri="{FF2B5EF4-FFF2-40B4-BE49-F238E27FC236}">
                <a16:creationId xmlns:a16="http://schemas.microsoft.com/office/drawing/2014/main" id="{8B071DC9-CA5F-BA90-84F0-3EF3C137E9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5FF1E9-1932-E1BB-4D75-D303D41F6988}"/>
              </a:ext>
            </a:extLst>
          </p:cNvPr>
          <p:cNvSpPr>
            <a:spLocks noGrp="1"/>
          </p:cNvSpPr>
          <p:nvPr>
            <p:ph type="sldNum" sz="quarter" idx="12"/>
          </p:nvPr>
        </p:nvSpPr>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2460690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F4BBB-EB60-EFDA-8643-7609B311791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583379A-5FC9-B5B4-9284-51F86C4846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125036-AB51-DC84-2836-3DA124A0E819}"/>
              </a:ext>
            </a:extLst>
          </p:cNvPr>
          <p:cNvSpPr>
            <a:spLocks noGrp="1"/>
          </p:cNvSpPr>
          <p:nvPr>
            <p:ph type="dt" sz="half" idx="10"/>
          </p:nvPr>
        </p:nvSpPr>
        <p:spPr/>
        <p:txBody>
          <a:bodyPr/>
          <a:lstStyle/>
          <a:p>
            <a:fld id="{C5CBB71E-DD0D-449F-9555-68C53AE47418}" type="datetimeFigureOut">
              <a:rPr lang="en-US" smtClean="0"/>
              <a:t>20/03/2026</a:t>
            </a:fld>
            <a:endParaRPr lang="en-US"/>
          </a:p>
        </p:txBody>
      </p:sp>
      <p:sp>
        <p:nvSpPr>
          <p:cNvPr id="5" name="Footer Placeholder 4">
            <a:extLst>
              <a:ext uri="{FF2B5EF4-FFF2-40B4-BE49-F238E27FC236}">
                <a16:creationId xmlns:a16="http://schemas.microsoft.com/office/drawing/2014/main" id="{D614D31D-E976-16C8-DEB0-E1CA70A656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D66D4B-463D-31A6-405E-5BDD1C0EDFBD}"/>
              </a:ext>
            </a:extLst>
          </p:cNvPr>
          <p:cNvSpPr>
            <a:spLocks noGrp="1"/>
          </p:cNvSpPr>
          <p:nvPr>
            <p:ph type="sldNum" sz="quarter" idx="12"/>
          </p:nvPr>
        </p:nvSpPr>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1076458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93B6C6-28C2-286C-88A7-A802BB08F0E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6E82CC-0A31-0BD2-FDAD-CDD6916C63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2394E6-A1AD-F110-7B75-AF5C694E30B0}"/>
              </a:ext>
            </a:extLst>
          </p:cNvPr>
          <p:cNvSpPr>
            <a:spLocks noGrp="1"/>
          </p:cNvSpPr>
          <p:nvPr>
            <p:ph type="dt" sz="half" idx="10"/>
          </p:nvPr>
        </p:nvSpPr>
        <p:spPr/>
        <p:txBody>
          <a:bodyPr/>
          <a:lstStyle/>
          <a:p>
            <a:fld id="{C5CBB71E-DD0D-449F-9555-68C53AE47418}" type="datetimeFigureOut">
              <a:rPr lang="en-US" smtClean="0"/>
              <a:t>20/03/2026</a:t>
            </a:fld>
            <a:endParaRPr lang="en-US"/>
          </a:p>
        </p:txBody>
      </p:sp>
      <p:sp>
        <p:nvSpPr>
          <p:cNvPr id="5" name="Footer Placeholder 4">
            <a:extLst>
              <a:ext uri="{FF2B5EF4-FFF2-40B4-BE49-F238E27FC236}">
                <a16:creationId xmlns:a16="http://schemas.microsoft.com/office/drawing/2014/main" id="{5744448C-EFE4-59FC-E203-E3C48C946D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EC4222-AC7E-55D5-D63C-EE49DE886310}"/>
              </a:ext>
            </a:extLst>
          </p:cNvPr>
          <p:cNvSpPr>
            <a:spLocks noGrp="1"/>
          </p:cNvSpPr>
          <p:nvPr>
            <p:ph type="sldNum" sz="quarter" idx="12"/>
          </p:nvPr>
        </p:nvSpPr>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4294430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31323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7022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2026/3/20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5456085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2026/3/20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707868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2026/3/20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23883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2026/3/20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96281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2026/3/20</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786460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2026/3/20</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035704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D7E34-637B-AA72-B69D-4710F9D827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81A083-7CCC-769E-B533-A537FBB226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125F3B-CBF4-5AEB-9EF9-D0B9441BD92E}"/>
              </a:ext>
            </a:extLst>
          </p:cNvPr>
          <p:cNvSpPr>
            <a:spLocks noGrp="1"/>
          </p:cNvSpPr>
          <p:nvPr>
            <p:ph type="dt" sz="half" idx="10"/>
          </p:nvPr>
        </p:nvSpPr>
        <p:spPr/>
        <p:txBody>
          <a:bodyPr/>
          <a:lstStyle/>
          <a:p>
            <a:fld id="{C5CBB71E-DD0D-449F-9555-68C53AE47418}" type="datetimeFigureOut">
              <a:rPr lang="en-US" smtClean="0"/>
              <a:t>20/03/2026</a:t>
            </a:fld>
            <a:endParaRPr lang="en-US"/>
          </a:p>
        </p:txBody>
      </p:sp>
      <p:sp>
        <p:nvSpPr>
          <p:cNvPr id="5" name="Footer Placeholder 4">
            <a:extLst>
              <a:ext uri="{FF2B5EF4-FFF2-40B4-BE49-F238E27FC236}">
                <a16:creationId xmlns:a16="http://schemas.microsoft.com/office/drawing/2014/main" id="{39BF5D56-2B68-38B3-87C0-212B7A185C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BA30B9-13CF-C8D0-D3C5-974BCE98C3C5}"/>
              </a:ext>
            </a:extLst>
          </p:cNvPr>
          <p:cNvSpPr>
            <a:spLocks noGrp="1"/>
          </p:cNvSpPr>
          <p:nvPr>
            <p:ph type="sldNum" sz="quarter" idx="12"/>
          </p:nvPr>
        </p:nvSpPr>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3129867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39E1D406-F291-65F1-A672-43BF0DE633B3}"/>
              </a:ext>
            </a:extLst>
          </p:cNvPr>
          <p:cNvSpPr/>
          <p:nvPr userDrawn="1"/>
        </p:nvSpPr>
        <p:spPr>
          <a:xfrm>
            <a:off x="319316" y="296528"/>
            <a:ext cx="11553368" cy="6264944"/>
          </a:xfrm>
          <a:prstGeom prst="roundRect">
            <a:avLst/>
          </a:prstGeom>
          <a:solidFill>
            <a:schemeClr val="bg1"/>
          </a:solidFill>
          <a:ln w="38100">
            <a:solidFill>
              <a:srgbClr val="F2961B"/>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65665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2026/3/20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790900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2026/3/20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179734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2026/3/20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9562637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2026/3/20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407529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0600A-7577-A1DC-49BA-4905B0648A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460A17-8E86-F17E-9ABE-AB715960289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7E5951-F625-EBD9-F796-D378DB3DCA4D}"/>
              </a:ext>
            </a:extLst>
          </p:cNvPr>
          <p:cNvSpPr>
            <a:spLocks noGrp="1"/>
          </p:cNvSpPr>
          <p:nvPr>
            <p:ph type="dt" sz="half" idx="10"/>
          </p:nvPr>
        </p:nvSpPr>
        <p:spPr/>
        <p:txBody>
          <a:bodyPr/>
          <a:lstStyle/>
          <a:p>
            <a:fld id="{C5CBB71E-DD0D-449F-9555-68C53AE47418}" type="datetimeFigureOut">
              <a:rPr lang="en-US" smtClean="0"/>
              <a:t>20/03/2026</a:t>
            </a:fld>
            <a:endParaRPr lang="en-US"/>
          </a:p>
        </p:txBody>
      </p:sp>
      <p:sp>
        <p:nvSpPr>
          <p:cNvPr id="5" name="Footer Placeholder 4">
            <a:extLst>
              <a:ext uri="{FF2B5EF4-FFF2-40B4-BE49-F238E27FC236}">
                <a16:creationId xmlns:a16="http://schemas.microsoft.com/office/drawing/2014/main" id="{52D55684-2384-05F1-DF28-03596C7B22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FC92CC-7193-EF47-7E0C-EA6717F65FBF}"/>
              </a:ext>
            </a:extLst>
          </p:cNvPr>
          <p:cNvSpPr>
            <a:spLocks noGrp="1"/>
          </p:cNvSpPr>
          <p:nvPr>
            <p:ph type="sldNum" sz="quarter" idx="12"/>
          </p:nvPr>
        </p:nvSpPr>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2081818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F00B3-2A25-0F40-9D0A-74C173FAA4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F3DA05-2F01-D990-72E0-2179D2150F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A7B720-2A9C-FDCF-979B-0280B148A2B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1739D76-83E7-F4AB-A689-BCEA5552B93D}"/>
              </a:ext>
            </a:extLst>
          </p:cNvPr>
          <p:cNvSpPr>
            <a:spLocks noGrp="1"/>
          </p:cNvSpPr>
          <p:nvPr>
            <p:ph type="dt" sz="half" idx="10"/>
          </p:nvPr>
        </p:nvSpPr>
        <p:spPr/>
        <p:txBody>
          <a:bodyPr/>
          <a:lstStyle/>
          <a:p>
            <a:fld id="{C5CBB71E-DD0D-449F-9555-68C53AE47418}" type="datetimeFigureOut">
              <a:rPr lang="en-US" smtClean="0"/>
              <a:t>20/03/2026</a:t>
            </a:fld>
            <a:endParaRPr lang="en-US"/>
          </a:p>
        </p:txBody>
      </p:sp>
      <p:sp>
        <p:nvSpPr>
          <p:cNvPr id="6" name="Footer Placeholder 5">
            <a:extLst>
              <a:ext uri="{FF2B5EF4-FFF2-40B4-BE49-F238E27FC236}">
                <a16:creationId xmlns:a16="http://schemas.microsoft.com/office/drawing/2014/main" id="{F83CC457-A4AF-D58A-0D31-2D4DAD0840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FA92E8-65D3-DEA7-1809-1F19BBFE73DD}"/>
              </a:ext>
            </a:extLst>
          </p:cNvPr>
          <p:cNvSpPr>
            <a:spLocks noGrp="1"/>
          </p:cNvSpPr>
          <p:nvPr>
            <p:ph type="sldNum" sz="quarter" idx="12"/>
          </p:nvPr>
        </p:nvSpPr>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3682103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FD5F8-0A65-B5A9-4510-B27B7252C70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1E6941-D46C-B981-92AF-23C60247C5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8542CC-E831-BD9D-570E-B1678D9D80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D5089B-33D0-DFFE-64D0-3A9AFD3470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05F3449-7DC9-DE67-1C7F-89E6BA30BB0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785444-0E56-7987-4FC2-B8A1D15A0504}"/>
              </a:ext>
            </a:extLst>
          </p:cNvPr>
          <p:cNvSpPr>
            <a:spLocks noGrp="1"/>
          </p:cNvSpPr>
          <p:nvPr>
            <p:ph type="dt" sz="half" idx="10"/>
          </p:nvPr>
        </p:nvSpPr>
        <p:spPr/>
        <p:txBody>
          <a:bodyPr/>
          <a:lstStyle/>
          <a:p>
            <a:fld id="{C5CBB71E-DD0D-449F-9555-68C53AE47418}" type="datetimeFigureOut">
              <a:rPr lang="en-US" smtClean="0"/>
              <a:t>20/03/2026</a:t>
            </a:fld>
            <a:endParaRPr lang="en-US"/>
          </a:p>
        </p:txBody>
      </p:sp>
      <p:sp>
        <p:nvSpPr>
          <p:cNvPr id="8" name="Footer Placeholder 7">
            <a:extLst>
              <a:ext uri="{FF2B5EF4-FFF2-40B4-BE49-F238E27FC236}">
                <a16:creationId xmlns:a16="http://schemas.microsoft.com/office/drawing/2014/main" id="{897D1308-604B-4B6E-B5C9-EAD25F45AD9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FBA8AA0-4A5D-2C40-C7B5-B1F117056538}"/>
              </a:ext>
            </a:extLst>
          </p:cNvPr>
          <p:cNvSpPr>
            <a:spLocks noGrp="1"/>
          </p:cNvSpPr>
          <p:nvPr>
            <p:ph type="sldNum" sz="quarter" idx="12"/>
          </p:nvPr>
        </p:nvSpPr>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3574560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CF6E7-CDF8-AD70-2A25-DE5921C460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C68869-F5BE-454C-3B70-912E153D50B9}"/>
              </a:ext>
            </a:extLst>
          </p:cNvPr>
          <p:cNvSpPr>
            <a:spLocks noGrp="1"/>
          </p:cNvSpPr>
          <p:nvPr>
            <p:ph type="dt" sz="half" idx="10"/>
          </p:nvPr>
        </p:nvSpPr>
        <p:spPr/>
        <p:txBody>
          <a:bodyPr/>
          <a:lstStyle/>
          <a:p>
            <a:fld id="{C5CBB71E-DD0D-449F-9555-68C53AE47418}" type="datetimeFigureOut">
              <a:rPr lang="en-US" smtClean="0"/>
              <a:t>20/03/2026</a:t>
            </a:fld>
            <a:endParaRPr lang="en-US"/>
          </a:p>
        </p:txBody>
      </p:sp>
      <p:sp>
        <p:nvSpPr>
          <p:cNvPr id="4" name="Footer Placeholder 3">
            <a:extLst>
              <a:ext uri="{FF2B5EF4-FFF2-40B4-BE49-F238E27FC236}">
                <a16:creationId xmlns:a16="http://schemas.microsoft.com/office/drawing/2014/main" id="{925EF5A4-81DE-5F82-2E9C-6F8D0A10EF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6C4E2F-A6E3-E995-E38D-4A430C9F171C}"/>
              </a:ext>
            </a:extLst>
          </p:cNvPr>
          <p:cNvSpPr>
            <a:spLocks noGrp="1"/>
          </p:cNvSpPr>
          <p:nvPr>
            <p:ph type="sldNum" sz="quarter" idx="12"/>
          </p:nvPr>
        </p:nvSpPr>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3956302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64F6C6-40FF-B6FD-31F4-47A2339AF177}"/>
              </a:ext>
            </a:extLst>
          </p:cNvPr>
          <p:cNvSpPr>
            <a:spLocks noGrp="1"/>
          </p:cNvSpPr>
          <p:nvPr>
            <p:ph type="dt" sz="half" idx="10"/>
          </p:nvPr>
        </p:nvSpPr>
        <p:spPr/>
        <p:txBody>
          <a:bodyPr/>
          <a:lstStyle/>
          <a:p>
            <a:fld id="{C5CBB71E-DD0D-449F-9555-68C53AE47418}" type="datetimeFigureOut">
              <a:rPr lang="en-US" smtClean="0"/>
              <a:t>20/03/2026</a:t>
            </a:fld>
            <a:endParaRPr lang="en-US"/>
          </a:p>
        </p:txBody>
      </p:sp>
      <p:sp>
        <p:nvSpPr>
          <p:cNvPr id="3" name="Footer Placeholder 2">
            <a:extLst>
              <a:ext uri="{FF2B5EF4-FFF2-40B4-BE49-F238E27FC236}">
                <a16:creationId xmlns:a16="http://schemas.microsoft.com/office/drawing/2014/main" id="{31DEBFE6-9F17-1A8E-FD08-544C0EAD3A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4539ECA-02E6-A8BD-F43B-04A10D378A40}"/>
              </a:ext>
            </a:extLst>
          </p:cNvPr>
          <p:cNvSpPr>
            <a:spLocks noGrp="1"/>
          </p:cNvSpPr>
          <p:nvPr>
            <p:ph type="sldNum" sz="quarter" idx="12"/>
          </p:nvPr>
        </p:nvSpPr>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1794737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F26AF-1F08-E606-ECF0-792626C48E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5B19B0-E3E7-041F-04C5-D1C8C9172F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0DD494C-E86C-2858-BE97-017D6CA510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C9AF99-5BCC-C37E-05C9-3D4B6A0D9968}"/>
              </a:ext>
            </a:extLst>
          </p:cNvPr>
          <p:cNvSpPr>
            <a:spLocks noGrp="1"/>
          </p:cNvSpPr>
          <p:nvPr>
            <p:ph type="dt" sz="half" idx="10"/>
          </p:nvPr>
        </p:nvSpPr>
        <p:spPr/>
        <p:txBody>
          <a:bodyPr/>
          <a:lstStyle/>
          <a:p>
            <a:fld id="{C5CBB71E-DD0D-449F-9555-68C53AE47418}" type="datetimeFigureOut">
              <a:rPr lang="en-US" smtClean="0"/>
              <a:t>20/03/2026</a:t>
            </a:fld>
            <a:endParaRPr lang="en-US"/>
          </a:p>
        </p:txBody>
      </p:sp>
      <p:sp>
        <p:nvSpPr>
          <p:cNvPr id="6" name="Footer Placeholder 5">
            <a:extLst>
              <a:ext uri="{FF2B5EF4-FFF2-40B4-BE49-F238E27FC236}">
                <a16:creationId xmlns:a16="http://schemas.microsoft.com/office/drawing/2014/main" id="{B66C2E51-A56F-28B0-B2AA-E1CC768580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8A5ED4-0050-A4F8-2D21-7F71BD243136}"/>
              </a:ext>
            </a:extLst>
          </p:cNvPr>
          <p:cNvSpPr>
            <a:spLocks noGrp="1"/>
          </p:cNvSpPr>
          <p:nvPr>
            <p:ph type="sldNum" sz="quarter" idx="12"/>
          </p:nvPr>
        </p:nvSpPr>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1723693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729DF-8584-2594-3237-F45FF5DB7C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D52B17B-95DF-42EC-C085-C44D48C1D0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D6F1CE8-2E55-DBDD-7E10-FE1508B7B4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2ADA01-54FD-A3E3-2663-711E33D41A8F}"/>
              </a:ext>
            </a:extLst>
          </p:cNvPr>
          <p:cNvSpPr>
            <a:spLocks noGrp="1"/>
          </p:cNvSpPr>
          <p:nvPr>
            <p:ph type="dt" sz="half" idx="10"/>
          </p:nvPr>
        </p:nvSpPr>
        <p:spPr/>
        <p:txBody>
          <a:bodyPr/>
          <a:lstStyle/>
          <a:p>
            <a:fld id="{C5CBB71E-DD0D-449F-9555-68C53AE47418}" type="datetimeFigureOut">
              <a:rPr lang="en-US" smtClean="0"/>
              <a:t>20/03/2026</a:t>
            </a:fld>
            <a:endParaRPr lang="en-US"/>
          </a:p>
        </p:txBody>
      </p:sp>
      <p:sp>
        <p:nvSpPr>
          <p:cNvPr id="6" name="Footer Placeholder 5">
            <a:extLst>
              <a:ext uri="{FF2B5EF4-FFF2-40B4-BE49-F238E27FC236}">
                <a16:creationId xmlns:a16="http://schemas.microsoft.com/office/drawing/2014/main" id="{6090C2AC-950D-8F51-583F-FC95C0037A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F8EB9B-6DEC-200C-F3E7-D37176064063}"/>
              </a:ext>
            </a:extLst>
          </p:cNvPr>
          <p:cNvSpPr>
            <a:spLocks noGrp="1"/>
          </p:cNvSpPr>
          <p:nvPr>
            <p:ph type="sldNum" sz="quarter" idx="12"/>
          </p:nvPr>
        </p:nvSpPr>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394279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3.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9Slide.vn - 2019">
            <a:extLst>
              <a:ext uri="{FF2B5EF4-FFF2-40B4-BE49-F238E27FC236}">
                <a16:creationId xmlns:a16="http://schemas.microsoft.com/office/drawing/2014/main" id="{7E96ED1A-E3F8-8187-0BCB-1C1AF8EBB122}"/>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B9023395-5BD3-4E81-3C81-CFB1AD29DA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B33FC4-F624-86A0-AB72-20D66B83E0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1A3E7B-6D36-3609-F890-AE00802DD0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5CBB71E-DD0D-449F-9555-68C53AE47418}" type="datetimeFigureOut">
              <a:rPr lang="en-US" smtClean="0"/>
              <a:t>20/03/2026</a:t>
            </a:fld>
            <a:endParaRPr lang="en-US"/>
          </a:p>
        </p:txBody>
      </p:sp>
      <p:sp>
        <p:nvSpPr>
          <p:cNvPr id="5" name="Footer Placeholder 4">
            <a:extLst>
              <a:ext uri="{FF2B5EF4-FFF2-40B4-BE49-F238E27FC236}">
                <a16:creationId xmlns:a16="http://schemas.microsoft.com/office/drawing/2014/main" id="{872A939F-5424-910A-0F17-957C51E826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3FA99DB-BB23-551C-EC6F-8F74A47BE4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4D34DA7-9D24-47B7-A6A6-4E0ED53E683D}" type="slidenum">
              <a:rPr lang="en-US" smtClean="0"/>
              <a:t>‹#›</a:t>
            </a:fld>
            <a:endParaRPr lang="en-US"/>
          </a:p>
        </p:txBody>
      </p:sp>
      <p:pic>
        <p:nvPicPr>
          <p:cNvPr id="7" name="Picture 6">
            <a:extLst>
              <a:ext uri="{FF2B5EF4-FFF2-40B4-BE49-F238E27FC236}">
                <a16:creationId xmlns:a16="http://schemas.microsoft.com/office/drawing/2014/main" id="{11EEDD51-86C6-08C6-3498-A57F2F8DC7F4}"/>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t="54302"/>
          <a:stretch/>
        </p:blipFill>
        <p:spPr>
          <a:xfrm>
            <a:off x="0" y="-1037289"/>
            <a:ext cx="12344400" cy="7895289"/>
          </a:xfrm>
          <a:prstGeom prst="rect">
            <a:avLst/>
          </a:prstGeom>
        </p:spPr>
      </p:pic>
      <p:pic>
        <p:nvPicPr>
          <p:cNvPr id="9" name="Picture 8" descr="A round pink label with white text and a black background&#10;&#10;Description automatically generated">
            <a:extLst>
              <a:ext uri="{FF2B5EF4-FFF2-40B4-BE49-F238E27FC236}">
                <a16:creationId xmlns:a16="http://schemas.microsoft.com/office/drawing/2014/main" id="{ECF2067D-7964-61D9-F052-A6C4C21A3070}"/>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838739" y="83952"/>
            <a:ext cx="1618952" cy="1618952"/>
          </a:xfrm>
          <a:prstGeom prst="rect">
            <a:avLst/>
          </a:prstGeom>
        </p:spPr>
      </p:pic>
    </p:spTree>
    <p:extLst>
      <p:ext uri="{BB962C8B-B14F-4D97-AF65-F5344CB8AC3E}">
        <p14:creationId xmlns:p14="http://schemas.microsoft.com/office/powerpoint/2010/main" val="23683091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CF2D5"/>
        </a:solidFill>
        <a:effectLst/>
      </p:bgPr>
    </p:bg>
    <p:spTree>
      <p:nvGrpSpPr>
        <p:cNvPr id="1" name=""/>
        <p:cNvGrpSpPr/>
        <p:nvPr/>
      </p:nvGrpSpPr>
      <p:grpSpPr>
        <a:xfrm>
          <a:off x="0" y="0"/>
          <a:ext cx="0" cy="0"/>
          <a:chOff x="0" y="0"/>
          <a:chExt cx="0" cy="0"/>
        </a:xfrm>
      </p:grpSpPr>
      <p:pic>
        <p:nvPicPr>
          <p:cNvPr id="18" name="Picture 17" descr="A round pink label with white text and a black background&#10;&#10;Description automatically generated">
            <a:extLst>
              <a:ext uri="{FF2B5EF4-FFF2-40B4-BE49-F238E27FC236}">
                <a16:creationId xmlns:a16="http://schemas.microsoft.com/office/drawing/2014/main" id="{C58268F1-B3D6-27DD-0240-6DE09BEAF69E}"/>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740474" y="129208"/>
            <a:ext cx="1490869" cy="1490869"/>
          </a:xfrm>
          <a:prstGeom prst="rect">
            <a:avLst/>
          </a:prstGeom>
        </p:spPr>
      </p:pic>
      <p:pic>
        <p:nvPicPr>
          <p:cNvPr id="2" name="Picture 1" descr="A round pink label with white text and a black background&#10;&#10;Description automatically generated">
            <a:extLst>
              <a:ext uri="{FF2B5EF4-FFF2-40B4-BE49-F238E27FC236}">
                <a16:creationId xmlns:a16="http://schemas.microsoft.com/office/drawing/2014/main" id="{657D647B-41E7-6DC2-F7A5-10DEE936D6FC}"/>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838739" y="83952"/>
            <a:ext cx="1618952" cy="1618952"/>
          </a:xfrm>
          <a:prstGeom prst="rect">
            <a:avLst/>
          </a:prstGeom>
        </p:spPr>
      </p:pic>
    </p:spTree>
    <p:extLst>
      <p:ext uri="{BB962C8B-B14F-4D97-AF65-F5344CB8AC3E}">
        <p14:creationId xmlns:p14="http://schemas.microsoft.com/office/powerpoint/2010/main" val="2781168427"/>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jpg"/><Relationship Id="rId1" Type="http://schemas.openxmlformats.org/officeDocument/2006/relationships/slideLayout" Target="../slideLayouts/slideLayout7.xml"/><Relationship Id="rId6" Type="http://schemas.openxmlformats.org/officeDocument/2006/relationships/image" Target="../media/image19.png"/><Relationship Id="rId5" Type="http://schemas.microsoft.com/office/2007/relationships/hdphoto" Target="../media/hdphoto2.wdp"/><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0.xml"/><Relationship Id="rId1" Type="http://schemas.openxmlformats.org/officeDocument/2006/relationships/tags" Target="../tags/tag1.xml"/><Relationship Id="rId5" Type="http://schemas.openxmlformats.org/officeDocument/2006/relationships/image" Target="../media/image13.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17AE056-310C-F14B-49E1-3115F7BA3C2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43" r="5543" b="-1297"/>
          <a:stretch/>
        </p:blipFill>
        <p:spPr>
          <a:xfrm>
            <a:off x="0" y="-44450"/>
            <a:ext cx="12192001" cy="6946900"/>
          </a:xfrm>
          <a:prstGeom prst="rect">
            <a:avLst/>
          </a:prstGeom>
        </p:spPr>
      </p:pic>
      <p:sp>
        <p:nvSpPr>
          <p:cNvPr id="3" name="矩形: 圆角 2">
            <a:extLst>
              <a:ext uri="{FF2B5EF4-FFF2-40B4-BE49-F238E27FC236}">
                <a16:creationId xmlns:a16="http://schemas.microsoft.com/office/drawing/2014/main" id="{FEF8A0AD-D249-6989-04BA-24EAFA43B135}"/>
              </a:ext>
            </a:extLst>
          </p:cNvPr>
          <p:cNvSpPr/>
          <p:nvPr/>
        </p:nvSpPr>
        <p:spPr>
          <a:xfrm>
            <a:off x="10676467" y="5054600"/>
            <a:ext cx="2218266" cy="2429933"/>
          </a:xfrm>
          <a:prstGeom prst="roundRect">
            <a:avLst/>
          </a:prstGeom>
          <a:solidFill>
            <a:srgbClr val="FCF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a:extLst>
              <a:ext uri="{FF2B5EF4-FFF2-40B4-BE49-F238E27FC236}">
                <a16:creationId xmlns:a16="http://schemas.microsoft.com/office/drawing/2014/main" id="{2F99E071-22CB-A408-32AD-60F920EF90A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585" t="51703" r="406" b="2387"/>
          <a:stretch/>
        </p:blipFill>
        <p:spPr>
          <a:xfrm>
            <a:off x="9347200" y="3956676"/>
            <a:ext cx="3033713" cy="2901324"/>
          </a:xfrm>
          <a:prstGeom prst="rect">
            <a:avLst/>
          </a:prstGeom>
        </p:spPr>
      </p:pic>
      <p:pic>
        <p:nvPicPr>
          <p:cNvPr id="5" name="Picture 4">
            <a:extLst>
              <a:ext uri="{FF2B5EF4-FFF2-40B4-BE49-F238E27FC236}">
                <a16:creationId xmlns:a16="http://schemas.microsoft.com/office/drawing/2014/main" id="{3A28A13D-EA1D-3CBD-DB35-DC5716FD3ECE}"/>
              </a:ext>
            </a:extLst>
          </p:cNvPr>
          <p:cNvPicPr>
            <a:picLocks noChangeAspect="1"/>
          </p:cNvPicPr>
          <p:nvPr/>
        </p:nvPicPr>
        <p:blipFill>
          <a:blip r:embed="rId4"/>
          <a:stretch>
            <a:fillRect/>
          </a:stretch>
        </p:blipFill>
        <p:spPr>
          <a:xfrm>
            <a:off x="1329494" y="1790769"/>
            <a:ext cx="9851990" cy="3078747"/>
          </a:xfrm>
          <a:prstGeom prst="rect">
            <a:avLst/>
          </a:prstGeom>
        </p:spPr>
      </p:pic>
    </p:spTree>
    <p:extLst>
      <p:ext uri="{BB962C8B-B14F-4D97-AF65-F5344CB8AC3E}">
        <p14:creationId xmlns:p14="http://schemas.microsoft.com/office/powerpoint/2010/main" val="33142973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id="{AF4194C0-D806-5B1C-5E9E-4CCFF616A857}"/>
              </a:ext>
            </a:extLst>
          </p:cNvPr>
          <p:cNvSpPr/>
          <p:nvPr/>
        </p:nvSpPr>
        <p:spPr>
          <a:xfrm>
            <a:off x="443865" y="88135"/>
            <a:ext cx="11531470" cy="6594607"/>
          </a:xfrm>
          <a:prstGeom prst="roundRect">
            <a:avLst>
              <a:gd name="adj" fmla="val 9519"/>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 name="Rectangle: Rounded Corners 18">
            <a:extLst>
              <a:ext uri="{FF2B5EF4-FFF2-40B4-BE49-F238E27FC236}">
                <a16:creationId xmlns:a16="http://schemas.microsoft.com/office/drawing/2014/main" id="{4392AD8A-AA3D-CE30-1B76-5B6BDF9951BC}"/>
              </a:ext>
            </a:extLst>
          </p:cNvPr>
          <p:cNvSpPr/>
          <p:nvPr/>
        </p:nvSpPr>
        <p:spPr>
          <a:xfrm>
            <a:off x="2001520" y="765325"/>
            <a:ext cx="9438640" cy="1429236"/>
          </a:xfrm>
          <a:prstGeom prst="roundRect">
            <a:avLst>
              <a:gd name="adj" fmla="val 50000"/>
            </a:avLst>
          </a:prstGeom>
          <a:solidFill>
            <a:srgbClr val="FFFFCC"/>
          </a:solidFill>
          <a:ln w="38100">
            <a:solidFill>
              <a:schemeClr val="accent4">
                <a:lumMod val="50000"/>
              </a:schemeClr>
            </a:solidFill>
            <a:prstDash val="dash"/>
            <a:extLst>
              <a:ext uri="{C807C97D-BFC1-408E-A445-0C87EB9F89A2}">
                <ask:lineSketchStyleProps xmlns:ask="http://schemas.microsoft.com/office/drawing/2018/sketchyshapes" sd="2434911842">
                  <a:custGeom>
                    <a:avLst/>
                    <a:gdLst>
                      <a:gd name="connsiteX0" fmla="*/ 0 w 10719855"/>
                      <a:gd name="connsiteY0" fmla="*/ 452853 h 905706"/>
                      <a:gd name="connsiteX1" fmla="*/ 452853 w 10719855"/>
                      <a:gd name="connsiteY1" fmla="*/ 0 h 905706"/>
                      <a:gd name="connsiteX2" fmla="*/ 10267002 w 10719855"/>
                      <a:gd name="connsiteY2" fmla="*/ 0 h 905706"/>
                      <a:gd name="connsiteX3" fmla="*/ 10719855 w 10719855"/>
                      <a:gd name="connsiteY3" fmla="*/ 452853 h 905706"/>
                      <a:gd name="connsiteX4" fmla="*/ 10719855 w 10719855"/>
                      <a:gd name="connsiteY4" fmla="*/ 452853 h 905706"/>
                      <a:gd name="connsiteX5" fmla="*/ 10267002 w 10719855"/>
                      <a:gd name="connsiteY5" fmla="*/ 905706 h 905706"/>
                      <a:gd name="connsiteX6" fmla="*/ 452853 w 10719855"/>
                      <a:gd name="connsiteY6" fmla="*/ 905706 h 905706"/>
                      <a:gd name="connsiteX7" fmla="*/ 0 w 10719855"/>
                      <a:gd name="connsiteY7" fmla="*/ 452853 h 905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19855" h="905706" fill="none" extrusionOk="0">
                        <a:moveTo>
                          <a:pt x="0" y="452853"/>
                        </a:moveTo>
                        <a:cubicBezTo>
                          <a:pt x="-5327" y="168704"/>
                          <a:pt x="219408" y="-34578"/>
                          <a:pt x="452853" y="0"/>
                        </a:cubicBezTo>
                        <a:cubicBezTo>
                          <a:pt x="2278886" y="82930"/>
                          <a:pt x="6362538" y="28335"/>
                          <a:pt x="10267002" y="0"/>
                        </a:cubicBezTo>
                        <a:cubicBezTo>
                          <a:pt x="10519299" y="15995"/>
                          <a:pt x="10714599" y="195565"/>
                          <a:pt x="10719855" y="452853"/>
                        </a:cubicBezTo>
                        <a:lnTo>
                          <a:pt x="10719855" y="452853"/>
                        </a:lnTo>
                        <a:cubicBezTo>
                          <a:pt x="10704845" y="720589"/>
                          <a:pt x="10523258" y="913892"/>
                          <a:pt x="10267002" y="905706"/>
                        </a:cubicBezTo>
                        <a:cubicBezTo>
                          <a:pt x="6746708" y="862379"/>
                          <a:pt x="3857011" y="880010"/>
                          <a:pt x="452853" y="905706"/>
                        </a:cubicBezTo>
                        <a:cubicBezTo>
                          <a:pt x="169375" y="891910"/>
                          <a:pt x="10933" y="747160"/>
                          <a:pt x="0" y="452853"/>
                        </a:cubicBezTo>
                        <a:close/>
                      </a:path>
                      <a:path w="10719855" h="905706" stroke="0" extrusionOk="0">
                        <a:moveTo>
                          <a:pt x="0" y="452853"/>
                        </a:moveTo>
                        <a:cubicBezTo>
                          <a:pt x="-38149" y="191622"/>
                          <a:pt x="207758" y="-35175"/>
                          <a:pt x="452853" y="0"/>
                        </a:cubicBezTo>
                        <a:cubicBezTo>
                          <a:pt x="2593770" y="158897"/>
                          <a:pt x="6022282" y="6292"/>
                          <a:pt x="10267002" y="0"/>
                        </a:cubicBezTo>
                        <a:cubicBezTo>
                          <a:pt x="10512254" y="-8643"/>
                          <a:pt x="10732535" y="210370"/>
                          <a:pt x="10719855" y="452853"/>
                        </a:cubicBezTo>
                        <a:lnTo>
                          <a:pt x="10719855" y="452853"/>
                        </a:lnTo>
                        <a:cubicBezTo>
                          <a:pt x="10688394" y="718273"/>
                          <a:pt x="10533347" y="928649"/>
                          <a:pt x="10267002" y="905706"/>
                        </a:cubicBezTo>
                        <a:cubicBezTo>
                          <a:pt x="8122163" y="968088"/>
                          <a:pt x="5126377" y="950275"/>
                          <a:pt x="452853" y="905706"/>
                        </a:cubicBezTo>
                        <a:cubicBezTo>
                          <a:pt x="189966" y="929671"/>
                          <a:pt x="33801" y="725988"/>
                          <a:pt x="0" y="45285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 name="Hộp Văn bản 4">
            <a:extLst>
              <a:ext uri="{FF2B5EF4-FFF2-40B4-BE49-F238E27FC236}">
                <a16:creationId xmlns:a16="http://schemas.microsoft.com/office/drawing/2014/main" id="{951EC7F5-87CB-E51B-74C2-42CD9BE371E7}"/>
              </a:ext>
            </a:extLst>
          </p:cNvPr>
          <p:cNvSpPr txBox="1"/>
          <p:nvPr/>
        </p:nvSpPr>
        <p:spPr>
          <a:xfrm>
            <a:off x="2296545" y="828386"/>
            <a:ext cx="8632188" cy="1446550"/>
          </a:xfrm>
          <a:prstGeom prst="rect">
            <a:avLst/>
          </a:prstGeom>
          <a:noFill/>
        </p:spPr>
        <p:txBody>
          <a:bodyPr wrap="square" rtlCol="0">
            <a:spAutoFit/>
          </a:bodyPr>
          <a:lstStyle/>
          <a:p>
            <a:pPr lvl="0" algn="ctr"/>
            <a:r>
              <a:rPr lang="vi-VN" sz="4400" b="1" dirty="0">
                <a:solidFill>
                  <a:srgbClr val="002060"/>
                </a:solidFill>
                <a:latin typeface="Calibri" panose="020F0502020204030204" pitchFamily="34" charset="0"/>
                <a:cs typeface="Calibri" panose="020F0502020204030204" pitchFamily="34" charset="0"/>
              </a:rPr>
              <a:t>Kể tên các quốc gia tiếp giáp với Cam-pu-chia.</a:t>
            </a:r>
            <a:endParaRPr kumimoji="0" lang="vi-VN" sz="4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13" name="Hình ảnh 17" descr="Ảnh có chứa trang phục, Phim hoạt hình, Hoạt hình, minh họa&#10;&#10;Mô tả được tạo tự động">
            <a:extLst>
              <a:ext uri="{FF2B5EF4-FFF2-40B4-BE49-F238E27FC236}">
                <a16:creationId xmlns:a16="http://schemas.microsoft.com/office/drawing/2014/main" id="{C1C2A00A-00DE-5767-5E78-BF92B1D7B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88449" y="2184400"/>
            <a:ext cx="4506347" cy="4506347"/>
          </a:xfrm>
          <a:prstGeom prst="rect">
            <a:avLst/>
          </a:prstGeom>
        </p:spPr>
      </p:pic>
      <p:sp>
        <p:nvSpPr>
          <p:cNvPr id="14" name="Rectangle: Rounded Corners 13">
            <a:extLst>
              <a:ext uri="{FF2B5EF4-FFF2-40B4-BE49-F238E27FC236}">
                <a16:creationId xmlns:a16="http://schemas.microsoft.com/office/drawing/2014/main" id="{5A977BCC-39CC-4B15-0958-E6DC1FBADBB4}"/>
              </a:ext>
            </a:extLst>
          </p:cNvPr>
          <p:cNvSpPr/>
          <p:nvPr/>
        </p:nvSpPr>
        <p:spPr>
          <a:xfrm>
            <a:off x="3624549" y="2765235"/>
            <a:ext cx="8449938" cy="3305060"/>
          </a:xfrm>
          <a:prstGeom prst="roundRect">
            <a:avLst>
              <a:gd name="adj" fmla="val 40828"/>
            </a:avLst>
          </a:prstGeom>
          <a:gradFill>
            <a:gsLst>
              <a:gs pos="0">
                <a:schemeClr val="accent1">
                  <a:lumMod val="5000"/>
                  <a:lumOff val="95000"/>
                </a:schemeClr>
              </a:gs>
              <a:gs pos="33000">
                <a:srgbClr val="FFFFCC"/>
              </a:gs>
              <a:gs pos="100000">
                <a:srgbClr val="FFCCFF"/>
              </a:gs>
              <a:gs pos="100000">
                <a:schemeClr val="accent4">
                  <a:lumMod val="20000"/>
                  <a:lumOff val="80000"/>
                </a:schemeClr>
              </a:gs>
            </a:gsLst>
            <a:lin ang="5400000" scaled="1"/>
          </a:gra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nl-NL" sz="4400">
                <a:solidFill>
                  <a:srgbClr val="FF0000"/>
                </a:solidFill>
                <a:latin typeface="Cambria" panose="02040503050406030204" pitchFamily="18" charset="0"/>
                <a:ea typeface="Cambria" panose="02040503050406030204" pitchFamily="18" charset="0"/>
              </a:rPr>
              <a:t>Cam-pu-chia tiếp giáp các quốc gia: Lào và Thái Lan ở phía bắc, Việt Nam ở phía đông, vịnh Thái Lan ở phía tây nam.</a:t>
            </a:r>
            <a:endPar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9269087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42"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16;p24">
            <a:extLst>
              <a:ext uri="{FF2B5EF4-FFF2-40B4-BE49-F238E27FC236}">
                <a16:creationId xmlns:a16="http://schemas.microsoft.com/office/drawing/2014/main" id="{0D266858-FAE2-ECFC-0D77-2CB4F5E15A3B}"/>
              </a:ext>
            </a:extLst>
          </p:cNvPr>
          <p:cNvSpPr/>
          <p:nvPr/>
        </p:nvSpPr>
        <p:spPr>
          <a:xfrm>
            <a:off x="0" y="38100"/>
            <a:ext cx="12192000" cy="6858000"/>
          </a:xfrm>
          <a:prstGeom prst="rect">
            <a:avLst/>
          </a:prstGeom>
          <a:blipFill rotWithShape="1">
            <a:blip r:embed="rId2">
              <a:alphaModFix/>
            </a:blip>
            <a:stretch>
              <a:fillRect t="-791" b="-791"/>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Oi"/>
              <a:ea typeface="Oi"/>
              <a:cs typeface="Oi"/>
              <a:sym typeface="Oi"/>
            </a:endParaRPr>
          </a:p>
        </p:txBody>
      </p:sp>
      <p:sp>
        <p:nvSpPr>
          <p:cNvPr id="3" name="Hình chữ nhật: Góc Tròn 2">
            <a:extLst>
              <a:ext uri="{FF2B5EF4-FFF2-40B4-BE49-F238E27FC236}">
                <a16:creationId xmlns:a16="http://schemas.microsoft.com/office/drawing/2014/main" id="{AF4194C0-D806-5B1C-5E9E-4CCFF616A857}"/>
              </a:ext>
            </a:extLst>
          </p:cNvPr>
          <p:cNvSpPr/>
          <p:nvPr/>
        </p:nvSpPr>
        <p:spPr>
          <a:xfrm>
            <a:off x="443865" y="655322"/>
            <a:ext cx="11304270" cy="6027420"/>
          </a:xfrm>
          <a:prstGeom prst="roundRect">
            <a:avLst>
              <a:gd name="adj" fmla="val 9519"/>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Nhóm 19">
            <a:extLst>
              <a:ext uri="{FF2B5EF4-FFF2-40B4-BE49-F238E27FC236}">
                <a16:creationId xmlns:a16="http://schemas.microsoft.com/office/drawing/2014/main" id="{1D7F7CA1-7F8B-B1F2-9965-A682C9680FD4}"/>
              </a:ext>
            </a:extLst>
          </p:cNvPr>
          <p:cNvGrpSpPr/>
          <p:nvPr/>
        </p:nvGrpSpPr>
        <p:grpSpPr>
          <a:xfrm>
            <a:off x="3514380" y="1263005"/>
            <a:ext cx="8769426" cy="5594995"/>
            <a:chOff x="4726051" y="1087906"/>
            <a:chExt cx="7057234" cy="6364151"/>
          </a:xfrm>
        </p:grpSpPr>
        <p:grpSp>
          <p:nvGrpSpPr>
            <p:cNvPr id="11" name="Nhóm 10">
              <a:extLst>
                <a:ext uri="{FF2B5EF4-FFF2-40B4-BE49-F238E27FC236}">
                  <a16:creationId xmlns:a16="http://schemas.microsoft.com/office/drawing/2014/main" id="{62593C89-A7D4-72EF-C885-8526F8EA13E3}"/>
                </a:ext>
              </a:extLst>
            </p:cNvPr>
            <p:cNvGrpSpPr/>
            <p:nvPr/>
          </p:nvGrpSpPr>
          <p:grpSpPr>
            <a:xfrm>
              <a:off x="4905829" y="1567543"/>
              <a:ext cx="6370818" cy="5497456"/>
              <a:chOff x="4905829" y="1567543"/>
              <a:chExt cx="6370818" cy="5497456"/>
            </a:xfrm>
          </p:grpSpPr>
          <p:grpSp>
            <p:nvGrpSpPr>
              <p:cNvPr id="8" name="Nhóm 7">
                <a:extLst>
                  <a:ext uri="{FF2B5EF4-FFF2-40B4-BE49-F238E27FC236}">
                    <a16:creationId xmlns:a16="http://schemas.microsoft.com/office/drawing/2014/main" id="{926C645C-1807-4C19-8225-4C03A6FF2F6C}"/>
                  </a:ext>
                </a:extLst>
              </p:cNvPr>
              <p:cNvGrpSpPr/>
              <p:nvPr/>
            </p:nvGrpSpPr>
            <p:grpSpPr>
              <a:xfrm>
                <a:off x="4905829" y="1567543"/>
                <a:ext cx="6370818" cy="5497456"/>
                <a:chOff x="4905829" y="1567543"/>
                <a:chExt cx="6370818" cy="5497456"/>
              </a:xfrm>
            </p:grpSpPr>
            <p:sp>
              <p:nvSpPr>
                <p:cNvPr id="7" name="Hình chữ nhật: Góc Tròn 6">
                  <a:extLst>
                    <a:ext uri="{FF2B5EF4-FFF2-40B4-BE49-F238E27FC236}">
                      <a16:creationId xmlns:a16="http://schemas.microsoft.com/office/drawing/2014/main" id="{3B4C449B-B8D9-E692-A8AF-7FEFE41674C3}"/>
                    </a:ext>
                  </a:extLst>
                </p:cNvPr>
                <p:cNvSpPr/>
                <p:nvPr/>
              </p:nvSpPr>
              <p:spPr>
                <a:xfrm>
                  <a:off x="4905829" y="1567543"/>
                  <a:ext cx="6051731" cy="5497456"/>
                </a:xfrm>
                <a:custGeom>
                  <a:avLst/>
                  <a:gdLst>
                    <a:gd name="connsiteX0" fmla="*/ 0 w 6051731"/>
                    <a:gd name="connsiteY0" fmla="*/ 583002 h 3497943"/>
                    <a:gd name="connsiteX1" fmla="*/ 583002 w 6051731"/>
                    <a:gd name="connsiteY1" fmla="*/ 0 h 3497943"/>
                    <a:gd name="connsiteX2" fmla="*/ 5468729 w 6051731"/>
                    <a:gd name="connsiteY2" fmla="*/ 0 h 3497943"/>
                    <a:gd name="connsiteX3" fmla="*/ 6051731 w 6051731"/>
                    <a:gd name="connsiteY3" fmla="*/ 583002 h 3497943"/>
                    <a:gd name="connsiteX4" fmla="*/ 6051731 w 6051731"/>
                    <a:gd name="connsiteY4" fmla="*/ 2914941 h 3497943"/>
                    <a:gd name="connsiteX5" fmla="*/ 5468729 w 6051731"/>
                    <a:gd name="connsiteY5" fmla="*/ 3497943 h 3497943"/>
                    <a:gd name="connsiteX6" fmla="*/ 583002 w 6051731"/>
                    <a:gd name="connsiteY6" fmla="*/ 3497943 h 3497943"/>
                    <a:gd name="connsiteX7" fmla="*/ 0 w 6051731"/>
                    <a:gd name="connsiteY7" fmla="*/ 2914941 h 3497943"/>
                    <a:gd name="connsiteX8" fmla="*/ 0 w 6051731"/>
                    <a:gd name="connsiteY8" fmla="*/ 583002 h 3497943"/>
                    <a:gd name="connsiteX0" fmla="*/ 0 w 6051731"/>
                    <a:gd name="connsiteY0" fmla="*/ 583002 h 3497943"/>
                    <a:gd name="connsiteX1" fmla="*/ 583002 w 6051731"/>
                    <a:gd name="connsiteY1" fmla="*/ 0 h 3497943"/>
                    <a:gd name="connsiteX2" fmla="*/ 5468729 w 6051731"/>
                    <a:gd name="connsiteY2" fmla="*/ 0 h 3497943"/>
                    <a:gd name="connsiteX3" fmla="*/ 6051731 w 6051731"/>
                    <a:gd name="connsiteY3" fmla="*/ 583002 h 3497943"/>
                    <a:gd name="connsiteX4" fmla="*/ 6051731 w 6051731"/>
                    <a:gd name="connsiteY4" fmla="*/ 2914941 h 3497943"/>
                    <a:gd name="connsiteX5" fmla="*/ 5468729 w 6051731"/>
                    <a:gd name="connsiteY5" fmla="*/ 3497943 h 3497943"/>
                    <a:gd name="connsiteX6" fmla="*/ 583002 w 6051731"/>
                    <a:gd name="connsiteY6" fmla="*/ 3497943 h 3497943"/>
                    <a:gd name="connsiteX7" fmla="*/ 0 w 6051731"/>
                    <a:gd name="connsiteY7" fmla="*/ 2914941 h 3497943"/>
                    <a:gd name="connsiteX8" fmla="*/ 595085 w 6051731"/>
                    <a:gd name="connsiteY8" fmla="*/ 1465943 h 3497943"/>
                    <a:gd name="connsiteX9" fmla="*/ 0 w 6051731"/>
                    <a:gd name="connsiteY9" fmla="*/ 583002 h 349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51731" h="3497943">
                      <a:moveTo>
                        <a:pt x="0" y="583002"/>
                      </a:moveTo>
                      <a:cubicBezTo>
                        <a:pt x="0" y="261019"/>
                        <a:pt x="261019" y="0"/>
                        <a:pt x="583002" y="0"/>
                      </a:cubicBezTo>
                      <a:lnTo>
                        <a:pt x="5468729" y="0"/>
                      </a:lnTo>
                      <a:cubicBezTo>
                        <a:pt x="5790712" y="0"/>
                        <a:pt x="6051731" y="261019"/>
                        <a:pt x="6051731" y="583002"/>
                      </a:cubicBezTo>
                      <a:lnTo>
                        <a:pt x="6051731" y="2914941"/>
                      </a:lnTo>
                      <a:cubicBezTo>
                        <a:pt x="6051731" y="3236924"/>
                        <a:pt x="5790712" y="3497943"/>
                        <a:pt x="5468729" y="3497943"/>
                      </a:cubicBezTo>
                      <a:lnTo>
                        <a:pt x="583002" y="3497943"/>
                      </a:lnTo>
                      <a:cubicBezTo>
                        <a:pt x="261019" y="3497943"/>
                        <a:pt x="0" y="3236924"/>
                        <a:pt x="0" y="2914941"/>
                      </a:cubicBezTo>
                      <a:cubicBezTo>
                        <a:pt x="0" y="2165846"/>
                        <a:pt x="595085" y="2215038"/>
                        <a:pt x="595085" y="1465943"/>
                      </a:cubicBezTo>
                      <a:cubicBezTo>
                        <a:pt x="595085" y="1437725"/>
                        <a:pt x="0" y="611220"/>
                        <a:pt x="0" y="583002"/>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Hình chữ nhật: Góc Tròn 6">
                  <a:extLst>
                    <a:ext uri="{FF2B5EF4-FFF2-40B4-BE49-F238E27FC236}">
                      <a16:creationId xmlns:a16="http://schemas.microsoft.com/office/drawing/2014/main" id="{B058A5B4-BA18-237A-F324-539FBCDE1E8F}"/>
                    </a:ext>
                  </a:extLst>
                </p:cNvPr>
                <p:cNvSpPr/>
                <p:nvPr/>
              </p:nvSpPr>
              <p:spPr>
                <a:xfrm>
                  <a:off x="5224916" y="1719943"/>
                  <a:ext cx="6051731" cy="5345056"/>
                </a:xfrm>
                <a:custGeom>
                  <a:avLst/>
                  <a:gdLst>
                    <a:gd name="connsiteX0" fmla="*/ 0 w 6051731"/>
                    <a:gd name="connsiteY0" fmla="*/ 583002 h 3497943"/>
                    <a:gd name="connsiteX1" fmla="*/ 583002 w 6051731"/>
                    <a:gd name="connsiteY1" fmla="*/ 0 h 3497943"/>
                    <a:gd name="connsiteX2" fmla="*/ 5468729 w 6051731"/>
                    <a:gd name="connsiteY2" fmla="*/ 0 h 3497943"/>
                    <a:gd name="connsiteX3" fmla="*/ 6051731 w 6051731"/>
                    <a:gd name="connsiteY3" fmla="*/ 583002 h 3497943"/>
                    <a:gd name="connsiteX4" fmla="*/ 6051731 w 6051731"/>
                    <a:gd name="connsiteY4" fmla="*/ 2914941 h 3497943"/>
                    <a:gd name="connsiteX5" fmla="*/ 5468729 w 6051731"/>
                    <a:gd name="connsiteY5" fmla="*/ 3497943 h 3497943"/>
                    <a:gd name="connsiteX6" fmla="*/ 583002 w 6051731"/>
                    <a:gd name="connsiteY6" fmla="*/ 3497943 h 3497943"/>
                    <a:gd name="connsiteX7" fmla="*/ 0 w 6051731"/>
                    <a:gd name="connsiteY7" fmla="*/ 2914941 h 3497943"/>
                    <a:gd name="connsiteX8" fmla="*/ 0 w 6051731"/>
                    <a:gd name="connsiteY8" fmla="*/ 583002 h 3497943"/>
                    <a:gd name="connsiteX0" fmla="*/ 0 w 6051731"/>
                    <a:gd name="connsiteY0" fmla="*/ 583002 h 3497943"/>
                    <a:gd name="connsiteX1" fmla="*/ 583002 w 6051731"/>
                    <a:gd name="connsiteY1" fmla="*/ 0 h 3497943"/>
                    <a:gd name="connsiteX2" fmla="*/ 5468729 w 6051731"/>
                    <a:gd name="connsiteY2" fmla="*/ 0 h 3497943"/>
                    <a:gd name="connsiteX3" fmla="*/ 6051731 w 6051731"/>
                    <a:gd name="connsiteY3" fmla="*/ 583002 h 3497943"/>
                    <a:gd name="connsiteX4" fmla="*/ 6051731 w 6051731"/>
                    <a:gd name="connsiteY4" fmla="*/ 2914941 h 3497943"/>
                    <a:gd name="connsiteX5" fmla="*/ 5468729 w 6051731"/>
                    <a:gd name="connsiteY5" fmla="*/ 3497943 h 3497943"/>
                    <a:gd name="connsiteX6" fmla="*/ 583002 w 6051731"/>
                    <a:gd name="connsiteY6" fmla="*/ 3497943 h 3497943"/>
                    <a:gd name="connsiteX7" fmla="*/ 0 w 6051731"/>
                    <a:gd name="connsiteY7" fmla="*/ 2914941 h 3497943"/>
                    <a:gd name="connsiteX8" fmla="*/ 595085 w 6051731"/>
                    <a:gd name="connsiteY8" fmla="*/ 1465943 h 3497943"/>
                    <a:gd name="connsiteX9" fmla="*/ 0 w 6051731"/>
                    <a:gd name="connsiteY9" fmla="*/ 583002 h 349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51731" h="3497943">
                      <a:moveTo>
                        <a:pt x="0" y="583002"/>
                      </a:moveTo>
                      <a:cubicBezTo>
                        <a:pt x="0" y="261019"/>
                        <a:pt x="261019" y="0"/>
                        <a:pt x="583002" y="0"/>
                      </a:cubicBezTo>
                      <a:lnTo>
                        <a:pt x="5468729" y="0"/>
                      </a:lnTo>
                      <a:cubicBezTo>
                        <a:pt x="5790712" y="0"/>
                        <a:pt x="6051731" y="261019"/>
                        <a:pt x="6051731" y="583002"/>
                      </a:cubicBezTo>
                      <a:lnTo>
                        <a:pt x="6051731" y="2914941"/>
                      </a:lnTo>
                      <a:cubicBezTo>
                        <a:pt x="6051731" y="3236924"/>
                        <a:pt x="5790712" y="3497943"/>
                        <a:pt x="5468729" y="3497943"/>
                      </a:cubicBezTo>
                      <a:lnTo>
                        <a:pt x="583002" y="3497943"/>
                      </a:lnTo>
                      <a:cubicBezTo>
                        <a:pt x="261019" y="3497943"/>
                        <a:pt x="0" y="3236924"/>
                        <a:pt x="0" y="2914941"/>
                      </a:cubicBezTo>
                      <a:cubicBezTo>
                        <a:pt x="0" y="2165846"/>
                        <a:pt x="595085" y="2215038"/>
                        <a:pt x="595085" y="1465943"/>
                      </a:cubicBezTo>
                      <a:cubicBezTo>
                        <a:pt x="595085" y="1437725"/>
                        <a:pt x="0" y="611220"/>
                        <a:pt x="0" y="583002"/>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Hộp Văn bản 15">
                <a:extLst>
                  <a:ext uri="{FF2B5EF4-FFF2-40B4-BE49-F238E27FC236}">
                    <a16:creationId xmlns:a16="http://schemas.microsoft.com/office/drawing/2014/main" id="{AA26A114-673E-0D01-8141-EAFE59D2A778}"/>
                  </a:ext>
                </a:extLst>
              </p:cNvPr>
              <p:cNvSpPr txBox="1"/>
              <p:nvPr/>
            </p:nvSpPr>
            <p:spPr>
              <a:xfrm>
                <a:off x="5794938" y="2183341"/>
                <a:ext cx="4865893" cy="4306073"/>
              </a:xfrm>
              <a:prstGeom prst="rect">
                <a:avLst/>
              </a:prstGeom>
              <a:noFill/>
            </p:spPr>
            <p:txBody>
              <a:bodyPr wrap="square">
                <a:spAutoFit/>
              </a:bodyPr>
              <a:lstStyle/>
              <a:p>
                <a:pPr algn="just"/>
                <a:r>
                  <a:rPr lang="en-US" sz="4800" i="1" dirty="0">
                    <a:latin typeface="Calibri" panose="020F0502020204030204" pitchFamily="34" charset="0"/>
                    <a:cs typeface="Calibri" panose="020F0502020204030204" pitchFamily="34" charset="0"/>
                  </a:rPr>
                  <a:t>   </a:t>
                </a:r>
                <a:r>
                  <a:rPr lang="vi-VN" sz="4800" i="1" dirty="0">
                    <a:latin typeface="Calibri" panose="020F0502020204030204" pitchFamily="34" charset="0"/>
                    <a:cs typeface="Calibri" panose="020F0502020204030204" pitchFamily="34" charset="0"/>
                  </a:rPr>
                  <a:t>Cam-pu-chia tiếp giáp với Lào và Thái Lan ở phía bắc, Việt Nam ở phía đông, vịnh Thái Lan ở phía tây nam.</a:t>
                </a:r>
                <a:endParaRPr lang="en-US" sz="4800" dirty="0">
                  <a:latin typeface="Calibri" panose="020F0502020204030204" pitchFamily="34" charset="0"/>
                  <a:cs typeface="Calibri" panose="020F0502020204030204" pitchFamily="34" charset="0"/>
                </a:endParaRPr>
              </a:p>
            </p:txBody>
          </p:sp>
        </p:grpSp>
        <p:pic>
          <p:nvPicPr>
            <p:cNvPr id="18" name="Hình ảnh 17">
              <a:extLst>
                <a:ext uri="{FF2B5EF4-FFF2-40B4-BE49-F238E27FC236}">
                  <a16:creationId xmlns:a16="http://schemas.microsoft.com/office/drawing/2014/main" id="{127AE677-4D5C-7501-12D3-308CFD896DD2}"/>
                </a:ext>
              </a:extLst>
            </p:cNvPr>
            <p:cNvPicPr>
              <a:picLocks noChangeAspect="1"/>
            </p:cNvPicPr>
            <p:nvPr/>
          </p:nvPicPr>
          <p:blipFill rotWithShape="1">
            <a:blip r:embed="rId3"/>
            <a:srcRect l="73001" t="48222" r="-1" b="3157"/>
            <a:stretch/>
          </p:blipFill>
          <p:spPr>
            <a:xfrm>
              <a:off x="4726051" y="1672435"/>
              <a:ext cx="968970" cy="981492"/>
            </a:xfrm>
            <a:prstGeom prst="rect">
              <a:avLst/>
            </a:prstGeom>
          </p:spPr>
        </p:pic>
        <p:pic>
          <p:nvPicPr>
            <p:cNvPr id="19" name="Hình ảnh 18">
              <a:extLst>
                <a:ext uri="{FF2B5EF4-FFF2-40B4-BE49-F238E27FC236}">
                  <a16:creationId xmlns:a16="http://schemas.microsoft.com/office/drawing/2014/main" id="{0203E978-366E-6A5D-D360-53248846B2A7}"/>
                </a:ext>
              </a:extLst>
            </p:cNvPr>
            <p:cNvPicPr>
              <a:picLocks noChangeAspect="1"/>
            </p:cNvPicPr>
            <p:nvPr/>
          </p:nvPicPr>
          <p:blipFill rotWithShape="1">
            <a:blip r:embed="rId3"/>
            <a:srcRect l="73001" t="48222" r="-1" b="3157"/>
            <a:stretch/>
          </p:blipFill>
          <p:spPr>
            <a:xfrm>
              <a:off x="5309417" y="1087906"/>
              <a:ext cx="968970" cy="981492"/>
            </a:xfrm>
            <a:prstGeom prst="rect">
              <a:avLst/>
            </a:prstGeom>
          </p:spPr>
        </p:pic>
        <p:pic>
          <p:nvPicPr>
            <p:cNvPr id="21" name="Hình ảnh 20">
              <a:extLst>
                <a:ext uri="{FF2B5EF4-FFF2-40B4-BE49-F238E27FC236}">
                  <a16:creationId xmlns:a16="http://schemas.microsoft.com/office/drawing/2014/main" id="{3864D75E-1C38-13A4-57A6-8BDE2785A886}"/>
                </a:ext>
              </a:extLst>
            </p:cNvPr>
            <p:cNvPicPr>
              <a:picLocks noChangeAspect="1"/>
            </p:cNvPicPr>
            <p:nvPr/>
          </p:nvPicPr>
          <p:blipFill rotWithShape="1">
            <a:blip r:embed="rId3"/>
            <a:srcRect l="73001" t="48222" r="-1" b="3157"/>
            <a:stretch/>
          </p:blipFill>
          <p:spPr>
            <a:xfrm>
              <a:off x="10814315" y="6470565"/>
              <a:ext cx="968970" cy="981492"/>
            </a:xfrm>
            <a:prstGeom prst="rect">
              <a:avLst/>
            </a:prstGeom>
          </p:spPr>
        </p:pic>
      </p:grpSp>
      <p:pic>
        <p:nvPicPr>
          <p:cNvPr id="22530" name="Picture 2" descr="Vector support local farmers cute girl character cartoon art illustration">
            <a:extLst>
              <a:ext uri="{FF2B5EF4-FFF2-40B4-BE49-F238E27FC236}">
                <a16:creationId xmlns:a16="http://schemas.microsoft.com/office/drawing/2014/main" id="{7AF8CF71-7817-4E1E-A70E-C0523521FA01}"/>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r="31584"/>
          <a:stretch/>
        </p:blipFill>
        <p:spPr bwMode="auto">
          <a:xfrm>
            <a:off x="-2578029" y="2024954"/>
            <a:ext cx="6124007" cy="483304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CF66748-8307-08A4-B7EF-83338B9C6890}"/>
              </a:ext>
            </a:extLst>
          </p:cNvPr>
          <p:cNvPicPr>
            <a:picLocks noChangeAspect="1"/>
          </p:cNvPicPr>
          <p:nvPr/>
        </p:nvPicPr>
        <p:blipFill>
          <a:blip r:embed="rId6"/>
          <a:stretch>
            <a:fillRect/>
          </a:stretch>
        </p:blipFill>
        <p:spPr>
          <a:xfrm>
            <a:off x="1331348" y="150265"/>
            <a:ext cx="9419136" cy="938865"/>
          </a:xfrm>
          <a:prstGeom prst="rect">
            <a:avLst/>
          </a:prstGeom>
        </p:spPr>
      </p:pic>
    </p:spTree>
    <p:extLst>
      <p:ext uri="{BB962C8B-B14F-4D97-AF65-F5344CB8AC3E}">
        <p14:creationId xmlns:p14="http://schemas.microsoft.com/office/powerpoint/2010/main" val="6674274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id="{AF4194C0-D806-5B1C-5E9E-4CCFF616A857}"/>
              </a:ext>
            </a:extLst>
          </p:cNvPr>
          <p:cNvSpPr/>
          <p:nvPr/>
        </p:nvSpPr>
        <p:spPr>
          <a:xfrm>
            <a:off x="509965" y="346850"/>
            <a:ext cx="11465369" cy="6109034"/>
          </a:xfrm>
          <a:prstGeom prst="roundRect">
            <a:avLst>
              <a:gd name="adj" fmla="val 9519"/>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5" name="Group 14">
            <a:extLst>
              <a:ext uri="{FF2B5EF4-FFF2-40B4-BE49-F238E27FC236}">
                <a16:creationId xmlns:a16="http://schemas.microsoft.com/office/drawing/2014/main" id="{6821C036-0F87-CADF-4138-10F649E16DF2}"/>
              </a:ext>
            </a:extLst>
          </p:cNvPr>
          <p:cNvGrpSpPr/>
          <p:nvPr/>
        </p:nvGrpSpPr>
        <p:grpSpPr>
          <a:xfrm>
            <a:off x="412743" y="527246"/>
            <a:ext cx="6803305" cy="6124435"/>
            <a:chOff x="412743" y="527246"/>
            <a:chExt cx="7352190" cy="6124435"/>
          </a:xfrm>
        </p:grpSpPr>
        <p:grpSp>
          <p:nvGrpSpPr>
            <p:cNvPr id="9" name="Google Shape;960;p37">
              <a:extLst>
                <a:ext uri="{FF2B5EF4-FFF2-40B4-BE49-F238E27FC236}">
                  <a16:creationId xmlns:a16="http://schemas.microsoft.com/office/drawing/2014/main" id="{CCB4A127-977A-7224-0803-20B0571DE181}"/>
                </a:ext>
              </a:extLst>
            </p:cNvPr>
            <p:cNvGrpSpPr/>
            <p:nvPr/>
          </p:nvGrpSpPr>
          <p:grpSpPr>
            <a:xfrm rot="-197789">
              <a:off x="412743" y="527246"/>
              <a:ext cx="7352190" cy="6124435"/>
              <a:chOff x="1136457" y="603850"/>
              <a:chExt cx="6695528" cy="4592124"/>
            </a:xfrm>
          </p:grpSpPr>
          <p:sp>
            <p:nvSpPr>
              <p:cNvPr id="10" name="Google Shape;961;p37">
                <a:extLst>
                  <a:ext uri="{FF2B5EF4-FFF2-40B4-BE49-F238E27FC236}">
                    <a16:creationId xmlns:a16="http://schemas.microsoft.com/office/drawing/2014/main" id="{BB628F20-90B0-201A-672D-3A2738E4962A}"/>
                  </a:ext>
                </a:extLst>
              </p:cNvPr>
              <p:cNvSpPr/>
              <p:nvPr/>
            </p:nvSpPr>
            <p:spPr>
              <a:xfrm>
                <a:off x="1492968" y="664221"/>
                <a:ext cx="6339017" cy="3516706"/>
              </a:xfrm>
              <a:custGeom>
                <a:avLst/>
                <a:gdLst/>
                <a:ahLst/>
                <a:cxnLst/>
                <a:rect l="l" t="t" r="r" b="b"/>
                <a:pathLst>
                  <a:path w="212683" h="89404" extrusionOk="0">
                    <a:moveTo>
                      <a:pt x="212682" y="10501"/>
                    </a:moveTo>
                    <a:cubicBezTo>
                      <a:pt x="208670" y="36088"/>
                      <a:pt x="210634" y="60365"/>
                      <a:pt x="200657" y="87261"/>
                    </a:cubicBezTo>
                    <a:cubicBezTo>
                      <a:pt x="194442" y="89404"/>
                      <a:pt x="186131" y="84141"/>
                      <a:pt x="174844" y="84046"/>
                    </a:cubicBezTo>
                    <a:cubicBezTo>
                      <a:pt x="163117" y="83951"/>
                      <a:pt x="150710" y="86463"/>
                      <a:pt x="148162" y="86237"/>
                    </a:cubicBezTo>
                    <a:cubicBezTo>
                      <a:pt x="144852" y="85951"/>
                      <a:pt x="119242" y="87630"/>
                      <a:pt x="114206" y="87368"/>
                    </a:cubicBezTo>
                    <a:cubicBezTo>
                      <a:pt x="104966" y="86880"/>
                      <a:pt x="87405" y="83677"/>
                      <a:pt x="78939" y="84570"/>
                    </a:cubicBezTo>
                    <a:cubicBezTo>
                      <a:pt x="74486" y="85034"/>
                      <a:pt x="73510" y="85403"/>
                      <a:pt x="70676" y="85642"/>
                    </a:cubicBezTo>
                    <a:cubicBezTo>
                      <a:pt x="70295" y="85677"/>
                      <a:pt x="69879" y="85701"/>
                      <a:pt x="69414" y="85725"/>
                    </a:cubicBezTo>
                    <a:cubicBezTo>
                      <a:pt x="67783" y="85796"/>
                      <a:pt x="66140" y="85773"/>
                      <a:pt x="64509" y="85642"/>
                    </a:cubicBezTo>
                    <a:cubicBezTo>
                      <a:pt x="62390" y="85463"/>
                      <a:pt x="60294" y="85130"/>
                      <a:pt x="58234" y="84630"/>
                    </a:cubicBezTo>
                    <a:cubicBezTo>
                      <a:pt x="54317" y="83808"/>
                      <a:pt x="50805" y="83284"/>
                      <a:pt x="47793" y="82951"/>
                    </a:cubicBezTo>
                    <a:cubicBezTo>
                      <a:pt x="45495" y="82689"/>
                      <a:pt x="43483" y="82546"/>
                      <a:pt x="41816" y="82451"/>
                    </a:cubicBezTo>
                    <a:lnTo>
                      <a:pt x="41542" y="82439"/>
                    </a:lnTo>
                    <a:cubicBezTo>
                      <a:pt x="35291" y="82129"/>
                      <a:pt x="34934" y="82713"/>
                      <a:pt x="28897" y="82153"/>
                    </a:cubicBezTo>
                    <a:cubicBezTo>
                      <a:pt x="22075" y="81534"/>
                      <a:pt x="20289" y="80581"/>
                      <a:pt x="14538" y="80796"/>
                    </a:cubicBezTo>
                    <a:cubicBezTo>
                      <a:pt x="12538" y="80867"/>
                      <a:pt x="10943" y="81046"/>
                      <a:pt x="7776" y="81010"/>
                    </a:cubicBezTo>
                    <a:cubicBezTo>
                      <a:pt x="5180" y="80986"/>
                      <a:pt x="2585" y="80820"/>
                      <a:pt x="1" y="80534"/>
                    </a:cubicBezTo>
                    <a:cubicBezTo>
                      <a:pt x="5537" y="53816"/>
                      <a:pt x="11062" y="27111"/>
                      <a:pt x="16598" y="393"/>
                    </a:cubicBezTo>
                    <a:cubicBezTo>
                      <a:pt x="21063" y="0"/>
                      <a:pt x="25564" y="72"/>
                      <a:pt x="30029" y="631"/>
                    </a:cubicBezTo>
                    <a:cubicBezTo>
                      <a:pt x="35446" y="1322"/>
                      <a:pt x="37649" y="2310"/>
                      <a:pt x="41601" y="3239"/>
                    </a:cubicBezTo>
                    <a:cubicBezTo>
                      <a:pt x="43102" y="3584"/>
                      <a:pt x="54972" y="2715"/>
                      <a:pt x="58282" y="3012"/>
                    </a:cubicBezTo>
                    <a:cubicBezTo>
                      <a:pt x="58282" y="3012"/>
                      <a:pt x="59901" y="3191"/>
                      <a:pt x="61985" y="3548"/>
                    </a:cubicBezTo>
                    <a:cubicBezTo>
                      <a:pt x="69367" y="4846"/>
                      <a:pt x="75546" y="6084"/>
                      <a:pt x="77403" y="6953"/>
                    </a:cubicBezTo>
                    <a:cubicBezTo>
                      <a:pt x="81666" y="8942"/>
                      <a:pt x="85571" y="8870"/>
                      <a:pt x="90596" y="8227"/>
                    </a:cubicBezTo>
                    <a:cubicBezTo>
                      <a:pt x="93596" y="7834"/>
                      <a:pt x="114218" y="7608"/>
                      <a:pt x="125207" y="5548"/>
                    </a:cubicBezTo>
                    <a:cubicBezTo>
                      <a:pt x="148162" y="1226"/>
                      <a:pt x="153901" y="7537"/>
                      <a:pt x="175511" y="8954"/>
                    </a:cubicBezTo>
                    <a:cubicBezTo>
                      <a:pt x="191727" y="10013"/>
                      <a:pt x="206301" y="6441"/>
                      <a:pt x="212682" y="10501"/>
                    </a:cubicBezTo>
                    <a:close/>
                  </a:path>
                </a:pathLst>
              </a:custGeom>
              <a:solidFill>
                <a:schemeClr val="accent6">
                  <a:lumMod val="20000"/>
                  <a:lumOff val="80000"/>
                </a:schemeClr>
              </a:solid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3" name="Google Shape;962;p37">
                <a:extLst>
                  <a:ext uri="{FF2B5EF4-FFF2-40B4-BE49-F238E27FC236}">
                    <a16:creationId xmlns:a16="http://schemas.microsoft.com/office/drawing/2014/main" id="{8B9ED4A6-D389-EC01-4EAC-8BB7D05005C8}"/>
                  </a:ext>
                </a:extLst>
              </p:cNvPr>
              <p:cNvSpPr/>
              <p:nvPr/>
            </p:nvSpPr>
            <p:spPr>
              <a:xfrm>
                <a:off x="1136457" y="603850"/>
                <a:ext cx="983008" cy="4592124"/>
              </a:xfrm>
              <a:custGeom>
                <a:avLst/>
                <a:gdLst/>
                <a:ahLst/>
                <a:cxnLst/>
                <a:rect l="l" t="t" r="r" b="b"/>
                <a:pathLst>
                  <a:path w="30719" h="138109" extrusionOk="0">
                    <a:moveTo>
                      <a:pt x="29079" y="1"/>
                    </a:moveTo>
                    <a:cubicBezTo>
                      <a:pt x="28376" y="1"/>
                      <a:pt x="27757" y="492"/>
                      <a:pt x="27611" y="1210"/>
                    </a:cubicBezTo>
                    <a:lnTo>
                      <a:pt x="167" y="136298"/>
                    </a:lnTo>
                    <a:cubicBezTo>
                      <a:pt x="0" y="137108"/>
                      <a:pt x="524" y="137906"/>
                      <a:pt x="1334" y="138072"/>
                    </a:cubicBezTo>
                    <a:cubicBezTo>
                      <a:pt x="1429" y="138096"/>
                      <a:pt x="1536" y="138108"/>
                      <a:pt x="1631" y="138108"/>
                    </a:cubicBezTo>
                    <a:cubicBezTo>
                      <a:pt x="2346" y="138108"/>
                      <a:pt x="2953" y="137596"/>
                      <a:pt x="3096" y="136906"/>
                    </a:cubicBezTo>
                    <a:lnTo>
                      <a:pt x="30552" y="1806"/>
                    </a:lnTo>
                    <a:cubicBezTo>
                      <a:pt x="30718" y="984"/>
                      <a:pt x="30195" y="198"/>
                      <a:pt x="29385" y="32"/>
                    </a:cubicBezTo>
                    <a:cubicBezTo>
                      <a:pt x="29282" y="11"/>
                      <a:pt x="29180" y="1"/>
                      <a:pt x="2907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14" name="TextBox 13">
              <a:extLst>
                <a:ext uri="{FF2B5EF4-FFF2-40B4-BE49-F238E27FC236}">
                  <a16:creationId xmlns:a16="http://schemas.microsoft.com/office/drawing/2014/main" id="{8CE9F08B-034D-1B64-FAFF-AB9856EABC5A}"/>
                </a:ext>
              </a:extLst>
            </p:cNvPr>
            <p:cNvSpPr txBox="1"/>
            <p:nvPr/>
          </p:nvSpPr>
          <p:spPr>
            <a:xfrm>
              <a:off x="1366118" y="1526275"/>
              <a:ext cx="5946507" cy="3046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Hoạt động 2. Tìm hiểu về đặc điểm tự nhiên và dân cư Cam-pu-chia</a:t>
              </a:r>
              <a:endPar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pic>
        <p:nvPicPr>
          <p:cNvPr id="2050" name="Picture 2" descr="Những điều cần biết trước khi du lịch Campuchia">
            <a:extLst>
              <a:ext uri="{FF2B5EF4-FFF2-40B4-BE49-F238E27FC236}">
                <a16:creationId xmlns:a16="http://schemas.microsoft.com/office/drawing/2014/main" id="{E686EFDF-FE74-C703-5642-007BB90AB4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5141" y="1795749"/>
            <a:ext cx="4151523" cy="3113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52787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additive="base">
                                        <p:cTn id="11" dur="500" fill="hold"/>
                                        <p:tgtEl>
                                          <p:spTgt spid="2050"/>
                                        </p:tgtEl>
                                        <p:attrNameLst>
                                          <p:attrName>ppt_x</p:attrName>
                                        </p:attrNameLst>
                                      </p:cBhvr>
                                      <p:tavLst>
                                        <p:tav tm="0">
                                          <p:val>
                                            <p:strVal val="#ppt_x"/>
                                          </p:val>
                                        </p:tav>
                                        <p:tav tm="100000">
                                          <p:val>
                                            <p:strVal val="#ppt_x"/>
                                          </p:val>
                                        </p:tav>
                                      </p:tavLst>
                                    </p:anim>
                                    <p:anim calcmode="lin" valueType="num">
                                      <p:cBhvr additive="base">
                                        <p:cTn id="12"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id="{AF4194C0-D806-5B1C-5E9E-4CCFF616A857}"/>
              </a:ext>
            </a:extLst>
          </p:cNvPr>
          <p:cNvSpPr/>
          <p:nvPr/>
        </p:nvSpPr>
        <p:spPr>
          <a:xfrm>
            <a:off x="443865" y="88135"/>
            <a:ext cx="11531470" cy="6594607"/>
          </a:xfrm>
          <a:prstGeom prst="roundRect">
            <a:avLst>
              <a:gd name="adj" fmla="val 9519"/>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2" name="Group 1">
            <a:extLst>
              <a:ext uri="{FF2B5EF4-FFF2-40B4-BE49-F238E27FC236}">
                <a16:creationId xmlns:a16="http://schemas.microsoft.com/office/drawing/2014/main" id="{8FCDE642-2564-9FF2-CDC7-67F7BE33C5A4}"/>
              </a:ext>
            </a:extLst>
          </p:cNvPr>
          <p:cNvGrpSpPr/>
          <p:nvPr/>
        </p:nvGrpSpPr>
        <p:grpSpPr>
          <a:xfrm>
            <a:off x="337458" y="0"/>
            <a:ext cx="11484428" cy="1284816"/>
            <a:chOff x="442452" y="1258528"/>
            <a:chExt cx="2989006" cy="1552096"/>
          </a:xfrm>
        </p:grpSpPr>
        <p:sp>
          <p:nvSpPr>
            <p:cNvPr id="4" name="Speech Bubble: Rectangle with Corners Rounded 3">
              <a:extLst>
                <a:ext uri="{FF2B5EF4-FFF2-40B4-BE49-F238E27FC236}">
                  <a16:creationId xmlns:a16="http://schemas.microsoft.com/office/drawing/2014/main" id="{B970981B-3982-9211-650D-D2152F6F3C57}"/>
                </a:ext>
              </a:extLst>
            </p:cNvPr>
            <p:cNvSpPr/>
            <p:nvPr/>
          </p:nvSpPr>
          <p:spPr>
            <a:xfrm>
              <a:off x="442452" y="1258528"/>
              <a:ext cx="2989006" cy="1538582"/>
            </a:xfrm>
            <a:prstGeom prst="wedgeRoundRectCallout">
              <a:avLst>
                <a:gd name="adj1" fmla="val -2412"/>
                <a:gd name="adj2" fmla="val 49999"/>
                <a:gd name="adj3" fmla="val 16667"/>
              </a:avLst>
            </a:prstGeom>
            <a:solidFill>
              <a:schemeClr val="accent4">
                <a:lumMod val="20000"/>
                <a:lumOff val="80000"/>
              </a:schemeClr>
            </a:solidFill>
            <a:ln w="19050">
              <a:solidFill>
                <a:srgbClr val="F296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3E264C0E-63F6-CD92-43CC-0A0B2D073523}"/>
                </a:ext>
              </a:extLst>
            </p:cNvPr>
            <p:cNvSpPr txBox="1"/>
            <p:nvPr/>
          </p:nvSpPr>
          <p:spPr>
            <a:xfrm>
              <a:off x="482117" y="1360591"/>
              <a:ext cx="2915343" cy="145003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Đọc</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thông</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tin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mục</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2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và</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quan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sát</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hình</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2: Hoàn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thành</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bảng</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dưới</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đây</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graphicFrame>
        <p:nvGraphicFramePr>
          <p:cNvPr id="6" name="Table 5">
            <a:extLst>
              <a:ext uri="{FF2B5EF4-FFF2-40B4-BE49-F238E27FC236}">
                <a16:creationId xmlns:a16="http://schemas.microsoft.com/office/drawing/2014/main" id="{09B87D03-D106-6157-CCD7-E70B270192E2}"/>
              </a:ext>
            </a:extLst>
          </p:cNvPr>
          <p:cNvGraphicFramePr>
            <a:graphicFrameLocks noGrp="1"/>
          </p:cNvGraphicFramePr>
          <p:nvPr>
            <p:extLst>
              <p:ext uri="{D42A27DB-BD31-4B8C-83A1-F6EECF244321}">
                <p14:modId xmlns:p14="http://schemas.microsoft.com/office/powerpoint/2010/main" val="367636996"/>
              </p:ext>
            </p:extLst>
          </p:nvPr>
        </p:nvGraphicFramePr>
        <p:xfrm>
          <a:off x="1531345" y="1696598"/>
          <a:ext cx="9915180" cy="3153864"/>
        </p:xfrm>
        <a:graphic>
          <a:graphicData uri="http://schemas.openxmlformats.org/drawingml/2006/table">
            <a:tbl>
              <a:tblPr firstRow="1" firstCol="1" bandRow="1">
                <a:tableStyleId>{5C22544A-7EE6-4342-B048-85BDC9FD1C3A}</a:tableStyleId>
              </a:tblPr>
              <a:tblGrid>
                <a:gridCol w="3080445">
                  <a:extLst>
                    <a:ext uri="{9D8B030D-6E8A-4147-A177-3AD203B41FA5}">
                      <a16:colId xmlns:a16="http://schemas.microsoft.com/office/drawing/2014/main" val="809034277"/>
                    </a:ext>
                  </a:extLst>
                </a:gridCol>
                <a:gridCol w="6834735">
                  <a:extLst>
                    <a:ext uri="{9D8B030D-6E8A-4147-A177-3AD203B41FA5}">
                      <a16:colId xmlns:a16="http://schemas.microsoft.com/office/drawing/2014/main" val="1964504618"/>
                    </a:ext>
                  </a:extLst>
                </a:gridCol>
              </a:tblGrid>
              <a:tr h="440674">
                <a:tc>
                  <a:txBody>
                    <a:bodyPr/>
                    <a:lstStyle/>
                    <a:p>
                      <a:pPr marL="0" marR="0" algn="ctr">
                        <a:lnSpc>
                          <a:spcPct val="120000"/>
                        </a:lnSpc>
                        <a:spcBef>
                          <a:spcPts val="0"/>
                        </a:spcBef>
                        <a:spcAft>
                          <a:spcPts val="0"/>
                        </a:spcAft>
                      </a:pPr>
                      <a:r>
                        <a:rPr lang="en-US" sz="3600" dirty="0">
                          <a:effectLst/>
                          <a:latin typeface="Cambria" panose="02040503050406030204" pitchFamily="18" charset="0"/>
                          <a:ea typeface="Cambria" panose="02040503050406030204" pitchFamily="18" charset="0"/>
                        </a:rPr>
                        <a:t>Thành </a:t>
                      </a:r>
                      <a:r>
                        <a:rPr lang="en-US" sz="3600" dirty="0" err="1">
                          <a:effectLst/>
                          <a:latin typeface="Cambria" panose="02040503050406030204" pitchFamily="18" charset="0"/>
                          <a:ea typeface="Cambria" panose="02040503050406030204" pitchFamily="18" charset="0"/>
                        </a:rPr>
                        <a:t>phần</a:t>
                      </a:r>
                      <a:endParaRPr lang="en-US" sz="36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0"/>
                        </a:spcAft>
                      </a:pPr>
                      <a:r>
                        <a:rPr lang="en-US" sz="3600" dirty="0" err="1">
                          <a:effectLst/>
                          <a:latin typeface="Cambria" panose="02040503050406030204" pitchFamily="18" charset="0"/>
                          <a:ea typeface="Cambria" panose="02040503050406030204" pitchFamily="18" charset="0"/>
                        </a:rPr>
                        <a:t>Đặc</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điểm</a:t>
                      </a:r>
                      <a:endParaRPr lang="en-US" sz="36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0811728"/>
                  </a:ext>
                </a:extLst>
              </a:tr>
              <a:tr h="852025">
                <a:tc>
                  <a:txBody>
                    <a:bodyPr/>
                    <a:lstStyle/>
                    <a:p>
                      <a:pPr marL="0" marR="0" algn="just">
                        <a:lnSpc>
                          <a:spcPct val="120000"/>
                        </a:lnSpc>
                        <a:spcBef>
                          <a:spcPts val="0"/>
                        </a:spcBef>
                        <a:spcAft>
                          <a:spcPts val="0"/>
                        </a:spcAft>
                      </a:pPr>
                      <a:r>
                        <a:rPr lang="en-US" sz="3600">
                          <a:effectLst/>
                          <a:latin typeface="Cambria" panose="02040503050406030204" pitchFamily="18" charset="0"/>
                          <a:ea typeface="Cambria" panose="02040503050406030204" pitchFamily="18" charset="0"/>
                        </a:rPr>
                        <a:t>Địa hình</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20000"/>
                        </a:lnSpc>
                        <a:spcBef>
                          <a:spcPts val="0"/>
                        </a:spcBef>
                        <a:spcAft>
                          <a:spcPts val="0"/>
                        </a:spcAft>
                      </a:pPr>
                      <a:r>
                        <a:rPr lang="en-US" sz="3600" dirty="0">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26947009"/>
                  </a:ext>
                </a:extLst>
              </a:tr>
              <a:tr h="852025">
                <a:tc>
                  <a:txBody>
                    <a:bodyPr/>
                    <a:lstStyle/>
                    <a:p>
                      <a:pPr marL="0" marR="0" algn="just">
                        <a:lnSpc>
                          <a:spcPct val="120000"/>
                        </a:lnSpc>
                        <a:spcBef>
                          <a:spcPts val="0"/>
                        </a:spcBef>
                        <a:spcAft>
                          <a:spcPts val="0"/>
                        </a:spcAft>
                      </a:pPr>
                      <a:r>
                        <a:rPr lang="en-US" sz="3600">
                          <a:effectLst/>
                          <a:latin typeface="Cambria" panose="02040503050406030204" pitchFamily="18" charset="0"/>
                          <a:ea typeface="Cambria" panose="02040503050406030204" pitchFamily="18" charset="0"/>
                        </a:rPr>
                        <a:t>Khí hậu</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20000"/>
                        </a:lnSpc>
                        <a:spcBef>
                          <a:spcPts val="0"/>
                        </a:spcBef>
                        <a:spcAft>
                          <a:spcPts val="0"/>
                        </a:spcAft>
                      </a:pPr>
                      <a:r>
                        <a:rPr lang="en-US" sz="3600" dirty="0">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29799129"/>
                  </a:ext>
                </a:extLst>
              </a:tr>
              <a:tr h="852025">
                <a:tc>
                  <a:txBody>
                    <a:bodyPr/>
                    <a:lstStyle/>
                    <a:p>
                      <a:pPr marL="0" marR="0" algn="just">
                        <a:lnSpc>
                          <a:spcPct val="120000"/>
                        </a:lnSpc>
                        <a:spcBef>
                          <a:spcPts val="0"/>
                        </a:spcBef>
                        <a:spcAft>
                          <a:spcPts val="0"/>
                        </a:spcAft>
                      </a:pPr>
                      <a:r>
                        <a:rPr lang="en-US" sz="3600">
                          <a:effectLst/>
                          <a:latin typeface="Cambria" panose="02040503050406030204" pitchFamily="18" charset="0"/>
                          <a:ea typeface="Cambria" panose="02040503050406030204" pitchFamily="18" charset="0"/>
                        </a:rPr>
                        <a:t>Sông, hồ</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20000"/>
                        </a:lnSpc>
                        <a:spcBef>
                          <a:spcPts val="0"/>
                        </a:spcBef>
                        <a:spcAft>
                          <a:spcPts val="0"/>
                        </a:spcAft>
                      </a:pPr>
                      <a:r>
                        <a:rPr lang="en-US" sz="3600" dirty="0">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42037374"/>
                  </a:ext>
                </a:extLst>
              </a:tr>
            </a:tbl>
          </a:graphicData>
        </a:graphic>
      </p:graphicFrame>
    </p:spTree>
    <p:extLst>
      <p:ext uri="{BB962C8B-B14F-4D97-AF65-F5344CB8AC3E}">
        <p14:creationId xmlns:p14="http://schemas.microsoft.com/office/powerpoint/2010/main" val="7663553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id="{AF4194C0-D806-5B1C-5E9E-4CCFF616A857}"/>
              </a:ext>
            </a:extLst>
          </p:cNvPr>
          <p:cNvSpPr/>
          <p:nvPr/>
        </p:nvSpPr>
        <p:spPr>
          <a:xfrm>
            <a:off x="443865" y="88135"/>
            <a:ext cx="11531470" cy="6594607"/>
          </a:xfrm>
          <a:prstGeom prst="roundRect">
            <a:avLst>
              <a:gd name="adj" fmla="val 9519"/>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aphicFrame>
        <p:nvGraphicFramePr>
          <p:cNvPr id="6" name="Table 5">
            <a:extLst>
              <a:ext uri="{FF2B5EF4-FFF2-40B4-BE49-F238E27FC236}">
                <a16:creationId xmlns:a16="http://schemas.microsoft.com/office/drawing/2014/main" id="{09B87D03-D106-6157-CCD7-E70B270192E2}"/>
              </a:ext>
            </a:extLst>
          </p:cNvPr>
          <p:cNvGraphicFramePr>
            <a:graphicFrameLocks noGrp="1"/>
          </p:cNvGraphicFramePr>
          <p:nvPr>
            <p:extLst>
              <p:ext uri="{D42A27DB-BD31-4B8C-83A1-F6EECF244321}">
                <p14:modId xmlns:p14="http://schemas.microsoft.com/office/powerpoint/2010/main" val="2116557766"/>
              </p:ext>
            </p:extLst>
          </p:nvPr>
        </p:nvGraphicFramePr>
        <p:xfrm>
          <a:off x="616945" y="429658"/>
          <a:ext cx="11193137" cy="6059277"/>
        </p:xfrm>
        <a:graphic>
          <a:graphicData uri="http://schemas.openxmlformats.org/drawingml/2006/table">
            <a:tbl>
              <a:tblPr firstRow="1" firstCol="1" bandRow="1">
                <a:tableStyleId>{5C22544A-7EE6-4342-B048-85BDC9FD1C3A}</a:tableStyleId>
              </a:tblPr>
              <a:tblGrid>
                <a:gridCol w="2738625">
                  <a:extLst>
                    <a:ext uri="{9D8B030D-6E8A-4147-A177-3AD203B41FA5}">
                      <a16:colId xmlns:a16="http://schemas.microsoft.com/office/drawing/2014/main" val="809034277"/>
                    </a:ext>
                  </a:extLst>
                </a:gridCol>
                <a:gridCol w="8454512">
                  <a:extLst>
                    <a:ext uri="{9D8B030D-6E8A-4147-A177-3AD203B41FA5}">
                      <a16:colId xmlns:a16="http://schemas.microsoft.com/office/drawing/2014/main" val="1964504618"/>
                    </a:ext>
                  </a:extLst>
                </a:gridCol>
              </a:tblGrid>
              <a:tr h="1175985">
                <a:tc>
                  <a:txBody>
                    <a:bodyPr/>
                    <a:lstStyle/>
                    <a:p>
                      <a:pPr marL="0" marR="0" algn="ctr">
                        <a:lnSpc>
                          <a:spcPct val="120000"/>
                        </a:lnSpc>
                        <a:spcBef>
                          <a:spcPts val="0"/>
                        </a:spcBef>
                        <a:spcAft>
                          <a:spcPts val="0"/>
                        </a:spcAft>
                      </a:pPr>
                      <a:r>
                        <a:rPr lang="en-US" sz="3600" dirty="0">
                          <a:effectLst/>
                          <a:latin typeface="Cambria" panose="02040503050406030204" pitchFamily="18" charset="0"/>
                          <a:ea typeface="Cambria" panose="02040503050406030204" pitchFamily="18" charset="0"/>
                        </a:rPr>
                        <a:t>Thành </a:t>
                      </a:r>
                      <a:r>
                        <a:rPr lang="en-US" sz="3600" dirty="0" err="1">
                          <a:effectLst/>
                          <a:latin typeface="Cambria" panose="02040503050406030204" pitchFamily="18" charset="0"/>
                          <a:ea typeface="Cambria" panose="02040503050406030204" pitchFamily="18" charset="0"/>
                        </a:rPr>
                        <a:t>phần</a:t>
                      </a:r>
                      <a:endParaRPr lang="en-US" sz="36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0"/>
                        </a:spcAft>
                      </a:pPr>
                      <a:r>
                        <a:rPr lang="en-US" sz="3600" dirty="0" err="1">
                          <a:effectLst/>
                          <a:latin typeface="Cambria" panose="02040503050406030204" pitchFamily="18" charset="0"/>
                          <a:ea typeface="Cambria" panose="02040503050406030204" pitchFamily="18" charset="0"/>
                        </a:rPr>
                        <a:t>Đặc</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điểm</a:t>
                      </a:r>
                      <a:endParaRPr lang="en-US" sz="36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0811728"/>
                  </a:ext>
                </a:extLst>
              </a:tr>
              <a:tr h="928237">
                <a:tc>
                  <a:txBody>
                    <a:bodyPr/>
                    <a:lstStyle/>
                    <a:p>
                      <a:pPr marL="0" marR="0" algn="just">
                        <a:lnSpc>
                          <a:spcPct val="120000"/>
                        </a:lnSpc>
                        <a:spcBef>
                          <a:spcPts val="0"/>
                        </a:spcBef>
                        <a:spcAft>
                          <a:spcPts val="0"/>
                        </a:spcAft>
                      </a:pPr>
                      <a:r>
                        <a:rPr lang="en-US" sz="3600">
                          <a:effectLst/>
                          <a:latin typeface="Cambria" panose="02040503050406030204" pitchFamily="18" charset="0"/>
                          <a:ea typeface="Cambria" panose="02040503050406030204" pitchFamily="18" charset="0"/>
                        </a:rPr>
                        <a:t>Địa hình</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20000"/>
                        </a:lnSpc>
                        <a:spcBef>
                          <a:spcPts val="0"/>
                        </a:spcBef>
                        <a:spcAft>
                          <a:spcPts val="0"/>
                        </a:spcAft>
                      </a:pPr>
                      <a:r>
                        <a:rPr lang="en-US" sz="3600" dirty="0">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26947009"/>
                  </a:ext>
                </a:extLst>
              </a:tr>
              <a:tr h="1421175">
                <a:tc>
                  <a:txBody>
                    <a:bodyPr/>
                    <a:lstStyle/>
                    <a:p>
                      <a:pPr marL="0" marR="0" algn="just">
                        <a:lnSpc>
                          <a:spcPct val="120000"/>
                        </a:lnSpc>
                        <a:spcBef>
                          <a:spcPts val="0"/>
                        </a:spcBef>
                        <a:spcAft>
                          <a:spcPts val="0"/>
                        </a:spcAft>
                      </a:pPr>
                      <a:r>
                        <a:rPr lang="en-US" sz="3600">
                          <a:effectLst/>
                          <a:latin typeface="Cambria" panose="02040503050406030204" pitchFamily="18" charset="0"/>
                          <a:ea typeface="Cambria" panose="02040503050406030204" pitchFamily="18" charset="0"/>
                        </a:rPr>
                        <a:t>Khí hậu</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20000"/>
                        </a:lnSpc>
                        <a:spcBef>
                          <a:spcPts val="0"/>
                        </a:spcBef>
                        <a:spcAft>
                          <a:spcPts val="0"/>
                        </a:spcAft>
                      </a:pPr>
                      <a:r>
                        <a:rPr lang="en-US" sz="3600" dirty="0">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29799129"/>
                  </a:ext>
                </a:extLst>
              </a:tr>
              <a:tr h="2533880">
                <a:tc>
                  <a:txBody>
                    <a:bodyPr/>
                    <a:lstStyle/>
                    <a:p>
                      <a:pPr marL="0" marR="0" algn="just">
                        <a:lnSpc>
                          <a:spcPct val="120000"/>
                        </a:lnSpc>
                        <a:spcBef>
                          <a:spcPts val="0"/>
                        </a:spcBef>
                        <a:spcAft>
                          <a:spcPts val="0"/>
                        </a:spcAft>
                      </a:pPr>
                      <a:r>
                        <a:rPr lang="en-US" sz="3600">
                          <a:effectLst/>
                          <a:latin typeface="Cambria" panose="02040503050406030204" pitchFamily="18" charset="0"/>
                          <a:ea typeface="Cambria" panose="02040503050406030204" pitchFamily="18" charset="0"/>
                        </a:rPr>
                        <a:t>Sông, hồ</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20000"/>
                        </a:lnSpc>
                        <a:spcBef>
                          <a:spcPts val="0"/>
                        </a:spcBef>
                        <a:spcAft>
                          <a:spcPts val="0"/>
                        </a:spcAft>
                      </a:pPr>
                      <a:r>
                        <a:rPr lang="en-US" sz="3600" dirty="0">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42037374"/>
                  </a:ext>
                </a:extLst>
              </a:tr>
            </a:tbl>
          </a:graphicData>
        </a:graphic>
      </p:graphicFrame>
      <p:sp>
        <p:nvSpPr>
          <p:cNvPr id="7" name="TextBox 6">
            <a:extLst>
              <a:ext uri="{FF2B5EF4-FFF2-40B4-BE49-F238E27FC236}">
                <a16:creationId xmlns:a16="http://schemas.microsoft.com/office/drawing/2014/main" id="{0C64BE71-0852-E664-8A01-0ED259D13104}"/>
              </a:ext>
            </a:extLst>
          </p:cNvPr>
          <p:cNvSpPr txBox="1"/>
          <p:nvPr/>
        </p:nvSpPr>
        <p:spPr>
          <a:xfrm>
            <a:off x="4957590" y="1762699"/>
            <a:ext cx="5849957" cy="646331"/>
          </a:xfrm>
          <a:prstGeom prst="rect">
            <a:avLst/>
          </a:prstGeom>
          <a:noFill/>
        </p:spPr>
        <p:txBody>
          <a:bodyPr wrap="square" rtlCol="0">
            <a:spAutoFit/>
          </a:bodyPr>
          <a:lstStyle/>
          <a:p>
            <a:r>
              <a:rPr lang="en-US" sz="3600" dirty="0" err="1">
                <a:solidFill>
                  <a:srgbClr val="FF0000"/>
                </a:solidFill>
                <a:latin typeface="Cambria" panose="02040503050406030204" pitchFamily="18" charset="0"/>
                <a:ea typeface="Cambria" panose="02040503050406030204" pitchFamily="18" charset="0"/>
              </a:rPr>
              <a:t>Chủ</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yếu</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là</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đồng</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bằng</a:t>
            </a:r>
            <a:endParaRPr lang="en-US" sz="3600" dirty="0">
              <a:solidFill>
                <a:srgbClr val="FF0000"/>
              </a:solidFill>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7DE81D18-681E-653E-C9DF-F5D2F36DE1CE}"/>
              </a:ext>
            </a:extLst>
          </p:cNvPr>
          <p:cNvSpPr txBox="1"/>
          <p:nvPr/>
        </p:nvSpPr>
        <p:spPr>
          <a:xfrm>
            <a:off x="3514379" y="2566930"/>
            <a:ext cx="8053331" cy="1200329"/>
          </a:xfrm>
          <a:prstGeom prst="rect">
            <a:avLst/>
          </a:prstGeom>
          <a:noFill/>
        </p:spPr>
        <p:txBody>
          <a:bodyPr wrap="square" rtlCol="0">
            <a:spAutoFit/>
          </a:bodyPr>
          <a:lstStyle/>
          <a:p>
            <a:r>
              <a:rPr lang="vi-VN" sz="3600" dirty="0">
                <a:solidFill>
                  <a:srgbClr val="FF0000"/>
                </a:solidFill>
                <a:latin typeface="Cambria" panose="02040503050406030204" pitchFamily="18" charset="0"/>
                <a:ea typeface="Cambria" panose="02040503050406030204" pitchFamily="18" charset="0"/>
              </a:rPr>
              <a:t>Cận xích đạo, với một mùa mưa và một mùa khô rõ rệt.</a:t>
            </a:r>
            <a:endParaRPr lang="en-US" sz="3600" dirty="0">
              <a:solidFill>
                <a:srgbClr val="FF0000"/>
              </a:solidFill>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705363AA-CAA4-7242-AAB5-DC814F7F36E3}"/>
              </a:ext>
            </a:extLst>
          </p:cNvPr>
          <p:cNvSpPr txBox="1"/>
          <p:nvPr/>
        </p:nvSpPr>
        <p:spPr>
          <a:xfrm>
            <a:off x="3382176" y="3999123"/>
            <a:ext cx="8053331" cy="2062103"/>
          </a:xfrm>
          <a:prstGeom prst="rect">
            <a:avLst/>
          </a:prstGeom>
          <a:noFill/>
        </p:spPr>
        <p:txBody>
          <a:bodyPr wrap="square" rtlCol="0">
            <a:spAutoFit/>
          </a:bodyPr>
          <a:lstStyle/>
          <a:p>
            <a:pPr algn="just"/>
            <a:r>
              <a:rPr lang="vi-VN" sz="3200" dirty="0">
                <a:solidFill>
                  <a:srgbClr val="FF0000"/>
                </a:solidFill>
                <a:latin typeface="Cambria" panose="02040503050406030204" pitchFamily="18" charset="0"/>
                <a:ea typeface="Cambria" panose="02040503050406030204" pitchFamily="18" charset="0"/>
              </a:rPr>
              <a:t>-Sông Mê Công là sông lớn nhất, cung cấp lượng nước dồi dào cho đất nước này.</a:t>
            </a:r>
          </a:p>
          <a:p>
            <a:pPr algn="just"/>
            <a:r>
              <a:rPr lang="vi-VN" sz="3200" dirty="0">
                <a:solidFill>
                  <a:srgbClr val="FF0000"/>
                </a:solidFill>
                <a:latin typeface="Cambria" panose="02040503050406030204" pitchFamily="18" charset="0"/>
                <a:ea typeface="Cambria" panose="02040503050406030204" pitchFamily="18" charset="0"/>
              </a:rPr>
              <a:t>- Hồ Tôn-lê Sáp của Cam-pu-chia là hồ nước ngọt lớn nhất Đông Nam Á.</a:t>
            </a:r>
          </a:p>
        </p:txBody>
      </p:sp>
    </p:spTree>
    <p:extLst>
      <p:ext uri="{BB962C8B-B14F-4D97-AF65-F5344CB8AC3E}">
        <p14:creationId xmlns:p14="http://schemas.microsoft.com/office/powerpoint/2010/main" val="6144961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id="{AF4194C0-D806-5B1C-5E9E-4CCFF616A857}"/>
              </a:ext>
            </a:extLst>
          </p:cNvPr>
          <p:cNvSpPr/>
          <p:nvPr/>
        </p:nvSpPr>
        <p:spPr>
          <a:xfrm>
            <a:off x="443865" y="88135"/>
            <a:ext cx="11531470" cy="6594607"/>
          </a:xfrm>
          <a:prstGeom prst="roundRect">
            <a:avLst>
              <a:gd name="adj" fmla="val 9519"/>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Picture 3">
            <a:extLst>
              <a:ext uri="{FF2B5EF4-FFF2-40B4-BE49-F238E27FC236}">
                <a16:creationId xmlns:a16="http://schemas.microsoft.com/office/drawing/2014/main" id="{7D3B97CD-D89C-4BBF-3F3F-5BC5D7636613}"/>
              </a:ext>
            </a:extLst>
          </p:cNvPr>
          <p:cNvPicPr>
            <a:picLocks noChangeAspect="1"/>
          </p:cNvPicPr>
          <p:nvPr/>
        </p:nvPicPr>
        <p:blipFill>
          <a:blip r:embed="rId2"/>
          <a:stretch>
            <a:fillRect/>
          </a:stretch>
        </p:blipFill>
        <p:spPr>
          <a:xfrm>
            <a:off x="763492" y="1658784"/>
            <a:ext cx="5200650" cy="3209925"/>
          </a:xfrm>
          <a:prstGeom prst="rect">
            <a:avLst/>
          </a:prstGeom>
        </p:spPr>
      </p:pic>
      <p:pic>
        <p:nvPicPr>
          <p:cNvPr id="4100" name="Picture 4" descr="Biển hồ Tonle Sap Campuchia – Hồ nước ngọt lớn nhất Đông Nam Á - iVIVU.com">
            <a:extLst>
              <a:ext uri="{FF2B5EF4-FFF2-40B4-BE49-F238E27FC236}">
                <a16:creationId xmlns:a16="http://schemas.microsoft.com/office/drawing/2014/main" id="{51CB9425-3464-41FA-FA5D-56B2355270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070663">
            <a:off x="6427827" y="353883"/>
            <a:ext cx="4864464" cy="32370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104" name="Picture 8" descr="Khám phá biển hồ Tonle Sap Campuchia nổi tiếng Đông Nam Á">
            <a:extLst>
              <a:ext uri="{FF2B5EF4-FFF2-40B4-BE49-F238E27FC236}">
                <a16:creationId xmlns:a16="http://schemas.microsoft.com/office/drawing/2014/main" id="{03719B74-DAB4-DC58-8047-F606E2CCF4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2076" y="3404213"/>
            <a:ext cx="4577671" cy="30493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999036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104"/>
                                        </p:tgtEl>
                                        <p:attrNameLst>
                                          <p:attrName>style.visibility</p:attrName>
                                        </p:attrNameLst>
                                      </p:cBhvr>
                                      <p:to>
                                        <p:strVal val="visible"/>
                                      </p:to>
                                    </p:set>
                                    <p:animEffect transition="in" filter="fade">
                                      <p:cBhvr>
                                        <p:cTn id="7" dur="1000"/>
                                        <p:tgtEl>
                                          <p:spTgt spid="4104"/>
                                        </p:tgtEl>
                                      </p:cBhvr>
                                    </p:animEffect>
                                    <p:anim calcmode="lin" valueType="num">
                                      <p:cBhvr>
                                        <p:cTn id="8" dur="1000" fill="hold"/>
                                        <p:tgtEl>
                                          <p:spTgt spid="4104"/>
                                        </p:tgtEl>
                                        <p:attrNameLst>
                                          <p:attrName>ppt_x</p:attrName>
                                        </p:attrNameLst>
                                      </p:cBhvr>
                                      <p:tavLst>
                                        <p:tav tm="0">
                                          <p:val>
                                            <p:strVal val="#ppt_x"/>
                                          </p:val>
                                        </p:tav>
                                        <p:tav tm="100000">
                                          <p:val>
                                            <p:strVal val="#ppt_x"/>
                                          </p:val>
                                        </p:tav>
                                      </p:tavLst>
                                    </p:anim>
                                    <p:anim calcmode="lin" valueType="num">
                                      <p:cBhvr>
                                        <p:cTn id="9" dur="1000" fill="hold"/>
                                        <p:tgtEl>
                                          <p:spTgt spid="410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fade">
                                      <p:cBhvr>
                                        <p:cTn id="12" dur="1000"/>
                                        <p:tgtEl>
                                          <p:spTgt spid="4100"/>
                                        </p:tgtEl>
                                      </p:cBhvr>
                                    </p:animEffect>
                                    <p:anim calcmode="lin" valueType="num">
                                      <p:cBhvr>
                                        <p:cTn id="13" dur="1000" fill="hold"/>
                                        <p:tgtEl>
                                          <p:spTgt spid="4100"/>
                                        </p:tgtEl>
                                        <p:attrNameLst>
                                          <p:attrName>ppt_x</p:attrName>
                                        </p:attrNameLst>
                                      </p:cBhvr>
                                      <p:tavLst>
                                        <p:tav tm="0">
                                          <p:val>
                                            <p:strVal val="#ppt_x"/>
                                          </p:val>
                                        </p:tav>
                                        <p:tav tm="100000">
                                          <p:val>
                                            <p:strVal val="#ppt_x"/>
                                          </p:val>
                                        </p:tav>
                                      </p:tavLst>
                                    </p:anim>
                                    <p:anim calcmode="lin" valueType="num">
                                      <p:cBhvr>
                                        <p:cTn id="14" dur="1000" fill="hold"/>
                                        <p:tgtEl>
                                          <p:spTgt spid="410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17AE056-310C-F14B-49E1-3115F7BA3C2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43" r="5543" b="-1297"/>
          <a:stretch/>
        </p:blipFill>
        <p:spPr>
          <a:xfrm>
            <a:off x="0" y="-44450"/>
            <a:ext cx="12192001" cy="6946900"/>
          </a:xfrm>
          <a:prstGeom prst="rect">
            <a:avLst/>
          </a:prstGeom>
        </p:spPr>
      </p:pic>
      <p:sp>
        <p:nvSpPr>
          <p:cNvPr id="3" name="矩形: 圆角 2">
            <a:extLst>
              <a:ext uri="{FF2B5EF4-FFF2-40B4-BE49-F238E27FC236}">
                <a16:creationId xmlns:a16="http://schemas.microsoft.com/office/drawing/2014/main" id="{FEF8A0AD-D249-6989-04BA-24EAFA43B135}"/>
              </a:ext>
            </a:extLst>
          </p:cNvPr>
          <p:cNvSpPr/>
          <p:nvPr/>
        </p:nvSpPr>
        <p:spPr>
          <a:xfrm>
            <a:off x="10676467" y="5054600"/>
            <a:ext cx="2218266" cy="2429933"/>
          </a:xfrm>
          <a:prstGeom prst="roundRect">
            <a:avLst/>
          </a:prstGeom>
          <a:solidFill>
            <a:srgbClr val="FCF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a:extLst>
              <a:ext uri="{FF2B5EF4-FFF2-40B4-BE49-F238E27FC236}">
                <a16:creationId xmlns:a16="http://schemas.microsoft.com/office/drawing/2014/main" id="{2F99E071-22CB-A408-32AD-60F920EF90A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585" t="51703" r="406" b="2387"/>
          <a:stretch/>
        </p:blipFill>
        <p:spPr>
          <a:xfrm>
            <a:off x="9347200" y="3956676"/>
            <a:ext cx="3033713" cy="2901324"/>
          </a:xfrm>
          <a:prstGeom prst="rect">
            <a:avLst/>
          </a:prstGeom>
        </p:spPr>
      </p:pic>
      <p:pic>
        <p:nvPicPr>
          <p:cNvPr id="6" name="Picture 5">
            <a:extLst>
              <a:ext uri="{FF2B5EF4-FFF2-40B4-BE49-F238E27FC236}">
                <a16:creationId xmlns:a16="http://schemas.microsoft.com/office/drawing/2014/main" id="{3245F247-D18D-62FA-C0EA-2C4F4DD51FDD}"/>
              </a:ext>
            </a:extLst>
          </p:cNvPr>
          <p:cNvPicPr>
            <a:picLocks noChangeAspect="1"/>
          </p:cNvPicPr>
          <p:nvPr/>
        </p:nvPicPr>
        <p:blipFill>
          <a:blip r:embed="rId4"/>
          <a:stretch>
            <a:fillRect/>
          </a:stretch>
        </p:blipFill>
        <p:spPr>
          <a:xfrm>
            <a:off x="1389480" y="1889626"/>
            <a:ext cx="9413040" cy="3078747"/>
          </a:xfrm>
          <a:prstGeom prst="rect">
            <a:avLst/>
          </a:prstGeom>
        </p:spPr>
      </p:pic>
    </p:spTree>
    <p:extLst>
      <p:ext uri="{BB962C8B-B14F-4D97-AF65-F5344CB8AC3E}">
        <p14:creationId xmlns:p14="http://schemas.microsoft.com/office/powerpoint/2010/main" val="38336562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14" descr="A picture containing diagram&#10;&#10;Description automatically generated">
            <a:extLst>
              <a:ext uri="{FF2B5EF4-FFF2-40B4-BE49-F238E27FC236}">
                <a16:creationId xmlns:a16="http://schemas.microsoft.com/office/drawing/2014/main" id="{6876E3CE-40BB-6811-1CDF-5A2D2B5BED7D}"/>
              </a:ext>
            </a:extLst>
          </p:cNvPr>
          <p:cNvPicPr>
            <a:picLocks noChangeAspect="1"/>
          </p:cNvPicPr>
          <p:nvPr/>
        </p:nvPicPr>
        <p:blipFill rotWithShape="1">
          <a:blip r:embed="rId2">
            <a:extLst>
              <a:ext uri="{28A0092B-C50C-407E-A947-70E740481C1C}">
                <a14:useLocalDpi xmlns:a14="http://schemas.microsoft.com/office/drawing/2010/main" val="0"/>
              </a:ext>
            </a:extLst>
          </a:blip>
          <a:srcRect l="19073"/>
          <a:stretch/>
        </p:blipFill>
        <p:spPr>
          <a:xfrm>
            <a:off x="1" y="1134737"/>
            <a:ext cx="9232134" cy="4671167"/>
          </a:xfrm>
          <a:prstGeom prst="rect">
            <a:avLst/>
          </a:prstGeom>
        </p:spPr>
      </p:pic>
      <p:pic>
        <p:nvPicPr>
          <p:cNvPr id="4" name="Picture 7">
            <a:extLst>
              <a:ext uri="{FF2B5EF4-FFF2-40B4-BE49-F238E27FC236}">
                <a16:creationId xmlns:a16="http://schemas.microsoft.com/office/drawing/2014/main" id="{88E08623-E401-1E35-320E-A623A2E1C912}"/>
              </a:ext>
            </a:extLst>
          </p:cNvPr>
          <p:cNvPicPr>
            <a:picLocks noChangeAspect="1"/>
          </p:cNvPicPr>
          <p:nvPr/>
        </p:nvPicPr>
        <p:blipFill>
          <a:blip r:embed="rId3"/>
          <a:stretch>
            <a:fillRect/>
          </a:stretch>
        </p:blipFill>
        <p:spPr>
          <a:xfrm>
            <a:off x="8937120" y="1758272"/>
            <a:ext cx="3988715" cy="5099728"/>
          </a:xfrm>
          <a:prstGeom prst="rect">
            <a:avLst/>
          </a:prstGeom>
        </p:spPr>
      </p:pic>
      <p:sp>
        <p:nvSpPr>
          <p:cNvPr id="5" name="TextBox 4">
            <a:extLst>
              <a:ext uri="{FF2B5EF4-FFF2-40B4-BE49-F238E27FC236}">
                <a16:creationId xmlns:a16="http://schemas.microsoft.com/office/drawing/2014/main" id="{4DA9D2CC-D29D-3FC9-ED0E-A8827DA265E4}"/>
              </a:ext>
            </a:extLst>
          </p:cNvPr>
          <p:cNvSpPr txBox="1"/>
          <p:nvPr/>
        </p:nvSpPr>
        <p:spPr>
          <a:xfrm>
            <a:off x="154236" y="1894902"/>
            <a:ext cx="9099933" cy="2862322"/>
          </a:xfrm>
          <a:prstGeom prst="rect">
            <a:avLst/>
          </a:prstGeom>
          <a:noFill/>
        </p:spPr>
        <p:txBody>
          <a:bodyPr wrap="square" rtlCol="0">
            <a:spAutoFit/>
          </a:bodyPr>
          <a:lstStyle/>
          <a:p>
            <a:r>
              <a:rPr lang="vi-VN" sz="3600" b="1" dirty="0"/>
              <a:t>Dựa vào lược đồ tự nhiên Cam-pu-chia, em hãy kể tên:</a:t>
            </a:r>
          </a:p>
          <a:p>
            <a:r>
              <a:rPr lang="vi-VN" sz="3600" dirty="0"/>
              <a:t>a) Các quốc gia tiếp giáp với Cam-pu-chia.</a:t>
            </a:r>
          </a:p>
          <a:p>
            <a:r>
              <a:rPr lang="vi-VN" sz="3600" dirty="0"/>
              <a:t>b) Một số dãy núi, sông và hồ lớn ở Cam-pu-chia.</a:t>
            </a:r>
            <a:endParaRPr lang="en-US" sz="3600" dirty="0"/>
          </a:p>
        </p:txBody>
      </p:sp>
    </p:spTree>
    <p:extLst>
      <p:ext uri="{BB962C8B-B14F-4D97-AF65-F5344CB8AC3E}">
        <p14:creationId xmlns:p14="http://schemas.microsoft.com/office/powerpoint/2010/main" val="34351345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id="{AF4194C0-D806-5B1C-5E9E-4CCFF616A857}"/>
              </a:ext>
            </a:extLst>
          </p:cNvPr>
          <p:cNvSpPr/>
          <p:nvPr/>
        </p:nvSpPr>
        <p:spPr>
          <a:xfrm>
            <a:off x="443865" y="88135"/>
            <a:ext cx="11531470" cy="6594607"/>
          </a:xfrm>
          <a:prstGeom prst="roundRect">
            <a:avLst>
              <a:gd name="adj" fmla="val 9519"/>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B4CA9B94-CB86-1AFF-26C9-DA12B20B725E}"/>
              </a:ext>
            </a:extLst>
          </p:cNvPr>
          <p:cNvPicPr>
            <a:picLocks noChangeAspect="1"/>
          </p:cNvPicPr>
          <p:nvPr/>
        </p:nvPicPr>
        <p:blipFill>
          <a:blip r:embed="rId2"/>
          <a:stretch>
            <a:fillRect/>
          </a:stretch>
        </p:blipFill>
        <p:spPr>
          <a:xfrm>
            <a:off x="653151" y="384498"/>
            <a:ext cx="6303007" cy="5961217"/>
          </a:xfrm>
          <a:prstGeom prst="rect">
            <a:avLst/>
          </a:prstGeom>
        </p:spPr>
      </p:pic>
      <p:grpSp>
        <p:nvGrpSpPr>
          <p:cNvPr id="5" name="Group 4">
            <a:extLst>
              <a:ext uri="{FF2B5EF4-FFF2-40B4-BE49-F238E27FC236}">
                <a16:creationId xmlns:a16="http://schemas.microsoft.com/office/drawing/2014/main" id="{9B0C360D-6C0A-B5A0-1A4F-7FAAD91BA48C}"/>
              </a:ext>
            </a:extLst>
          </p:cNvPr>
          <p:cNvGrpSpPr/>
          <p:nvPr/>
        </p:nvGrpSpPr>
        <p:grpSpPr>
          <a:xfrm>
            <a:off x="6885542" y="222795"/>
            <a:ext cx="5078776" cy="1760241"/>
            <a:chOff x="2132467" y="2501311"/>
            <a:chExt cx="4500423" cy="3395286"/>
          </a:xfrm>
        </p:grpSpPr>
        <p:grpSp>
          <p:nvGrpSpPr>
            <p:cNvPr id="6" name="Group 5">
              <a:extLst>
                <a:ext uri="{FF2B5EF4-FFF2-40B4-BE49-F238E27FC236}">
                  <a16:creationId xmlns:a16="http://schemas.microsoft.com/office/drawing/2014/main" id="{9B6C1B0F-394A-9FA5-CBCA-F1F6C3D8607C}"/>
                </a:ext>
              </a:extLst>
            </p:cNvPr>
            <p:cNvGrpSpPr/>
            <p:nvPr/>
          </p:nvGrpSpPr>
          <p:grpSpPr>
            <a:xfrm>
              <a:off x="2132467" y="2501311"/>
              <a:ext cx="4500423" cy="3104302"/>
              <a:chOff x="277034" y="1489257"/>
              <a:chExt cx="4500423" cy="3104302"/>
            </a:xfrm>
          </p:grpSpPr>
          <p:sp>
            <p:nvSpPr>
              <p:cNvPr id="8" name="Rectangle: Rounded Corners 8">
                <a:extLst>
                  <a:ext uri="{FF2B5EF4-FFF2-40B4-BE49-F238E27FC236}">
                    <a16:creationId xmlns:a16="http://schemas.microsoft.com/office/drawing/2014/main" id="{307FE6A3-49A7-C991-4B8E-329386AA4482}"/>
                  </a:ext>
                </a:extLst>
              </p:cNvPr>
              <p:cNvSpPr/>
              <p:nvPr/>
            </p:nvSpPr>
            <p:spPr>
              <a:xfrm>
                <a:off x="419090" y="1969193"/>
                <a:ext cx="4358367" cy="2624366"/>
              </a:xfrm>
              <a:custGeom>
                <a:avLst/>
                <a:gdLst>
                  <a:gd name="connsiteX0" fmla="*/ 0 w 3584862"/>
                  <a:gd name="connsiteY0" fmla="*/ 203483 h 1220872"/>
                  <a:gd name="connsiteX1" fmla="*/ 203483 w 3584862"/>
                  <a:gd name="connsiteY1" fmla="*/ 0 h 1220872"/>
                  <a:gd name="connsiteX2" fmla="*/ 764911 w 3584862"/>
                  <a:gd name="connsiteY2" fmla="*/ 0 h 1220872"/>
                  <a:gd name="connsiteX3" fmla="*/ 1231003 w 3584862"/>
                  <a:gd name="connsiteY3" fmla="*/ 0 h 1220872"/>
                  <a:gd name="connsiteX4" fmla="*/ 1792431 w 3584862"/>
                  <a:gd name="connsiteY4" fmla="*/ 0 h 1220872"/>
                  <a:gd name="connsiteX5" fmla="*/ 2290301 w 3584862"/>
                  <a:gd name="connsiteY5" fmla="*/ 0 h 1220872"/>
                  <a:gd name="connsiteX6" fmla="*/ 2883509 w 3584862"/>
                  <a:gd name="connsiteY6" fmla="*/ 0 h 1220872"/>
                  <a:gd name="connsiteX7" fmla="*/ 3381379 w 3584862"/>
                  <a:gd name="connsiteY7" fmla="*/ 0 h 1220872"/>
                  <a:gd name="connsiteX8" fmla="*/ 3584862 w 3584862"/>
                  <a:gd name="connsiteY8" fmla="*/ 203483 h 1220872"/>
                  <a:gd name="connsiteX9" fmla="*/ 3584862 w 3584862"/>
                  <a:gd name="connsiteY9" fmla="*/ 618575 h 1220872"/>
                  <a:gd name="connsiteX10" fmla="*/ 3584862 w 3584862"/>
                  <a:gd name="connsiteY10" fmla="*/ 1017389 h 1220872"/>
                  <a:gd name="connsiteX11" fmla="*/ 3381379 w 3584862"/>
                  <a:gd name="connsiteY11" fmla="*/ 1220872 h 1220872"/>
                  <a:gd name="connsiteX12" fmla="*/ 2819951 w 3584862"/>
                  <a:gd name="connsiteY12" fmla="*/ 1220872 h 1220872"/>
                  <a:gd name="connsiteX13" fmla="*/ 2353859 w 3584862"/>
                  <a:gd name="connsiteY13" fmla="*/ 1220872 h 1220872"/>
                  <a:gd name="connsiteX14" fmla="*/ 1792431 w 3584862"/>
                  <a:gd name="connsiteY14" fmla="*/ 1220872 h 1220872"/>
                  <a:gd name="connsiteX15" fmla="*/ 1326340 w 3584862"/>
                  <a:gd name="connsiteY15" fmla="*/ 1220872 h 1220872"/>
                  <a:gd name="connsiteX16" fmla="*/ 828469 w 3584862"/>
                  <a:gd name="connsiteY16" fmla="*/ 1220872 h 1220872"/>
                  <a:gd name="connsiteX17" fmla="*/ 203483 w 3584862"/>
                  <a:gd name="connsiteY17" fmla="*/ 1220872 h 1220872"/>
                  <a:gd name="connsiteX18" fmla="*/ 0 w 3584862"/>
                  <a:gd name="connsiteY18" fmla="*/ 1017389 h 1220872"/>
                  <a:gd name="connsiteX19" fmla="*/ 0 w 3584862"/>
                  <a:gd name="connsiteY19" fmla="*/ 602297 h 1220872"/>
                  <a:gd name="connsiteX20" fmla="*/ 0 w 3584862"/>
                  <a:gd name="connsiteY20" fmla="*/ 203483 h 122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84862" h="1220872" fill="none" extrusionOk="0">
                    <a:moveTo>
                      <a:pt x="0" y="203483"/>
                    </a:moveTo>
                    <a:cubicBezTo>
                      <a:pt x="26333" y="76473"/>
                      <a:pt x="105754" y="-4579"/>
                      <a:pt x="203483" y="0"/>
                    </a:cubicBezTo>
                    <a:cubicBezTo>
                      <a:pt x="409810" y="-24765"/>
                      <a:pt x="603646" y="26782"/>
                      <a:pt x="764911" y="0"/>
                    </a:cubicBezTo>
                    <a:cubicBezTo>
                      <a:pt x="926176" y="-26782"/>
                      <a:pt x="1108776" y="11201"/>
                      <a:pt x="1231003" y="0"/>
                    </a:cubicBezTo>
                    <a:cubicBezTo>
                      <a:pt x="1353230" y="-11201"/>
                      <a:pt x="1661501" y="57179"/>
                      <a:pt x="1792431" y="0"/>
                    </a:cubicBezTo>
                    <a:cubicBezTo>
                      <a:pt x="1923361" y="-57179"/>
                      <a:pt x="2101008" y="19989"/>
                      <a:pt x="2290301" y="0"/>
                    </a:cubicBezTo>
                    <a:cubicBezTo>
                      <a:pt x="2479594" y="-19989"/>
                      <a:pt x="2756789" y="48596"/>
                      <a:pt x="2883509" y="0"/>
                    </a:cubicBezTo>
                    <a:cubicBezTo>
                      <a:pt x="3010229" y="-48596"/>
                      <a:pt x="3154738" y="53127"/>
                      <a:pt x="3381379" y="0"/>
                    </a:cubicBezTo>
                    <a:cubicBezTo>
                      <a:pt x="3488600" y="-27187"/>
                      <a:pt x="3569700" y="75874"/>
                      <a:pt x="3584862" y="203483"/>
                    </a:cubicBezTo>
                    <a:cubicBezTo>
                      <a:pt x="3595920" y="360450"/>
                      <a:pt x="3557493" y="450001"/>
                      <a:pt x="3584862" y="618575"/>
                    </a:cubicBezTo>
                    <a:cubicBezTo>
                      <a:pt x="3612231" y="787149"/>
                      <a:pt x="3562369" y="891879"/>
                      <a:pt x="3584862" y="1017389"/>
                    </a:cubicBezTo>
                    <a:cubicBezTo>
                      <a:pt x="3582534" y="1130284"/>
                      <a:pt x="3514240" y="1234030"/>
                      <a:pt x="3381379" y="1220872"/>
                    </a:cubicBezTo>
                    <a:cubicBezTo>
                      <a:pt x="3123814" y="1243961"/>
                      <a:pt x="2957217" y="1154763"/>
                      <a:pt x="2819951" y="1220872"/>
                    </a:cubicBezTo>
                    <a:cubicBezTo>
                      <a:pt x="2682685" y="1286981"/>
                      <a:pt x="2537822" y="1174902"/>
                      <a:pt x="2353859" y="1220872"/>
                    </a:cubicBezTo>
                    <a:cubicBezTo>
                      <a:pt x="2169896" y="1266842"/>
                      <a:pt x="1920757" y="1212486"/>
                      <a:pt x="1792431" y="1220872"/>
                    </a:cubicBezTo>
                    <a:cubicBezTo>
                      <a:pt x="1664105" y="1229258"/>
                      <a:pt x="1421304" y="1173635"/>
                      <a:pt x="1326340" y="1220872"/>
                    </a:cubicBezTo>
                    <a:cubicBezTo>
                      <a:pt x="1231376" y="1268109"/>
                      <a:pt x="970399" y="1215279"/>
                      <a:pt x="828469" y="1220872"/>
                    </a:cubicBezTo>
                    <a:cubicBezTo>
                      <a:pt x="686539" y="1226465"/>
                      <a:pt x="465243" y="1160860"/>
                      <a:pt x="203483" y="1220872"/>
                    </a:cubicBezTo>
                    <a:cubicBezTo>
                      <a:pt x="87470" y="1234401"/>
                      <a:pt x="27850" y="1137001"/>
                      <a:pt x="0" y="1017389"/>
                    </a:cubicBezTo>
                    <a:cubicBezTo>
                      <a:pt x="-1351" y="925069"/>
                      <a:pt x="48587" y="783856"/>
                      <a:pt x="0" y="602297"/>
                    </a:cubicBezTo>
                    <a:cubicBezTo>
                      <a:pt x="-48587" y="420738"/>
                      <a:pt x="16368" y="377581"/>
                      <a:pt x="0" y="203483"/>
                    </a:cubicBezTo>
                    <a:close/>
                  </a:path>
                  <a:path w="3584862" h="1220872" stroke="0" extrusionOk="0">
                    <a:moveTo>
                      <a:pt x="0" y="203483"/>
                    </a:moveTo>
                    <a:cubicBezTo>
                      <a:pt x="11429" y="68293"/>
                      <a:pt x="95472" y="11844"/>
                      <a:pt x="203483" y="0"/>
                    </a:cubicBezTo>
                    <a:cubicBezTo>
                      <a:pt x="373832" y="-24415"/>
                      <a:pt x="670020" y="17911"/>
                      <a:pt x="796690" y="0"/>
                    </a:cubicBezTo>
                    <a:cubicBezTo>
                      <a:pt x="923360" y="-17911"/>
                      <a:pt x="1113276" y="23803"/>
                      <a:pt x="1294561" y="0"/>
                    </a:cubicBezTo>
                    <a:cubicBezTo>
                      <a:pt x="1475846" y="-23803"/>
                      <a:pt x="1674631" y="39185"/>
                      <a:pt x="1855989" y="0"/>
                    </a:cubicBezTo>
                    <a:cubicBezTo>
                      <a:pt x="2037347" y="-39185"/>
                      <a:pt x="2165874" y="45006"/>
                      <a:pt x="2417417" y="0"/>
                    </a:cubicBezTo>
                    <a:cubicBezTo>
                      <a:pt x="2668960" y="-45006"/>
                      <a:pt x="3007654" y="70823"/>
                      <a:pt x="3381379" y="0"/>
                    </a:cubicBezTo>
                    <a:cubicBezTo>
                      <a:pt x="3491822" y="1690"/>
                      <a:pt x="3613706" y="78395"/>
                      <a:pt x="3584862" y="203483"/>
                    </a:cubicBezTo>
                    <a:cubicBezTo>
                      <a:pt x="3588212" y="293807"/>
                      <a:pt x="3547759" y="506698"/>
                      <a:pt x="3584862" y="586019"/>
                    </a:cubicBezTo>
                    <a:cubicBezTo>
                      <a:pt x="3621965" y="665340"/>
                      <a:pt x="3546592" y="830753"/>
                      <a:pt x="3584862" y="1017389"/>
                    </a:cubicBezTo>
                    <a:cubicBezTo>
                      <a:pt x="3572195" y="1123384"/>
                      <a:pt x="3495691" y="1244410"/>
                      <a:pt x="3381379" y="1220872"/>
                    </a:cubicBezTo>
                    <a:cubicBezTo>
                      <a:pt x="3276284" y="1242701"/>
                      <a:pt x="3125487" y="1200098"/>
                      <a:pt x="2915288" y="1220872"/>
                    </a:cubicBezTo>
                    <a:cubicBezTo>
                      <a:pt x="2705089" y="1241646"/>
                      <a:pt x="2544793" y="1172405"/>
                      <a:pt x="2417417" y="1220872"/>
                    </a:cubicBezTo>
                    <a:cubicBezTo>
                      <a:pt x="2290041" y="1269339"/>
                      <a:pt x="2130944" y="1186807"/>
                      <a:pt x="1919547" y="1220872"/>
                    </a:cubicBezTo>
                    <a:cubicBezTo>
                      <a:pt x="1708150" y="1254937"/>
                      <a:pt x="1629908" y="1182623"/>
                      <a:pt x="1358119" y="1220872"/>
                    </a:cubicBezTo>
                    <a:cubicBezTo>
                      <a:pt x="1086330" y="1259121"/>
                      <a:pt x="1029985" y="1196730"/>
                      <a:pt x="923806" y="1220872"/>
                    </a:cubicBezTo>
                    <a:cubicBezTo>
                      <a:pt x="817627" y="1245014"/>
                      <a:pt x="474197" y="1149132"/>
                      <a:pt x="203483" y="1220872"/>
                    </a:cubicBezTo>
                    <a:cubicBezTo>
                      <a:pt x="94781" y="1209838"/>
                      <a:pt x="2010" y="1160372"/>
                      <a:pt x="0" y="1017389"/>
                    </a:cubicBezTo>
                    <a:cubicBezTo>
                      <a:pt x="-13515" y="861893"/>
                      <a:pt x="30803" y="734701"/>
                      <a:pt x="0" y="610436"/>
                    </a:cubicBezTo>
                    <a:cubicBezTo>
                      <a:pt x="-30803" y="486171"/>
                      <a:pt x="46896" y="341330"/>
                      <a:pt x="0" y="203483"/>
                    </a:cubicBezTo>
                    <a:close/>
                  </a:path>
                </a:pathLst>
              </a:custGeom>
              <a:solidFill>
                <a:schemeClr val="lt1">
                  <a:alpha val="93000"/>
                </a:schemeClr>
              </a:solidFill>
              <a:ln w="57150" cmpd="thinThick">
                <a:solidFill>
                  <a:srgbClr val="FF3F6E"/>
                </a:solidFill>
                <a:extLst>
                  <a:ext uri="{C807C97D-BFC1-408E-A445-0C87EB9F89A2}">
                    <ask:lineSketchStyleProps xmlns:ask="http://schemas.microsoft.com/office/drawing/2018/sketchyshapes" sd="3816812094">
                      <a:custGeom>
                        <a:avLst/>
                        <a:gdLst>
                          <a:gd name="connsiteX0" fmla="*/ 0 w 4918464"/>
                          <a:gd name="connsiteY0" fmla="*/ 226766 h 1360568"/>
                          <a:gd name="connsiteX1" fmla="*/ 279180 w 4918464"/>
                          <a:gd name="connsiteY1" fmla="*/ 0 h 1360568"/>
                          <a:gd name="connsiteX2" fmla="*/ 1049465 w 4918464"/>
                          <a:gd name="connsiteY2" fmla="*/ 0 h 1360568"/>
                          <a:gd name="connsiteX3" fmla="*/ 1688947 w 4918464"/>
                          <a:gd name="connsiteY3" fmla="*/ 0 h 1360568"/>
                          <a:gd name="connsiteX4" fmla="*/ 2459232 w 4918464"/>
                          <a:gd name="connsiteY4" fmla="*/ 0 h 1360568"/>
                          <a:gd name="connsiteX5" fmla="*/ 3142314 w 4918464"/>
                          <a:gd name="connsiteY5" fmla="*/ 0 h 1360568"/>
                          <a:gd name="connsiteX6" fmla="*/ 3956201 w 4918464"/>
                          <a:gd name="connsiteY6" fmla="*/ 0 h 1360568"/>
                          <a:gd name="connsiteX7" fmla="*/ 4639283 w 4918464"/>
                          <a:gd name="connsiteY7" fmla="*/ 0 h 1360568"/>
                          <a:gd name="connsiteX8" fmla="*/ 4918464 w 4918464"/>
                          <a:gd name="connsiteY8" fmla="*/ 226766 h 1360568"/>
                          <a:gd name="connsiteX9" fmla="*/ 4918464 w 4918464"/>
                          <a:gd name="connsiteY9" fmla="*/ 689354 h 1360568"/>
                          <a:gd name="connsiteX10" fmla="*/ 4918464 w 4918464"/>
                          <a:gd name="connsiteY10" fmla="*/ 1133801 h 1360568"/>
                          <a:gd name="connsiteX11" fmla="*/ 4639283 w 4918464"/>
                          <a:gd name="connsiteY11" fmla="*/ 1360568 h 1360568"/>
                          <a:gd name="connsiteX12" fmla="*/ 3868998 w 4918464"/>
                          <a:gd name="connsiteY12" fmla="*/ 1360568 h 1360568"/>
                          <a:gd name="connsiteX13" fmla="*/ 3229516 w 4918464"/>
                          <a:gd name="connsiteY13" fmla="*/ 1360568 h 1360568"/>
                          <a:gd name="connsiteX14" fmla="*/ 2459232 w 4918464"/>
                          <a:gd name="connsiteY14" fmla="*/ 1360568 h 1360568"/>
                          <a:gd name="connsiteX15" fmla="*/ 1819750 w 4918464"/>
                          <a:gd name="connsiteY15" fmla="*/ 1360568 h 1360568"/>
                          <a:gd name="connsiteX16" fmla="*/ 1136667 w 4918464"/>
                          <a:gd name="connsiteY16" fmla="*/ 1360568 h 1360568"/>
                          <a:gd name="connsiteX17" fmla="*/ 279180 w 4918464"/>
                          <a:gd name="connsiteY17" fmla="*/ 1360568 h 1360568"/>
                          <a:gd name="connsiteX18" fmla="*/ 0 w 4918464"/>
                          <a:gd name="connsiteY18" fmla="*/ 1133801 h 1360568"/>
                          <a:gd name="connsiteX19" fmla="*/ 0 w 4918464"/>
                          <a:gd name="connsiteY19" fmla="*/ 671213 h 1360568"/>
                          <a:gd name="connsiteX20" fmla="*/ 0 w 4918464"/>
                          <a:gd name="connsiteY20" fmla="*/ 226766 h 1360568"/>
                          <a:gd name="connsiteX0" fmla="*/ 0 w 4918464"/>
                          <a:gd name="connsiteY0" fmla="*/ 226766 h 1360568"/>
                          <a:gd name="connsiteX1" fmla="*/ 279180 w 4918464"/>
                          <a:gd name="connsiteY1" fmla="*/ 0 h 1360568"/>
                          <a:gd name="connsiteX2" fmla="*/ 1093066 w 4918464"/>
                          <a:gd name="connsiteY2" fmla="*/ 0 h 1360568"/>
                          <a:gd name="connsiteX3" fmla="*/ 1776149 w 4918464"/>
                          <a:gd name="connsiteY3" fmla="*/ 0 h 1360568"/>
                          <a:gd name="connsiteX4" fmla="*/ 2546434 w 4918464"/>
                          <a:gd name="connsiteY4" fmla="*/ 0 h 1360568"/>
                          <a:gd name="connsiteX5" fmla="*/ 3316718 w 4918464"/>
                          <a:gd name="connsiteY5" fmla="*/ 0 h 1360568"/>
                          <a:gd name="connsiteX6" fmla="*/ 4639283 w 4918464"/>
                          <a:gd name="connsiteY6" fmla="*/ 0 h 1360568"/>
                          <a:gd name="connsiteX7" fmla="*/ 4918464 w 4918464"/>
                          <a:gd name="connsiteY7" fmla="*/ 226766 h 1360568"/>
                          <a:gd name="connsiteX8" fmla="*/ 4918464 w 4918464"/>
                          <a:gd name="connsiteY8" fmla="*/ 653073 h 1360568"/>
                          <a:gd name="connsiteX9" fmla="*/ 4918464 w 4918464"/>
                          <a:gd name="connsiteY9" fmla="*/ 1133801 h 1360568"/>
                          <a:gd name="connsiteX10" fmla="*/ 4639283 w 4918464"/>
                          <a:gd name="connsiteY10" fmla="*/ 1360568 h 1360568"/>
                          <a:gd name="connsiteX11" fmla="*/ 3999802 w 4918464"/>
                          <a:gd name="connsiteY11" fmla="*/ 1360568 h 1360568"/>
                          <a:gd name="connsiteX12" fmla="*/ 3316718 w 4918464"/>
                          <a:gd name="connsiteY12" fmla="*/ 1360568 h 1360568"/>
                          <a:gd name="connsiteX13" fmla="*/ 2633636 w 4918464"/>
                          <a:gd name="connsiteY13" fmla="*/ 1360568 h 1360568"/>
                          <a:gd name="connsiteX14" fmla="*/ 1863351 w 4918464"/>
                          <a:gd name="connsiteY14" fmla="*/ 1360568 h 1360568"/>
                          <a:gd name="connsiteX15" fmla="*/ 1267470 w 4918464"/>
                          <a:gd name="connsiteY15" fmla="*/ 1360568 h 1360568"/>
                          <a:gd name="connsiteX16" fmla="*/ 279180 w 4918464"/>
                          <a:gd name="connsiteY16" fmla="*/ 1360568 h 1360568"/>
                          <a:gd name="connsiteX17" fmla="*/ 0 w 4918464"/>
                          <a:gd name="connsiteY17" fmla="*/ 1133801 h 1360568"/>
                          <a:gd name="connsiteX18" fmla="*/ 0 w 4918464"/>
                          <a:gd name="connsiteY18" fmla="*/ 680284 h 1360568"/>
                          <a:gd name="connsiteX19" fmla="*/ 0 w 4918464"/>
                          <a:gd name="connsiteY19" fmla="*/ 226766 h 1360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918464" h="1360568" fill="none" extrusionOk="0">
                            <a:moveTo>
                              <a:pt x="0" y="226766"/>
                            </a:moveTo>
                            <a:cubicBezTo>
                              <a:pt x="52404" y="89983"/>
                              <a:pt x="138720" y="-6044"/>
                              <a:pt x="279180" y="0"/>
                            </a:cubicBezTo>
                            <a:cubicBezTo>
                              <a:pt x="580147" y="27237"/>
                              <a:pt x="816047" y="41362"/>
                              <a:pt x="1049465" y="0"/>
                            </a:cubicBezTo>
                            <a:cubicBezTo>
                              <a:pt x="1281725" y="-40466"/>
                              <a:pt x="1523518" y="9602"/>
                              <a:pt x="1688947" y="0"/>
                            </a:cubicBezTo>
                            <a:cubicBezTo>
                              <a:pt x="1811134" y="17334"/>
                              <a:pt x="2301839" y="47385"/>
                              <a:pt x="2459232" y="0"/>
                            </a:cubicBezTo>
                            <a:cubicBezTo>
                              <a:pt x="2655711" y="-122827"/>
                              <a:pt x="2837222" y="77432"/>
                              <a:pt x="3142314" y="0"/>
                            </a:cubicBezTo>
                            <a:cubicBezTo>
                              <a:pt x="3392612" y="-18722"/>
                              <a:pt x="3784456" y="65646"/>
                              <a:pt x="3956201" y="0"/>
                            </a:cubicBezTo>
                            <a:cubicBezTo>
                              <a:pt x="4132116" y="-49274"/>
                              <a:pt x="4357260" y="47314"/>
                              <a:pt x="4639283" y="0"/>
                            </a:cubicBezTo>
                            <a:cubicBezTo>
                              <a:pt x="4796897" y="-2640"/>
                              <a:pt x="4915704" y="76429"/>
                              <a:pt x="4918464" y="226766"/>
                            </a:cubicBezTo>
                            <a:cubicBezTo>
                              <a:pt x="4961382" y="404530"/>
                              <a:pt x="4890052" y="501103"/>
                              <a:pt x="4918464" y="689354"/>
                            </a:cubicBezTo>
                            <a:cubicBezTo>
                              <a:pt x="4942974" y="853902"/>
                              <a:pt x="4894918" y="1005615"/>
                              <a:pt x="4918464" y="1133801"/>
                            </a:cubicBezTo>
                            <a:cubicBezTo>
                              <a:pt x="4906821" y="1269966"/>
                              <a:pt x="4797882" y="1368571"/>
                              <a:pt x="4639283" y="1360568"/>
                            </a:cubicBezTo>
                            <a:cubicBezTo>
                              <a:pt x="4322458" y="1430388"/>
                              <a:pt x="4087382" y="1255966"/>
                              <a:pt x="3868998" y="1360568"/>
                            </a:cubicBezTo>
                            <a:cubicBezTo>
                              <a:pt x="3694340" y="1387469"/>
                              <a:pt x="3547854" y="1285656"/>
                              <a:pt x="3229516" y="1360568"/>
                            </a:cubicBezTo>
                            <a:cubicBezTo>
                              <a:pt x="3004634" y="1399244"/>
                              <a:pt x="2611029" y="1317511"/>
                              <a:pt x="2459232" y="1360568"/>
                            </a:cubicBezTo>
                            <a:cubicBezTo>
                              <a:pt x="2257721" y="1359757"/>
                              <a:pt x="1946812" y="1317151"/>
                              <a:pt x="1819750" y="1360568"/>
                            </a:cubicBezTo>
                            <a:cubicBezTo>
                              <a:pt x="1676810" y="1418822"/>
                              <a:pt x="1369259" y="1340994"/>
                              <a:pt x="1136667" y="1360568"/>
                            </a:cubicBezTo>
                            <a:cubicBezTo>
                              <a:pt x="971456" y="1294485"/>
                              <a:pt x="631438" y="1259054"/>
                              <a:pt x="279180" y="1360568"/>
                            </a:cubicBezTo>
                            <a:cubicBezTo>
                              <a:pt x="93873" y="1394930"/>
                              <a:pt x="14785" y="1283845"/>
                              <a:pt x="0" y="1133801"/>
                            </a:cubicBezTo>
                            <a:cubicBezTo>
                              <a:pt x="-8109" y="1027256"/>
                              <a:pt x="81790" y="868450"/>
                              <a:pt x="0" y="671213"/>
                            </a:cubicBezTo>
                            <a:cubicBezTo>
                              <a:pt x="-72591" y="471177"/>
                              <a:pt x="23257" y="407129"/>
                              <a:pt x="0" y="226766"/>
                            </a:cubicBezTo>
                            <a:close/>
                          </a:path>
                          <a:path w="4918464" h="1360568" stroke="0" extrusionOk="0">
                            <a:moveTo>
                              <a:pt x="0" y="226766"/>
                            </a:moveTo>
                            <a:cubicBezTo>
                              <a:pt x="41787" y="91880"/>
                              <a:pt x="125071" y="12342"/>
                              <a:pt x="279180" y="0"/>
                            </a:cubicBezTo>
                            <a:cubicBezTo>
                              <a:pt x="484981" y="-54109"/>
                              <a:pt x="937521" y="3357"/>
                              <a:pt x="1093066" y="0"/>
                            </a:cubicBezTo>
                            <a:cubicBezTo>
                              <a:pt x="1287464" y="45931"/>
                              <a:pt x="1490908" y="51265"/>
                              <a:pt x="1776149" y="0"/>
                            </a:cubicBezTo>
                            <a:cubicBezTo>
                              <a:pt x="1989153" y="-56819"/>
                              <a:pt x="2286628" y="69513"/>
                              <a:pt x="2546434" y="0"/>
                            </a:cubicBezTo>
                            <a:cubicBezTo>
                              <a:pt x="2823533" y="1302"/>
                              <a:pt x="2979293" y="-5912"/>
                              <a:pt x="3316718" y="0"/>
                            </a:cubicBezTo>
                            <a:cubicBezTo>
                              <a:pt x="3603840" y="-106862"/>
                              <a:pt x="4150557" y="97505"/>
                              <a:pt x="4639283" y="0"/>
                            </a:cubicBezTo>
                            <a:cubicBezTo>
                              <a:pt x="4793207" y="4486"/>
                              <a:pt x="4949782" y="126420"/>
                              <a:pt x="4918464" y="226766"/>
                            </a:cubicBezTo>
                            <a:cubicBezTo>
                              <a:pt x="4952025" y="327194"/>
                              <a:pt x="4856946" y="537828"/>
                              <a:pt x="4918464" y="653073"/>
                            </a:cubicBezTo>
                            <a:cubicBezTo>
                              <a:pt x="4960353" y="765951"/>
                              <a:pt x="4813102" y="904253"/>
                              <a:pt x="4918464" y="1133801"/>
                            </a:cubicBezTo>
                            <a:cubicBezTo>
                              <a:pt x="4892713" y="1236855"/>
                              <a:pt x="4772499" y="1357732"/>
                              <a:pt x="4639283" y="1360568"/>
                            </a:cubicBezTo>
                            <a:cubicBezTo>
                              <a:pt x="4497473" y="1380857"/>
                              <a:pt x="4306540" y="1314041"/>
                              <a:pt x="3999802" y="1360568"/>
                            </a:cubicBezTo>
                            <a:cubicBezTo>
                              <a:pt x="3720499" y="1377458"/>
                              <a:pt x="3476551" y="1319874"/>
                              <a:pt x="3316718" y="1360568"/>
                            </a:cubicBezTo>
                            <a:cubicBezTo>
                              <a:pt x="3147568" y="1414553"/>
                              <a:pt x="2890004" y="1310024"/>
                              <a:pt x="2633636" y="1360568"/>
                            </a:cubicBezTo>
                            <a:cubicBezTo>
                              <a:pt x="2359038" y="1428248"/>
                              <a:pt x="2253921" y="1308315"/>
                              <a:pt x="1863351" y="1360568"/>
                            </a:cubicBezTo>
                            <a:cubicBezTo>
                              <a:pt x="1474839" y="1402302"/>
                              <a:pt x="1403407" y="1336954"/>
                              <a:pt x="1267470" y="1360568"/>
                            </a:cubicBezTo>
                            <a:cubicBezTo>
                              <a:pt x="1087499" y="1340454"/>
                              <a:pt x="669693" y="1303366"/>
                              <a:pt x="279180" y="1360568"/>
                            </a:cubicBezTo>
                            <a:cubicBezTo>
                              <a:pt x="135758" y="1336053"/>
                              <a:pt x="9790" y="1279960"/>
                              <a:pt x="0" y="1133801"/>
                            </a:cubicBezTo>
                            <a:cubicBezTo>
                              <a:pt x="-9466" y="965648"/>
                              <a:pt x="23948" y="825305"/>
                              <a:pt x="0" y="680284"/>
                            </a:cubicBezTo>
                            <a:cubicBezTo>
                              <a:pt x="-32831" y="564106"/>
                              <a:pt x="61148" y="395151"/>
                              <a:pt x="0" y="226766"/>
                            </a:cubicBezTo>
                            <a:close/>
                          </a:path>
                          <a:path w="4918464" h="1360568" fill="none" stroke="0" extrusionOk="0">
                            <a:moveTo>
                              <a:pt x="0" y="226766"/>
                            </a:moveTo>
                            <a:cubicBezTo>
                              <a:pt x="46195" y="65135"/>
                              <a:pt x="158219" y="30464"/>
                              <a:pt x="279180" y="0"/>
                            </a:cubicBezTo>
                            <a:cubicBezTo>
                              <a:pt x="549280" y="-29848"/>
                              <a:pt x="844193" y="74262"/>
                              <a:pt x="1049465" y="0"/>
                            </a:cubicBezTo>
                            <a:cubicBezTo>
                              <a:pt x="1265621" y="-27556"/>
                              <a:pt x="1485340" y="1045"/>
                              <a:pt x="1688947" y="0"/>
                            </a:cubicBezTo>
                            <a:cubicBezTo>
                              <a:pt x="1882405" y="-48586"/>
                              <a:pt x="2282687" y="77509"/>
                              <a:pt x="2459232" y="0"/>
                            </a:cubicBezTo>
                            <a:cubicBezTo>
                              <a:pt x="2629771" y="-40851"/>
                              <a:pt x="2922304" y="13814"/>
                              <a:pt x="3142314" y="0"/>
                            </a:cubicBezTo>
                            <a:cubicBezTo>
                              <a:pt x="3409108" y="-24413"/>
                              <a:pt x="3789753" y="60218"/>
                              <a:pt x="3956201" y="0"/>
                            </a:cubicBezTo>
                            <a:cubicBezTo>
                              <a:pt x="4140642" y="-110604"/>
                              <a:pt x="4285498" y="79887"/>
                              <a:pt x="4639283" y="0"/>
                            </a:cubicBezTo>
                            <a:cubicBezTo>
                              <a:pt x="4820289" y="-23044"/>
                              <a:pt x="4878636" y="51323"/>
                              <a:pt x="4918464" y="226766"/>
                            </a:cubicBezTo>
                            <a:cubicBezTo>
                              <a:pt x="4930519" y="400176"/>
                              <a:pt x="4890245" y="468981"/>
                              <a:pt x="4918464" y="689354"/>
                            </a:cubicBezTo>
                            <a:cubicBezTo>
                              <a:pt x="4950912" y="854735"/>
                              <a:pt x="4879323" y="1019947"/>
                              <a:pt x="4918464" y="1133801"/>
                            </a:cubicBezTo>
                            <a:cubicBezTo>
                              <a:pt x="4945584" y="1270526"/>
                              <a:pt x="4806961" y="1345183"/>
                              <a:pt x="4639283" y="1360568"/>
                            </a:cubicBezTo>
                            <a:cubicBezTo>
                              <a:pt x="4289382" y="1380690"/>
                              <a:pt x="4009066" y="1267099"/>
                              <a:pt x="3868998" y="1360568"/>
                            </a:cubicBezTo>
                            <a:cubicBezTo>
                              <a:pt x="3638331" y="1438217"/>
                              <a:pt x="3442485" y="1340495"/>
                              <a:pt x="3229516" y="1360568"/>
                            </a:cubicBezTo>
                            <a:cubicBezTo>
                              <a:pt x="2985489" y="1418823"/>
                              <a:pt x="2591688" y="1362380"/>
                              <a:pt x="2459232" y="1360568"/>
                            </a:cubicBezTo>
                            <a:cubicBezTo>
                              <a:pt x="2285027" y="1372411"/>
                              <a:pt x="1938551" y="1312458"/>
                              <a:pt x="1819750" y="1360568"/>
                            </a:cubicBezTo>
                            <a:cubicBezTo>
                              <a:pt x="1684413" y="1410349"/>
                              <a:pt x="1336370" y="1363895"/>
                              <a:pt x="1136667" y="1360568"/>
                            </a:cubicBezTo>
                            <a:cubicBezTo>
                              <a:pt x="876154" y="1380243"/>
                              <a:pt x="685659" y="1227631"/>
                              <a:pt x="279180" y="1360568"/>
                            </a:cubicBezTo>
                            <a:cubicBezTo>
                              <a:pt x="112567" y="1373502"/>
                              <a:pt x="39249" y="1276719"/>
                              <a:pt x="0" y="1133801"/>
                            </a:cubicBezTo>
                            <a:cubicBezTo>
                              <a:pt x="3542" y="1055227"/>
                              <a:pt x="95796" y="846470"/>
                              <a:pt x="0" y="671213"/>
                            </a:cubicBezTo>
                            <a:cubicBezTo>
                              <a:pt x="-59601" y="461877"/>
                              <a:pt x="28167" y="422830"/>
                              <a:pt x="0" y="226766"/>
                            </a:cubicBezTo>
                            <a:close/>
                          </a:path>
                        </a:pathLst>
                      </a:cu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id="{E0EA0E4D-D19E-D754-C0DA-55C5E3F31DC7}"/>
                  </a:ext>
                </a:extLst>
              </p:cNvPr>
              <p:cNvPicPr>
                <a:picLocks noChangeAspect="1"/>
              </p:cNvPicPr>
              <p:nvPr/>
            </p:nvPicPr>
            <p:blipFill>
              <a:blip r:embed="rId3"/>
              <a:stretch>
                <a:fillRect/>
              </a:stretch>
            </p:blipFill>
            <p:spPr>
              <a:xfrm rot="737208" flipH="1">
                <a:off x="277034" y="1489257"/>
                <a:ext cx="919996" cy="919996"/>
              </a:xfrm>
              <a:prstGeom prst="rect">
                <a:avLst/>
              </a:prstGeom>
            </p:spPr>
          </p:pic>
        </p:grpSp>
        <p:sp>
          <p:nvSpPr>
            <p:cNvPr id="7" name="TextBox 34">
              <a:extLst>
                <a:ext uri="{FF2B5EF4-FFF2-40B4-BE49-F238E27FC236}">
                  <a16:creationId xmlns:a16="http://schemas.microsoft.com/office/drawing/2014/main" id="{0F6F47C7-A323-BB8C-748E-35C8E38A649B}"/>
                </a:ext>
              </a:extLst>
            </p:cNvPr>
            <p:cNvSpPr txBox="1"/>
            <p:nvPr/>
          </p:nvSpPr>
          <p:spPr>
            <a:xfrm>
              <a:off x="2494059" y="3146916"/>
              <a:ext cx="3962560" cy="274968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3600" dirty="0" err="1">
                  <a:latin typeface="Cambria" panose="02040503050406030204" pitchFamily="18" charset="0"/>
                  <a:ea typeface="Cambria" panose="02040503050406030204" pitchFamily="18" charset="0"/>
                  <a:cs typeface="Calibri" panose="020F0502020204030204" pitchFamily="34" charset="0"/>
                </a:rPr>
                <a:t>Các</a:t>
              </a:r>
              <a:r>
                <a:rPr lang="en-US" sz="3600" dirty="0">
                  <a:latin typeface="Cambria" panose="02040503050406030204" pitchFamily="18" charset="0"/>
                  <a:ea typeface="Cambria" panose="02040503050406030204" pitchFamily="18" charset="0"/>
                  <a:cs typeface="Calibri" panose="020F0502020204030204" pitchFamily="34" charset="0"/>
                </a:rPr>
                <a:t> </a:t>
              </a:r>
              <a:r>
                <a:rPr lang="en-US" sz="3600" dirty="0" err="1">
                  <a:latin typeface="Cambria" panose="02040503050406030204" pitchFamily="18" charset="0"/>
                  <a:ea typeface="Cambria" panose="02040503050406030204" pitchFamily="18" charset="0"/>
                  <a:cs typeface="Calibri" panose="020F0502020204030204" pitchFamily="34" charset="0"/>
                </a:rPr>
                <a:t>quốc</a:t>
              </a:r>
              <a:r>
                <a:rPr lang="en-US" sz="3600" dirty="0">
                  <a:latin typeface="Cambria" panose="02040503050406030204" pitchFamily="18" charset="0"/>
                  <a:ea typeface="Cambria" panose="02040503050406030204" pitchFamily="18" charset="0"/>
                  <a:cs typeface="Calibri" panose="020F0502020204030204" pitchFamily="34" charset="0"/>
                </a:rPr>
                <a:t> </a:t>
              </a:r>
              <a:r>
                <a:rPr lang="en-US" sz="3600" dirty="0" err="1">
                  <a:latin typeface="Cambria" panose="02040503050406030204" pitchFamily="18" charset="0"/>
                  <a:ea typeface="Cambria" panose="02040503050406030204" pitchFamily="18" charset="0"/>
                  <a:cs typeface="Calibri" panose="020F0502020204030204" pitchFamily="34" charset="0"/>
                </a:rPr>
                <a:t>gia</a:t>
              </a:r>
              <a:r>
                <a:rPr lang="en-US" sz="3600" dirty="0">
                  <a:latin typeface="Cambria" panose="02040503050406030204" pitchFamily="18" charset="0"/>
                  <a:ea typeface="Cambria" panose="02040503050406030204" pitchFamily="18" charset="0"/>
                  <a:cs typeface="Calibri" panose="020F0502020204030204" pitchFamily="34" charset="0"/>
                </a:rPr>
                <a:t> </a:t>
              </a:r>
              <a:r>
                <a:rPr lang="en-US" sz="3600" dirty="0" err="1">
                  <a:latin typeface="Cambria" panose="02040503050406030204" pitchFamily="18" charset="0"/>
                  <a:ea typeface="Cambria" panose="02040503050406030204" pitchFamily="18" charset="0"/>
                  <a:cs typeface="Calibri" panose="020F0502020204030204" pitchFamily="34" charset="0"/>
                </a:rPr>
                <a:t>tiếp</a:t>
              </a:r>
              <a:r>
                <a:rPr lang="en-US" sz="3600" dirty="0">
                  <a:latin typeface="Cambria" panose="02040503050406030204" pitchFamily="18" charset="0"/>
                  <a:ea typeface="Cambria" panose="02040503050406030204" pitchFamily="18" charset="0"/>
                  <a:cs typeface="Calibri" panose="020F0502020204030204" pitchFamily="34" charset="0"/>
                </a:rPr>
                <a:t> </a:t>
              </a:r>
              <a:r>
                <a:rPr lang="en-US" sz="3600" dirty="0" err="1">
                  <a:latin typeface="Cambria" panose="02040503050406030204" pitchFamily="18" charset="0"/>
                  <a:ea typeface="Cambria" panose="02040503050406030204" pitchFamily="18" charset="0"/>
                  <a:cs typeface="Calibri" panose="020F0502020204030204" pitchFamily="34" charset="0"/>
                </a:rPr>
                <a:t>giáp</a:t>
              </a:r>
              <a:r>
                <a:rPr lang="en-US" sz="3600" dirty="0">
                  <a:latin typeface="Cambria" panose="02040503050406030204" pitchFamily="18" charset="0"/>
                  <a:ea typeface="Cambria" panose="02040503050406030204" pitchFamily="18" charset="0"/>
                  <a:cs typeface="Calibri" panose="020F0502020204030204" pitchFamily="34" charset="0"/>
                </a:rPr>
                <a:t> </a:t>
              </a:r>
              <a:r>
                <a:rPr lang="en-US" sz="3600" dirty="0" err="1">
                  <a:latin typeface="Cambria" panose="02040503050406030204" pitchFamily="18" charset="0"/>
                  <a:ea typeface="Cambria" panose="02040503050406030204" pitchFamily="18" charset="0"/>
                  <a:cs typeface="Calibri" panose="020F0502020204030204" pitchFamily="34" charset="0"/>
                </a:rPr>
                <a:t>với</a:t>
              </a:r>
              <a:r>
                <a:rPr lang="en-US" sz="3600" dirty="0">
                  <a:latin typeface="Cambria" panose="02040503050406030204" pitchFamily="18" charset="0"/>
                  <a:ea typeface="Cambria" panose="02040503050406030204" pitchFamily="18" charset="0"/>
                  <a:cs typeface="Calibri" panose="020F0502020204030204" pitchFamily="34" charset="0"/>
                </a:rPr>
                <a:t> Cam-</a:t>
              </a:r>
              <a:r>
                <a:rPr lang="en-US" sz="3600" dirty="0" err="1">
                  <a:latin typeface="Cambria" panose="02040503050406030204" pitchFamily="18" charset="0"/>
                  <a:ea typeface="Cambria" panose="02040503050406030204" pitchFamily="18" charset="0"/>
                  <a:cs typeface="Calibri" panose="020F0502020204030204" pitchFamily="34" charset="0"/>
                </a:rPr>
                <a:t>pu</a:t>
              </a:r>
              <a:r>
                <a:rPr lang="en-US" sz="3600" dirty="0">
                  <a:latin typeface="Cambria" panose="02040503050406030204" pitchFamily="18" charset="0"/>
                  <a:ea typeface="Cambria" panose="02040503050406030204" pitchFamily="18" charset="0"/>
                  <a:cs typeface="Calibri" panose="020F0502020204030204" pitchFamily="34" charset="0"/>
                </a:rPr>
                <a:t>-chia</a:t>
              </a:r>
            </a:p>
          </p:txBody>
        </p:sp>
      </p:grpSp>
      <p:sp>
        <p:nvSpPr>
          <p:cNvPr id="10" name="Rectangle 9">
            <a:extLst>
              <a:ext uri="{FF2B5EF4-FFF2-40B4-BE49-F238E27FC236}">
                <a16:creationId xmlns:a16="http://schemas.microsoft.com/office/drawing/2014/main" id="{D94E5F96-91F4-1F3A-FB7C-7B54BD72BCE5}"/>
              </a:ext>
            </a:extLst>
          </p:cNvPr>
          <p:cNvSpPr/>
          <p:nvPr/>
        </p:nvSpPr>
        <p:spPr>
          <a:xfrm>
            <a:off x="1586429" y="517793"/>
            <a:ext cx="1211855" cy="462708"/>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11" name="Rectangle 10">
            <a:extLst>
              <a:ext uri="{FF2B5EF4-FFF2-40B4-BE49-F238E27FC236}">
                <a16:creationId xmlns:a16="http://schemas.microsoft.com/office/drawing/2014/main" id="{BCEC8808-E368-9F18-9D1B-0EC0FBDE852A}"/>
              </a:ext>
            </a:extLst>
          </p:cNvPr>
          <p:cNvSpPr/>
          <p:nvPr/>
        </p:nvSpPr>
        <p:spPr>
          <a:xfrm>
            <a:off x="4549967" y="605927"/>
            <a:ext cx="627962" cy="407623"/>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12" name="Rectangle 11">
            <a:extLst>
              <a:ext uri="{FF2B5EF4-FFF2-40B4-BE49-F238E27FC236}">
                <a16:creationId xmlns:a16="http://schemas.microsoft.com/office/drawing/2014/main" id="{1FEBB63D-3CBA-0C02-DC30-BD8740004CB1}"/>
              </a:ext>
            </a:extLst>
          </p:cNvPr>
          <p:cNvSpPr/>
          <p:nvPr/>
        </p:nvSpPr>
        <p:spPr>
          <a:xfrm>
            <a:off x="5387249" y="3624549"/>
            <a:ext cx="1046602" cy="385591"/>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grpSp>
        <p:nvGrpSpPr>
          <p:cNvPr id="13" name="Group 12">
            <a:extLst>
              <a:ext uri="{FF2B5EF4-FFF2-40B4-BE49-F238E27FC236}">
                <a16:creationId xmlns:a16="http://schemas.microsoft.com/office/drawing/2014/main" id="{3A171F8F-CB37-9428-11A2-AA2F4340629F}"/>
              </a:ext>
            </a:extLst>
          </p:cNvPr>
          <p:cNvGrpSpPr/>
          <p:nvPr/>
        </p:nvGrpSpPr>
        <p:grpSpPr>
          <a:xfrm>
            <a:off x="7045254" y="2029563"/>
            <a:ext cx="4886013" cy="4194968"/>
            <a:chOff x="2132467" y="2501311"/>
            <a:chExt cx="4500423" cy="4864407"/>
          </a:xfrm>
        </p:grpSpPr>
        <p:grpSp>
          <p:nvGrpSpPr>
            <p:cNvPr id="14" name="Group 13">
              <a:extLst>
                <a:ext uri="{FF2B5EF4-FFF2-40B4-BE49-F238E27FC236}">
                  <a16:creationId xmlns:a16="http://schemas.microsoft.com/office/drawing/2014/main" id="{BFDB47D0-5E73-39B5-4655-2B2E4A376FC8}"/>
                </a:ext>
              </a:extLst>
            </p:cNvPr>
            <p:cNvGrpSpPr/>
            <p:nvPr/>
          </p:nvGrpSpPr>
          <p:grpSpPr>
            <a:xfrm>
              <a:off x="2132467" y="2501311"/>
              <a:ext cx="4500423" cy="4864407"/>
              <a:chOff x="277034" y="1489257"/>
              <a:chExt cx="4500423" cy="4864407"/>
            </a:xfrm>
          </p:grpSpPr>
          <p:sp>
            <p:nvSpPr>
              <p:cNvPr id="16" name="Rectangle: Rounded Corners 8">
                <a:extLst>
                  <a:ext uri="{FF2B5EF4-FFF2-40B4-BE49-F238E27FC236}">
                    <a16:creationId xmlns:a16="http://schemas.microsoft.com/office/drawing/2014/main" id="{0C249B5E-AA08-837C-0DBD-C8A77C92D367}"/>
                  </a:ext>
                </a:extLst>
              </p:cNvPr>
              <p:cNvSpPr/>
              <p:nvPr/>
            </p:nvSpPr>
            <p:spPr>
              <a:xfrm>
                <a:off x="419090" y="1969193"/>
                <a:ext cx="4358367" cy="4384471"/>
              </a:xfrm>
              <a:custGeom>
                <a:avLst/>
                <a:gdLst>
                  <a:gd name="connsiteX0" fmla="*/ 0 w 3584862"/>
                  <a:gd name="connsiteY0" fmla="*/ 203483 h 1220872"/>
                  <a:gd name="connsiteX1" fmla="*/ 203483 w 3584862"/>
                  <a:gd name="connsiteY1" fmla="*/ 0 h 1220872"/>
                  <a:gd name="connsiteX2" fmla="*/ 764911 w 3584862"/>
                  <a:gd name="connsiteY2" fmla="*/ 0 h 1220872"/>
                  <a:gd name="connsiteX3" fmla="*/ 1231003 w 3584862"/>
                  <a:gd name="connsiteY3" fmla="*/ 0 h 1220872"/>
                  <a:gd name="connsiteX4" fmla="*/ 1792431 w 3584862"/>
                  <a:gd name="connsiteY4" fmla="*/ 0 h 1220872"/>
                  <a:gd name="connsiteX5" fmla="*/ 2290301 w 3584862"/>
                  <a:gd name="connsiteY5" fmla="*/ 0 h 1220872"/>
                  <a:gd name="connsiteX6" fmla="*/ 2883509 w 3584862"/>
                  <a:gd name="connsiteY6" fmla="*/ 0 h 1220872"/>
                  <a:gd name="connsiteX7" fmla="*/ 3381379 w 3584862"/>
                  <a:gd name="connsiteY7" fmla="*/ 0 h 1220872"/>
                  <a:gd name="connsiteX8" fmla="*/ 3584862 w 3584862"/>
                  <a:gd name="connsiteY8" fmla="*/ 203483 h 1220872"/>
                  <a:gd name="connsiteX9" fmla="*/ 3584862 w 3584862"/>
                  <a:gd name="connsiteY9" fmla="*/ 618575 h 1220872"/>
                  <a:gd name="connsiteX10" fmla="*/ 3584862 w 3584862"/>
                  <a:gd name="connsiteY10" fmla="*/ 1017389 h 1220872"/>
                  <a:gd name="connsiteX11" fmla="*/ 3381379 w 3584862"/>
                  <a:gd name="connsiteY11" fmla="*/ 1220872 h 1220872"/>
                  <a:gd name="connsiteX12" fmla="*/ 2819951 w 3584862"/>
                  <a:gd name="connsiteY12" fmla="*/ 1220872 h 1220872"/>
                  <a:gd name="connsiteX13" fmla="*/ 2353859 w 3584862"/>
                  <a:gd name="connsiteY13" fmla="*/ 1220872 h 1220872"/>
                  <a:gd name="connsiteX14" fmla="*/ 1792431 w 3584862"/>
                  <a:gd name="connsiteY14" fmla="*/ 1220872 h 1220872"/>
                  <a:gd name="connsiteX15" fmla="*/ 1326340 w 3584862"/>
                  <a:gd name="connsiteY15" fmla="*/ 1220872 h 1220872"/>
                  <a:gd name="connsiteX16" fmla="*/ 828469 w 3584862"/>
                  <a:gd name="connsiteY16" fmla="*/ 1220872 h 1220872"/>
                  <a:gd name="connsiteX17" fmla="*/ 203483 w 3584862"/>
                  <a:gd name="connsiteY17" fmla="*/ 1220872 h 1220872"/>
                  <a:gd name="connsiteX18" fmla="*/ 0 w 3584862"/>
                  <a:gd name="connsiteY18" fmla="*/ 1017389 h 1220872"/>
                  <a:gd name="connsiteX19" fmla="*/ 0 w 3584862"/>
                  <a:gd name="connsiteY19" fmla="*/ 602297 h 1220872"/>
                  <a:gd name="connsiteX20" fmla="*/ 0 w 3584862"/>
                  <a:gd name="connsiteY20" fmla="*/ 203483 h 122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84862" h="1220872" fill="none" extrusionOk="0">
                    <a:moveTo>
                      <a:pt x="0" y="203483"/>
                    </a:moveTo>
                    <a:cubicBezTo>
                      <a:pt x="26333" y="76473"/>
                      <a:pt x="105754" y="-4579"/>
                      <a:pt x="203483" y="0"/>
                    </a:cubicBezTo>
                    <a:cubicBezTo>
                      <a:pt x="409810" y="-24765"/>
                      <a:pt x="603646" y="26782"/>
                      <a:pt x="764911" y="0"/>
                    </a:cubicBezTo>
                    <a:cubicBezTo>
                      <a:pt x="926176" y="-26782"/>
                      <a:pt x="1108776" y="11201"/>
                      <a:pt x="1231003" y="0"/>
                    </a:cubicBezTo>
                    <a:cubicBezTo>
                      <a:pt x="1353230" y="-11201"/>
                      <a:pt x="1661501" y="57179"/>
                      <a:pt x="1792431" y="0"/>
                    </a:cubicBezTo>
                    <a:cubicBezTo>
                      <a:pt x="1923361" y="-57179"/>
                      <a:pt x="2101008" y="19989"/>
                      <a:pt x="2290301" y="0"/>
                    </a:cubicBezTo>
                    <a:cubicBezTo>
                      <a:pt x="2479594" y="-19989"/>
                      <a:pt x="2756789" y="48596"/>
                      <a:pt x="2883509" y="0"/>
                    </a:cubicBezTo>
                    <a:cubicBezTo>
                      <a:pt x="3010229" y="-48596"/>
                      <a:pt x="3154738" y="53127"/>
                      <a:pt x="3381379" y="0"/>
                    </a:cubicBezTo>
                    <a:cubicBezTo>
                      <a:pt x="3488600" y="-27187"/>
                      <a:pt x="3569700" y="75874"/>
                      <a:pt x="3584862" y="203483"/>
                    </a:cubicBezTo>
                    <a:cubicBezTo>
                      <a:pt x="3595920" y="360450"/>
                      <a:pt x="3557493" y="450001"/>
                      <a:pt x="3584862" y="618575"/>
                    </a:cubicBezTo>
                    <a:cubicBezTo>
                      <a:pt x="3612231" y="787149"/>
                      <a:pt x="3562369" y="891879"/>
                      <a:pt x="3584862" y="1017389"/>
                    </a:cubicBezTo>
                    <a:cubicBezTo>
                      <a:pt x="3582534" y="1130284"/>
                      <a:pt x="3514240" y="1234030"/>
                      <a:pt x="3381379" y="1220872"/>
                    </a:cubicBezTo>
                    <a:cubicBezTo>
                      <a:pt x="3123814" y="1243961"/>
                      <a:pt x="2957217" y="1154763"/>
                      <a:pt x="2819951" y="1220872"/>
                    </a:cubicBezTo>
                    <a:cubicBezTo>
                      <a:pt x="2682685" y="1286981"/>
                      <a:pt x="2537822" y="1174902"/>
                      <a:pt x="2353859" y="1220872"/>
                    </a:cubicBezTo>
                    <a:cubicBezTo>
                      <a:pt x="2169896" y="1266842"/>
                      <a:pt x="1920757" y="1212486"/>
                      <a:pt x="1792431" y="1220872"/>
                    </a:cubicBezTo>
                    <a:cubicBezTo>
                      <a:pt x="1664105" y="1229258"/>
                      <a:pt x="1421304" y="1173635"/>
                      <a:pt x="1326340" y="1220872"/>
                    </a:cubicBezTo>
                    <a:cubicBezTo>
                      <a:pt x="1231376" y="1268109"/>
                      <a:pt x="970399" y="1215279"/>
                      <a:pt x="828469" y="1220872"/>
                    </a:cubicBezTo>
                    <a:cubicBezTo>
                      <a:pt x="686539" y="1226465"/>
                      <a:pt x="465243" y="1160860"/>
                      <a:pt x="203483" y="1220872"/>
                    </a:cubicBezTo>
                    <a:cubicBezTo>
                      <a:pt x="87470" y="1234401"/>
                      <a:pt x="27850" y="1137001"/>
                      <a:pt x="0" y="1017389"/>
                    </a:cubicBezTo>
                    <a:cubicBezTo>
                      <a:pt x="-1351" y="925069"/>
                      <a:pt x="48587" y="783856"/>
                      <a:pt x="0" y="602297"/>
                    </a:cubicBezTo>
                    <a:cubicBezTo>
                      <a:pt x="-48587" y="420738"/>
                      <a:pt x="16368" y="377581"/>
                      <a:pt x="0" y="203483"/>
                    </a:cubicBezTo>
                    <a:close/>
                  </a:path>
                  <a:path w="3584862" h="1220872" stroke="0" extrusionOk="0">
                    <a:moveTo>
                      <a:pt x="0" y="203483"/>
                    </a:moveTo>
                    <a:cubicBezTo>
                      <a:pt x="11429" y="68293"/>
                      <a:pt x="95472" y="11844"/>
                      <a:pt x="203483" y="0"/>
                    </a:cubicBezTo>
                    <a:cubicBezTo>
                      <a:pt x="373832" y="-24415"/>
                      <a:pt x="670020" y="17911"/>
                      <a:pt x="796690" y="0"/>
                    </a:cubicBezTo>
                    <a:cubicBezTo>
                      <a:pt x="923360" y="-17911"/>
                      <a:pt x="1113276" y="23803"/>
                      <a:pt x="1294561" y="0"/>
                    </a:cubicBezTo>
                    <a:cubicBezTo>
                      <a:pt x="1475846" y="-23803"/>
                      <a:pt x="1674631" y="39185"/>
                      <a:pt x="1855989" y="0"/>
                    </a:cubicBezTo>
                    <a:cubicBezTo>
                      <a:pt x="2037347" y="-39185"/>
                      <a:pt x="2165874" y="45006"/>
                      <a:pt x="2417417" y="0"/>
                    </a:cubicBezTo>
                    <a:cubicBezTo>
                      <a:pt x="2668960" y="-45006"/>
                      <a:pt x="3007654" y="70823"/>
                      <a:pt x="3381379" y="0"/>
                    </a:cubicBezTo>
                    <a:cubicBezTo>
                      <a:pt x="3491822" y="1690"/>
                      <a:pt x="3613706" y="78395"/>
                      <a:pt x="3584862" y="203483"/>
                    </a:cubicBezTo>
                    <a:cubicBezTo>
                      <a:pt x="3588212" y="293807"/>
                      <a:pt x="3547759" y="506698"/>
                      <a:pt x="3584862" y="586019"/>
                    </a:cubicBezTo>
                    <a:cubicBezTo>
                      <a:pt x="3621965" y="665340"/>
                      <a:pt x="3546592" y="830753"/>
                      <a:pt x="3584862" y="1017389"/>
                    </a:cubicBezTo>
                    <a:cubicBezTo>
                      <a:pt x="3572195" y="1123384"/>
                      <a:pt x="3495691" y="1244410"/>
                      <a:pt x="3381379" y="1220872"/>
                    </a:cubicBezTo>
                    <a:cubicBezTo>
                      <a:pt x="3276284" y="1242701"/>
                      <a:pt x="3125487" y="1200098"/>
                      <a:pt x="2915288" y="1220872"/>
                    </a:cubicBezTo>
                    <a:cubicBezTo>
                      <a:pt x="2705089" y="1241646"/>
                      <a:pt x="2544793" y="1172405"/>
                      <a:pt x="2417417" y="1220872"/>
                    </a:cubicBezTo>
                    <a:cubicBezTo>
                      <a:pt x="2290041" y="1269339"/>
                      <a:pt x="2130944" y="1186807"/>
                      <a:pt x="1919547" y="1220872"/>
                    </a:cubicBezTo>
                    <a:cubicBezTo>
                      <a:pt x="1708150" y="1254937"/>
                      <a:pt x="1629908" y="1182623"/>
                      <a:pt x="1358119" y="1220872"/>
                    </a:cubicBezTo>
                    <a:cubicBezTo>
                      <a:pt x="1086330" y="1259121"/>
                      <a:pt x="1029985" y="1196730"/>
                      <a:pt x="923806" y="1220872"/>
                    </a:cubicBezTo>
                    <a:cubicBezTo>
                      <a:pt x="817627" y="1245014"/>
                      <a:pt x="474197" y="1149132"/>
                      <a:pt x="203483" y="1220872"/>
                    </a:cubicBezTo>
                    <a:cubicBezTo>
                      <a:pt x="94781" y="1209838"/>
                      <a:pt x="2010" y="1160372"/>
                      <a:pt x="0" y="1017389"/>
                    </a:cubicBezTo>
                    <a:cubicBezTo>
                      <a:pt x="-13515" y="861893"/>
                      <a:pt x="30803" y="734701"/>
                      <a:pt x="0" y="610436"/>
                    </a:cubicBezTo>
                    <a:cubicBezTo>
                      <a:pt x="-30803" y="486171"/>
                      <a:pt x="46896" y="341330"/>
                      <a:pt x="0" y="203483"/>
                    </a:cubicBezTo>
                    <a:close/>
                  </a:path>
                </a:pathLst>
              </a:custGeom>
              <a:solidFill>
                <a:schemeClr val="lt1">
                  <a:alpha val="93000"/>
                </a:schemeClr>
              </a:solidFill>
              <a:ln w="57150" cmpd="thinThick">
                <a:solidFill>
                  <a:srgbClr val="FF3F6E"/>
                </a:solidFill>
                <a:extLst>
                  <a:ext uri="{C807C97D-BFC1-408E-A445-0C87EB9F89A2}">
                    <ask:lineSketchStyleProps xmlns:ask="http://schemas.microsoft.com/office/drawing/2018/sketchyshapes" sd="3816812094">
                      <a:custGeom>
                        <a:avLst/>
                        <a:gdLst>
                          <a:gd name="connsiteX0" fmla="*/ 0 w 4731786"/>
                          <a:gd name="connsiteY0" fmla="*/ 630193 h 3781081"/>
                          <a:gd name="connsiteX1" fmla="*/ 268584 w 4731786"/>
                          <a:gd name="connsiteY1" fmla="*/ 0 h 3781081"/>
                          <a:gd name="connsiteX2" fmla="*/ 1009633 w 4731786"/>
                          <a:gd name="connsiteY2" fmla="*/ 0 h 3781081"/>
                          <a:gd name="connsiteX3" fmla="*/ 1624844 w 4731786"/>
                          <a:gd name="connsiteY3" fmla="*/ 0 h 3781081"/>
                          <a:gd name="connsiteX4" fmla="*/ 2365893 w 4731786"/>
                          <a:gd name="connsiteY4" fmla="*/ 0 h 3781081"/>
                          <a:gd name="connsiteX5" fmla="*/ 3023049 w 4731786"/>
                          <a:gd name="connsiteY5" fmla="*/ 0 h 3781081"/>
                          <a:gd name="connsiteX6" fmla="*/ 3806045 w 4731786"/>
                          <a:gd name="connsiteY6" fmla="*/ 0 h 3781081"/>
                          <a:gd name="connsiteX7" fmla="*/ 4463201 w 4731786"/>
                          <a:gd name="connsiteY7" fmla="*/ 0 h 3781081"/>
                          <a:gd name="connsiteX8" fmla="*/ 4731786 w 4731786"/>
                          <a:gd name="connsiteY8" fmla="*/ 630193 h 3781081"/>
                          <a:gd name="connsiteX9" fmla="*/ 4731786 w 4731786"/>
                          <a:gd name="connsiteY9" fmla="*/ 1915747 h 3781081"/>
                          <a:gd name="connsiteX10" fmla="*/ 4731786 w 4731786"/>
                          <a:gd name="connsiteY10" fmla="*/ 3150887 h 3781081"/>
                          <a:gd name="connsiteX11" fmla="*/ 4463201 w 4731786"/>
                          <a:gd name="connsiteY11" fmla="*/ 3781081 h 3781081"/>
                          <a:gd name="connsiteX12" fmla="*/ 3722152 w 4731786"/>
                          <a:gd name="connsiteY12" fmla="*/ 3781081 h 3781081"/>
                          <a:gd name="connsiteX13" fmla="*/ 3106941 w 4731786"/>
                          <a:gd name="connsiteY13" fmla="*/ 3781081 h 3781081"/>
                          <a:gd name="connsiteX14" fmla="*/ 2365893 w 4731786"/>
                          <a:gd name="connsiteY14" fmla="*/ 3781081 h 3781081"/>
                          <a:gd name="connsiteX15" fmla="*/ 1750683 w 4731786"/>
                          <a:gd name="connsiteY15" fmla="*/ 3781081 h 3781081"/>
                          <a:gd name="connsiteX16" fmla="*/ 1093525 w 4731786"/>
                          <a:gd name="connsiteY16" fmla="*/ 3781081 h 3781081"/>
                          <a:gd name="connsiteX17" fmla="*/ 268584 w 4731786"/>
                          <a:gd name="connsiteY17" fmla="*/ 3781081 h 3781081"/>
                          <a:gd name="connsiteX18" fmla="*/ 0 w 4731786"/>
                          <a:gd name="connsiteY18" fmla="*/ 3150887 h 3781081"/>
                          <a:gd name="connsiteX19" fmla="*/ 0 w 4731786"/>
                          <a:gd name="connsiteY19" fmla="*/ 1865333 h 3781081"/>
                          <a:gd name="connsiteX20" fmla="*/ 0 w 4731786"/>
                          <a:gd name="connsiteY20" fmla="*/ 630193 h 3781081"/>
                          <a:gd name="connsiteX0" fmla="*/ 0 w 4731786"/>
                          <a:gd name="connsiteY0" fmla="*/ 630193 h 3781081"/>
                          <a:gd name="connsiteX1" fmla="*/ 268584 w 4731786"/>
                          <a:gd name="connsiteY1" fmla="*/ 0 h 3781081"/>
                          <a:gd name="connsiteX2" fmla="*/ 1051579 w 4731786"/>
                          <a:gd name="connsiteY2" fmla="*/ 0 h 3781081"/>
                          <a:gd name="connsiteX3" fmla="*/ 1708736 w 4731786"/>
                          <a:gd name="connsiteY3" fmla="*/ 0 h 3781081"/>
                          <a:gd name="connsiteX4" fmla="*/ 2449785 w 4731786"/>
                          <a:gd name="connsiteY4" fmla="*/ 0 h 3781081"/>
                          <a:gd name="connsiteX5" fmla="*/ 3190834 w 4731786"/>
                          <a:gd name="connsiteY5" fmla="*/ 0 h 3781081"/>
                          <a:gd name="connsiteX6" fmla="*/ 4463201 w 4731786"/>
                          <a:gd name="connsiteY6" fmla="*/ 0 h 3781081"/>
                          <a:gd name="connsiteX7" fmla="*/ 4731786 w 4731786"/>
                          <a:gd name="connsiteY7" fmla="*/ 630193 h 3781081"/>
                          <a:gd name="connsiteX8" fmla="*/ 4731786 w 4731786"/>
                          <a:gd name="connsiteY8" fmla="*/ 1814920 h 3781081"/>
                          <a:gd name="connsiteX9" fmla="*/ 4731786 w 4731786"/>
                          <a:gd name="connsiteY9" fmla="*/ 3150887 h 3781081"/>
                          <a:gd name="connsiteX10" fmla="*/ 4463201 w 4731786"/>
                          <a:gd name="connsiteY10" fmla="*/ 3781081 h 3781081"/>
                          <a:gd name="connsiteX11" fmla="*/ 3847991 w 4731786"/>
                          <a:gd name="connsiteY11" fmla="*/ 3781081 h 3781081"/>
                          <a:gd name="connsiteX12" fmla="*/ 3190834 w 4731786"/>
                          <a:gd name="connsiteY12" fmla="*/ 3781081 h 3781081"/>
                          <a:gd name="connsiteX13" fmla="*/ 2533677 w 4731786"/>
                          <a:gd name="connsiteY13" fmla="*/ 3781081 h 3781081"/>
                          <a:gd name="connsiteX14" fmla="*/ 1792629 w 4731786"/>
                          <a:gd name="connsiteY14" fmla="*/ 3781081 h 3781081"/>
                          <a:gd name="connsiteX15" fmla="*/ 1219364 w 4731786"/>
                          <a:gd name="connsiteY15" fmla="*/ 3781081 h 3781081"/>
                          <a:gd name="connsiteX16" fmla="*/ 268584 w 4731786"/>
                          <a:gd name="connsiteY16" fmla="*/ 3781081 h 3781081"/>
                          <a:gd name="connsiteX17" fmla="*/ 0 w 4731786"/>
                          <a:gd name="connsiteY17" fmla="*/ 3150887 h 3781081"/>
                          <a:gd name="connsiteX18" fmla="*/ 0 w 4731786"/>
                          <a:gd name="connsiteY18" fmla="*/ 1890540 h 3781081"/>
                          <a:gd name="connsiteX19" fmla="*/ 0 w 4731786"/>
                          <a:gd name="connsiteY19" fmla="*/ 630193 h 378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31786" h="3781081" fill="none" extrusionOk="0">
                            <a:moveTo>
                              <a:pt x="0" y="630193"/>
                            </a:moveTo>
                            <a:cubicBezTo>
                              <a:pt x="46096" y="240156"/>
                              <a:pt x="111533" y="-18323"/>
                              <a:pt x="268584" y="0"/>
                            </a:cubicBezTo>
                            <a:cubicBezTo>
                              <a:pt x="558535" y="-22694"/>
                              <a:pt x="786044" y="93105"/>
                              <a:pt x="1009633" y="0"/>
                            </a:cubicBezTo>
                            <a:cubicBezTo>
                              <a:pt x="1244109" y="-103807"/>
                              <a:pt x="1484173" y="8460"/>
                              <a:pt x="1624844" y="0"/>
                            </a:cubicBezTo>
                            <a:cubicBezTo>
                              <a:pt x="1776001" y="-28024"/>
                              <a:pt x="2216110" y="160168"/>
                              <a:pt x="2365893" y="0"/>
                            </a:cubicBezTo>
                            <a:cubicBezTo>
                              <a:pt x="2554892" y="-233869"/>
                              <a:pt x="2760273" y="77610"/>
                              <a:pt x="3023049" y="0"/>
                            </a:cubicBezTo>
                            <a:cubicBezTo>
                              <a:pt x="3261924" y="-57761"/>
                              <a:pt x="3642018" y="168068"/>
                              <a:pt x="3806045" y="0"/>
                            </a:cubicBezTo>
                            <a:cubicBezTo>
                              <a:pt x="3991662" y="-106858"/>
                              <a:pt x="4234723" y="135488"/>
                              <a:pt x="4463201" y="0"/>
                            </a:cubicBezTo>
                            <a:cubicBezTo>
                              <a:pt x="4618112" y="-48960"/>
                              <a:pt x="4792027" y="198840"/>
                              <a:pt x="4731786" y="630193"/>
                            </a:cubicBezTo>
                            <a:cubicBezTo>
                              <a:pt x="4758697" y="1117584"/>
                              <a:pt x="4730750" y="1392177"/>
                              <a:pt x="4731786" y="1915747"/>
                            </a:cubicBezTo>
                            <a:cubicBezTo>
                              <a:pt x="4741946" y="2391402"/>
                              <a:pt x="4740623" y="2823718"/>
                              <a:pt x="4731786" y="3150887"/>
                            </a:cubicBezTo>
                            <a:cubicBezTo>
                              <a:pt x="4707035" y="3527091"/>
                              <a:pt x="4593836" y="3809253"/>
                              <a:pt x="4463201" y="3781081"/>
                            </a:cubicBezTo>
                            <a:cubicBezTo>
                              <a:pt x="4165738" y="3903853"/>
                              <a:pt x="3928074" y="3550879"/>
                              <a:pt x="3722152" y="3781081"/>
                            </a:cubicBezTo>
                            <a:cubicBezTo>
                              <a:pt x="3560545" y="3918853"/>
                              <a:pt x="3427872" y="3610657"/>
                              <a:pt x="3106941" y="3781081"/>
                            </a:cubicBezTo>
                            <a:cubicBezTo>
                              <a:pt x="2903203" y="3905620"/>
                              <a:pt x="2520975" y="3735244"/>
                              <a:pt x="2365893" y="3781081"/>
                            </a:cubicBezTo>
                            <a:cubicBezTo>
                              <a:pt x="2179183" y="3800136"/>
                              <a:pt x="1872448" y="3645015"/>
                              <a:pt x="1750683" y="3781081"/>
                            </a:cubicBezTo>
                            <a:cubicBezTo>
                              <a:pt x="1585888" y="3944875"/>
                              <a:pt x="1293855" y="3759181"/>
                              <a:pt x="1093525" y="3781081"/>
                            </a:cubicBezTo>
                            <a:cubicBezTo>
                              <a:pt x="911586" y="3785176"/>
                              <a:pt x="606071" y="3554850"/>
                              <a:pt x="268584" y="3781081"/>
                            </a:cubicBezTo>
                            <a:cubicBezTo>
                              <a:pt x="90744" y="3841213"/>
                              <a:pt x="-18290" y="3560681"/>
                              <a:pt x="0" y="3150887"/>
                            </a:cubicBezTo>
                            <a:cubicBezTo>
                              <a:pt x="-107694" y="2802965"/>
                              <a:pt x="106737" y="2413272"/>
                              <a:pt x="0" y="1865333"/>
                            </a:cubicBezTo>
                            <a:cubicBezTo>
                              <a:pt x="-98088" y="1316195"/>
                              <a:pt x="23829" y="1131387"/>
                              <a:pt x="0" y="630193"/>
                            </a:cubicBezTo>
                            <a:close/>
                          </a:path>
                          <a:path w="4731786" h="3781081" stroke="0" extrusionOk="0">
                            <a:moveTo>
                              <a:pt x="0" y="630193"/>
                            </a:moveTo>
                            <a:cubicBezTo>
                              <a:pt x="28161" y="219405"/>
                              <a:pt x="91102" y="31625"/>
                              <a:pt x="268584" y="0"/>
                            </a:cubicBezTo>
                            <a:cubicBezTo>
                              <a:pt x="487809" y="-81035"/>
                              <a:pt x="891417" y="49071"/>
                              <a:pt x="1051579" y="0"/>
                            </a:cubicBezTo>
                            <a:cubicBezTo>
                              <a:pt x="1226949" y="-29333"/>
                              <a:pt x="1410311" y="113784"/>
                              <a:pt x="1708736" y="0"/>
                            </a:cubicBezTo>
                            <a:cubicBezTo>
                              <a:pt x="1936474" y="-83511"/>
                              <a:pt x="2204907" y="134294"/>
                              <a:pt x="2449785" y="0"/>
                            </a:cubicBezTo>
                            <a:cubicBezTo>
                              <a:pt x="2732923" y="-51760"/>
                              <a:pt x="2865618" y="89799"/>
                              <a:pt x="3190834" y="0"/>
                            </a:cubicBezTo>
                            <a:cubicBezTo>
                              <a:pt x="3447875" y="-212696"/>
                              <a:pt x="4032258" y="267550"/>
                              <a:pt x="4463201" y="0"/>
                            </a:cubicBezTo>
                            <a:cubicBezTo>
                              <a:pt x="4659182" y="59800"/>
                              <a:pt x="4759647" y="291097"/>
                              <a:pt x="4731786" y="630193"/>
                            </a:cubicBezTo>
                            <a:cubicBezTo>
                              <a:pt x="4747874" y="909837"/>
                              <a:pt x="4657489" y="1505192"/>
                              <a:pt x="4731786" y="1814920"/>
                            </a:cubicBezTo>
                            <a:cubicBezTo>
                              <a:pt x="4776340" y="2072581"/>
                              <a:pt x="4548077" y="2518546"/>
                              <a:pt x="4731786" y="3150887"/>
                            </a:cubicBezTo>
                            <a:cubicBezTo>
                              <a:pt x="4706610" y="3463934"/>
                              <a:pt x="4592319" y="3827193"/>
                              <a:pt x="4463201" y="3781081"/>
                            </a:cubicBezTo>
                            <a:cubicBezTo>
                              <a:pt x="4347448" y="3809746"/>
                              <a:pt x="4161645" y="3670607"/>
                              <a:pt x="3847991" y="3781081"/>
                            </a:cubicBezTo>
                            <a:cubicBezTo>
                              <a:pt x="3622768" y="3809452"/>
                              <a:pt x="3335962" y="3651497"/>
                              <a:pt x="3190834" y="3781081"/>
                            </a:cubicBezTo>
                            <a:cubicBezTo>
                              <a:pt x="3036063" y="3931120"/>
                              <a:pt x="2735694" y="3646802"/>
                              <a:pt x="2533677" y="3781081"/>
                            </a:cubicBezTo>
                            <a:cubicBezTo>
                              <a:pt x="2284760" y="3944539"/>
                              <a:pt x="2177174" y="3648567"/>
                              <a:pt x="1792629" y="3781081"/>
                            </a:cubicBezTo>
                            <a:cubicBezTo>
                              <a:pt x="1419347" y="3898709"/>
                              <a:pt x="1318859" y="3720048"/>
                              <a:pt x="1219364" y="3781081"/>
                            </a:cubicBezTo>
                            <a:cubicBezTo>
                              <a:pt x="1056862" y="3825202"/>
                              <a:pt x="639115" y="3574634"/>
                              <a:pt x="268584" y="3781081"/>
                            </a:cubicBezTo>
                            <a:cubicBezTo>
                              <a:pt x="131037" y="3734229"/>
                              <a:pt x="17765" y="3565379"/>
                              <a:pt x="0" y="3150887"/>
                            </a:cubicBezTo>
                            <a:cubicBezTo>
                              <a:pt x="48391" y="2706778"/>
                              <a:pt x="-39988" y="2304185"/>
                              <a:pt x="0" y="1890540"/>
                            </a:cubicBezTo>
                            <a:cubicBezTo>
                              <a:pt x="-12156" y="1573096"/>
                              <a:pt x="58722" y="1071799"/>
                              <a:pt x="0" y="630193"/>
                            </a:cubicBezTo>
                            <a:close/>
                          </a:path>
                          <a:path w="4731786" h="3781081" fill="none" stroke="0" extrusionOk="0">
                            <a:moveTo>
                              <a:pt x="0" y="630193"/>
                            </a:moveTo>
                            <a:cubicBezTo>
                              <a:pt x="47751" y="210908"/>
                              <a:pt x="148298" y="9424"/>
                              <a:pt x="268584" y="0"/>
                            </a:cubicBezTo>
                            <a:cubicBezTo>
                              <a:pt x="488472" y="-85786"/>
                              <a:pt x="808230" y="114776"/>
                              <a:pt x="1009633" y="0"/>
                            </a:cubicBezTo>
                            <a:cubicBezTo>
                              <a:pt x="1213045" y="-78701"/>
                              <a:pt x="1423666" y="21998"/>
                              <a:pt x="1624844" y="0"/>
                            </a:cubicBezTo>
                            <a:cubicBezTo>
                              <a:pt x="1821081" y="-83610"/>
                              <a:pt x="2208539" y="246041"/>
                              <a:pt x="2365893" y="0"/>
                            </a:cubicBezTo>
                            <a:cubicBezTo>
                              <a:pt x="2526920" y="-147444"/>
                              <a:pt x="2807006" y="54699"/>
                              <a:pt x="3023049" y="0"/>
                            </a:cubicBezTo>
                            <a:cubicBezTo>
                              <a:pt x="3282528" y="-64811"/>
                              <a:pt x="3651518" y="160917"/>
                              <a:pt x="3806045" y="0"/>
                            </a:cubicBezTo>
                            <a:cubicBezTo>
                              <a:pt x="3983190" y="-203234"/>
                              <a:pt x="4156387" y="168237"/>
                              <a:pt x="4463201" y="0"/>
                            </a:cubicBezTo>
                            <a:cubicBezTo>
                              <a:pt x="4629821" y="-78829"/>
                              <a:pt x="4673673" y="168432"/>
                              <a:pt x="4731786" y="630193"/>
                            </a:cubicBezTo>
                            <a:cubicBezTo>
                              <a:pt x="4682331" y="1085139"/>
                              <a:pt x="4700329" y="1377399"/>
                              <a:pt x="4731786" y="1915747"/>
                            </a:cubicBezTo>
                            <a:cubicBezTo>
                              <a:pt x="4758474" y="2396243"/>
                              <a:pt x="4686442" y="2811363"/>
                              <a:pt x="4731786" y="3150887"/>
                            </a:cubicBezTo>
                            <a:cubicBezTo>
                              <a:pt x="4753131" y="3509316"/>
                              <a:pt x="4634623" y="3813714"/>
                              <a:pt x="4463201" y="3781081"/>
                            </a:cubicBezTo>
                            <a:cubicBezTo>
                              <a:pt x="4151571" y="3806937"/>
                              <a:pt x="3838034" y="3549556"/>
                              <a:pt x="3722152" y="3781081"/>
                            </a:cubicBezTo>
                            <a:cubicBezTo>
                              <a:pt x="3459270" y="3993494"/>
                              <a:pt x="3334681" y="3650625"/>
                              <a:pt x="3106941" y="3781081"/>
                            </a:cubicBezTo>
                            <a:cubicBezTo>
                              <a:pt x="2891808" y="3946684"/>
                              <a:pt x="2512240" y="3761003"/>
                              <a:pt x="2365893" y="3781081"/>
                            </a:cubicBezTo>
                            <a:cubicBezTo>
                              <a:pt x="2228084" y="3849465"/>
                              <a:pt x="1856832" y="3642359"/>
                              <a:pt x="1750683" y="3781081"/>
                            </a:cubicBezTo>
                            <a:cubicBezTo>
                              <a:pt x="1591060" y="3907941"/>
                              <a:pt x="1287195" y="3775928"/>
                              <a:pt x="1093525" y="3781081"/>
                            </a:cubicBezTo>
                            <a:cubicBezTo>
                              <a:pt x="887902" y="3802139"/>
                              <a:pt x="651865" y="3542513"/>
                              <a:pt x="268584" y="3781081"/>
                            </a:cubicBezTo>
                            <a:cubicBezTo>
                              <a:pt x="102700" y="3819308"/>
                              <a:pt x="39126" y="3543228"/>
                              <a:pt x="0" y="3150887"/>
                            </a:cubicBezTo>
                            <a:cubicBezTo>
                              <a:pt x="12348" y="2928639"/>
                              <a:pt x="131613" y="2364911"/>
                              <a:pt x="0" y="1865333"/>
                            </a:cubicBezTo>
                            <a:cubicBezTo>
                              <a:pt x="-55240" y="1294220"/>
                              <a:pt x="53819" y="1180917"/>
                              <a:pt x="0" y="630193"/>
                            </a:cubicBezTo>
                            <a:close/>
                          </a:path>
                        </a:pathLst>
                      </a:cu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17" name="Picture 16">
                <a:extLst>
                  <a:ext uri="{FF2B5EF4-FFF2-40B4-BE49-F238E27FC236}">
                    <a16:creationId xmlns:a16="http://schemas.microsoft.com/office/drawing/2014/main" id="{1395F38D-465E-88AE-C680-807F3D7F93F9}"/>
                  </a:ext>
                </a:extLst>
              </p:cNvPr>
              <p:cNvPicPr>
                <a:picLocks noChangeAspect="1"/>
              </p:cNvPicPr>
              <p:nvPr/>
            </p:nvPicPr>
            <p:blipFill>
              <a:blip r:embed="rId3"/>
              <a:stretch>
                <a:fillRect/>
              </a:stretch>
            </p:blipFill>
            <p:spPr>
              <a:xfrm rot="737208" flipH="1">
                <a:off x="277034" y="1489257"/>
                <a:ext cx="919996" cy="919996"/>
              </a:xfrm>
              <a:prstGeom prst="rect">
                <a:avLst/>
              </a:prstGeom>
            </p:spPr>
          </p:pic>
        </p:grpSp>
        <p:sp>
          <p:nvSpPr>
            <p:cNvPr id="15" name="TextBox 34">
              <a:extLst>
                <a:ext uri="{FF2B5EF4-FFF2-40B4-BE49-F238E27FC236}">
                  <a16:creationId xmlns:a16="http://schemas.microsoft.com/office/drawing/2014/main" id="{1A11AC31-9CDD-284A-0BF9-57342401E1EC}"/>
                </a:ext>
              </a:extLst>
            </p:cNvPr>
            <p:cNvSpPr txBox="1"/>
            <p:nvPr/>
          </p:nvSpPr>
          <p:spPr>
            <a:xfrm>
              <a:off x="2524502" y="3312990"/>
              <a:ext cx="3962560" cy="364029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3300" b="0" i="0" dirty="0" err="1">
                  <a:solidFill>
                    <a:srgbClr val="000000"/>
                  </a:solidFill>
                  <a:effectLst/>
                  <a:latin typeface="Cambria" panose="02040503050406030204" pitchFamily="18" charset="0"/>
                  <a:ea typeface="Cambria" panose="02040503050406030204" pitchFamily="18" charset="0"/>
                </a:rPr>
                <a:t>Một</a:t>
              </a:r>
              <a:r>
                <a:rPr lang="en-US" sz="3300" b="0" i="0" dirty="0">
                  <a:solidFill>
                    <a:srgbClr val="000000"/>
                  </a:solidFill>
                  <a:effectLst/>
                  <a:latin typeface="Cambria" panose="02040503050406030204" pitchFamily="18" charset="0"/>
                  <a:ea typeface="Cambria" panose="02040503050406030204" pitchFamily="18" charset="0"/>
                </a:rPr>
                <a:t> </a:t>
              </a:r>
              <a:r>
                <a:rPr lang="en-US" sz="3300" b="0" i="0" dirty="0" err="1">
                  <a:solidFill>
                    <a:srgbClr val="000000"/>
                  </a:solidFill>
                  <a:effectLst/>
                  <a:latin typeface="Cambria" panose="02040503050406030204" pitchFamily="18" charset="0"/>
                  <a:ea typeface="Cambria" panose="02040503050406030204" pitchFamily="18" charset="0"/>
                </a:rPr>
                <a:t>số</a:t>
              </a:r>
              <a:r>
                <a:rPr lang="en-US" sz="3300" b="0" i="0" dirty="0">
                  <a:solidFill>
                    <a:srgbClr val="000000"/>
                  </a:solidFill>
                  <a:effectLst/>
                  <a:latin typeface="Cambria" panose="02040503050406030204" pitchFamily="18" charset="0"/>
                  <a:ea typeface="Cambria" panose="02040503050406030204" pitchFamily="18" charset="0"/>
                </a:rPr>
                <a:t> </a:t>
              </a:r>
              <a:r>
                <a:rPr lang="en-US" sz="3300" b="0" i="0" dirty="0" err="1">
                  <a:solidFill>
                    <a:srgbClr val="000000"/>
                  </a:solidFill>
                  <a:effectLst/>
                  <a:latin typeface="Cambria" panose="02040503050406030204" pitchFamily="18" charset="0"/>
                  <a:ea typeface="Cambria" panose="02040503050406030204" pitchFamily="18" charset="0"/>
                </a:rPr>
                <a:t>dãy</a:t>
              </a:r>
              <a:r>
                <a:rPr lang="en-US" sz="3300" b="0" i="0" dirty="0">
                  <a:solidFill>
                    <a:srgbClr val="000000"/>
                  </a:solidFill>
                  <a:effectLst/>
                  <a:latin typeface="Cambria" panose="02040503050406030204" pitchFamily="18" charset="0"/>
                  <a:ea typeface="Cambria" panose="02040503050406030204" pitchFamily="18" charset="0"/>
                </a:rPr>
                <a:t> </a:t>
              </a:r>
              <a:r>
                <a:rPr lang="en-US" sz="3300" b="0" i="0" dirty="0" err="1">
                  <a:solidFill>
                    <a:srgbClr val="000000"/>
                  </a:solidFill>
                  <a:effectLst/>
                  <a:latin typeface="Cambria" panose="02040503050406030204" pitchFamily="18" charset="0"/>
                  <a:ea typeface="Cambria" panose="02040503050406030204" pitchFamily="18" charset="0"/>
                </a:rPr>
                <a:t>núi</a:t>
              </a:r>
              <a:r>
                <a:rPr lang="en-US" sz="3300" b="0" i="0" dirty="0">
                  <a:solidFill>
                    <a:srgbClr val="000000"/>
                  </a:solidFill>
                  <a:effectLst/>
                  <a:latin typeface="Cambria" panose="02040503050406030204" pitchFamily="18" charset="0"/>
                  <a:ea typeface="Cambria" panose="02040503050406030204" pitchFamily="18" charset="0"/>
                </a:rPr>
                <a:t>, </a:t>
              </a:r>
              <a:r>
                <a:rPr lang="en-US" sz="3300" b="0" i="0" dirty="0" err="1">
                  <a:solidFill>
                    <a:srgbClr val="000000"/>
                  </a:solidFill>
                  <a:effectLst/>
                  <a:latin typeface="Cambria" panose="02040503050406030204" pitchFamily="18" charset="0"/>
                  <a:ea typeface="Cambria" panose="02040503050406030204" pitchFamily="18" charset="0"/>
                </a:rPr>
                <a:t>sông</a:t>
              </a:r>
              <a:r>
                <a:rPr lang="en-US" sz="3300" b="0" i="0" dirty="0">
                  <a:solidFill>
                    <a:srgbClr val="000000"/>
                  </a:solidFill>
                  <a:effectLst/>
                  <a:latin typeface="Cambria" panose="02040503050406030204" pitchFamily="18" charset="0"/>
                  <a:ea typeface="Cambria" panose="02040503050406030204" pitchFamily="18" charset="0"/>
                </a:rPr>
                <a:t> </a:t>
              </a:r>
              <a:r>
                <a:rPr lang="en-US" sz="3300" b="0" i="0" dirty="0" err="1">
                  <a:solidFill>
                    <a:srgbClr val="000000"/>
                  </a:solidFill>
                  <a:effectLst/>
                  <a:latin typeface="Cambria" panose="02040503050406030204" pitchFamily="18" charset="0"/>
                  <a:ea typeface="Cambria" panose="02040503050406030204" pitchFamily="18" charset="0"/>
                </a:rPr>
                <a:t>và</a:t>
              </a:r>
              <a:r>
                <a:rPr lang="en-US" sz="3300" b="0" i="0" dirty="0">
                  <a:solidFill>
                    <a:srgbClr val="000000"/>
                  </a:solidFill>
                  <a:effectLst/>
                  <a:latin typeface="Cambria" panose="02040503050406030204" pitchFamily="18" charset="0"/>
                  <a:ea typeface="Cambria" panose="02040503050406030204" pitchFamily="18" charset="0"/>
                </a:rPr>
                <a:t> </a:t>
              </a:r>
              <a:r>
                <a:rPr lang="en-US" sz="3300" b="0" i="0" dirty="0" err="1">
                  <a:solidFill>
                    <a:srgbClr val="000000"/>
                  </a:solidFill>
                  <a:effectLst/>
                  <a:latin typeface="Cambria" panose="02040503050406030204" pitchFamily="18" charset="0"/>
                  <a:ea typeface="Cambria" panose="02040503050406030204" pitchFamily="18" charset="0"/>
                </a:rPr>
                <a:t>hồ</a:t>
              </a:r>
              <a:r>
                <a:rPr lang="en-US" sz="3300" b="0" i="0" dirty="0">
                  <a:solidFill>
                    <a:srgbClr val="000000"/>
                  </a:solidFill>
                  <a:effectLst/>
                  <a:latin typeface="Cambria" panose="02040503050406030204" pitchFamily="18" charset="0"/>
                  <a:ea typeface="Cambria" panose="02040503050406030204" pitchFamily="18" charset="0"/>
                </a:rPr>
                <a:t> </a:t>
              </a:r>
              <a:r>
                <a:rPr lang="en-US" sz="3300" b="0" i="0" dirty="0" err="1">
                  <a:solidFill>
                    <a:srgbClr val="000000"/>
                  </a:solidFill>
                  <a:effectLst/>
                  <a:latin typeface="Cambria" panose="02040503050406030204" pitchFamily="18" charset="0"/>
                  <a:ea typeface="Cambria" panose="02040503050406030204" pitchFamily="18" charset="0"/>
                </a:rPr>
                <a:t>lớn</a:t>
              </a:r>
              <a:r>
                <a:rPr lang="en-US" sz="3300" b="0" i="0" dirty="0">
                  <a:solidFill>
                    <a:srgbClr val="000000"/>
                  </a:solidFill>
                  <a:effectLst/>
                  <a:latin typeface="Cambria" panose="02040503050406030204" pitchFamily="18" charset="0"/>
                  <a:ea typeface="Cambria" panose="02040503050406030204" pitchFamily="18" charset="0"/>
                </a:rPr>
                <a:t> ở Cam-</a:t>
              </a:r>
              <a:r>
                <a:rPr lang="en-US" sz="3300" b="0" i="0" dirty="0" err="1">
                  <a:solidFill>
                    <a:srgbClr val="000000"/>
                  </a:solidFill>
                  <a:effectLst/>
                  <a:latin typeface="Cambria" panose="02040503050406030204" pitchFamily="18" charset="0"/>
                  <a:ea typeface="Cambria" panose="02040503050406030204" pitchFamily="18" charset="0"/>
                </a:rPr>
                <a:t>pu</a:t>
              </a:r>
              <a:r>
                <a:rPr lang="en-US" sz="3300" b="0" i="0" dirty="0">
                  <a:solidFill>
                    <a:srgbClr val="000000"/>
                  </a:solidFill>
                  <a:effectLst/>
                  <a:latin typeface="Cambria" panose="02040503050406030204" pitchFamily="18" charset="0"/>
                  <a:ea typeface="Cambria" panose="02040503050406030204" pitchFamily="18" charset="0"/>
                </a:rPr>
                <a:t>-chia: </a:t>
              </a:r>
              <a:r>
                <a:rPr lang="en-US" sz="3300" b="1" i="0" dirty="0" err="1">
                  <a:solidFill>
                    <a:srgbClr val="000000"/>
                  </a:solidFill>
                  <a:effectLst/>
                  <a:latin typeface="Cambria" panose="02040503050406030204" pitchFamily="18" charset="0"/>
                  <a:ea typeface="Cambria" panose="02040503050406030204" pitchFamily="18" charset="0"/>
                </a:rPr>
                <a:t>sông</a:t>
              </a:r>
              <a:r>
                <a:rPr lang="en-US" sz="3300" b="1" i="0" dirty="0">
                  <a:solidFill>
                    <a:srgbClr val="000000"/>
                  </a:solidFill>
                  <a:effectLst/>
                  <a:latin typeface="Cambria" panose="02040503050406030204" pitchFamily="18" charset="0"/>
                  <a:ea typeface="Cambria" panose="02040503050406030204" pitchFamily="18" charset="0"/>
                </a:rPr>
                <a:t> </a:t>
              </a:r>
              <a:r>
                <a:rPr lang="en-US" sz="3300" b="1" i="0" dirty="0" err="1">
                  <a:solidFill>
                    <a:srgbClr val="000000"/>
                  </a:solidFill>
                  <a:effectLst/>
                  <a:latin typeface="Cambria" panose="02040503050406030204" pitchFamily="18" charset="0"/>
                  <a:ea typeface="Cambria" panose="02040503050406030204" pitchFamily="18" charset="0"/>
                </a:rPr>
                <a:t>Sê</a:t>
              </a:r>
              <a:r>
                <a:rPr lang="en-US" sz="3300" b="1" i="0" dirty="0">
                  <a:solidFill>
                    <a:srgbClr val="000000"/>
                  </a:solidFill>
                  <a:effectLst/>
                  <a:latin typeface="Cambria" panose="02040503050406030204" pitchFamily="18" charset="0"/>
                  <a:ea typeface="Cambria" panose="02040503050406030204" pitchFamily="18" charset="0"/>
                </a:rPr>
                <a:t> </a:t>
              </a:r>
              <a:r>
                <a:rPr lang="en-US" sz="3300" b="1" i="0" dirty="0" err="1">
                  <a:solidFill>
                    <a:srgbClr val="000000"/>
                  </a:solidFill>
                  <a:effectLst/>
                  <a:latin typeface="Cambria" panose="02040503050406030204" pitchFamily="18" charset="0"/>
                  <a:ea typeface="Cambria" panose="02040503050406030204" pitchFamily="18" charset="0"/>
                </a:rPr>
                <a:t>Công</a:t>
              </a:r>
              <a:r>
                <a:rPr lang="en-US" sz="3300" b="1" i="0" dirty="0">
                  <a:solidFill>
                    <a:srgbClr val="000000"/>
                  </a:solidFill>
                  <a:effectLst/>
                  <a:latin typeface="Cambria" panose="02040503050406030204" pitchFamily="18" charset="0"/>
                  <a:ea typeface="Cambria" panose="02040503050406030204" pitchFamily="18" charset="0"/>
                </a:rPr>
                <a:t>, </a:t>
              </a:r>
              <a:r>
                <a:rPr lang="en-US" sz="3300" b="1" i="0" dirty="0" err="1">
                  <a:solidFill>
                    <a:srgbClr val="000000"/>
                  </a:solidFill>
                  <a:effectLst/>
                  <a:latin typeface="Cambria" panose="02040503050406030204" pitchFamily="18" charset="0"/>
                  <a:ea typeface="Cambria" panose="02040503050406030204" pitchFamily="18" charset="0"/>
                </a:rPr>
                <a:t>sông</a:t>
              </a:r>
              <a:r>
                <a:rPr lang="en-US" sz="3300" b="1" i="0" dirty="0">
                  <a:solidFill>
                    <a:srgbClr val="000000"/>
                  </a:solidFill>
                  <a:effectLst/>
                  <a:latin typeface="Cambria" panose="02040503050406030204" pitchFamily="18" charset="0"/>
                  <a:ea typeface="Cambria" panose="02040503050406030204" pitchFamily="18" charset="0"/>
                </a:rPr>
                <a:t> </a:t>
              </a:r>
              <a:r>
                <a:rPr lang="en-US" sz="3300" b="1" i="0" dirty="0" err="1">
                  <a:solidFill>
                    <a:srgbClr val="000000"/>
                  </a:solidFill>
                  <a:effectLst/>
                  <a:latin typeface="Cambria" panose="02040503050406030204" pitchFamily="18" charset="0"/>
                  <a:ea typeface="Cambria" panose="02040503050406030204" pitchFamily="18" charset="0"/>
                </a:rPr>
                <a:t>Sê</a:t>
              </a:r>
              <a:r>
                <a:rPr lang="en-US" sz="3300" b="1" i="0" dirty="0">
                  <a:solidFill>
                    <a:srgbClr val="000000"/>
                  </a:solidFill>
                  <a:effectLst/>
                  <a:latin typeface="Cambria" panose="02040503050406030204" pitchFamily="18" charset="0"/>
                  <a:ea typeface="Cambria" panose="02040503050406030204" pitchFamily="18" charset="0"/>
                </a:rPr>
                <a:t> San, </a:t>
              </a:r>
              <a:r>
                <a:rPr lang="en-US" sz="3300" b="1" i="0" dirty="0" err="1">
                  <a:solidFill>
                    <a:srgbClr val="000000"/>
                  </a:solidFill>
                  <a:effectLst/>
                  <a:latin typeface="Cambria" panose="02040503050406030204" pitchFamily="18" charset="0"/>
                  <a:ea typeface="Cambria" panose="02040503050406030204" pitchFamily="18" charset="0"/>
                </a:rPr>
                <a:t>dãy</a:t>
              </a:r>
              <a:r>
                <a:rPr lang="en-US" sz="3300" b="1" i="0" dirty="0">
                  <a:solidFill>
                    <a:srgbClr val="000000"/>
                  </a:solidFill>
                  <a:effectLst/>
                  <a:latin typeface="Cambria" panose="02040503050406030204" pitchFamily="18" charset="0"/>
                  <a:ea typeface="Cambria" panose="02040503050406030204" pitchFamily="18" charset="0"/>
                </a:rPr>
                <a:t> </a:t>
              </a:r>
              <a:r>
                <a:rPr lang="en-US" sz="3300" b="1" i="0" dirty="0" err="1">
                  <a:solidFill>
                    <a:srgbClr val="000000"/>
                  </a:solidFill>
                  <a:effectLst/>
                  <a:latin typeface="Cambria" panose="02040503050406030204" pitchFamily="18" charset="0"/>
                  <a:ea typeface="Cambria" panose="02040503050406030204" pitchFamily="18" charset="0"/>
                </a:rPr>
                <a:t>Các-đa-môn</a:t>
              </a:r>
              <a:r>
                <a:rPr lang="en-US" sz="3300" b="1" i="0" dirty="0">
                  <a:solidFill>
                    <a:srgbClr val="000000"/>
                  </a:solidFill>
                  <a:effectLst/>
                  <a:latin typeface="Cambria" panose="02040503050406030204" pitchFamily="18" charset="0"/>
                  <a:ea typeface="Cambria" panose="02040503050406030204" pitchFamily="18" charset="0"/>
                </a:rPr>
                <a:t>, </a:t>
              </a:r>
              <a:r>
                <a:rPr lang="en-US" sz="3300" b="1" i="0" dirty="0" err="1">
                  <a:solidFill>
                    <a:srgbClr val="000000"/>
                  </a:solidFill>
                  <a:effectLst/>
                  <a:latin typeface="Cambria" panose="02040503050406030204" pitchFamily="18" charset="0"/>
                  <a:ea typeface="Cambria" panose="02040503050406030204" pitchFamily="18" charset="0"/>
                </a:rPr>
                <a:t>dãy</a:t>
              </a:r>
              <a:r>
                <a:rPr lang="en-US" sz="3300" b="1" i="0" dirty="0">
                  <a:solidFill>
                    <a:srgbClr val="000000"/>
                  </a:solidFill>
                  <a:effectLst/>
                  <a:latin typeface="Cambria" panose="02040503050406030204" pitchFamily="18" charset="0"/>
                  <a:ea typeface="Cambria" panose="02040503050406030204" pitchFamily="18" charset="0"/>
                </a:rPr>
                <a:t> </a:t>
              </a:r>
              <a:r>
                <a:rPr lang="en-US" sz="3300" b="1" i="0" dirty="0" err="1">
                  <a:solidFill>
                    <a:srgbClr val="000000"/>
                  </a:solidFill>
                  <a:effectLst/>
                  <a:latin typeface="Cambria" panose="02040503050406030204" pitchFamily="18" charset="0"/>
                  <a:ea typeface="Cambria" panose="02040503050406030204" pitchFamily="18" charset="0"/>
                </a:rPr>
                <a:t>Đăng</a:t>
              </a:r>
              <a:r>
                <a:rPr lang="en-US" sz="3300" b="1" i="0" dirty="0">
                  <a:solidFill>
                    <a:srgbClr val="000000"/>
                  </a:solidFill>
                  <a:effectLst/>
                  <a:latin typeface="Cambria" panose="02040503050406030204" pitchFamily="18" charset="0"/>
                  <a:ea typeface="Cambria" panose="02040503050406030204" pitchFamily="18" charset="0"/>
                </a:rPr>
                <a:t> </a:t>
              </a:r>
              <a:r>
                <a:rPr lang="en-US" sz="3300" b="1" i="0" dirty="0" err="1">
                  <a:solidFill>
                    <a:srgbClr val="000000"/>
                  </a:solidFill>
                  <a:effectLst/>
                  <a:latin typeface="Cambria" panose="02040503050406030204" pitchFamily="18" charset="0"/>
                  <a:ea typeface="Cambria" panose="02040503050406030204" pitchFamily="18" charset="0"/>
                </a:rPr>
                <a:t>Rếch</a:t>
              </a:r>
              <a:r>
                <a:rPr lang="en-US" sz="3300" b="1" i="0" dirty="0">
                  <a:solidFill>
                    <a:srgbClr val="000000"/>
                  </a:solidFill>
                  <a:effectLst/>
                  <a:latin typeface="Cambria" panose="02040503050406030204" pitchFamily="18" charset="0"/>
                  <a:ea typeface="Cambria" panose="02040503050406030204" pitchFamily="18" charset="0"/>
                </a:rPr>
                <a:t>, </a:t>
              </a:r>
              <a:r>
                <a:rPr lang="en-US" sz="3300" b="1" i="0" dirty="0" err="1">
                  <a:solidFill>
                    <a:srgbClr val="000000"/>
                  </a:solidFill>
                  <a:effectLst/>
                  <a:latin typeface="Cambria" panose="02040503050406030204" pitchFamily="18" charset="0"/>
                  <a:ea typeface="Cambria" panose="02040503050406030204" pitchFamily="18" charset="0"/>
                </a:rPr>
                <a:t>hồ</a:t>
              </a:r>
              <a:r>
                <a:rPr lang="en-US" sz="3300" b="1" i="0" dirty="0">
                  <a:solidFill>
                    <a:srgbClr val="000000"/>
                  </a:solidFill>
                  <a:effectLst/>
                  <a:latin typeface="Cambria" panose="02040503050406030204" pitchFamily="18" charset="0"/>
                  <a:ea typeface="Cambria" panose="02040503050406030204" pitchFamily="18" charset="0"/>
                </a:rPr>
                <a:t> Tôn-</a:t>
              </a:r>
              <a:r>
                <a:rPr lang="en-US" sz="3300" b="1" i="0" dirty="0" err="1">
                  <a:solidFill>
                    <a:srgbClr val="000000"/>
                  </a:solidFill>
                  <a:effectLst/>
                  <a:latin typeface="Cambria" panose="02040503050406030204" pitchFamily="18" charset="0"/>
                  <a:ea typeface="Cambria" panose="02040503050406030204" pitchFamily="18" charset="0"/>
                </a:rPr>
                <a:t>lê</a:t>
              </a:r>
              <a:r>
                <a:rPr lang="en-US" sz="3300" b="1" i="0" dirty="0">
                  <a:solidFill>
                    <a:srgbClr val="000000"/>
                  </a:solidFill>
                  <a:effectLst/>
                  <a:latin typeface="Cambria" panose="02040503050406030204" pitchFamily="18" charset="0"/>
                  <a:ea typeface="Cambria" panose="02040503050406030204" pitchFamily="18" charset="0"/>
                </a:rPr>
                <a:t> </a:t>
              </a:r>
              <a:r>
                <a:rPr lang="en-US" sz="3300" b="1" i="0" dirty="0" err="1">
                  <a:solidFill>
                    <a:srgbClr val="000000"/>
                  </a:solidFill>
                  <a:effectLst/>
                  <a:latin typeface="Cambria" panose="02040503050406030204" pitchFamily="18" charset="0"/>
                  <a:ea typeface="Cambria" panose="02040503050406030204" pitchFamily="18" charset="0"/>
                </a:rPr>
                <a:t>Sáp</a:t>
              </a:r>
              <a:r>
                <a:rPr lang="en-US" sz="3300" b="1" i="0" dirty="0">
                  <a:solidFill>
                    <a:srgbClr val="000000"/>
                  </a:solidFill>
                  <a:effectLst/>
                  <a:latin typeface="Cambria" panose="02040503050406030204" pitchFamily="18" charset="0"/>
                  <a:ea typeface="Cambria" panose="02040503050406030204" pitchFamily="18" charset="0"/>
                </a:rPr>
                <a:t>.</a:t>
              </a:r>
              <a:endParaRPr lang="en-US" sz="3300" b="1" dirty="0">
                <a:latin typeface="Cambria" panose="02040503050406030204" pitchFamily="18" charset="0"/>
                <a:ea typeface="Cambria" panose="02040503050406030204" pitchFamily="18" charset="0"/>
                <a:cs typeface="Calibri" panose="020F0502020204030204" pitchFamily="34" charset="0"/>
              </a:endParaRPr>
            </a:p>
          </p:txBody>
        </p:sp>
      </p:grpSp>
    </p:spTree>
    <p:extLst>
      <p:ext uri="{BB962C8B-B14F-4D97-AF65-F5344CB8AC3E}">
        <p14:creationId xmlns:p14="http://schemas.microsoft.com/office/powerpoint/2010/main" val="15485773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17AE056-310C-F14B-49E1-3115F7BA3C2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43" r="5543" b="-1297"/>
          <a:stretch/>
        </p:blipFill>
        <p:spPr>
          <a:xfrm>
            <a:off x="0" y="-44450"/>
            <a:ext cx="12192001" cy="6946900"/>
          </a:xfrm>
          <a:prstGeom prst="rect">
            <a:avLst/>
          </a:prstGeom>
        </p:spPr>
      </p:pic>
      <p:sp>
        <p:nvSpPr>
          <p:cNvPr id="3" name="矩形: 圆角 2">
            <a:extLst>
              <a:ext uri="{FF2B5EF4-FFF2-40B4-BE49-F238E27FC236}">
                <a16:creationId xmlns:a16="http://schemas.microsoft.com/office/drawing/2014/main" id="{FEF8A0AD-D249-6989-04BA-24EAFA43B135}"/>
              </a:ext>
            </a:extLst>
          </p:cNvPr>
          <p:cNvSpPr/>
          <p:nvPr/>
        </p:nvSpPr>
        <p:spPr>
          <a:xfrm>
            <a:off x="10676467" y="5054600"/>
            <a:ext cx="2218266" cy="2429933"/>
          </a:xfrm>
          <a:prstGeom prst="roundRect">
            <a:avLst/>
          </a:prstGeom>
          <a:solidFill>
            <a:srgbClr val="FCF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a:extLst>
              <a:ext uri="{FF2B5EF4-FFF2-40B4-BE49-F238E27FC236}">
                <a16:creationId xmlns:a16="http://schemas.microsoft.com/office/drawing/2014/main" id="{2F99E071-22CB-A408-32AD-60F920EF90A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585" t="51703" r="406" b="2387"/>
          <a:stretch/>
        </p:blipFill>
        <p:spPr>
          <a:xfrm>
            <a:off x="9347200" y="3956676"/>
            <a:ext cx="3033713" cy="2901324"/>
          </a:xfrm>
          <a:prstGeom prst="rect">
            <a:avLst/>
          </a:prstGeom>
        </p:spPr>
      </p:pic>
      <p:pic>
        <p:nvPicPr>
          <p:cNvPr id="5" name="Picture 4" descr="A yellow letters on a black background&#10;&#10;Description automatically generated">
            <a:extLst>
              <a:ext uri="{FF2B5EF4-FFF2-40B4-BE49-F238E27FC236}">
                <a16:creationId xmlns:a16="http://schemas.microsoft.com/office/drawing/2014/main" id="{41233DB5-7AEC-3324-032F-22D49C2EC5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200" y="1809750"/>
            <a:ext cx="9753600" cy="3238500"/>
          </a:xfrm>
          <a:prstGeom prst="rect">
            <a:avLst/>
          </a:prstGeom>
        </p:spPr>
      </p:pic>
    </p:spTree>
    <p:extLst>
      <p:ext uri="{BB962C8B-B14F-4D97-AF65-F5344CB8AC3E}">
        <p14:creationId xmlns:p14="http://schemas.microsoft.com/office/powerpoint/2010/main" val="21526615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Diagonal Corners Rounded 3">
            <a:extLst>
              <a:ext uri="{FF2B5EF4-FFF2-40B4-BE49-F238E27FC236}">
                <a16:creationId xmlns:a16="http://schemas.microsoft.com/office/drawing/2014/main" id="{D5AC48F7-B17E-4804-96A7-D51854925E9B}"/>
              </a:ext>
            </a:extLst>
          </p:cNvPr>
          <p:cNvSpPr/>
          <p:nvPr/>
        </p:nvSpPr>
        <p:spPr>
          <a:xfrm>
            <a:off x="204247" y="201813"/>
            <a:ext cx="11783505" cy="6480928"/>
          </a:xfrm>
          <a:prstGeom prst="round2DiagRect">
            <a:avLst/>
          </a:prstGeom>
          <a:solidFill>
            <a:srgbClr val="FFFFFF">
              <a:alpha val="81961"/>
            </a:srgbClr>
          </a:solid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grpSp>
        <p:nvGrpSpPr>
          <p:cNvPr id="6" name="Nhóm 7">
            <a:extLst>
              <a:ext uri="{FF2B5EF4-FFF2-40B4-BE49-F238E27FC236}">
                <a16:creationId xmlns:a16="http://schemas.microsoft.com/office/drawing/2014/main" id="{032618E8-02DD-4A94-A2BE-DFF5895C1F1A}"/>
              </a:ext>
            </a:extLst>
          </p:cNvPr>
          <p:cNvGrpSpPr/>
          <p:nvPr/>
        </p:nvGrpSpPr>
        <p:grpSpPr>
          <a:xfrm>
            <a:off x="418640" y="87421"/>
            <a:ext cx="11512627" cy="1521041"/>
            <a:chOff x="1472116" y="1248688"/>
            <a:chExt cx="9757282" cy="1506964"/>
          </a:xfrm>
        </p:grpSpPr>
        <p:sp>
          <p:nvSpPr>
            <p:cNvPr id="7" name="Hình chữ nhật: Góc Tròn 5">
              <a:extLst>
                <a:ext uri="{FF2B5EF4-FFF2-40B4-BE49-F238E27FC236}">
                  <a16:creationId xmlns:a16="http://schemas.microsoft.com/office/drawing/2014/main" id="{9A80E767-B644-416C-A5BA-78AB71EACA43}"/>
                </a:ext>
              </a:extLst>
            </p:cNvPr>
            <p:cNvSpPr/>
            <p:nvPr/>
          </p:nvSpPr>
          <p:spPr>
            <a:xfrm>
              <a:off x="1472116" y="1248688"/>
              <a:ext cx="9757282" cy="1243101"/>
            </a:xfrm>
            <a:custGeom>
              <a:avLst/>
              <a:gdLst>
                <a:gd name="connsiteX0" fmla="*/ 0 w 9757282"/>
                <a:gd name="connsiteY0" fmla="*/ 207188 h 1243101"/>
                <a:gd name="connsiteX1" fmla="*/ 207188 w 9757282"/>
                <a:gd name="connsiteY1" fmla="*/ 0 h 1243101"/>
                <a:gd name="connsiteX2" fmla="*/ 594251 w 9757282"/>
                <a:gd name="connsiteY2" fmla="*/ 0 h 1243101"/>
                <a:gd name="connsiteX3" fmla="*/ 981314 w 9757282"/>
                <a:gd name="connsiteY3" fmla="*/ 0 h 1243101"/>
                <a:gd name="connsiteX4" fmla="*/ 1555236 w 9757282"/>
                <a:gd name="connsiteY4" fmla="*/ 0 h 1243101"/>
                <a:gd name="connsiteX5" fmla="*/ 2409444 w 9757282"/>
                <a:gd name="connsiteY5" fmla="*/ 0 h 1243101"/>
                <a:gd name="connsiteX6" fmla="*/ 2796508 w 9757282"/>
                <a:gd name="connsiteY6" fmla="*/ 0 h 1243101"/>
                <a:gd name="connsiteX7" fmla="*/ 3277000 w 9757282"/>
                <a:gd name="connsiteY7" fmla="*/ 0 h 1243101"/>
                <a:gd name="connsiteX8" fmla="*/ 3757492 w 9757282"/>
                <a:gd name="connsiteY8" fmla="*/ 0 h 1243101"/>
                <a:gd name="connsiteX9" fmla="*/ 4331414 w 9757282"/>
                <a:gd name="connsiteY9" fmla="*/ 0 h 1243101"/>
                <a:gd name="connsiteX10" fmla="*/ 4998764 w 9757282"/>
                <a:gd name="connsiteY10" fmla="*/ 0 h 1243101"/>
                <a:gd name="connsiteX11" fmla="*/ 5385827 w 9757282"/>
                <a:gd name="connsiteY11" fmla="*/ 0 h 1243101"/>
                <a:gd name="connsiteX12" fmla="*/ 5866320 w 9757282"/>
                <a:gd name="connsiteY12" fmla="*/ 0 h 1243101"/>
                <a:gd name="connsiteX13" fmla="*/ 6627099 w 9757282"/>
                <a:gd name="connsiteY13" fmla="*/ 0 h 1243101"/>
                <a:gd name="connsiteX14" fmla="*/ 7387879 w 9757282"/>
                <a:gd name="connsiteY14" fmla="*/ 0 h 1243101"/>
                <a:gd name="connsiteX15" fmla="*/ 8242087 w 9757282"/>
                <a:gd name="connsiteY15" fmla="*/ 0 h 1243101"/>
                <a:gd name="connsiteX16" fmla="*/ 9550094 w 9757282"/>
                <a:gd name="connsiteY16" fmla="*/ 0 h 1243101"/>
                <a:gd name="connsiteX17" fmla="*/ 9757282 w 9757282"/>
                <a:gd name="connsiteY17" fmla="*/ 207188 h 1243101"/>
                <a:gd name="connsiteX18" fmla="*/ 9757282 w 9757282"/>
                <a:gd name="connsiteY18" fmla="*/ 629838 h 1243101"/>
                <a:gd name="connsiteX19" fmla="*/ 9757282 w 9757282"/>
                <a:gd name="connsiteY19" fmla="*/ 1035913 h 1243101"/>
                <a:gd name="connsiteX20" fmla="*/ 9550094 w 9757282"/>
                <a:gd name="connsiteY20" fmla="*/ 1243101 h 1243101"/>
                <a:gd name="connsiteX21" fmla="*/ 8882744 w 9757282"/>
                <a:gd name="connsiteY21" fmla="*/ 1243101 h 1243101"/>
                <a:gd name="connsiteX22" fmla="*/ 8215393 w 9757282"/>
                <a:gd name="connsiteY22" fmla="*/ 1243101 h 1243101"/>
                <a:gd name="connsiteX23" fmla="*/ 7548043 w 9757282"/>
                <a:gd name="connsiteY23" fmla="*/ 1243101 h 1243101"/>
                <a:gd name="connsiteX24" fmla="*/ 6974121 w 9757282"/>
                <a:gd name="connsiteY24" fmla="*/ 1243101 h 1243101"/>
                <a:gd name="connsiteX25" fmla="*/ 6493629 w 9757282"/>
                <a:gd name="connsiteY25" fmla="*/ 1243101 h 1243101"/>
                <a:gd name="connsiteX26" fmla="*/ 6013137 w 9757282"/>
                <a:gd name="connsiteY26" fmla="*/ 1243101 h 1243101"/>
                <a:gd name="connsiteX27" fmla="*/ 5439215 w 9757282"/>
                <a:gd name="connsiteY27" fmla="*/ 1243101 h 1243101"/>
                <a:gd name="connsiteX28" fmla="*/ 4678436 w 9757282"/>
                <a:gd name="connsiteY28" fmla="*/ 1243101 h 1243101"/>
                <a:gd name="connsiteX29" fmla="*/ 4197944 w 9757282"/>
                <a:gd name="connsiteY29" fmla="*/ 1243101 h 1243101"/>
                <a:gd name="connsiteX30" fmla="*/ 3343735 w 9757282"/>
                <a:gd name="connsiteY30" fmla="*/ 1243101 h 1243101"/>
                <a:gd name="connsiteX31" fmla="*/ 2489526 w 9757282"/>
                <a:gd name="connsiteY31" fmla="*/ 1243101 h 1243101"/>
                <a:gd name="connsiteX32" fmla="*/ 2009034 w 9757282"/>
                <a:gd name="connsiteY32" fmla="*/ 1243101 h 1243101"/>
                <a:gd name="connsiteX33" fmla="*/ 1621971 w 9757282"/>
                <a:gd name="connsiteY33" fmla="*/ 1243101 h 1243101"/>
                <a:gd name="connsiteX34" fmla="*/ 954620 w 9757282"/>
                <a:gd name="connsiteY34" fmla="*/ 1243101 h 1243101"/>
                <a:gd name="connsiteX35" fmla="*/ 207188 w 9757282"/>
                <a:gd name="connsiteY35" fmla="*/ 1243101 h 1243101"/>
                <a:gd name="connsiteX36" fmla="*/ 0 w 9757282"/>
                <a:gd name="connsiteY36" fmla="*/ 1035913 h 1243101"/>
                <a:gd name="connsiteX37" fmla="*/ 0 w 9757282"/>
                <a:gd name="connsiteY37" fmla="*/ 638125 h 1243101"/>
                <a:gd name="connsiteX38" fmla="*/ 0 w 9757282"/>
                <a:gd name="connsiteY38" fmla="*/ 207188 h 1243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757282" h="1243101" extrusionOk="0">
                  <a:moveTo>
                    <a:pt x="0" y="207188"/>
                  </a:moveTo>
                  <a:cubicBezTo>
                    <a:pt x="6624" y="91649"/>
                    <a:pt x="92332" y="17462"/>
                    <a:pt x="207188" y="0"/>
                  </a:cubicBezTo>
                  <a:cubicBezTo>
                    <a:pt x="285128" y="17873"/>
                    <a:pt x="409020" y="2649"/>
                    <a:pt x="594251" y="0"/>
                  </a:cubicBezTo>
                  <a:cubicBezTo>
                    <a:pt x="779482" y="-2649"/>
                    <a:pt x="821886" y="2864"/>
                    <a:pt x="981314" y="0"/>
                  </a:cubicBezTo>
                  <a:cubicBezTo>
                    <a:pt x="1140742" y="-2864"/>
                    <a:pt x="1309874" y="17111"/>
                    <a:pt x="1555236" y="0"/>
                  </a:cubicBezTo>
                  <a:cubicBezTo>
                    <a:pt x="1800598" y="-17111"/>
                    <a:pt x="2069779" y="-6933"/>
                    <a:pt x="2409444" y="0"/>
                  </a:cubicBezTo>
                  <a:cubicBezTo>
                    <a:pt x="2749109" y="6933"/>
                    <a:pt x="2709970" y="4918"/>
                    <a:pt x="2796508" y="0"/>
                  </a:cubicBezTo>
                  <a:cubicBezTo>
                    <a:pt x="2883046" y="-4918"/>
                    <a:pt x="3086078" y="12332"/>
                    <a:pt x="3277000" y="0"/>
                  </a:cubicBezTo>
                  <a:cubicBezTo>
                    <a:pt x="3467922" y="-12332"/>
                    <a:pt x="3517771" y="-4398"/>
                    <a:pt x="3757492" y="0"/>
                  </a:cubicBezTo>
                  <a:cubicBezTo>
                    <a:pt x="3997213" y="4398"/>
                    <a:pt x="4084000" y="4605"/>
                    <a:pt x="4331414" y="0"/>
                  </a:cubicBezTo>
                  <a:cubicBezTo>
                    <a:pt x="4578828" y="-4605"/>
                    <a:pt x="4722808" y="-15550"/>
                    <a:pt x="4998764" y="0"/>
                  </a:cubicBezTo>
                  <a:cubicBezTo>
                    <a:pt x="5274720" y="15550"/>
                    <a:pt x="5205776" y="-6022"/>
                    <a:pt x="5385827" y="0"/>
                  </a:cubicBezTo>
                  <a:cubicBezTo>
                    <a:pt x="5565878" y="6022"/>
                    <a:pt x="5676454" y="-13831"/>
                    <a:pt x="5866320" y="0"/>
                  </a:cubicBezTo>
                  <a:cubicBezTo>
                    <a:pt x="6056186" y="13831"/>
                    <a:pt x="6335946" y="23921"/>
                    <a:pt x="6627099" y="0"/>
                  </a:cubicBezTo>
                  <a:cubicBezTo>
                    <a:pt x="6918252" y="-23921"/>
                    <a:pt x="7112494" y="-17696"/>
                    <a:pt x="7387879" y="0"/>
                  </a:cubicBezTo>
                  <a:cubicBezTo>
                    <a:pt x="7663264" y="17696"/>
                    <a:pt x="7998371" y="-36130"/>
                    <a:pt x="8242087" y="0"/>
                  </a:cubicBezTo>
                  <a:cubicBezTo>
                    <a:pt x="8485803" y="36130"/>
                    <a:pt x="9028881" y="21610"/>
                    <a:pt x="9550094" y="0"/>
                  </a:cubicBezTo>
                  <a:cubicBezTo>
                    <a:pt x="9665083" y="16658"/>
                    <a:pt x="9782918" y="81293"/>
                    <a:pt x="9757282" y="207188"/>
                  </a:cubicBezTo>
                  <a:cubicBezTo>
                    <a:pt x="9749892" y="349082"/>
                    <a:pt x="9765627" y="474219"/>
                    <a:pt x="9757282" y="629838"/>
                  </a:cubicBezTo>
                  <a:cubicBezTo>
                    <a:pt x="9748938" y="785457"/>
                    <a:pt x="9760780" y="836540"/>
                    <a:pt x="9757282" y="1035913"/>
                  </a:cubicBezTo>
                  <a:cubicBezTo>
                    <a:pt x="9781429" y="1149809"/>
                    <a:pt x="9666140" y="1235636"/>
                    <a:pt x="9550094" y="1243101"/>
                  </a:cubicBezTo>
                  <a:cubicBezTo>
                    <a:pt x="9371948" y="1271313"/>
                    <a:pt x="9162575" y="1257534"/>
                    <a:pt x="8882744" y="1243101"/>
                  </a:cubicBezTo>
                  <a:cubicBezTo>
                    <a:pt x="8602913" y="1228669"/>
                    <a:pt x="8507099" y="1232464"/>
                    <a:pt x="8215393" y="1243101"/>
                  </a:cubicBezTo>
                  <a:cubicBezTo>
                    <a:pt x="7923687" y="1253738"/>
                    <a:pt x="7825926" y="1234706"/>
                    <a:pt x="7548043" y="1243101"/>
                  </a:cubicBezTo>
                  <a:cubicBezTo>
                    <a:pt x="7270160" y="1251497"/>
                    <a:pt x="7227088" y="1230236"/>
                    <a:pt x="6974121" y="1243101"/>
                  </a:cubicBezTo>
                  <a:cubicBezTo>
                    <a:pt x="6721154" y="1255966"/>
                    <a:pt x="6720694" y="1252066"/>
                    <a:pt x="6493629" y="1243101"/>
                  </a:cubicBezTo>
                  <a:cubicBezTo>
                    <a:pt x="6266564" y="1234136"/>
                    <a:pt x="6177824" y="1263249"/>
                    <a:pt x="6013137" y="1243101"/>
                  </a:cubicBezTo>
                  <a:cubicBezTo>
                    <a:pt x="5848450" y="1222953"/>
                    <a:pt x="5604099" y="1263528"/>
                    <a:pt x="5439215" y="1243101"/>
                  </a:cubicBezTo>
                  <a:cubicBezTo>
                    <a:pt x="5274331" y="1222674"/>
                    <a:pt x="5031179" y="1245083"/>
                    <a:pt x="4678436" y="1243101"/>
                  </a:cubicBezTo>
                  <a:cubicBezTo>
                    <a:pt x="4325693" y="1241119"/>
                    <a:pt x="4353984" y="1233549"/>
                    <a:pt x="4197944" y="1243101"/>
                  </a:cubicBezTo>
                  <a:cubicBezTo>
                    <a:pt x="4041904" y="1252653"/>
                    <a:pt x="3597279" y="1279636"/>
                    <a:pt x="3343735" y="1243101"/>
                  </a:cubicBezTo>
                  <a:cubicBezTo>
                    <a:pt x="3090191" y="1206566"/>
                    <a:pt x="2893725" y="1255439"/>
                    <a:pt x="2489526" y="1243101"/>
                  </a:cubicBezTo>
                  <a:cubicBezTo>
                    <a:pt x="2085327" y="1230763"/>
                    <a:pt x="2239170" y="1252910"/>
                    <a:pt x="2009034" y="1243101"/>
                  </a:cubicBezTo>
                  <a:cubicBezTo>
                    <a:pt x="1778898" y="1233292"/>
                    <a:pt x="1704845" y="1249852"/>
                    <a:pt x="1621971" y="1243101"/>
                  </a:cubicBezTo>
                  <a:cubicBezTo>
                    <a:pt x="1539097" y="1236350"/>
                    <a:pt x="1129047" y="1246616"/>
                    <a:pt x="954620" y="1243101"/>
                  </a:cubicBezTo>
                  <a:cubicBezTo>
                    <a:pt x="780193" y="1239586"/>
                    <a:pt x="402046" y="1261481"/>
                    <a:pt x="207188" y="1243101"/>
                  </a:cubicBezTo>
                  <a:cubicBezTo>
                    <a:pt x="117303" y="1251492"/>
                    <a:pt x="4969" y="1135578"/>
                    <a:pt x="0" y="1035913"/>
                  </a:cubicBezTo>
                  <a:cubicBezTo>
                    <a:pt x="-13867" y="887459"/>
                    <a:pt x="-14420" y="753936"/>
                    <a:pt x="0" y="638125"/>
                  </a:cubicBezTo>
                  <a:cubicBezTo>
                    <a:pt x="14420" y="522314"/>
                    <a:pt x="-17294" y="351689"/>
                    <a:pt x="0" y="207188"/>
                  </a:cubicBezTo>
                  <a:close/>
                </a:path>
              </a:pathLst>
            </a:custGeom>
            <a:noFill/>
            <a:ln w="19050">
              <a:solidFill>
                <a:srgbClr val="FF4678"/>
              </a:solidFill>
              <a:prstDash val="lgDash"/>
              <a:extLst>
                <a:ext uri="{C807C97D-BFC1-408E-A445-0C87EB9F89A2}">
                  <ask:lineSketchStyleProps xmlns:ask="http://schemas.microsoft.com/office/drawing/2018/sketchyshapes" sd="3374639765">
                    <a:custGeom>
                      <a:avLst/>
                      <a:gdLst>
                        <a:gd name="connsiteX0" fmla="*/ 0 w 11512627"/>
                        <a:gd name="connsiteY0" fmla="*/ 209123 h 1254713"/>
                        <a:gd name="connsiteX1" fmla="*/ 244461 w 11512627"/>
                        <a:gd name="connsiteY1" fmla="*/ 0 h 1254713"/>
                        <a:gd name="connsiteX2" fmla="*/ 701157 w 11512627"/>
                        <a:gd name="connsiteY2" fmla="*/ 0 h 1254713"/>
                        <a:gd name="connsiteX3" fmla="*/ 1157853 w 11512627"/>
                        <a:gd name="connsiteY3" fmla="*/ 0 h 1254713"/>
                        <a:gd name="connsiteX4" fmla="*/ 1835024 w 11512627"/>
                        <a:gd name="connsiteY4" fmla="*/ 0 h 1254713"/>
                        <a:gd name="connsiteX5" fmla="*/ 2842905 w 11512627"/>
                        <a:gd name="connsiteY5" fmla="*/ 0 h 1254713"/>
                        <a:gd name="connsiteX6" fmla="*/ 3299602 w 11512627"/>
                        <a:gd name="connsiteY6" fmla="*/ 0 h 1254713"/>
                        <a:gd name="connsiteX7" fmla="*/ 3866535 w 11512627"/>
                        <a:gd name="connsiteY7" fmla="*/ 0 h 1254713"/>
                        <a:gd name="connsiteX8" fmla="*/ 4433468 w 11512627"/>
                        <a:gd name="connsiteY8" fmla="*/ 0 h 1254713"/>
                        <a:gd name="connsiteX9" fmla="*/ 5110639 w 11512627"/>
                        <a:gd name="connsiteY9" fmla="*/ 0 h 1254713"/>
                        <a:gd name="connsiteX10" fmla="*/ 5898046 w 11512627"/>
                        <a:gd name="connsiteY10" fmla="*/ 0 h 1254713"/>
                        <a:gd name="connsiteX11" fmla="*/ 6354742 w 11512627"/>
                        <a:gd name="connsiteY11" fmla="*/ 0 h 1254713"/>
                        <a:gd name="connsiteX12" fmla="*/ 6921676 w 11512627"/>
                        <a:gd name="connsiteY12" fmla="*/ 0 h 1254713"/>
                        <a:gd name="connsiteX13" fmla="*/ 7819320 w 11512627"/>
                        <a:gd name="connsiteY13" fmla="*/ 0 h 1254713"/>
                        <a:gd name="connsiteX14" fmla="*/ 8716965 w 11512627"/>
                        <a:gd name="connsiteY14" fmla="*/ 0 h 1254713"/>
                        <a:gd name="connsiteX15" fmla="*/ 9724846 w 11512627"/>
                        <a:gd name="connsiteY15" fmla="*/ 0 h 1254713"/>
                        <a:gd name="connsiteX16" fmla="*/ 11268165 w 11512627"/>
                        <a:gd name="connsiteY16" fmla="*/ 0 h 1254713"/>
                        <a:gd name="connsiteX17" fmla="*/ 11512627 w 11512627"/>
                        <a:gd name="connsiteY17" fmla="*/ 209123 h 1254713"/>
                        <a:gd name="connsiteX18" fmla="*/ 11512627 w 11512627"/>
                        <a:gd name="connsiteY18" fmla="*/ 635721 h 1254713"/>
                        <a:gd name="connsiteX19" fmla="*/ 11512627 w 11512627"/>
                        <a:gd name="connsiteY19" fmla="*/ 1045589 h 1254713"/>
                        <a:gd name="connsiteX20" fmla="*/ 11268165 w 11512627"/>
                        <a:gd name="connsiteY20" fmla="*/ 1254713 h 1254713"/>
                        <a:gd name="connsiteX21" fmla="*/ 10480758 w 11512627"/>
                        <a:gd name="connsiteY21" fmla="*/ 1254713 h 1254713"/>
                        <a:gd name="connsiteX22" fmla="*/ 9693350 w 11512627"/>
                        <a:gd name="connsiteY22" fmla="*/ 1254713 h 1254713"/>
                        <a:gd name="connsiteX23" fmla="*/ 8905943 w 11512627"/>
                        <a:gd name="connsiteY23" fmla="*/ 1254713 h 1254713"/>
                        <a:gd name="connsiteX24" fmla="*/ 8228772 w 11512627"/>
                        <a:gd name="connsiteY24" fmla="*/ 1254713 h 1254713"/>
                        <a:gd name="connsiteX25" fmla="*/ 7661839 w 11512627"/>
                        <a:gd name="connsiteY25" fmla="*/ 1254713 h 1254713"/>
                        <a:gd name="connsiteX26" fmla="*/ 7094906 w 11512627"/>
                        <a:gd name="connsiteY26" fmla="*/ 1254713 h 1254713"/>
                        <a:gd name="connsiteX27" fmla="*/ 6417735 w 11512627"/>
                        <a:gd name="connsiteY27" fmla="*/ 1254713 h 1254713"/>
                        <a:gd name="connsiteX28" fmla="*/ 5520091 w 11512627"/>
                        <a:gd name="connsiteY28" fmla="*/ 1254713 h 1254713"/>
                        <a:gd name="connsiteX29" fmla="*/ 4953158 w 11512627"/>
                        <a:gd name="connsiteY29" fmla="*/ 1254713 h 1254713"/>
                        <a:gd name="connsiteX30" fmla="*/ 3945276 w 11512627"/>
                        <a:gd name="connsiteY30" fmla="*/ 1254713 h 1254713"/>
                        <a:gd name="connsiteX31" fmla="*/ 2937394 w 11512627"/>
                        <a:gd name="connsiteY31" fmla="*/ 1254713 h 1254713"/>
                        <a:gd name="connsiteX32" fmla="*/ 2370461 w 11512627"/>
                        <a:gd name="connsiteY32" fmla="*/ 1254713 h 1254713"/>
                        <a:gd name="connsiteX33" fmla="*/ 1913765 w 11512627"/>
                        <a:gd name="connsiteY33" fmla="*/ 1254713 h 1254713"/>
                        <a:gd name="connsiteX34" fmla="*/ 1126357 w 11512627"/>
                        <a:gd name="connsiteY34" fmla="*/ 1254713 h 1254713"/>
                        <a:gd name="connsiteX35" fmla="*/ 244461 w 11512627"/>
                        <a:gd name="connsiteY35" fmla="*/ 1254713 h 1254713"/>
                        <a:gd name="connsiteX36" fmla="*/ 0 w 11512627"/>
                        <a:gd name="connsiteY36" fmla="*/ 1045589 h 1254713"/>
                        <a:gd name="connsiteX37" fmla="*/ 0 w 11512627"/>
                        <a:gd name="connsiteY37" fmla="*/ 644085 h 1254713"/>
                        <a:gd name="connsiteX38" fmla="*/ 0 w 11512627"/>
                        <a:gd name="connsiteY38" fmla="*/ 209123 h 1254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512627" h="1254713" extrusionOk="0">
                          <a:moveTo>
                            <a:pt x="0" y="209123"/>
                          </a:moveTo>
                          <a:cubicBezTo>
                            <a:pt x="17375" y="90900"/>
                            <a:pt x="108479" y="36473"/>
                            <a:pt x="244461" y="0"/>
                          </a:cubicBezTo>
                          <a:cubicBezTo>
                            <a:pt x="321104" y="14438"/>
                            <a:pt x="458346" y="17429"/>
                            <a:pt x="701157" y="0"/>
                          </a:cubicBezTo>
                          <a:cubicBezTo>
                            <a:pt x="924676" y="-3386"/>
                            <a:pt x="973856" y="-8630"/>
                            <a:pt x="1157853" y="0"/>
                          </a:cubicBezTo>
                          <a:cubicBezTo>
                            <a:pt x="1349758" y="8245"/>
                            <a:pt x="1519196" y="-21009"/>
                            <a:pt x="1835024" y="0"/>
                          </a:cubicBezTo>
                          <a:cubicBezTo>
                            <a:pt x="2203486" y="-25073"/>
                            <a:pt x="2395181" y="38419"/>
                            <a:pt x="2842905" y="0"/>
                          </a:cubicBezTo>
                          <a:cubicBezTo>
                            <a:pt x="3252081" y="14604"/>
                            <a:pt x="3198779" y="10610"/>
                            <a:pt x="3299602" y="0"/>
                          </a:cubicBezTo>
                          <a:cubicBezTo>
                            <a:pt x="3388613" y="3087"/>
                            <a:pt x="3668262" y="37945"/>
                            <a:pt x="3866535" y="0"/>
                          </a:cubicBezTo>
                          <a:cubicBezTo>
                            <a:pt x="4092659" y="-19550"/>
                            <a:pt x="4144879" y="3315"/>
                            <a:pt x="4433468" y="0"/>
                          </a:cubicBezTo>
                          <a:cubicBezTo>
                            <a:pt x="4724795" y="6035"/>
                            <a:pt x="4835311" y="17129"/>
                            <a:pt x="5110639" y="0"/>
                          </a:cubicBezTo>
                          <a:cubicBezTo>
                            <a:pt x="5420094" y="-2009"/>
                            <a:pt x="5608226" y="-806"/>
                            <a:pt x="5898046" y="0"/>
                          </a:cubicBezTo>
                          <a:cubicBezTo>
                            <a:pt x="6211310" y="5545"/>
                            <a:pt x="6136240" y="-13162"/>
                            <a:pt x="6354742" y="0"/>
                          </a:cubicBezTo>
                          <a:cubicBezTo>
                            <a:pt x="6591316" y="531"/>
                            <a:pt x="6678971" y="-6673"/>
                            <a:pt x="6921676" y="0"/>
                          </a:cubicBezTo>
                          <a:cubicBezTo>
                            <a:pt x="7163736" y="-33979"/>
                            <a:pt x="7445147" y="-3678"/>
                            <a:pt x="7819320" y="0"/>
                          </a:cubicBezTo>
                          <a:cubicBezTo>
                            <a:pt x="8174083" y="-42674"/>
                            <a:pt x="8391050" y="-58738"/>
                            <a:pt x="8716965" y="0"/>
                          </a:cubicBezTo>
                          <a:cubicBezTo>
                            <a:pt x="8983682" y="-727"/>
                            <a:pt x="9432244" y="-14384"/>
                            <a:pt x="9724846" y="0"/>
                          </a:cubicBezTo>
                          <a:cubicBezTo>
                            <a:pt x="9882937" y="517"/>
                            <a:pt x="10695513" y="70395"/>
                            <a:pt x="11268165" y="0"/>
                          </a:cubicBezTo>
                          <a:cubicBezTo>
                            <a:pt x="11402899" y="34842"/>
                            <a:pt x="11535103" y="85046"/>
                            <a:pt x="11512627" y="209123"/>
                          </a:cubicBezTo>
                          <a:cubicBezTo>
                            <a:pt x="11509776" y="350551"/>
                            <a:pt x="11533530" y="479145"/>
                            <a:pt x="11512627" y="635721"/>
                          </a:cubicBezTo>
                          <a:cubicBezTo>
                            <a:pt x="11500335" y="805259"/>
                            <a:pt x="11514750" y="857230"/>
                            <a:pt x="11512627" y="1045589"/>
                          </a:cubicBezTo>
                          <a:cubicBezTo>
                            <a:pt x="11548846" y="1165626"/>
                            <a:pt x="11394730" y="1219982"/>
                            <a:pt x="11268165" y="1254713"/>
                          </a:cubicBezTo>
                          <a:cubicBezTo>
                            <a:pt x="11108569" y="1254141"/>
                            <a:pt x="10804943" y="1249314"/>
                            <a:pt x="10480758" y="1254713"/>
                          </a:cubicBezTo>
                          <a:cubicBezTo>
                            <a:pt x="10170016" y="1220417"/>
                            <a:pt x="10030803" y="1230685"/>
                            <a:pt x="9693350" y="1254713"/>
                          </a:cubicBezTo>
                          <a:cubicBezTo>
                            <a:pt x="9337687" y="1251763"/>
                            <a:pt x="9223383" y="1265502"/>
                            <a:pt x="8905943" y="1254713"/>
                          </a:cubicBezTo>
                          <a:cubicBezTo>
                            <a:pt x="8576910" y="1262349"/>
                            <a:pt x="8527346" y="1237806"/>
                            <a:pt x="8228772" y="1254713"/>
                          </a:cubicBezTo>
                          <a:cubicBezTo>
                            <a:pt x="7930151" y="1267442"/>
                            <a:pt x="7929489" y="1262851"/>
                            <a:pt x="7661839" y="1254713"/>
                          </a:cubicBezTo>
                          <a:cubicBezTo>
                            <a:pt x="7372216" y="1254758"/>
                            <a:pt x="7290019" y="1271855"/>
                            <a:pt x="7094906" y="1254713"/>
                          </a:cubicBezTo>
                          <a:cubicBezTo>
                            <a:pt x="6919767" y="1237338"/>
                            <a:pt x="6638394" y="1262158"/>
                            <a:pt x="6417735" y="1254713"/>
                          </a:cubicBezTo>
                          <a:cubicBezTo>
                            <a:pt x="6240987" y="1219344"/>
                            <a:pt x="5912078" y="1248738"/>
                            <a:pt x="5520091" y="1254713"/>
                          </a:cubicBezTo>
                          <a:cubicBezTo>
                            <a:pt x="5107888" y="1248296"/>
                            <a:pt x="5144980" y="1247707"/>
                            <a:pt x="4953158" y="1254713"/>
                          </a:cubicBezTo>
                          <a:cubicBezTo>
                            <a:pt x="4771358" y="1257484"/>
                            <a:pt x="4253240" y="1282319"/>
                            <a:pt x="3945276" y="1254713"/>
                          </a:cubicBezTo>
                          <a:cubicBezTo>
                            <a:pt x="3608875" y="1229026"/>
                            <a:pt x="3394317" y="1252151"/>
                            <a:pt x="2937394" y="1254713"/>
                          </a:cubicBezTo>
                          <a:cubicBezTo>
                            <a:pt x="2457038" y="1262889"/>
                            <a:pt x="2659446" y="1224600"/>
                            <a:pt x="2370461" y="1254713"/>
                          </a:cubicBezTo>
                          <a:cubicBezTo>
                            <a:pt x="2096858" y="1245819"/>
                            <a:pt x="2031591" y="1258678"/>
                            <a:pt x="1913765" y="1254713"/>
                          </a:cubicBezTo>
                          <a:cubicBezTo>
                            <a:pt x="1827662" y="1254109"/>
                            <a:pt x="1318600" y="1253572"/>
                            <a:pt x="1126357" y="1254713"/>
                          </a:cubicBezTo>
                          <a:cubicBezTo>
                            <a:pt x="898263" y="1266909"/>
                            <a:pt x="456377" y="1280605"/>
                            <a:pt x="244461" y="1254713"/>
                          </a:cubicBezTo>
                          <a:cubicBezTo>
                            <a:pt x="143640" y="1280504"/>
                            <a:pt x="2220" y="1143607"/>
                            <a:pt x="0" y="1045589"/>
                          </a:cubicBezTo>
                          <a:cubicBezTo>
                            <a:pt x="-28374" y="892004"/>
                            <a:pt x="-24093" y="773717"/>
                            <a:pt x="0" y="644085"/>
                          </a:cubicBezTo>
                          <a:cubicBezTo>
                            <a:pt x="-8427" y="536670"/>
                            <a:pt x="-49311" y="354599"/>
                            <a:pt x="0" y="209123"/>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Hình chữ nhật: Góc Tròn 48">
              <a:extLst>
                <a:ext uri="{FF2B5EF4-FFF2-40B4-BE49-F238E27FC236}">
                  <a16:creationId xmlns:a16="http://schemas.microsoft.com/office/drawing/2014/main" id="{30DAC378-36F8-421C-B0DA-BBD8C240D3C3}"/>
                </a:ext>
              </a:extLst>
            </p:cNvPr>
            <p:cNvSpPr/>
            <p:nvPr/>
          </p:nvSpPr>
          <p:spPr>
            <a:xfrm>
              <a:off x="1593499" y="1408297"/>
              <a:ext cx="9411821" cy="1347355"/>
            </a:xfrm>
            <a:custGeom>
              <a:avLst/>
              <a:gdLst>
                <a:gd name="connsiteX0" fmla="*/ 0 w 9206208"/>
                <a:gd name="connsiteY0" fmla="*/ 224564 h 1347355"/>
                <a:gd name="connsiteX1" fmla="*/ 224564 w 9206208"/>
                <a:gd name="connsiteY1" fmla="*/ 0 h 1347355"/>
                <a:gd name="connsiteX2" fmla="*/ 723044 w 9206208"/>
                <a:gd name="connsiteY2" fmla="*/ 0 h 1347355"/>
                <a:gd name="connsiteX3" fmla="*/ 1571807 w 9206208"/>
                <a:gd name="connsiteY3" fmla="*/ 0 h 1347355"/>
                <a:gd name="connsiteX4" fmla="*/ 1982716 w 9206208"/>
                <a:gd name="connsiteY4" fmla="*/ 0 h 1347355"/>
                <a:gd name="connsiteX5" fmla="*/ 2743909 w 9206208"/>
                <a:gd name="connsiteY5" fmla="*/ 0 h 1347355"/>
                <a:gd name="connsiteX6" fmla="*/ 3154818 w 9206208"/>
                <a:gd name="connsiteY6" fmla="*/ 0 h 1347355"/>
                <a:gd name="connsiteX7" fmla="*/ 3653298 w 9206208"/>
                <a:gd name="connsiteY7" fmla="*/ 0 h 1347355"/>
                <a:gd name="connsiteX8" fmla="*/ 4239348 w 9206208"/>
                <a:gd name="connsiteY8" fmla="*/ 0 h 1347355"/>
                <a:gd name="connsiteX9" fmla="*/ 4650258 w 9206208"/>
                <a:gd name="connsiteY9" fmla="*/ 0 h 1347355"/>
                <a:gd name="connsiteX10" fmla="*/ 5236308 w 9206208"/>
                <a:gd name="connsiteY10" fmla="*/ 0 h 1347355"/>
                <a:gd name="connsiteX11" fmla="*/ 5734788 w 9206208"/>
                <a:gd name="connsiteY11" fmla="*/ 0 h 1347355"/>
                <a:gd name="connsiteX12" fmla="*/ 6408410 w 9206208"/>
                <a:gd name="connsiteY12" fmla="*/ 0 h 1347355"/>
                <a:gd name="connsiteX13" fmla="*/ 6994460 w 9206208"/>
                <a:gd name="connsiteY13" fmla="*/ 0 h 1347355"/>
                <a:gd name="connsiteX14" fmla="*/ 7668082 w 9206208"/>
                <a:gd name="connsiteY14" fmla="*/ 0 h 1347355"/>
                <a:gd name="connsiteX15" fmla="*/ 8981644 w 9206208"/>
                <a:gd name="connsiteY15" fmla="*/ 0 h 1347355"/>
                <a:gd name="connsiteX16" fmla="*/ 9206208 w 9206208"/>
                <a:gd name="connsiteY16" fmla="*/ 224564 h 1347355"/>
                <a:gd name="connsiteX17" fmla="*/ 9206208 w 9206208"/>
                <a:gd name="connsiteY17" fmla="*/ 655713 h 1347355"/>
                <a:gd name="connsiteX18" fmla="*/ 9206208 w 9206208"/>
                <a:gd name="connsiteY18" fmla="*/ 1122791 h 1347355"/>
                <a:gd name="connsiteX19" fmla="*/ 8981644 w 9206208"/>
                <a:gd name="connsiteY19" fmla="*/ 1347355 h 1347355"/>
                <a:gd name="connsiteX20" fmla="*/ 8220452 w 9206208"/>
                <a:gd name="connsiteY20" fmla="*/ 1347355 h 1347355"/>
                <a:gd name="connsiteX21" fmla="*/ 7459259 w 9206208"/>
                <a:gd name="connsiteY21" fmla="*/ 1347355 h 1347355"/>
                <a:gd name="connsiteX22" fmla="*/ 6610496 w 9206208"/>
                <a:gd name="connsiteY22" fmla="*/ 1347355 h 1347355"/>
                <a:gd name="connsiteX23" fmla="*/ 5849304 w 9206208"/>
                <a:gd name="connsiteY23" fmla="*/ 1347355 h 1347355"/>
                <a:gd name="connsiteX24" fmla="*/ 5438395 w 9206208"/>
                <a:gd name="connsiteY24" fmla="*/ 1347355 h 1347355"/>
                <a:gd name="connsiteX25" fmla="*/ 5027486 w 9206208"/>
                <a:gd name="connsiteY25" fmla="*/ 1347355 h 1347355"/>
                <a:gd name="connsiteX26" fmla="*/ 4441435 w 9206208"/>
                <a:gd name="connsiteY26" fmla="*/ 1347355 h 1347355"/>
                <a:gd name="connsiteX27" fmla="*/ 3942955 w 9206208"/>
                <a:gd name="connsiteY27" fmla="*/ 1347355 h 1347355"/>
                <a:gd name="connsiteX28" fmla="*/ 3094192 w 9206208"/>
                <a:gd name="connsiteY28" fmla="*/ 1347355 h 1347355"/>
                <a:gd name="connsiteX29" fmla="*/ 2420570 w 9206208"/>
                <a:gd name="connsiteY29" fmla="*/ 1347355 h 1347355"/>
                <a:gd name="connsiteX30" fmla="*/ 1571807 w 9206208"/>
                <a:gd name="connsiteY30" fmla="*/ 1347355 h 1347355"/>
                <a:gd name="connsiteX31" fmla="*/ 1160898 w 9206208"/>
                <a:gd name="connsiteY31" fmla="*/ 1347355 h 1347355"/>
                <a:gd name="connsiteX32" fmla="*/ 224564 w 9206208"/>
                <a:gd name="connsiteY32" fmla="*/ 1347355 h 1347355"/>
                <a:gd name="connsiteX33" fmla="*/ 0 w 9206208"/>
                <a:gd name="connsiteY33" fmla="*/ 1122791 h 1347355"/>
                <a:gd name="connsiteX34" fmla="*/ 0 w 9206208"/>
                <a:gd name="connsiteY34" fmla="*/ 700624 h 1347355"/>
                <a:gd name="connsiteX35" fmla="*/ 0 w 9206208"/>
                <a:gd name="connsiteY35" fmla="*/ 224564 h 134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06208" h="1347355" fill="none" extrusionOk="0">
                  <a:moveTo>
                    <a:pt x="0" y="224564"/>
                  </a:moveTo>
                  <a:cubicBezTo>
                    <a:pt x="11143" y="74036"/>
                    <a:pt x="113586" y="-9368"/>
                    <a:pt x="224564" y="0"/>
                  </a:cubicBezTo>
                  <a:cubicBezTo>
                    <a:pt x="427698" y="10576"/>
                    <a:pt x="578238" y="11989"/>
                    <a:pt x="723044" y="0"/>
                  </a:cubicBezTo>
                  <a:cubicBezTo>
                    <a:pt x="867850" y="-11989"/>
                    <a:pt x="1235179" y="38637"/>
                    <a:pt x="1571807" y="0"/>
                  </a:cubicBezTo>
                  <a:cubicBezTo>
                    <a:pt x="1908435" y="-38637"/>
                    <a:pt x="1832318" y="19535"/>
                    <a:pt x="1982716" y="0"/>
                  </a:cubicBezTo>
                  <a:cubicBezTo>
                    <a:pt x="2133114" y="-19535"/>
                    <a:pt x="2535553" y="-19205"/>
                    <a:pt x="2743909" y="0"/>
                  </a:cubicBezTo>
                  <a:cubicBezTo>
                    <a:pt x="2952265" y="19205"/>
                    <a:pt x="2967145" y="13358"/>
                    <a:pt x="3154818" y="0"/>
                  </a:cubicBezTo>
                  <a:cubicBezTo>
                    <a:pt x="3342491" y="-13358"/>
                    <a:pt x="3449031" y="4568"/>
                    <a:pt x="3653298" y="0"/>
                  </a:cubicBezTo>
                  <a:cubicBezTo>
                    <a:pt x="3857565" y="-4568"/>
                    <a:pt x="4045167" y="17679"/>
                    <a:pt x="4239348" y="0"/>
                  </a:cubicBezTo>
                  <a:cubicBezTo>
                    <a:pt x="4433529" y="-17679"/>
                    <a:pt x="4474248" y="18602"/>
                    <a:pt x="4650258" y="0"/>
                  </a:cubicBezTo>
                  <a:cubicBezTo>
                    <a:pt x="4826268" y="-18602"/>
                    <a:pt x="4970904" y="-12472"/>
                    <a:pt x="5236308" y="0"/>
                  </a:cubicBezTo>
                  <a:cubicBezTo>
                    <a:pt x="5501712" y="12472"/>
                    <a:pt x="5525570" y="13948"/>
                    <a:pt x="5734788" y="0"/>
                  </a:cubicBezTo>
                  <a:cubicBezTo>
                    <a:pt x="5944006" y="-13948"/>
                    <a:pt x="6258305" y="-29027"/>
                    <a:pt x="6408410" y="0"/>
                  </a:cubicBezTo>
                  <a:cubicBezTo>
                    <a:pt x="6558515" y="29027"/>
                    <a:pt x="6749716" y="-22604"/>
                    <a:pt x="6994460" y="0"/>
                  </a:cubicBezTo>
                  <a:cubicBezTo>
                    <a:pt x="7239204" y="22604"/>
                    <a:pt x="7529890" y="-6172"/>
                    <a:pt x="7668082" y="0"/>
                  </a:cubicBezTo>
                  <a:cubicBezTo>
                    <a:pt x="7806274" y="6172"/>
                    <a:pt x="8588033" y="-22480"/>
                    <a:pt x="8981644" y="0"/>
                  </a:cubicBezTo>
                  <a:cubicBezTo>
                    <a:pt x="9109705" y="20624"/>
                    <a:pt x="9214618" y="91565"/>
                    <a:pt x="9206208" y="224564"/>
                  </a:cubicBezTo>
                  <a:cubicBezTo>
                    <a:pt x="9203994" y="336695"/>
                    <a:pt x="9210855" y="494445"/>
                    <a:pt x="9206208" y="655713"/>
                  </a:cubicBezTo>
                  <a:cubicBezTo>
                    <a:pt x="9201561" y="816981"/>
                    <a:pt x="9190079" y="965873"/>
                    <a:pt x="9206208" y="1122791"/>
                  </a:cubicBezTo>
                  <a:cubicBezTo>
                    <a:pt x="9198665" y="1252472"/>
                    <a:pt x="9094765" y="1339603"/>
                    <a:pt x="8981644" y="1347355"/>
                  </a:cubicBezTo>
                  <a:cubicBezTo>
                    <a:pt x="8729004" y="1311894"/>
                    <a:pt x="8527761" y="1337160"/>
                    <a:pt x="8220452" y="1347355"/>
                  </a:cubicBezTo>
                  <a:cubicBezTo>
                    <a:pt x="7913143" y="1357550"/>
                    <a:pt x="7704656" y="1375971"/>
                    <a:pt x="7459259" y="1347355"/>
                  </a:cubicBezTo>
                  <a:cubicBezTo>
                    <a:pt x="7213862" y="1318739"/>
                    <a:pt x="6885159" y="1363451"/>
                    <a:pt x="6610496" y="1347355"/>
                  </a:cubicBezTo>
                  <a:cubicBezTo>
                    <a:pt x="6335833" y="1331259"/>
                    <a:pt x="6133830" y="1366692"/>
                    <a:pt x="5849304" y="1347355"/>
                  </a:cubicBezTo>
                  <a:cubicBezTo>
                    <a:pt x="5564778" y="1328018"/>
                    <a:pt x="5571388" y="1336046"/>
                    <a:pt x="5438395" y="1347355"/>
                  </a:cubicBezTo>
                  <a:cubicBezTo>
                    <a:pt x="5305402" y="1358664"/>
                    <a:pt x="5170128" y="1361100"/>
                    <a:pt x="5027486" y="1347355"/>
                  </a:cubicBezTo>
                  <a:cubicBezTo>
                    <a:pt x="4884844" y="1333610"/>
                    <a:pt x="4691693" y="1358292"/>
                    <a:pt x="4441435" y="1347355"/>
                  </a:cubicBezTo>
                  <a:cubicBezTo>
                    <a:pt x="4191177" y="1336418"/>
                    <a:pt x="4055447" y="1369239"/>
                    <a:pt x="3942955" y="1347355"/>
                  </a:cubicBezTo>
                  <a:cubicBezTo>
                    <a:pt x="3830463" y="1325471"/>
                    <a:pt x="3358539" y="1310800"/>
                    <a:pt x="3094192" y="1347355"/>
                  </a:cubicBezTo>
                  <a:cubicBezTo>
                    <a:pt x="2829845" y="1383910"/>
                    <a:pt x="2719624" y="1369394"/>
                    <a:pt x="2420570" y="1347355"/>
                  </a:cubicBezTo>
                  <a:cubicBezTo>
                    <a:pt x="2121516" y="1325316"/>
                    <a:pt x="1866813" y="1365789"/>
                    <a:pt x="1571807" y="1347355"/>
                  </a:cubicBezTo>
                  <a:cubicBezTo>
                    <a:pt x="1276801" y="1328921"/>
                    <a:pt x="1304228" y="1337757"/>
                    <a:pt x="1160898" y="1347355"/>
                  </a:cubicBezTo>
                  <a:cubicBezTo>
                    <a:pt x="1017568" y="1356953"/>
                    <a:pt x="470518" y="1342667"/>
                    <a:pt x="224564" y="1347355"/>
                  </a:cubicBezTo>
                  <a:cubicBezTo>
                    <a:pt x="99388" y="1367195"/>
                    <a:pt x="6977" y="1247272"/>
                    <a:pt x="0" y="1122791"/>
                  </a:cubicBezTo>
                  <a:cubicBezTo>
                    <a:pt x="11502" y="994653"/>
                    <a:pt x="-2103" y="832981"/>
                    <a:pt x="0" y="700624"/>
                  </a:cubicBezTo>
                  <a:cubicBezTo>
                    <a:pt x="2103" y="568267"/>
                    <a:pt x="17225" y="373633"/>
                    <a:pt x="0" y="224564"/>
                  </a:cubicBezTo>
                  <a:close/>
                </a:path>
                <a:path w="9206208" h="1347355" stroke="0" extrusionOk="0">
                  <a:moveTo>
                    <a:pt x="0" y="224564"/>
                  </a:moveTo>
                  <a:cubicBezTo>
                    <a:pt x="19218" y="97314"/>
                    <a:pt x="100005" y="21843"/>
                    <a:pt x="224564" y="0"/>
                  </a:cubicBezTo>
                  <a:cubicBezTo>
                    <a:pt x="415521" y="20074"/>
                    <a:pt x="482465" y="-20160"/>
                    <a:pt x="635473" y="0"/>
                  </a:cubicBezTo>
                  <a:cubicBezTo>
                    <a:pt x="788481" y="20160"/>
                    <a:pt x="937012" y="16026"/>
                    <a:pt x="1046382" y="0"/>
                  </a:cubicBezTo>
                  <a:cubicBezTo>
                    <a:pt x="1155752" y="-16026"/>
                    <a:pt x="1390806" y="24081"/>
                    <a:pt x="1632433" y="0"/>
                  </a:cubicBezTo>
                  <a:cubicBezTo>
                    <a:pt x="1874060" y="-24081"/>
                    <a:pt x="2154647" y="-4540"/>
                    <a:pt x="2481196" y="0"/>
                  </a:cubicBezTo>
                  <a:cubicBezTo>
                    <a:pt x="2807745" y="4540"/>
                    <a:pt x="2779143" y="-4604"/>
                    <a:pt x="2892105" y="0"/>
                  </a:cubicBezTo>
                  <a:cubicBezTo>
                    <a:pt x="3005067" y="4604"/>
                    <a:pt x="3172629" y="19365"/>
                    <a:pt x="3390585" y="0"/>
                  </a:cubicBezTo>
                  <a:cubicBezTo>
                    <a:pt x="3608541" y="-19365"/>
                    <a:pt x="3713037" y="8233"/>
                    <a:pt x="3889065" y="0"/>
                  </a:cubicBezTo>
                  <a:cubicBezTo>
                    <a:pt x="4065093" y="-8233"/>
                    <a:pt x="4189746" y="27193"/>
                    <a:pt x="4475116" y="0"/>
                  </a:cubicBezTo>
                  <a:cubicBezTo>
                    <a:pt x="4760486" y="-27193"/>
                    <a:pt x="4942286" y="27539"/>
                    <a:pt x="5148737" y="0"/>
                  </a:cubicBezTo>
                  <a:cubicBezTo>
                    <a:pt x="5355188" y="-27539"/>
                    <a:pt x="5366129" y="-13121"/>
                    <a:pt x="5559647" y="0"/>
                  </a:cubicBezTo>
                  <a:cubicBezTo>
                    <a:pt x="5753165" y="13121"/>
                    <a:pt x="5834575" y="-3580"/>
                    <a:pt x="6058127" y="0"/>
                  </a:cubicBezTo>
                  <a:cubicBezTo>
                    <a:pt x="6281679" y="3580"/>
                    <a:pt x="6600204" y="-20400"/>
                    <a:pt x="6819319" y="0"/>
                  </a:cubicBezTo>
                  <a:cubicBezTo>
                    <a:pt x="7038434" y="20400"/>
                    <a:pt x="7301258" y="-37298"/>
                    <a:pt x="7580511" y="0"/>
                  </a:cubicBezTo>
                  <a:cubicBezTo>
                    <a:pt x="7859764" y="37298"/>
                    <a:pt x="8486387" y="-11588"/>
                    <a:pt x="8981644" y="0"/>
                  </a:cubicBezTo>
                  <a:cubicBezTo>
                    <a:pt x="9111511" y="-15533"/>
                    <a:pt x="9194095" y="89542"/>
                    <a:pt x="9206208" y="224564"/>
                  </a:cubicBezTo>
                  <a:cubicBezTo>
                    <a:pt x="9192552" y="347865"/>
                    <a:pt x="9207592" y="560988"/>
                    <a:pt x="9206208" y="682660"/>
                  </a:cubicBezTo>
                  <a:cubicBezTo>
                    <a:pt x="9204824" y="804332"/>
                    <a:pt x="9197785" y="962899"/>
                    <a:pt x="9206208" y="1122791"/>
                  </a:cubicBezTo>
                  <a:cubicBezTo>
                    <a:pt x="9200952" y="1245355"/>
                    <a:pt x="9121719" y="1365779"/>
                    <a:pt x="8981644" y="1347355"/>
                  </a:cubicBezTo>
                  <a:cubicBezTo>
                    <a:pt x="8719803" y="1343988"/>
                    <a:pt x="8446776" y="1331214"/>
                    <a:pt x="8308022" y="1347355"/>
                  </a:cubicBezTo>
                  <a:cubicBezTo>
                    <a:pt x="8169268" y="1363496"/>
                    <a:pt x="7821949" y="1367120"/>
                    <a:pt x="7459259" y="1347355"/>
                  </a:cubicBezTo>
                  <a:cubicBezTo>
                    <a:pt x="7096569" y="1327590"/>
                    <a:pt x="6966444" y="1316649"/>
                    <a:pt x="6785638" y="1347355"/>
                  </a:cubicBezTo>
                  <a:cubicBezTo>
                    <a:pt x="6604832" y="1378061"/>
                    <a:pt x="6443568" y="1380265"/>
                    <a:pt x="6112016" y="1347355"/>
                  </a:cubicBezTo>
                  <a:cubicBezTo>
                    <a:pt x="5780464" y="1314445"/>
                    <a:pt x="5792263" y="1325202"/>
                    <a:pt x="5525966" y="1347355"/>
                  </a:cubicBezTo>
                  <a:cubicBezTo>
                    <a:pt x="5259669" y="1369509"/>
                    <a:pt x="5130381" y="1356852"/>
                    <a:pt x="5027486" y="1347355"/>
                  </a:cubicBezTo>
                  <a:cubicBezTo>
                    <a:pt x="4924591" y="1337858"/>
                    <a:pt x="4732468" y="1364993"/>
                    <a:pt x="4529006" y="1347355"/>
                  </a:cubicBezTo>
                  <a:cubicBezTo>
                    <a:pt x="4325544" y="1329717"/>
                    <a:pt x="4172467" y="1352524"/>
                    <a:pt x="3942955" y="1347355"/>
                  </a:cubicBezTo>
                  <a:cubicBezTo>
                    <a:pt x="3713443" y="1342186"/>
                    <a:pt x="3463744" y="1324237"/>
                    <a:pt x="3181763" y="1347355"/>
                  </a:cubicBezTo>
                  <a:cubicBezTo>
                    <a:pt x="2899782" y="1370473"/>
                    <a:pt x="2905472" y="1345608"/>
                    <a:pt x="2683283" y="1347355"/>
                  </a:cubicBezTo>
                  <a:cubicBezTo>
                    <a:pt x="2461094" y="1349102"/>
                    <a:pt x="2203025" y="1346737"/>
                    <a:pt x="1834519" y="1347355"/>
                  </a:cubicBezTo>
                  <a:cubicBezTo>
                    <a:pt x="1466013" y="1347973"/>
                    <a:pt x="1319118" y="1327450"/>
                    <a:pt x="985756" y="1347355"/>
                  </a:cubicBezTo>
                  <a:cubicBezTo>
                    <a:pt x="652394" y="1367260"/>
                    <a:pt x="533623" y="1332660"/>
                    <a:pt x="224564" y="1347355"/>
                  </a:cubicBezTo>
                  <a:cubicBezTo>
                    <a:pt x="102190" y="1356313"/>
                    <a:pt x="29149" y="1249443"/>
                    <a:pt x="0" y="1122791"/>
                  </a:cubicBezTo>
                  <a:cubicBezTo>
                    <a:pt x="-5062" y="935710"/>
                    <a:pt x="19747" y="795915"/>
                    <a:pt x="0" y="655713"/>
                  </a:cubicBezTo>
                  <a:cubicBezTo>
                    <a:pt x="-19747" y="515511"/>
                    <a:pt x="7009" y="321352"/>
                    <a:pt x="0" y="224564"/>
                  </a:cubicBezTo>
                  <a:close/>
                </a:path>
              </a:pathLst>
            </a:custGeom>
            <a:solidFill>
              <a:srgbClr val="FF4678"/>
            </a:solidFill>
            <a:ln w="19050">
              <a:noFill/>
              <a:prstDash val="lgDash"/>
              <a:extLst>
                <a:ext uri="{C807C97D-BFC1-408E-A445-0C87EB9F89A2}">
                  <ask:lineSketchStyleProps xmlns:ask="http://schemas.microsoft.com/office/drawing/2018/sketchyshapes" sd="3374639765">
                    <a:custGeom>
                      <a:avLst/>
                      <a:gdLst>
                        <a:gd name="connsiteX0" fmla="*/ 0 w 11105017"/>
                        <a:gd name="connsiteY0" fmla="*/ 226661 h 1359941"/>
                        <a:gd name="connsiteX1" fmla="*/ 270881 w 11105017"/>
                        <a:gd name="connsiteY1" fmla="*/ 0 h 1359941"/>
                        <a:gd name="connsiteX2" fmla="*/ 872174 w 11105017"/>
                        <a:gd name="connsiteY2" fmla="*/ 0 h 1359941"/>
                        <a:gd name="connsiteX3" fmla="*/ 1895997 w 11105017"/>
                        <a:gd name="connsiteY3" fmla="*/ 0 h 1359941"/>
                        <a:gd name="connsiteX4" fmla="*/ 2391657 w 11105017"/>
                        <a:gd name="connsiteY4" fmla="*/ 0 h 1359941"/>
                        <a:gd name="connsiteX5" fmla="*/ 3309848 w 11105017"/>
                        <a:gd name="connsiteY5" fmla="*/ 0 h 1359941"/>
                        <a:gd name="connsiteX6" fmla="*/ 3805509 w 11105017"/>
                        <a:gd name="connsiteY6" fmla="*/ 0 h 1359941"/>
                        <a:gd name="connsiteX7" fmla="*/ 4406802 w 11105017"/>
                        <a:gd name="connsiteY7" fmla="*/ 0 h 1359941"/>
                        <a:gd name="connsiteX8" fmla="*/ 5113726 w 11105017"/>
                        <a:gd name="connsiteY8" fmla="*/ 0 h 1359941"/>
                        <a:gd name="connsiteX9" fmla="*/ 5609388 w 11105017"/>
                        <a:gd name="connsiteY9" fmla="*/ 0 h 1359941"/>
                        <a:gd name="connsiteX10" fmla="*/ 6316312 w 11105017"/>
                        <a:gd name="connsiteY10" fmla="*/ 0 h 1359941"/>
                        <a:gd name="connsiteX11" fmla="*/ 6917605 w 11105017"/>
                        <a:gd name="connsiteY11" fmla="*/ 0 h 1359941"/>
                        <a:gd name="connsiteX12" fmla="*/ 7730164 w 11105017"/>
                        <a:gd name="connsiteY12" fmla="*/ 0 h 1359941"/>
                        <a:gd name="connsiteX13" fmla="*/ 8437089 w 11105017"/>
                        <a:gd name="connsiteY13" fmla="*/ 0 h 1359941"/>
                        <a:gd name="connsiteX14" fmla="*/ 9249647 w 11105017"/>
                        <a:gd name="connsiteY14" fmla="*/ 0 h 1359941"/>
                        <a:gd name="connsiteX15" fmla="*/ 10834135 w 11105017"/>
                        <a:gd name="connsiteY15" fmla="*/ 0 h 1359941"/>
                        <a:gd name="connsiteX16" fmla="*/ 11105017 w 11105017"/>
                        <a:gd name="connsiteY16" fmla="*/ 226661 h 1359941"/>
                        <a:gd name="connsiteX17" fmla="*/ 11105017 w 11105017"/>
                        <a:gd name="connsiteY17" fmla="*/ 661838 h 1359941"/>
                        <a:gd name="connsiteX18" fmla="*/ 11105017 w 11105017"/>
                        <a:gd name="connsiteY18" fmla="*/ 1133279 h 1359941"/>
                        <a:gd name="connsiteX19" fmla="*/ 10834135 w 11105017"/>
                        <a:gd name="connsiteY19" fmla="*/ 1359941 h 1359941"/>
                        <a:gd name="connsiteX20" fmla="*/ 9915945 w 11105017"/>
                        <a:gd name="connsiteY20" fmla="*/ 1359941 h 1359941"/>
                        <a:gd name="connsiteX21" fmla="*/ 8997754 w 11105017"/>
                        <a:gd name="connsiteY21" fmla="*/ 1359941 h 1359941"/>
                        <a:gd name="connsiteX22" fmla="*/ 7973931 w 11105017"/>
                        <a:gd name="connsiteY22" fmla="*/ 1359941 h 1359941"/>
                        <a:gd name="connsiteX23" fmla="*/ 7055741 w 11105017"/>
                        <a:gd name="connsiteY23" fmla="*/ 1359941 h 1359941"/>
                        <a:gd name="connsiteX24" fmla="*/ 6560080 w 11105017"/>
                        <a:gd name="connsiteY24" fmla="*/ 1359941 h 1359941"/>
                        <a:gd name="connsiteX25" fmla="*/ 6064420 w 11105017"/>
                        <a:gd name="connsiteY25" fmla="*/ 1359941 h 1359941"/>
                        <a:gd name="connsiteX26" fmla="*/ 5357494 w 11105017"/>
                        <a:gd name="connsiteY26" fmla="*/ 1359941 h 1359941"/>
                        <a:gd name="connsiteX27" fmla="*/ 4756201 w 11105017"/>
                        <a:gd name="connsiteY27" fmla="*/ 1359941 h 1359941"/>
                        <a:gd name="connsiteX28" fmla="*/ 3732378 w 11105017"/>
                        <a:gd name="connsiteY28" fmla="*/ 1359941 h 1359941"/>
                        <a:gd name="connsiteX29" fmla="*/ 2919820 w 11105017"/>
                        <a:gd name="connsiteY29" fmla="*/ 1359941 h 1359941"/>
                        <a:gd name="connsiteX30" fmla="*/ 1895997 w 11105017"/>
                        <a:gd name="connsiteY30" fmla="*/ 1359941 h 1359941"/>
                        <a:gd name="connsiteX31" fmla="*/ 1400336 w 11105017"/>
                        <a:gd name="connsiteY31" fmla="*/ 1359941 h 1359941"/>
                        <a:gd name="connsiteX32" fmla="*/ 270881 w 11105017"/>
                        <a:gd name="connsiteY32" fmla="*/ 1359941 h 1359941"/>
                        <a:gd name="connsiteX33" fmla="*/ 0 w 11105017"/>
                        <a:gd name="connsiteY33" fmla="*/ 1133279 h 1359941"/>
                        <a:gd name="connsiteX34" fmla="*/ 0 w 11105017"/>
                        <a:gd name="connsiteY34" fmla="*/ 707168 h 1359941"/>
                        <a:gd name="connsiteX35" fmla="*/ 0 w 11105017"/>
                        <a:gd name="connsiteY35" fmla="*/ 226661 h 1359941"/>
                        <a:gd name="connsiteX0" fmla="*/ 0 w 11105017"/>
                        <a:gd name="connsiteY0" fmla="*/ 226661 h 1359941"/>
                        <a:gd name="connsiteX1" fmla="*/ 270881 w 11105017"/>
                        <a:gd name="connsiteY1" fmla="*/ 0 h 1359941"/>
                        <a:gd name="connsiteX2" fmla="*/ 766541 w 11105017"/>
                        <a:gd name="connsiteY2" fmla="*/ 0 h 1359941"/>
                        <a:gd name="connsiteX3" fmla="*/ 1262201 w 11105017"/>
                        <a:gd name="connsiteY3" fmla="*/ 0 h 1359941"/>
                        <a:gd name="connsiteX4" fmla="*/ 1969127 w 11105017"/>
                        <a:gd name="connsiteY4" fmla="*/ 0 h 1359941"/>
                        <a:gd name="connsiteX5" fmla="*/ 2992950 w 11105017"/>
                        <a:gd name="connsiteY5" fmla="*/ 0 h 1359941"/>
                        <a:gd name="connsiteX6" fmla="*/ 3488610 w 11105017"/>
                        <a:gd name="connsiteY6" fmla="*/ 0 h 1359941"/>
                        <a:gd name="connsiteX7" fmla="*/ 4089903 w 11105017"/>
                        <a:gd name="connsiteY7" fmla="*/ 0 h 1359941"/>
                        <a:gd name="connsiteX8" fmla="*/ 4691196 w 11105017"/>
                        <a:gd name="connsiteY8" fmla="*/ 0 h 1359941"/>
                        <a:gd name="connsiteX9" fmla="*/ 5398122 w 11105017"/>
                        <a:gd name="connsiteY9" fmla="*/ 0 h 1359941"/>
                        <a:gd name="connsiteX10" fmla="*/ 6210680 w 11105017"/>
                        <a:gd name="connsiteY10" fmla="*/ 0 h 1359941"/>
                        <a:gd name="connsiteX11" fmla="*/ 6706341 w 11105017"/>
                        <a:gd name="connsiteY11" fmla="*/ 0 h 1359941"/>
                        <a:gd name="connsiteX12" fmla="*/ 7307634 w 11105017"/>
                        <a:gd name="connsiteY12" fmla="*/ 0 h 1359941"/>
                        <a:gd name="connsiteX13" fmla="*/ 8225824 w 11105017"/>
                        <a:gd name="connsiteY13" fmla="*/ 0 h 1359941"/>
                        <a:gd name="connsiteX14" fmla="*/ 9144014 w 11105017"/>
                        <a:gd name="connsiteY14" fmla="*/ 0 h 1359941"/>
                        <a:gd name="connsiteX15" fmla="*/ 10834135 w 11105017"/>
                        <a:gd name="connsiteY15" fmla="*/ 0 h 1359941"/>
                        <a:gd name="connsiteX16" fmla="*/ 11105017 w 11105017"/>
                        <a:gd name="connsiteY16" fmla="*/ 226661 h 1359941"/>
                        <a:gd name="connsiteX17" fmla="*/ 11105017 w 11105017"/>
                        <a:gd name="connsiteY17" fmla="*/ 689036 h 1359941"/>
                        <a:gd name="connsiteX18" fmla="*/ 11105017 w 11105017"/>
                        <a:gd name="connsiteY18" fmla="*/ 1133279 h 1359941"/>
                        <a:gd name="connsiteX19" fmla="*/ 10834135 w 11105017"/>
                        <a:gd name="connsiteY19" fmla="*/ 1359941 h 1359941"/>
                        <a:gd name="connsiteX20" fmla="*/ 10021577 w 11105017"/>
                        <a:gd name="connsiteY20" fmla="*/ 1359941 h 1359941"/>
                        <a:gd name="connsiteX21" fmla="*/ 8997754 w 11105017"/>
                        <a:gd name="connsiteY21" fmla="*/ 1359941 h 1359941"/>
                        <a:gd name="connsiteX22" fmla="*/ 8185196 w 11105017"/>
                        <a:gd name="connsiteY22" fmla="*/ 1359941 h 1359941"/>
                        <a:gd name="connsiteX23" fmla="*/ 7372638 w 11105017"/>
                        <a:gd name="connsiteY23" fmla="*/ 1359941 h 1359941"/>
                        <a:gd name="connsiteX24" fmla="*/ 6665713 w 11105017"/>
                        <a:gd name="connsiteY24" fmla="*/ 1359941 h 1359941"/>
                        <a:gd name="connsiteX25" fmla="*/ 6064420 w 11105017"/>
                        <a:gd name="connsiteY25" fmla="*/ 1359941 h 1359941"/>
                        <a:gd name="connsiteX26" fmla="*/ 5463127 w 11105017"/>
                        <a:gd name="connsiteY26" fmla="*/ 1359941 h 1359941"/>
                        <a:gd name="connsiteX27" fmla="*/ 4756201 w 11105017"/>
                        <a:gd name="connsiteY27" fmla="*/ 1359941 h 1359941"/>
                        <a:gd name="connsiteX28" fmla="*/ 3838011 w 11105017"/>
                        <a:gd name="connsiteY28" fmla="*/ 1359941 h 1359941"/>
                        <a:gd name="connsiteX29" fmla="*/ 3236718 w 11105017"/>
                        <a:gd name="connsiteY29" fmla="*/ 1359941 h 1359941"/>
                        <a:gd name="connsiteX30" fmla="*/ 2714568 w 11105017"/>
                        <a:gd name="connsiteY30" fmla="*/ 1359941 h 1359941"/>
                        <a:gd name="connsiteX31" fmla="*/ 2212894 w 11105017"/>
                        <a:gd name="connsiteY31" fmla="*/ 1359941 h 1359941"/>
                        <a:gd name="connsiteX32" fmla="*/ 1189071 w 11105017"/>
                        <a:gd name="connsiteY32" fmla="*/ 1359941 h 1359941"/>
                        <a:gd name="connsiteX33" fmla="*/ 270881 w 11105017"/>
                        <a:gd name="connsiteY33" fmla="*/ 1359941 h 1359941"/>
                        <a:gd name="connsiteX34" fmla="*/ 0 w 11105017"/>
                        <a:gd name="connsiteY34" fmla="*/ 1133279 h 1359941"/>
                        <a:gd name="connsiteX35" fmla="*/ 0 w 11105017"/>
                        <a:gd name="connsiteY35" fmla="*/ 661838 h 1359941"/>
                        <a:gd name="connsiteX36" fmla="*/ 0 w 11105017"/>
                        <a:gd name="connsiteY36" fmla="*/ 226661 h 1359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105017" h="1359941" fill="none" extrusionOk="0">
                          <a:moveTo>
                            <a:pt x="0" y="226661"/>
                          </a:moveTo>
                          <a:cubicBezTo>
                            <a:pt x="22780" y="105633"/>
                            <a:pt x="125117" y="-17878"/>
                            <a:pt x="270881" y="0"/>
                          </a:cubicBezTo>
                          <a:cubicBezTo>
                            <a:pt x="475167" y="-2026"/>
                            <a:pt x="677056" y="48898"/>
                            <a:pt x="872174" y="0"/>
                          </a:cubicBezTo>
                          <a:cubicBezTo>
                            <a:pt x="1003340" y="4106"/>
                            <a:pt x="1391007" y="37714"/>
                            <a:pt x="1895997" y="0"/>
                          </a:cubicBezTo>
                          <a:cubicBezTo>
                            <a:pt x="2281318" y="-27399"/>
                            <a:pt x="2201855" y="15353"/>
                            <a:pt x="2391657" y="0"/>
                          </a:cubicBezTo>
                          <a:cubicBezTo>
                            <a:pt x="2582283" y="-77225"/>
                            <a:pt x="3040730" y="-23718"/>
                            <a:pt x="3309848" y="0"/>
                          </a:cubicBezTo>
                          <a:cubicBezTo>
                            <a:pt x="3560597" y="23579"/>
                            <a:pt x="3578131" y="16697"/>
                            <a:pt x="3805509" y="0"/>
                          </a:cubicBezTo>
                          <a:cubicBezTo>
                            <a:pt x="4031342" y="-4714"/>
                            <a:pt x="4169723" y="-1349"/>
                            <a:pt x="4406802" y="0"/>
                          </a:cubicBezTo>
                          <a:cubicBezTo>
                            <a:pt x="4690560" y="30023"/>
                            <a:pt x="4873018" y="23162"/>
                            <a:pt x="5113726" y="0"/>
                          </a:cubicBezTo>
                          <a:cubicBezTo>
                            <a:pt x="5352934" y="-13800"/>
                            <a:pt x="5388030" y="17749"/>
                            <a:pt x="5609388" y="0"/>
                          </a:cubicBezTo>
                          <a:cubicBezTo>
                            <a:pt x="5794608" y="-1523"/>
                            <a:pt x="5973594" y="19408"/>
                            <a:pt x="6316312" y="0"/>
                          </a:cubicBezTo>
                          <a:cubicBezTo>
                            <a:pt x="6635595" y="13714"/>
                            <a:pt x="6665493" y="9048"/>
                            <a:pt x="6917605" y="0"/>
                          </a:cubicBezTo>
                          <a:cubicBezTo>
                            <a:pt x="7178713" y="-58180"/>
                            <a:pt x="7573230" y="-35043"/>
                            <a:pt x="7730164" y="0"/>
                          </a:cubicBezTo>
                          <a:cubicBezTo>
                            <a:pt x="7900527" y="36568"/>
                            <a:pt x="8159774" y="-17897"/>
                            <a:pt x="8437089" y="0"/>
                          </a:cubicBezTo>
                          <a:cubicBezTo>
                            <a:pt x="8751302" y="6680"/>
                            <a:pt x="9077411" y="30255"/>
                            <a:pt x="9249647" y="0"/>
                          </a:cubicBezTo>
                          <a:cubicBezTo>
                            <a:pt x="9434203" y="21246"/>
                            <a:pt x="10309723" y="18224"/>
                            <a:pt x="10834135" y="0"/>
                          </a:cubicBezTo>
                          <a:cubicBezTo>
                            <a:pt x="11000753" y="6975"/>
                            <a:pt x="11142681" y="104813"/>
                            <a:pt x="11105017" y="226661"/>
                          </a:cubicBezTo>
                          <a:cubicBezTo>
                            <a:pt x="11124883" y="333663"/>
                            <a:pt x="11100079" y="509809"/>
                            <a:pt x="11105017" y="661838"/>
                          </a:cubicBezTo>
                          <a:cubicBezTo>
                            <a:pt x="11102550" y="835337"/>
                            <a:pt x="11054534" y="984656"/>
                            <a:pt x="11105017" y="1133279"/>
                          </a:cubicBezTo>
                          <a:cubicBezTo>
                            <a:pt x="11119397" y="1252052"/>
                            <a:pt x="10970914" y="1338924"/>
                            <a:pt x="10834135" y="1359941"/>
                          </a:cubicBezTo>
                          <a:cubicBezTo>
                            <a:pt x="10519997" y="1321319"/>
                            <a:pt x="10279182" y="1377509"/>
                            <a:pt x="9915945" y="1359941"/>
                          </a:cubicBezTo>
                          <a:cubicBezTo>
                            <a:pt x="9600379" y="1389705"/>
                            <a:pt x="9291841" y="1421944"/>
                            <a:pt x="8997754" y="1359941"/>
                          </a:cubicBezTo>
                          <a:cubicBezTo>
                            <a:pt x="8741132" y="1333644"/>
                            <a:pt x="8307553" y="1338489"/>
                            <a:pt x="7973931" y="1359941"/>
                          </a:cubicBezTo>
                          <a:cubicBezTo>
                            <a:pt x="7671311" y="1393357"/>
                            <a:pt x="7383927" y="1340129"/>
                            <a:pt x="7055741" y="1359941"/>
                          </a:cubicBezTo>
                          <a:cubicBezTo>
                            <a:pt x="6713282" y="1341121"/>
                            <a:pt x="6718283" y="1350005"/>
                            <a:pt x="6560080" y="1359941"/>
                          </a:cubicBezTo>
                          <a:cubicBezTo>
                            <a:pt x="6385293" y="1349059"/>
                            <a:pt x="6217608" y="1340491"/>
                            <a:pt x="6064420" y="1359941"/>
                          </a:cubicBezTo>
                          <a:cubicBezTo>
                            <a:pt x="5894434" y="1351379"/>
                            <a:pt x="5717000" y="1361530"/>
                            <a:pt x="5357494" y="1359941"/>
                          </a:cubicBezTo>
                          <a:cubicBezTo>
                            <a:pt x="5064174" y="1352092"/>
                            <a:pt x="4906779" y="1364888"/>
                            <a:pt x="4756201" y="1359941"/>
                          </a:cubicBezTo>
                          <a:cubicBezTo>
                            <a:pt x="4662134" y="1313187"/>
                            <a:pt x="4046704" y="1333912"/>
                            <a:pt x="3732378" y="1359941"/>
                          </a:cubicBezTo>
                          <a:cubicBezTo>
                            <a:pt x="3421186" y="1402653"/>
                            <a:pt x="3271366" y="1365640"/>
                            <a:pt x="2919820" y="1359941"/>
                          </a:cubicBezTo>
                          <a:cubicBezTo>
                            <a:pt x="2522301" y="1360404"/>
                            <a:pt x="2225418" y="1419508"/>
                            <a:pt x="1895997" y="1359941"/>
                          </a:cubicBezTo>
                          <a:cubicBezTo>
                            <a:pt x="1537818" y="1345021"/>
                            <a:pt x="1567376" y="1355930"/>
                            <a:pt x="1400336" y="1359941"/>
                          </a:cubicBezTo>
                          <a:cubicBezTo>
                            <a:pt x="1242747" y="1370760"/>
                            <a:pt x="633160" y="1364226"/>
                            <a:pt x="270881" y="1359941"/>
                          </a:cubicBezTo>
                          <a:cubicBezTo>
                            <a:pt x="88623" y="1376362"/>
                            <a:pt x="18966" y="1259168"/>
                            <a:pt x="0" y="1133279"/>
                          </a:cubicBezTo>
                          <a:cubicBezTo>
                            <a:pt x="22914" y="996863"/>
                            <a:pt x="-25127" y="839182"/>
                            <a:pt x="0" y="707168"/>
                          </a:cubicBezTo>
                          <a:cubicBezTo>
                            <a:pt x="-22807" y="578488"/>
                            <a:pt x="33657" y="396781"/>
                            <a:pt x="0" y="226661"/>
                          </a:cubicBezTo>
                          <a:close/>
                        </a:path>
                        <a:path w="11105017" h="1359941" stroke="0" extrusionOk="0">
                          <a:moveTo>
                            <a:pt x="0" y="226661"/>
                          </a:moveTo>
                          <a:cubicBezTo>
                            <a:pt x="26119" y="101615"/>
                            <a:pt x="119918" y="25124"/>
                            <a:pt x="270881" y="0"/>
                          </a:cubicBezTo>
                          <a:cubicBezTo>
                            <a:pt x="488001" y="37670"/>
                            <a:pt x="597656" y="-19388"/>
                            <a:pt x="766541" y="0"/>
                          </a:cubicBezTo>
                          <a:cubicBezTo>
                            <a:pt x="947603" y="43277"/>
                            <a:pt x="1121876" y="32700"/>
                            <a:pt x="1262201" y="0"/>
                          </a:cubicBezTo>
                          <a:cubicBezTo>
                            <a:pt x="1396685" y="-53692"/>
                            <a:pt x="1670854" y="28182"/>
                            <a:pt x="1969127" y="0"/>
                          </a:cubicBezTo>
                          <a:cubicBezTo>
                            <a:pt x="2251120" y="50185"/>
                            <a:pt x="2547496" y="37065"/>
                            <a:pt x="2992950" y="0"/>
                          </a:cubicBezTo>
                          <a:cubicBezTo>
                            <a:pt x="3381613" y="2493"/>
                            <a:pt x="3348082" y="-1056"/>
                            <a:pt x="3488610" y="0"/>
                          </a:cubicBezTo>
                          <a:cubicBezTo>
                            <a:pt x="3587740" y="-2308"/>
                            <a:pt x="3815752" y="38880"/>
                            <a:pt x="4089903" y="0"/>
                          </a:cubicBezTo>
                          <a:cubicBezTo>
                            <a:pt x="4359133" y="3029"/>
                            <a:pt x="4463104" y="27110"/>
                            <a:pt x="4691196" y="0"/>
                          </a:cubicBezTo>
                          <a:cubicBezTo>
                            <a:pt x="4907994" y="-38679"/>
                            <a:pt x="5062577" y="48570"/>
                            <a:pt x="5398122" y="0"/>
                          </a:cubicBezTo>
                          <a:cubicBezTo>
                            <a:pt x="5779345" y="1243"/>
                            <a:pt x="5952322" y="42480"/>
                            <a:pt x="6210680" y="0"/>
                          </a:cubicBezTo>
                          <a:cubicBezTo>
                            <a:pt x="6461891" y="-25229"/>
                            <a:pt x="6473754" y="-11061"/>
                            <a:pt x="6706341" y="0"/>
                          </a:cubicBezTo>
                          <a:cubicBezTo>
                            <a:pt x="6939864" y="-4933"/>
                            <a:pt x="7030845" y="17538"/>
                            <a:pt x="7307634" y="0"/>
                          </a:cubicBezTo>
                          <a:cubicBezTo>
                            <a:pt x="7580423" y="21538"/>
                            <a:pt x="7913705" y="-10188"/>
                            <a:pt x="8225824" y="0"/>
                          </a:cubicBezTo>
                          <a:cubicBezTo>
                            <a:pt x="8486932" y="-36437"/>
                            <a:pt x="8800239" y="-82918"/>
                            <a:pt x="9144014" y="0"/>
                          </a:cubicBezTo>
                          <a:cubicBezTo>
                            <a:pt x="9464691" y="62169"/>
                            <a:pt x="10137810" y="67545"/>
                            <a:pt x="10834135" y="0"/>
                          </a:cubicBezTo>
                          <a:cubicBezTo>
                            <a:pt x="11004687" y="9102"/>
                            <a:pt x="11087966" y="71235"/>
                            <a:pt x="11105017" y="226661"/>
                          </a:cubicBezTo>
                          <a:cubicBezTo>
                            <a:pt x="11089663" y="338022"/>
                            <a:pt x="11101116" y="567446"/>
                            <a:pt x="11105017" y="689036"/>
                          </a:cubicBezTo>
                          <a:cubicBezTo>
                            <a:pt x="11093286" y="815544"/>
                            <a:pt x="11101674" y="995890"/>
                            <a:pt x="11105017" y="1133279"/>
                          </a:cubicBezTo>
                          <a:cubicBezTo>
                            <a:pt x="11069265" y="1253014"/>
                            <a:pt x="10991687" y="1362131"/>
                            <a:pt x="10834135" y="1359941"/>
                          </a:cubicBezTo>
                          <a:cubicBezTo>
                            <a:pt x="10506324" y="1386429"/>
                            <a:pt x="10216566" y="1332326"/>
                            <a:pt x="10021577" y="1359941"/>
                          </a:cubicBezTo>
                          <a:cubicBezTo>
                            <a:pt x="9868791" y="1316778"/>
                            <a:pt x="9503919" y="1372356"/>
                            <a:pt x="8997754" y="1359941"/>
                          </a:cubicBezTo>
                          <a:cubicBezTo>
                            <a:pt x="8583423" y="1355079"/>
                            <a:pt x="8422026" y="1318644"/>
                            <a:pt x="8185196" y="1359941"/>
                          </a:cubicBezTo>
                          <a:cubicBezTo>
                            <a:pt x="7977107" y="1391512"/>
                            <a:pt x="7772475" y="1411757"/>
                            <a:pt x="7372638" y="1359941"/>
                          </a:cubicBezTo>
                          <a:cubicBezTo>
                            <a:pt x="6972371" y="1325297"/>
                            <a:pt x="6985776" y="1338553"/>
                            <a:pt x="6665713" y="1359941"/>
                          </a:cubicBezTo>
                          <a:cubicBezTo>
                            <a:pt x="6329671" y="1394936"/>
                            <a:pt x="6190427" y="1352559"/>
                            <a:pt x="6064420" y="1359941"/>
                          </a:cubicBezTo>
                          <a:cubicBezTo>
                            <a:pt x="5986998" y="1319427"/>
                            <a:pt x="5719140" y="1351239"/>
                            <a:pt x="5463127" y="1359941"/>
                          </a:cubicBezTo>
                          <a:cubicBezTo>
                            <a:pt x="5218470" y="1325588"/>
                            <a:pt x="5072633" y="1353820"/>
                            <a:pt x="4756201" y="1359941"/>
                          </a:cubicBezTo>
                          <a:cubicBezTo>
                            <a:pt x="4493675" y="1347772"/>
                            <a:pt x="4230596" y="1372105"/>
                            <a:pt x="3838011" y="1359941"/>
                          </a:cubicBezTo>
                          <a:cubicBezTo>
                            <a:pt x="3499809" y="1383434"/>
                            <a:pt x="3509022" y="1360619"/>
                            <a:pt x="3236718" y="1359941"/>
                          </a:cubicBezTo>
                          <a:cubicBezTo>
                            <a:pt x="3124122" y="1336055"/>
                            <a:pt x="2830943" y="1352270"/>
                            <a:pt x="2714568" y="1359941"/>
                          </a:cubicBezTo>
                          <a:cubicBezTo>
                            <a:pt x="2598193" y="1367613"/>
                            <a:pt x="2402941" y="1340756"/>
                            <a:pt x="2212894" y="1359941"/>
                          </a:cubicBezTo>
                          <a:cubicBezTo>
                            <a:pt x="1739005" y="1347020"/>
                            <a:pt x="1585645" y="1333023"/>
                            <a:pt x="1189071" y="1359941"/>
                          </a:cubicBezTo>
                          <a:cubicBezTo>
                            <a:pt x="768525" y="1352989"/>
                            <a:pt x="654008" y="1375788"/>
                            <a:pt x="270881" y="1359941"/>
                          </a:cubicBezTo>
                          <a:cubicBezTo>
                            <a:pt x="129750" y="1358981"/>
                            <a:pt x="18741" y="1274040"/>
                            <a:pt x="0" y="1133279"/>
                          </a:cubicBezTo>
                          <a:cubicBezTo>
                            <a:pt x="-2716" y="959592"/>
                            <a:pt x="24070" y="779931"/>
                            <a:pt x="0" y="661838"/>
                          </a:cubicBezTo>
                          <a:cubicBezTo>
                            <a:pt x="-25229" y="523996"/>
                            <a:pt x="11122" y="320198"/>
                            <a:pt x="0" y="226661"/>
                          </a:cubicBezTo>
                          <a:close/>
                        </a:path>
                        <a:path w="11105017" h="1359941" fill="none" stroke="0" extrusionOk="0">
                          <a:moveTo>
                            <a:pt x="0" y="226661"/>
                          </a:moveTo>
                          <a:cubicBezTo>
                            <a:pt x="42142" y="69908"/>
                            <a:pt x="136379" y="16398"/>
                            <a:pt x="270881" y="0"/>
                          </a:cubicBezTo>
                          <a:cubicBezTo>
                            <a:pt x="475575" y="1191"/>
                            <a:pt x="687244" y="18340"/>
                            <a:pt x="872174" y="0"/>
                          </a:cubicBezTo>
                          <a:cubicBezTo>
                            <a:pt x="1094436" y="-18924"/>
                            <a:pt x="1514251" y="-29124"/>
                            <a:pt x="1895997" y="0"/>
                          </a:cubicBezTo>
                          <a:cubicBezTo>
                            <a:pt x="2303744" y="-34045"/>
                            <a:pt x="2203399" y="9771"/>
                            <a:pt x="2391657" y="0"/>
                          </a:cubicBezTo>
                          <a:cubicBezTo>
                            <a:pt x="2603924" y="-22766"/>
                            <a:pt x="3044918" y="-6230"/>
                            <a:pt x="3309848" y="0"/>
                          </a:cubicBezTo>
                          <a:cubicBezTo>
                            <a:pt x="3563813" y="21769"/>
                            <a:pt x="3579803" y="16457"/>
                            <a:pt x="3805509" y="0"/>
                          </a:cubicBezTo>
                          <a:cubicBezTo>
                            <a:pt x="4008576" y="850"/>
                            <a:pt x="4175336" y="18714"/>
                            <a:pt x="4406802" y="0"/>
                          </a:cubicBezTo>
                          <a:cubicBezTo>
                            <a:pt x="4659727" y="-58833"/>
                            <a:pt x="4865199" y="37152"/>
                            <a:pt x="5113726" y="0"/>
                          </a:cubicBezTo>
                          <a:cubicBezTo>
                            <a:pt x="5355233" y="-16476"/>
                            <a:pt x="5399256" y="20415"/>
                            <a:pt x="5609388" y="0"/>
                          </a:cubicBezTo>
                          <a:cubicBezTo>
                            <a:pt x="5853220" y="-14029"/>
                            <a:pt x="6000407" y="-10825"/>
                            <a:pt x="6316312" y="0"/>
                          </a:cubicBezTo>
                          <a:cubicBezTo>
                            <a:pt x="6632883" y="9648"/>
                            <a:pt x="6662342" y="10696"/>
                            <a:pt x="6917605" y="0"/>
                          </a:cubicBezTo>
                          <a:cubicBezTo>
                            <a:pt x="7181369" y="-16698"/>
                            <a:pt x="7536750" y="-24481"/>
                            <a:pt x="7730164" y="0"/>
                          </a:cubicBezTo>
                          <a:cubicBezTo>
                            <a:pt x="7924515" y="-6015"/>
                            <a:pt x="8137619" y="-26672"/>
                            <a:pt x="8437089" y="0"/>
                          </a:cubicBezTo>
                          <a:cubicBezTo>
                            <a:pt x="8742389" y="6189"/>
                            <a:pt x="9082182" y="-38153"/>
                            <a:pt x="9249647" y="0"/>
                          </a:cubicBezTo>
                          <a:cubicBezTo>
                            <a:pt x="9358586" y="-12214"/>
                            <a:pt x="10351544" y="11461"/>
                            <a:pt x="10834135" y="0"/>
                          </a:cubicBezTo>
                          <a:cubicBezTo>
                            <a:pt x="10975232" y="17102"/>
                            <a:pt x="11123674" y="102192"/>
                            <a:pt x="11105017" y="226661"/>
                          </a:cubicBezTo>
                          <a:cubicBezTo>
                            <a:pt x="11100552" y="374186"/>
                            <a:pt x="11076077" y="512371"/>
                            <a:pt x="11105017" y="661838"/>
                          </a:cubicBezTo>
                          <a:cubicBezTo>
                            <a:pt x="11116992" y="819246"/>
                            <a:pt x="11107770" y="975894"/>
                            <a:pt x="11105017" y="1133279"/>
                          </a:cubicBezTo>
                          <a:cubicBezTo>
                            <a:pt x="11092368" y="1282264"/>
                            <a:pt x="10968982" y="1362435"/>
                            <a:pt x="10834135" y="1359941"/>
                          </a:cubicBezTo>
                          <a:cubicBezTo>
                            <a:pt x="10568691" y="1349967"/>
                            <a:pt x="10266102" y="1295730"/>
                            <a:pt x="9915945" y="1359941"/>
                          </a:cubicBezTo>
                          <a:cubicBezTo>
                            <a:pt x="9561915" y="1360666"/>
                            <a:pt x="9291087" y="1379895"/>
                            <a:pt x="8997754" y="1359941"/>
                          </a:cubicBezTo>
                          <a:cubicBezTo>
                            <a:pt x="8722733" y="1309744"/>
                            <a:pt x="8296707" y="1359330"/>
                            <a:pt x="7973931" y="1359941"/>
                          </a:cubicBezTo>
                          <a:cubicBezTo>
                            <a:pt x="7627094" y="1325184"/>
                            <a:pt x="7396117" y="1384689"/>
                            <a:pt x="7055741" y="1359941"/>
                          </a:cubicBezTo>
                          <a:cubicBezTo>
                            <a:pt x="6710937" y="1339271"/>
                            <a:pt x="6720511" y="1348253"/>
                            <a:pt x="6560080" y="1359941"/>
                          </a:cubicBezTo>
                          <a:cubicBezTo>
                            <a:pt x="6391645" y="1357208"/>
                            <a:pt x="6226819" y="1340534"/>
                            <a:pt x="6064420" y="1359941"/>
                          </a:cubicBezTo>
                          <a:cubicBezTo>
                            <a:pt x="5868755" y="1355955"/>
                            <a:pt x="5669521" y="1330398"/>
                            <a:pt x="5357494" y="1359941"/>
                          </a:cubicBezTo>
                          <a:cubicBezTo>
                            <a:pt x="5059043" y="1349430"/>
                            <a:pt x="4919393" y="1368158"/>
                            <a:pt x="4756201" y="1359941"/>
                          </a:cubicBezTo>
                          <a:cubicBezTo>
                            <a:pt x="4662003" y="1303463"/>
                            <a:pt x="4011893" y="1310082"/>
                            <a:pt x="3732378" y="1359941"/>
                          </a:cubicBezTo>
                          <a:cubicBezTo>
                            <a:pt x="3422055" y="1387401"/>
                            <a:pt x="3288903" y="1385040"/>
                            <a:pt x="2919820" y="1359941"/>
                          </a:cubicBezTo>
                          <a:cubicBezTo>
                            <a:pt x="2565458" y="1318760"/>
                            <a:pt x="2283994" y="1344711"/>
                            <a:pt x="1895997" y="1359941"/>
                          </a:cubicBezTo>
                          <a:cubicBezTo>
                            <a:pt x="1535530" y="1342721"/>
                            <a:pt x="1567554" y="1345991"/>
                            <a:pt x="1400336" y="1359941"/>
                          </a:cubicBezTo>
                          <a:cubicBezTo>
                            <a:pt x="1222675" y="1398221"/>
                            <a:pt x="594885" y="1292554"/>
                            <a:pt x="270881" y="1359941"/>
                          </a:cubicBezTo>
                          <a:cubicBezTo>
                            <a:pt x="110661" y="1384467"/>
                            <a:pt x="12804" y="1258299"/>
                            <a:pt x="0" y="1133279"/>
                          </a:cubicBezTo>
                          <a:cubicBezTo>
                            <a:pt x="27396" y="1011134"/>
                            <a:pt x="-17160" y="835707"/>
                            <a:pt x="0" y="707168"/>
                          </a:cubicBezTo>
                          <a:cubicBezTo>
                            <a:pt x="-28148" y="595252"/>
                            <a:pt x="12194" y="380624"/>
                            <a:pt x="0" y="226661"/>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0F0F0"/>
                </a:solidFill>
              </a:endParaRPr>
            </a:p>
          </p:txBody>
        </p:sp>
        <p:sp>
          <p:nvSpPr>
            <p:cNvPr id="10" name="Hộp Văn bản 4">
              <a:extLst>
                <a:ext uri="{FF2B5EF4-FFF2-40B4-BE49-F238E27FC236}">
                  <a16:creationId xmlns:a16="http://schemas.microsoft.com/office/drawing/2014/main" id="{A6F93DF8-8534-4C1E-8644-AFECA697139B}"/>
                </a:ext>
              </a:extLst>
            </p:cNvPr>
            <p:cNvSpPr txBox="1"/>
            <p:nvPr/>
          </p:nvSpPr>
          <p:spPr>
            <a:xfrm>
              <a:off x="1509465" y="1480360"/>
              <a:ext cx="9595202" cy="939596"/>
            </a:xfrm>
            <a:prstGeom prst="rect">
              <a:avLst/>
            </a:prstGeom>
            <a:noFill/>
          </p:spPr>
          <p:txBody>
            <a:bodyPr wrap="square" rtlCol="0">
              <a:spAutoFit/>
            </a:bodyPr>
            <a:lstStyle/>
            <a:p>
              <a:pPr algn="ctr"/>
              <a:r>
                <a:rPr lang="vi-VN" sz="3600" dirty="0">
                  <a:solidFill>
                    <a:schemeClr val="bg1"/>
                  </a:solidFill>
                  <a:latin typeface="Cambria" panose="02040503050406030204" pitchFamily="18" charset="0"/>
                  <a:ea typeface="Cambria" panose="02040503050406030204" pitchFamily="18" charset="0"/>
                  <a:cs typeface="Calibri" panose="020F0502020204030204" pitchFamily="34" charset="0"/>
                </a:rPr>
                <a:t>Quan sát hình 1, em hãy cho biết công trình kiến trúc nào được thể hiện trên Quốc kì Vương quốc Cam-pu-chia?</a:t>
              </a:r>
              <a:endParaRPr lang="en-US" sz="3600" dirty="0">
                <a:solidFill>
                  <a:schemeClr val="bg1"/>
                </a:solidFill>
                <a:latin typeface="Cambria" panose="02040503050406030204" pitchFamily="18" charset="0"/>
                <a:ea typeface="Cambria" panose="02040503050406030204" pitchFamily="18" charset="0"/>
                <a:cs typeface="Calibri" panose="020F0502020204030204" pitchFamily="34" charset="0"/>
              </a:endParaRPr>
            </a:p>
          </p:txBody>
        </p:sp>
      </p:grpSp>
      <p:pic>
        <p:nvPicPr>
          <p:cNvPr id="15370" name="Picture 10" descr="Free vector happy cute girl with stationery logo cartoon character illustration">
            <a:extLst>
              <a:ext uri="{FF2B5EF4-FFF2-40B4-BE49-F238E27FC236}">
                <a16:creationId xmlns:a16="http://schemas.microsoft.com/office/drawing/2014/main" id="{2537E152-4E3A-4857-A9E5-D5D53B1311A3}"/>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45527" y1="83800" x2="56709" y2="85800"/>
                        <a14:foregroundMark x1="38179" y1="76400" x2="45847" y2="78800"/>
                        <a14:foregroundMark x1="39936" y1="81600" x2="47764" y2="79200"/>
                        <a14:foregroundMark x1="47764" y1="79200" x2="47923" y2="79000"/>
                        <a14:foregroundMark x1="62460" y1="78400" x2="50479" y2="83000"/>
                      </a14:backgroundRemoval>
                    </a14:imgEffect>
                  </a14:imgLayer>
                </a14:imgProps>
              </a:ext>
              <a:ext uri="{28A0092B-C50C-407E-A947-70E740481C1C}">
                <a14:useLocalDpi xmlns:a14="http://schemas.microsoft.com/office/drawing/2010/main" val="0"/>
              </a:ext>
            </a:extLst>
          </a:blip>
          <a:srcRect l="23490" t="33930"/>
          <a:stretch/>
        </p:blipFill>
        <p:spPr bwMode="auto">
          <a:xfrm>
            <a:off x="8313410" y="3317403"/>
            <a:ext cx="5473238" cy="377506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15987E8-756C-8FF8-1CE9-E001A72BD2A8}"/>
              </a:ext>
            </a:extLst>
          </p:cNvPr>
          <p:cNvPicPr>
            <a:picLocks noChangeAspect="1"/>
          </p:cNvPicPr>
          <p:nvPr/>
        </p:nvPicPr>
        <p:blipFill>
          <a:blip r:embed="rId4"/>
          <a:stretch>
            <a:fillRect/>
          </a:stretch>
        </p:blipFill>
        <p:spPr>
          <a:xfrm>
            <a:off x="1511548" y="1961806"/>
            <a:ext cx="6308521" cy="4185606"/>
          </a:xfrm>
          <a:prstGeom prst="rect">
            <a:avLst/>
          </a:prstGeom>
        </p:spPr>
      </p:pic>
    </p:spTree>
    <p:extLst>
      <p:ext uri="{BB962C8B-B14F-4D97-AF65-F5344CB8AC3E}">
        <p14:creationId xmlns:p14="http://schemas.microsoft.com/office/powerpoint/2010/main" val="10589572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14" descr="A picture containing diagram&#10;&#10;Description automatically generated">
            <a:extLst>
              <a:ext uri="{FF2B5EF4-FFF2-40B4-BE49-F238E27FC236}">
                <a16:creationId xmlns:a16="http://schemas.microsoft.com/office/drawing/2014/main" id="{6876E3CE-40BB-6811-1CDF-5A2D2B5BED7D}"/>
              </a:ext>
            </a:extLst>
          </p:cNvPr>
          <p:cNvPicPr>
            <a:picLocks noChangeAspect="1"/>
          </p:cNvPicPr>
          <p:nvPr/>
        </p:nvPicPr>
        <p:blipFill rotWithShape="1">
          <a:blip r:embed="rId2">
            <a:extLst>
              <a:ext uri="{28A0092B-C50C-407E-A947-70E740481C1C}">
                <a14:useLocalDpi xmlns:a14="http://schemas.microsoft.com/office/drawing/2010/main" val="0"/>
              </a:ext>
            </a:extLst>
          </a:blip>
          <a:srcRect l="19073"/>
          <a:stretch/>
        </p:blipFill>
        <p:spPr>
          <a:xfrm>
            <a:off x="1" y="1134737"/>
            <a:ext cx="9232134" cy="4671167"/>
          </a:xfrm>
          <a:prstGeom prst="rect">
            <a:avLst/>
          </a:prstGeom>
        </p:spPr>
      </p:pic>
      <p:pic>
        <p:nvPicPr>
          <p:cNvPr id="4" name="Picture 7">
            <a:extLst>
              <a:ext uri="{FF2B5EF4-FFF2-40B4-BE49-F238E27FC236}">
                <a16:creationId xmlns:a16="http://schemas.microsoft.com/office/drawing/2014/main" id="{88E08623-E401-1E35-320E-A623A2E1C912}"/>
              </a:ext>
            </a:extLst>
          </p:cNvPr>
          <p:cNvPicPr>
            <a:picLocks noChangeAspect="1"/>
          </p:cNvPicPr>
          <p:nvPr/>
        </p:nvPicPr>
        <p:blipFill>
          <a:blip r:embed="rId3"/>
          <a:stretch>
            <a:fillRect/>
          </a:stretch>
        </p:blipFill>
        <p:spPr>
          <a:xfrm>
            <a:off x="8937120" y="1758272"/>
            <a:ext cx="3988715" cy="5099728"/>
          </a:xfrm>
          <a:prstGeom prst="rect">
            <a:avLst/>
          </a:prstGeom>
        </p:spPr>
      </p:pic>
      <p:sp>
        <p:nvSpPr>
          <p:cNvPr id="5" name="TextBox 4">
            <a:extLst>
              <a:ext uri="{FF2B5EF4-FFF2-40B4-BE49-F238E27FC236}">
                <a16:creationId xmlns:a16="http://schemas.microsoft.com/office/drawing/2014/main" id="{4DA9D2CC-D29D-3FC9-ED0E-A8827DA265E4}"/>
              </a:ext>
            </a:extLst>
          </p:cNvPr>
          <p:cNvSpPr txBox="1"/>
          <p:nvPr/>
        </p:nvSpPr>
        <p:spPr>
          <a:xfrm>
            <a:off x="154236" y="1894902"/>
            <a:ext cx="8626207" cy="2800767"/>
          </a:xfrm>
          <a:prstGeom prst="rect">
            <a:avLst/>
          </a:prstGeom>
          <a:noFill/>
        </p:spPr>
        <p:txBody>
          <a:bodyPr wrap="square" rtlCol="0">
            <a:spAutoFit/>
          </a:bodyPr>
          <a:lstStyle/>
          <a:p>
            <a:pPr lvl="0" algn="just"/>
            <a:r>
              <a:rPr lang="vi-VN" sz="4400" b="1" dirty="0">
                <a:solidFill>
                  <a:prstClr val="black"/>
                </a:solidFill>
                <a:latin typeface="Cambria" panose="02040503050406030204" pitchFamily="18" charset="0"/>
                <a:ea typeface="Cambria" panose="02040503050406030204" pitchFamily="18" charset="0"/>
              </a:rPr>
              <a:t>1. Hãy cho biết tên các công trình kiến trúc của Cam-pu-chia mà em muốn đến thăm? Vì sao em lại có lựa chọn đó?</a:t>
            </a:r>
            <a:endPar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567982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id="{AF4194C0-D806-5B1C-5E9E-4CCFF616A857}"/>
              </a:ext>
            </a:extLst>
          </p:cNvPr>
          <p:cNvSpPr/>
          <p:nvPr/>
        </p:nvSpPr>
        <p:spPr>
          <a:xfrm>
            <a:off x="418641" y="88135"/>
            <a:ext cx="11556694" cy="6594607"/>
          </a:xfrm>
          <a:prstGeom prst="roundRect">
            <a:avLst>
              <a:gd name="adj" fmla="val 9519"/>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6146" name="Picture 2" descr="Khám phá đền Angkor Wat – kỳ quan nổi tiếng thế giới ở Campuchia -  CafeLand.Vn">
            <a:extLst>
              <a:ext uri="{FF2B5EF4-FFF2-40B4-BE49-F238E27FC236}">
                <a16:creationId xmlns:a16="http://schemas.microsoft.com/office/drawing/2014/main" id="{CB3B6BB8-27BF-A9F3-C425-9D6924E7A6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062" y="1355074"/>
            <a:ext cx="4796010" cy="359700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F1091AC-7EAE-E963-9825-232C4700DE27}"/>
              </a:ext>
            </a:extLst>
          </p:cNvPr>
          <p:cNvSpPr txBox="1"/>
          <p:nvPr/>
        </p:nvSpPr>
        <p:spPr>
          <a:xfrm>
            <a:off x="5750804" y="627961"/>
            <a:ext cx="5960126" cy="5632311"/>
          </a:xfrm>
          <a:prstGeom prst="rect">
            <a:avLst/>
          </a:prstGeom>
          <a:noFill/>
        </p:spPr>
        <p:txBody>
          <a:bodyPr wrap="square" rtlCol="0">
            <a:spAutoFit/>
          </a:bodyPr>
          <a:lstStyle/>
          <a:p>
            <a:pPr algn="just"/>
            <a:r>
              <a:rPr lang="vi-VN" sz="3600" dirty="0">
                <a:latin typeface="Cambria" panose="02040503050406030204" pitchFamily="18" charset="0"/>
                <a:ea typeface="Cambria" panose="02040503050406030204" pitchFamily="18" charset="0"/>
              </a:rPr>
              <a:t>Công trình kiến trúc của Cam-pu-chia mà em muốn đến thăm: đền Ăng-co Vát vì đây là biểu tượng của đất nước Cam-pu-chia và cũng là di tích tôn giáo lớn nhất thế giới. Ngôi đền là đỉnh cao của phong cách kiến trúc Khmer, kiến trúc hùng vĩ và hài hòa của nghệ thuật điêu khắc.</a:t>
            </a:r>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863412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wipe(down)">
                                      <p:cBhvr>
                                        <p:cTn id="10"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7E7AFF-09A8-E548-644D-549FCC8848DA}"/>
              </a:ext>
            </a:extLst>
          </p:cNvPr>
          <p:cNvPicPr>
            <a:picLocks noChangeAspect="1"/>
          </p:cNvPicPr>
          <p:nvPr/>
        </p:nvPicPr>
        <p:blipFill>
          <a:blip r:embed="rId2"/>
          <a:stretch>
            <a:fillRect/>
          </a:stretch>
        </p:blipFill>
        <p:spPr>
          <a:xfrm>
            <a:off x="620583" y="1575411"/>
            <a:ext cx="11045344" cy="4002634"/>
          </a:xfrm>
          <a:prstGeom prst="rect">
            <a:avLst/>
          </a:prstGeom>
        </p:spPr>
      </p:pic>
    </p:spTree>
    <p:extLst>
      <p:ext uri="{BB962C8B-B14F-4D97-AF65-F5344CB8AC3E}">
        <p14:creationId xmlns:p14="http://schemas.microsoft.com/office/powerpoint/2010/main" val="8066086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Diagonal Corners Rounded 3">
            <a:extLst>
              <a:ext uri="{FF2B5EF4-FFF2-40B4-BE49-F238E27FC236}">
                <a16:creationId xmlns:a16="http://schemas.microsoft.com/office/drawing/2014/main" id="{D5AC48F7-B17E-4804-96A7-D51854925E9B}"/>
              </a:ext>
            </a:extLst>
          </p:cNvPr>
          <p:cNvSpPr/>
          <p:nvPr/>
        </p:nvSpPr>
        <p:spPr>
          <a:xfrm>
            <a:off x="204247" y="201813"/>
            <a:ext cx="11783505" cy="6480928"/>
          </a:xfrm>
          <a:prstGeom prst="round2DiagRect">
            <a:avLst/>
          </a:prstGeom>
          <a:solidFill>
            <a:srgbClr val="FFFFFF">
              <a:alpha val="81961"/>
            </a:srgbClr>
          </a:solid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Aptos" panose="02110004020202020204"/>
              <a:ea typeface="+mn-ea"/>
              <a:cs typeface="+mn-cs"/>
            </a:endParaRPr>
          </a:p>
        </p:txBody>
      </p:sp>
      <p:pic>
        <p:nvPicPr>
          <p:cNvPr id="15370" name="Picture 10" descr="Free vector happy cute girl with stationery logo cartoon character illustration">
            <a:extLst>
              <a:ext uri="{FF2B5EF4-FFF2-40B4-BE49-F238E27FC236}">
                <a16:creationId xmlns:a16="http://schemas.microsoft.com/office/drawing/2014/main" id="{2537E152-4E3A-4857-A9E5-D5D53B1311A3}"/>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45527" y1="83800" x2="56709" y2="85800"/>
                        <a14:foregroundMark x1="38179" y1="76400" x2="45847" y2="78800"/>
                        <a14:foregroundMark x1="39936" y1="81600" x2="47764" y2="79200"/>
                        <a14:foregroundMark x1="47764" y1="79200" x2="47923" y2="79000"/>
                        <a14:foregroundMark x1="62460" y1="78400" x2="50479" y2="83000"/>
                      </a14:backgroundRemoval>
                    </a14:imgEffect>
                  </a14:imgLayer>
                </a14:imgProps>
              </a:ext>
              <a:ext uri="{28A0092B-C50C-407E-A947-70E740481C1C}">
                <a14:useLocalDpi xmlns:a14="http://schemas.microsoft.com/office/drawing/2010/main" val="0"/>
              </a:ext>
            </a:extLst>
          </a:blip>
          <a:srcRect l="23490" t="33930"/>
          <a:stretch/>
        </p:blipFill>
        <p:spPr bwMode="auto">
          <a:xfrm>
            <a:off x="8313410" y="3317403"/>
            <a:ext cx="5473238" cy="3775061"/>
          </a:xfrm>
          <a:prstGeom prst="rect">
            <a:avLst/>
          </a:prstGeom>
          <a:noFill/>
          <a:extLst>
            <a:ext uri="{909E8E84-426E-40DD-AFC4-6F175D3DCCD1}">
              <a14:hiddenFill xmlns:a14="http://schemas.microsoft.com/office/drawing/2010/main">
                <a:solidFill>
                  <a:srgbClr val="FFFFFF"/>
                </a:solidFill>
              </a14:hiddenFill>
            </a:ext>
          </a:extLst>
        </p:spPr>
      </p:pic>
      <p:grpSp>
        <p:nvGrpSpPr>
          <p:cNvPr id="2" name="Nhóm 19">
            <a:extLst>
              <a:ext uri="{FF2B5EF4-FFF2-40B4-BE49-F238E27FC236}">
                <a16:creationId xmlns:a16="http://schemas.microsoft.com/office/drawing/2014/main" id="{60C301E4-CF76-A823-F1B5-0537E021391E}"/>
              </a:ext>
            </a:extLst>
          </p:cNvPr>
          <p:cNvGrpSpPr/>
          <p:nvPr/>
        </p:nvGrpSpPr>
        <p:grpSpPr>
          <a:xfrm>
            <a:off x="0" y="511298"/>
            <a:ext cx="8571123" cy="6098822"/>
            <a:chOff x="4726051" y="1087906"/>
            <a:chExt cx="6782392" cy="4568764"/>
          </a:xfrm>
        </p:grpSpPr>
        <p:grpSp>
          <p:nvGrpSpPr>
            <p:cNvPr id="3" name="Nhóm 10">
              <a:extLst>
                <a:ext uri="{FF2B5EF4-FFF2-40B4-BE49-F238E27FC236}">
                  <a16:creationId xmlns:a16="http://schemas.microsoft.com/office/drawing/2014/main" id="{1A3D9455-9AB7-CB5F-AEB8-FAA4315087BC}"/>
                </a:ext>
              </a:extLst>
            </p:cNvPr>
            <p:cNvGrpSpPr/>
            <p:nvPr/>
          </p:nvGrpSpPr>
          <p:grpSpPr>
            <a:xfrm>
              <a:off x="4905829" y="1567543"/>
              <a:ext cx="6370818" cy="3819562"/>
              <a:chOff x="4905829" y="1567543"/>
              <a:chExt cx="6370818" cy="3819562"/>
            </a:xfrm>
          </p:grpSpPr>
          <p:grpSp>
            <p:nvGrpSpPr>
              <p:cNvPr id="13" name="Nhóm 7">
                <a:extLst>
                  <a:ext uri="{FF2B5EF4-FFF2-40B4-BE49-F238E27FC236}">
                    <a16:creationId xmlns:a16="http://schemas.microsoft.com/office/drawing/2014/main" id="{E55E24B2-3C18-BCE6-95EA-CCD121F07010}"/>
                  </a:ext>
                </a:extLst>
              </p:cNvPr>
              <p:cNvGrpSpPr/>
              <p:nvPr/>
            </p:nvGrpSpPr>
            <p:grpSpPr>
              <a:xfrm>
                <a:off x="4905829" y="1567543"/>
                <a:ext cx="6370818" cy="3650343"/>
                <a:chOff x="4905829" y="1567543"/>
                <a:chExt cx="6370818" cy="3650343"/>
              </a:xfrm>
            </p:grpSpPr>
            <p:sp>
              <p:nvSpPr>
                <p:cNvPr id="15" name="Hình chữ nhật: Góc Tròn 6">
                  <a:extLst>
                    <a:ext uri="{FF2B5EF4-FFF2-40B4-BE49-F238E27FC236}">
                      <a16:creationId xmlns:a16="http://schemas.microsoft.com/office/drawing/2014/main" id="{1128EBAA-58F0-1D80-7212-79B292FC30A6}"/>
                    </a:ext>
                  </a:extLst>
                </p:cNvPr>
                <p:cNvSpPr/>
                <p:nvPr/>
              </p:nvSpPr>
              <p:spPr>
                <a:xfrm>
                  <a:off x="4905829" y="1567543"/>
                  <a:ext cx="6240403" cy="3497943"/>
                </a:xfrm>
                <a:custGeom>
                  <a:avLst/>
                  <a:gdLst>
                    <a:gd name="connsiteX0" fmla="*/ 0 w 6051731"/>
                    <a:gd name="connsiteY0" fmla="*/ 583002 h 3497943"/>
                    <a:gd name="connsiteX1" fmla="*/ 583002 w 6051731"/>
                    <a:gd name="connsiteY1" fmla="*/ 0 h 3497943"/>
                    <a:gd name="connsiteX2" fmla="*/ 5468729 w 6051731"/>
                    <a:gd name="connsiteY2" fmla="*/ 0 h 3497943"/>
                    <a:gd name="connsiteX3" fmla="*/ 6051731 w 6051731"/>
                    <a:gd name="connsiteY3" fmla="*/ 583002 h 3497943"/>
                    <a:gd name="connsiteX4" fmla="*/ 6051731 w 6051731"/>
                    <a:gd name="connsiteY4" fmla="*/ 2914941 h 3497943"/>
                    <a:gd name="connsiteX5" fmla="*/ 5468729 w 6051731"/>
                    <a:gd name="connsiteY5" fmla="*/ 3497943 h 3497943"/>
                    <a:gd name="connsiteX6" fmla="*/ 583002 w 6051731"/>
                    <a:gd name="connsiteY6" fmla="*/ 3497943 h 3497943"/>
                    <a:gd name="connsiteX7" fmla="*/ 0 w 6051731"/>
                    <a:gd name="connsiteY7" fmla="*/ 2914941 h 3497943"/>
                    <a:gd name="connsiteX8" fmla="*/ 0 w 6051731"/>
                    <a:gd name="connsiteY8" fmla="*/ 583002 h 3497943"/>
                    <a:gd name="connsiteX0" fmla="*/ 0 w 6051731"/>
                    <a:gd name="connsiteY0" fmla="*/ 583002 h 3497943"/>
                    <a:gd name="connsiteX1" fmla="*/ 583002 w 6051731"/>
                    <a:gd name="connsiteY1" fmla="*/ 0 h 3497943"/>
                    <a:gd name="connsiteX2" fmla="*/ 5468729 w 6051731"/>
                    <a:gd name="connsiteY2" fmla="*/ 0 h 3497943"/>
                    <a:gd name="connsiteX3" fmla="*/ 6051731 w 6051731"/>
                    <a:gd name="connsiteY3" fmla="*/ 583002 h 3497943"/>
                    <a:gd name="connsiteX4" fmla="*/ 6051731 w 6051731"/>
                    <a:gd name="connsiteY4" fmla="*/ 2914941 h 3497943"/>
                    <a:gd name="connsiteX5" fmla="*/ 5468729 w 6051731"/>
                    <a:gd name="connsiteY5" fmla="*/ 3497943 h 3497943"/>
                    <a:gd name="connsiteX6" fmla="*/ 583002 w 6051731"/>
                    <a:gd name="connsiteY6" fmla="*/ 3497943 h 3497943"/>
                    <a:gd name="connsiteX7" fmla="*/ 0 w 6051731"/>
                    <a:gd name="connsiteY7" fmla="*/ 2914941 h 3497943"/>
                    <a:gd name="connsiteX8" fmla="*/ 595085 w 6051731"/>
                    <a:gd name="connsiteY8" fmla="*/ 1465943 h 3497943"/>
                    <a:gd name="connsiteX9" fmla="*/ 0 w 6051731"/>
                    <a:gd name="connsiteY9" fmla="*/ 583002 h 349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51731" h="3497943">
                      <a:moveTo>
                        <a:pt x="0" y="583002"/>
                      </a:moveTo>
                      <a:cubicBezTo>
                        <a:pt x="0" y="261019"/>
                        <a:pt x="261019" y="0"/>
                        <a:pt x="583002" y="0"/>
                      </a:cubicBezTo>
                      <a:lnTo>
                        <a:pt x="5468729" y="0"/>
                      </a:lnTo>
                      <a:cubicBezTo>
                        <a:pt x="5790712" y="0"/>
                        <a:pt x="6051731" y="261019"/>
                        <a:pt x="6051731" y="583002"/>
                      </a:cubicBezTo>
                      <a:lnTo>
                        <a:pt x="6051731" y="2914941"/>
                      </a:lnTo>
                      <a:cubicBezTo>
                        <a:pt x="6051731" y="3236924"/>
                        <a:pt x="5790712" y="3497943"/>
                        <a:pt x="5468729" y="3497943"/>
                      </a:cubicBezTo>
                      <a:lnTo>
                        <a:pt x="583002" y="3497943"/>
                      </a:lnTo>
                      <a:cubicBezTo>
                        <a:pt x="261019" y="3497943"/>
                        <a:pt x="0" y="3236924"/>
                        <a:pt x="0" y="2914941"/>
                      </a:cubicBezTo>
                      <a:cubicBezTo>
                        <a:pt x="0" y="2165846"/>
                        <a:pt x="595085" y="2215038"/>
                        <a:pt x="595085" y="1465943"/>
                      </a:cubicBezTo>
                      <a:cubicBezTo>
                        <a:pt x="595085" y="1437725"/>
                        <a:pt x="0" y="611220"/>
                        <a:pt x="0" y="583002"/>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Hình chữ nhật: Góc Tròn 6">
                  <a:extLst>
                    <a:ext uri="{FF2B5EF4-FFF2-40B4-BE49-F238E27FC236}">
                      <a16:creationId xmlns:a16="http://schemas.microsoft.com/office/drawing/2014/main" id="{6946BB9C-D82E-0771-0F4B-A8DF6A8264A2}"/>
                    </a:ext>
                  </a:extLst>
                </p:cNvPr>
                <p:cNvSpPr/>
                <p:nvPr/>
              </p:nvSpPr>
              <p:spPr>
                <a:xfrm>
                  <a:off x="5224916" y="1719943"/>
                  <a:ext cx="6051731" cy="3497943"/>
                </a:xfrm>
                <a:custGeom>
                  <a:avLst/>
                  <a:gdLst>
                    <a:gd name="connsiteX0" fmla="*/ 0 w 6051731"/>
                    <a:gd name="connsiteY0" fmla="*/ 583002 h 3497943"/>
                    <a:gd name="connsiteX1" fmla="*/ 583002 w 6051731"/>
                    <a:gd name="connsiteY1" fmla="*/ 0 h 3497943"/>
                    <a:gd name="connsiteX2" fmla="*/ 5468729 w 6051731"/>
                    <a:gd name="connsiteY2" fmla="*/ 0 h 3497943"/>
                    <a:gd name="connsiteX3" fmla="*/ 6051731 w 6051731"/>
                    <a:gd name="connsiteY3" fmla="*/ 583002 h 3497943"/>
                    <a:gd name="connsiteX4" fmla="*/ 6051731 w 6051731"/>
                    <a:gd name="connsiteY4" fmla="*/ 2914941 h 3497943"/>
                    <a:gd name="connsiteX5" fmla="*/ 5468729 w 6051731"/>
                    <a:gd name="connsiteY5" fmla="*/ 3497943 h 3497943"/>
                    <a:gd name="connsiteX6" fmla="*/ 583002 w 6051731"/>
                    <a:gd name="connsiteY6" fmla="*/ 3497943 h 3497943"/>
                    <a:gd name="connsiteX7" fmla="*/ 0 w 6051731"/>
                    <a:gd name="connsiteY7" fmla="*/ 2914941 h 3497943"/>
                    <a:gd name="connsiteX8" fmla="*/ 0 w 6051731"/>
                    <a:gd name="connsiteY8" fmla="*/ 583002 h 3497943"/>
                    <a:gd name="connsiteX0" fmla="*/ 0 w 6051731"/>
                    <a:gd name="connsiteY0" fmla="*/ 583002 h 3497943"/>
                    <a:gd name="connsiteX1" fmla="*/ 583002 w 6051731"/>
                    <a:gd name="connsiteY1" fmla="*/ 0 h 3497943"/>
                    <a:gd name="connsiteX2" fmla="*/ 5468729 w 6051731"/>
                    <a:gd name="connsiteY2" fmla="*/ 0 h 3497943"/>
                    <a:gd name="connsiteX3" fmla="*/ 6051731 w 6051731"/>
                    <a:gd name="connsiteY3" fmla="*/ 583002 h 3497943"/>
                    <a:gd name="connsiteX4" fmla="*/ 6051731 w 6051731"/>
                    <a:gd name="connsiteY4" fmla="*/ 2914941 h 3497943"/>
                    <a:gd name="connsiteX5" fmla="*/ 5468729 w 6051731"/>
                    <a:gd name="connsiteY5" fmla="*/ 3497943 h 3497943"/>
                    <a:gd name="connsiteX6" fmla="*/ 583002 w 6051731"/>
                    <a:gd name="connsiteY6" fmla="*/ 3497943 h 3497943"/>
                    <a:gd name="connsiteX7" fmla="*/ 0 w 6051731"/>
                    <a:gd name="connsiteY7" fmla="*/ 2914941 h 3497943"/>
                    <a:gd name="connsiteX8" fmla="*/ 595085 w 6051731"/>
                    <a:gd name="connsiteY8" fmla="*/ 1465943 h 3497943"/>
                    <a:gd name="connsiteX9" fmla="*/ 0 w 6051731"/>
                    <a:gd name="connsiteY9" fmla="*/ 583002 h 349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51731" h="3497943">
                      <a:moveTo>
                        <a:pt x="0" y="583002"/>
                      </a:moveTo>
                      <a:cubicBezTo>
                        <a:pt x="0" y="261019"/>
                        <a:pt x="261019" y="0"/>
                        <a:pt x="583002" y="0"/>
                      </a:cubicBezTo>
                      <a:lnTo>
                        <a:pt x="5468729" y="0"/>
                      </a:lnTo>
                      <a:cubicBezTo>
                        <a:pt x="5790712" y="0"/>
                        <a:pt x="6051731" y="261019"/>
                        <a:pt x="6051731" y="583002"/>
                      </a:cubicBezTo>
                      <a:lnTo>
                        <a:pt x="6051731" y="2914941"/>
                      </a:lnTo>
                      <a:cubicBezTo>
                        <a:pt x="6051731" y="3236924"/>
                        <a:pt x="5790712" y="3497943"/>
                        <a:pt x="5468729" y="3497943"/>
                      </a:cubicBezTo>
                      <a:lnTo>
                        <a:pt x="583002" y="3497943"/>
                      </a:lnTo>
                      <a:cubicBezTo>
                        <a:pt x="261019" y="3497943"/>
                        <a:pt x="0" y="3236924"/>
                        <a:pt x="0" y="2914941"/>
                      </a:cubicBezTo>
                      <a:cubicBezTo>
                        <a:pt x="0" y="2165846"/>
                        <a:pt x="595085" y="2215038"/>
                        <a:pt x="595085" y="1465943"/>
                      </a:cubicBezTo>
                      <a:cubicBezTo>
                        <a:pt x="595085" y="1437725"/>
                        <a:pt x="0" y="611220"/>
                        <a:pt x="0" y="583002"/>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14" name="Hộp Văn bản 15">
                <a:extLst>
                  <a:ext uri="{FF2B5EF4-FFF2-40B4-BE49-F238E27FC236}">
                    <a16:creationId xmlns:a16="http://schemas.microsoft.com/office/drawing/2014/main" id="{472ACCF9-41E0-A186-642E-2932BBC1AC83}"/>
                  </a:ext>
                </a:extLst>
              </p:cNvPr>
              <p:cNvSpPr txBox="1"/>
              <p:nvPr/>
            </p:nvSpPr>
            <p:spPr>
              <a:xfrm>
                <a:off x="5839849" y="1997839"/>
                <a:ext cx="5098113" cy="338926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600" i="1" dirty="0" err="1">
                    <a:effectLst/>
                    <a:latin typeface="Cambria" panose="02040503050406030204" pitchFamily="18" charset="0"/>
                    <a:ea typeface="Cambria" panose="02040503050406030204" pitchFamily="18" charset="0"/>
                  </a:rPr>
                  <a:t>Ăng</a:t>
                </a:r>
                <a:r>
                  <a:rPr lang="en-US" sz="3600" i="1" dirty="0">
                    <a:effectLst/>
                    <a:latin typeface="Cambria" panose="02040503050406030204" pitchFamily="18" charset="0"/>
                    <a:ea typeface="Cambria" panose="02040503050406030204" pitchFamily="18" charset="0"/>
                  </a:rPr>
                  <a:t> - co </a:t>
                </a:r>
                <a:r>
                  <a:rPr lang="en-US" sz="3600" i="1" dirty="0" err="1">
                    <a:effectLst/>
                    <a:latin typeface="Cambria" panose="02040503050406030204" pitchFamily="18" charset="0"/>
                    <a:ea typeface="Cambria" panose="02040503050406030204" pitchFamily="18" charset="0"/>
                  </a:rPr>
                  <a:t>Vát</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là</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quần</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thể</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đền</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đài</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tại</a:t>
                </a:r>
                <a:r>
                  <a:rPr lang="en-US" sz="3600" i="1" dirty="0">
                    <a:effectLst/>
                    <a:latin typeface="Cambria" panose="02040503050406030204" pitchFamily="18" charset="0"/>
                    <a:ea typeface="Cambria" panose="02040503050406030204" pitchFamily="18" charset="0"/>
                  </a:rPr>
                  <a:t> cam-</a:t>
                </a:r>
                <a:r>
                  <a:rPr lang="en-US" sz="3600" i="1" dirty="0" err="1">
                    <a:effectLst/>
                    <a:latin typeface="Cambria" panose="02040503050406030204" pitchFamily="18" charset="0"/>
                    <a:ea typeface="Cambria" panose="02040503050406030204" pitchFamily="18" charset="0"/>
                  </a:rPr>
                  <a:t>pu</a:t>
                </a:r>
                <a:r>
                  <a:rPr lang="en-US" sz="3600" i="1" dirty="0">
                    <a:effectLst/>
                    <a:latin typeface="Cambria" panose="02040503050406030204" pitchFamily="18" charset="0"/>
                    <a:ea typeface="Cambria" panose="02040503050406030204" pitchFamily="18" charset="0"/>
                  </a:rPr>
                  <a:t>-chia, </a:t>
                </a:r>
                <a:r>
                  <a:rPr lang="en-US" sz="3600" i="1" dirty="0" err="1">
                    <a:effectLst/>
                    <a:latin typeface="Cambria" panose="02040503050406030204" pitchFamily="18" charset="0"/>
                    <a:ea typeface="Cambria" panose="02040503050406030204" pitchFamily="18" charset="0"/>
                  </a:rPr>
                  <a:t>thu</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hút</a:t>
                </a:r>
                <a:r>
                  <a:rPr lang="en-US" sz="3600" i="1" dirty="0">
                    <a:effectLst/>
                    <a:latin typeface="Cambria" panose="02040503050406030204" pitchFamily="18" charset="0"/>
                    <a:ea typeface="Cambria" panose="02040503050406030204" pitchFamily="18" charset="0"/>
                  </a:rPr>
                  <a:t> du </a:t>
                </a:r>
                <a:r>
                  <a:rPr lang="en-US" sz="3600" i="1" dirty="0" err="1">
                    <a:effectLst/>
                    <a:latin typeface="Cambria" panose="02040503050406030204" pitchFamily="18" charset="0"/>
                    <a:ea typeface="Cambria" panose="02040503050406030204" pitchFamily="18" charset="0"/>
                  </a:rPr>
                  <a:t>khách</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hàng</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đầu</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nước</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này</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Công</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trình</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là</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đỉnh</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cao</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của</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phong</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cách</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kiến</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trúc</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khơ</a:t>
                </a:r>
                <a:r>
                  <a:rPr lang="en-US" sz="3600" i="1" dirty="0">
                    <a:effectLst/>
                    <a:latin typeface="Cambria" panose="02040503050406030204" pitchFamily="18" charset="0"/>
                    <a:ea typeface="Cambria" panose="02040503050406030204" pitchFamily="18" charset="0"/>
                  </a:rPr>
                  <a:t>-me, </a:t>
                </a:r>
                <a:r>
                  <a:rPr lang="en-US" sz="3600" i="1" dirty="0" err="1">
                    <a:effectLst/>
                    <a:latin typeface="Cambria" panose="02040503050406030204" pitchFamily="18" charset="0"/>
                    <a:ea typeface="Cambria" panose="02040503050406030204" pitchFamily="18" charset="0"/>
                  </a:rPr>
                  <a:t>trở</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thành</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biểu</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tượng</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của</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đất</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nước</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và</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xuất</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hiện</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trên</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Quốc</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kì</a:t>
                </a:r>
                <a:r>
                  <a:rPr lang="en-US" sz="3600" i="1" dirty="0">
                    <a:effectLst/>
                    <a:latin typeface="Cambria" panose="02040503050406030204" pitchFamily="18" charset="0"/>
                    <a:ea typeface="Cambria" panose="02040503050406030204" pitchFamily="18" charset="0"/>
                  </a:rPr>
                  <a:t> Cam-</a:t>
                </a:r>
                <a:r>
                  <a:rPr lang="en-US" sz="3600" i="1" dirty="0" err="1">
                    <a:effectLst/>
                    <a:latin typeface="Cambria" panose="02040503050406030204" pitchFamily="18" charset="0"/>
                    <a:ea typeface="Cambria" panose="02040503050406030204" pitchFamily="18" charset="0"/>
                  </a:rPr>
                  <a:t>pu</a:t>
                </a:r>
                <a:r>
                  <a:rPr lang="en-US" sz="3600" i="1" dirty="0">
                    <a:effectLst/>
                    <a:latin typeface="Cambria" panose="02040503050406030204" pitchFamily="18" charset="0"/>
                    <a:ea typeface="Cambria" panose="02040503050406030204" pitchFamily="18" charset="0"/>
                  </a:rPr>
                  <a:t>-chia.</a:t>
                </a:r>
                <a:endParaRPr kumimoji="0" lang="en-US" sz="6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pic>
          <p:nvPicPr>
            <p:cNvPr id="5" name="Hình ảnh 17">
              <a:extLst>
                <a:ext uri="{FF2B5EF4-FFF2-40B4-BE49-F238E27FC236}">
                  <a16:creationId xmlns:a16="http://schemas.microsoft.com/office/drawing/2014/main" id="{625250DA-12C6-23ED-8ABA-5E40B84EA4DF}"/>
                </a:ext>
              </a:extLst>
            </p:cNvPr>
            <p:cNvPicPr>
              <a:picLocks noChangeAspect="1"/>
            </p:cNvPicPr>
            <p:nvPr/>
          </p:nvPicPr>
          <p:blipFill rotWithShape="1">
            <a:blip r:embed="rId4"/>
            <a:srcRect l="73001" t="48222" r="-1" b="3157"/>
            <a:stretch/>
          </p:blipFill>
          <p:spPr>
            <a:xfrm>
              <a:off x="4726051" y="1672435"/>
              <a:ext cx="968970" cy="981492"/>
            </a:xfrm>
            <a:prstGeom prst="rect">
              <a:avLst/>
            </a:prstGeom>
          </p:spPr>
        </p:pic>
        <p:pic>
          <p:nvPicPr>
            <p:cNvPr id="11" name="Hình ảnh 18">
              <a:extLst>
                <a:ext uri="{FF2B5EF4-FFF2-40B4-BE49-F238E27FC236}">
                  <a16:creationId xmlns:a16="http://schemas.microsoft.com/office/drawing/2014/main" id="{040F811A-9697-749F-AB80-3CDD4BA98810}"/>
                </a:ext>
              </a:extLst>
            </p:cNvPr>
            <p:cNvPicPr>
              <a:picLocks noChangeAspect="1"/>
            </p:cNvPicPr>
            <p:nvPr/>
          </p:nvPicPr>
          <p:blipFill rotWithShape="1">
            <a:blip r:embed="rId4"/>
            <a:srcRect l="73001" t="48222" r="-1" b="3157"/>
            <a:stretch/>
          </p:blipFill>
          <p:spPr>
            <a:xfrm>
              <a:off x="5309417" y="1087906"/>
              <a:ext cx="968970" cy="981492"/>
            </a:xfrm>
            <a:prstGeom prst="rect">
              <a:avLst/>
            </a:prstGeom>
          </p:spPr>
        </p:pic>
        <p:pic>
          <p:nvPicPr>
            <p:cNvPr id="12" name="Hình ảnh 20">
              <a:extLst>
                <a:ext uri="{FF2B5EF4-FFF2-40B4-BE49-F238E27FC236}">
                  <a16:creationId xmlns:a16="http://schemas.microsoft.com/office/drawing/2014/main" id="{497083C7-7778-EE2A-700E-071D487FC301}"/>
                </a:ext>
              </a:extLst>
            </p:cNvPr>
            <p:cNvPicPr>
              <a:picLocks noChangeAspect="1"/>
            </p:cNvPicPr>
            <p:nvPr/>
          </p:nvPicPr>
          <p:blipFill rotWithShape="1">
            <a:blip r:embed="rId4"/>
            <a:srcRect l="73001" t="48222" r="-1" b="3157"/>
            <a:stretch/>
          </p:blipFill>
          <p:spPr>
            <a:xfrm>
              <a:off x="10539473" y="4675178"/>
              <a:ext cx="968970" cy="981492"/>
            </a:xfrm>
            <a:prstGeom prst="rect">
              <a:avLst/>
            </a:prstGeom>
          </p:spPr>
        </p:pic>
      </p:grpSp>
    </p:spTree>
    <p:extLst>
      <p:ext uri="{BB962C8B-B14F-4D97-AF65-F5344CB8AC3E}">
        <p14:creationId xmlns:p14="http://schemas.microsoft.com/office/powerpoint/2010/main" val="22975931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D4D570-C2AE-FB66-7914-1DB1D8CEB63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200652"/>
            <a:ext cx="12371942" cy="6657348"/>
          </a:xfrm>
          <a:prstGeom prst="rect">
            <a:avLst/>
          </a:prstGeom>
        </p:spPr>
      </p:pic>
      <p:sp>
        <p:nvSpPr>
          <p:cNvPr id="4" name="Rectangle: Rounded Corners 3">
            <a:extLst>
              <a:ext uri="{FF2B5EF4-FFF2-40B4-BE49-F238E27FC236}">
                <a16:creationId xmlns:a16="http://schemas.microsoft.com/office/drawing/2014/main" id="{013604CA-6D14-74FC-07CC-74CFA07A5BF0}"/>
              </a:ext>
            </a:extLst>
          </p:cNvPr>
          <p:cNvSpPr/>
          <p:nvPr/>
        </p:nvSpPr>
        <p:spPr>
          <a:xfrm>
            <a:off x="2231604" y="414330"/>
            <a:ext cx="8273206" cy="4374335"/>
          </a:xfrm>
          <a:prstGeom prst="roundRect">
            <a:avLst/>
          </a:prstGeom>
          <a:solidFill>
            <a:srgbClr val="FFFFFF">
              <a:alpha val="74902"/>
            </a:srgb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8FEE78F8-7426-3CE2-8393-8C2C4FE4DDB7}"/>
              </a:ext>
            </a:extLst>
          </p:cNvPr>
          <p:cNvPicPr>
            <a:picLocks noChangeAspect="1"/>
          </p:cNvPicPr>
          <p:nvPr/>
        </p:nvPicPr>
        <p:blipFill>
          <a:blip r:embed="rId3"/>
          <a:stretch>
            <a:fillRect/>
          </a:stretch>
        </p:blipFill>
        <p:spPr>
          <a:xfrm>
            <a:off x="3354219" y="830164"/>
            <a:ext cx="5395428" cy="1518036"/>
          </a:xfrm>
          <a:prstGeom prst="rect">
            <a:avLst/>
          </a:prstGeom>
        </p:spPr>
      </p:pic>
      <p:pic>
        <p:nvPicPr>
          <p:cNvPr id="9" name="Picture 8">
            <a:extLst>
              <a:ext uri="{FF2B5EF4-FFF2-40B4-BE49-F238E27FC236}">
                <a16:creationId xmlns:a16="http://schemas.microsoft.com/office/drawing/2014/main" id="{88F8962C-1554-6B25-BAEC-C4DAEAFAFF17}"/>
              </a:ext>
            </a:extLst>
          </p:cNvPr>
          <p:cNvPicPr>
            <a:picLocks noChangeAspect="1"/>
          </p:cNvPicPr>
          <p:nvPr/>
        </p:nvPicPr>
        <p:blipFill>
          <a:blip r:embed="rId4"/>
          <a:stretch>
            <a:fillRect/>
          </a:stretch>
        </p:blipFill>
        <p:spPr>
          <a:xfrm>
            <a:off x="2150899" y="1752288"/>
            <a:ext cx="7559695" cy="2956816"/>
          </a:xfrm>
          <a:prstGeom prst="rect">
            <a:avLst/>
          </a:prstGeom>
        </p:spPr>
      </p:pic>
      <p:pic>
        <p:nvPicPr>
          <p:cNvPr id="14" name="Picture 13" descr="A round pink label with white text and a black background&#10;&#10;Description automatically generated">
            <a:extLst>
              <a:ext uri="{FF2B5EF4-FFF2-40B4-BE49-F238E27FC236}">
                <a16:creationId xmlns:a16="http://schemas.microsoft.com/office/drawing/2014/main" id="{8A80BC65-2068-32EC-E433-4528D04CEC2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8739" y="83952"/>
            <a:ext cx="1618952" cy="161895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D09F8830-F41F-457A-8299-AD046667DAFE}"/>
              </a:ext>
            </a:extLst>
          </p:cNvPr>
          <p:cNvSpPr/>
          <p:nvPr/>
        </p:nvSpPr>
        <p:spPr>
          <a:xfrm>
            <a:off x="435204" y="304014"/>
            <a:ext cx="11321592" cy="6249971"/>
          </a:xfrm>
          <a:prstGeom prst="roundRect">
            <a:avLst/>
          </a:prstGeom>
          <a:solidFill>
            <a:srgbClr val="FFFFFF">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C2D936E-3E92-FFE1-CC3F-2F9859D0C663}"/>
              </a:ext>
            </a:extLst>
          </p:cNvPr>
          <p:cNvGrpSpPr/>
          <p:nvPr/>
        </p:nvGrpSpPr>
        <p:grpSpPr>
          <a:xfrm>
            <a:off x="3708621" y="610987"/>
            <a:ext cx="4816353" cy="707886"/>
            <a:chOff x="3547238" y="550585"/>
            <a:chExt cx="4816353" cy="707886"/>
          </a:xfrm>
        </p:grpSpPr>
        <p:sp>
          <p:nvSpPr>
            <p:cNvPr id="4" name="Rectangle: Rounded Corners 3">
              <a:extLst>
                <a:ext uri="{FF2B5EF4-FFF2-40B4-BE49-F238E27FC236}">
                  <a16:creationId xmlns:a16="http://schemas.microsoft.com/office/drawing/2014/main" id="{3E9AA57B-E075-D202-2901-5DF667441FE0}"/>
                </a:ext>
              </a:extLst>
            </p:cNvPr>
            <p:cNvSpPr/>
            <p:nvPr/>
          </p:nvSpPr>
          <p:spPr>
            <a:xfrm>
              <a:off x="3547238" y="550585"/>
              <a:ext cx="4816353" cy="707886"/>
            </a:xfrm>
            <a:prstGeom prst="roundRect">
              <a:avLst>
                <a:gd name="adj" fmla="val 50000"/>
              </a:avLst>
            </a:prstGeom>
            <a:solidFill>
              <a:srgbClr val="9427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DC201EAB-21C2-184C-099A-269AD8864386}"/>
                </a:ext>
              </a:extLst>
            </p:cNvPr>
            <p:cNvSpPr txBox="1"/>
            <p:nvPr/>
          </p:nvSpPr>
          <p:spPr>
            <a:xfrm>
              <a:off x="3736150" y="550585"/>
              <a:ext cx="4466287" cy="707886"/>
            </a:xfrm>
            <a:prstGeom prst="rect">
              <a:avLst/>
            </a:prstGeom>
            <a:noFill/>
          </p:spPr>
          <p:txBody>
            <a:bodyPr wrap="none" rtlCol="0">
              <a:spAutoFit/>
            </a:bodyPr>
            <a:lstStyle/>
            <a:p>
              <a:r>
                <a:rPr lang="en-US" sz="4000" dirty="0" err="1">
                  <a:solidFill>
                    <a:schemeClr val="bg1"/>
                  </a:solidFill>
                  <a:latin typeface="UTM Futura Extra" panose="02040603050506020204" pitchFamily="18" charset="0"/>
                </a:rPr>
                <a:t>Yêu</a:t>
              </a:r>
              <a:r>
                <a:rPr lang="en-US" sz="4000" dirty="0">
                  <a:solidFill>
                    <a:schemeClr val="bg1"/>
                  </a:solidFill>
                  <a:latin typeface="UTM Futura Extra" panose="02040603050506020204" pitchFamily="18" charset="0"/>
                </a:rPr>
                <a:t> </a:t>
              </a:r>
              <a:r>
                <a:rPr lang="en-US" sz="4000" dirty="0" err="1">
                  <a:solidFill>
                    <a:schemeClr val="bg1"/>
                  </a:solidFill>
                  <a:latin typeface="UTM Futura Extra" panose="02040603050506020204" pitchFamily="18" charset="0"/>
                </a:rPr>
                <a:t>cầu</a:t>
              </a:r>
              <a:r>
                <a:rPr lang="en-US" sz="4000" dirty="0">
                  <a:solidFill>
                    <a:schemeClr val="bg1"/>
                  </a:solidFill>
                  <a:latin typeface="UTM Futura Extra" panose="02040603050506020204" pitchFamily="18" charset="0"/>
                </a:rPr>
                <a:t> </a:t>
              </a:r>
              <a:r>
                <a:rPr lang="en-US" sz="4000" dirty="0" err="1">
                  <a:solidFill>
                    <a:schemeClr val="bg1"/>
                  </a:solidFill>
                  <a:latin typeface="UTM Futura Extra" panose="02040603050506020204" pitchFamily="18" charset="0"/>
                </a:rPr>
                <a:t>cần</a:t>
              </a:r>
              <a:r>
                <a:rPr lang="en-US" sz="4000" dirty="0">
                  <a:solidFill>
                    <a:schemeClr val="bg1"/>
                  </a:solidFill>
                  <a:latin typeface="UTM Futura Extra" panose="02040603050506020204" pitchFamily="18" charset="0"/>
                </a:rPr>
                <a:t> </a:t>
              </a:r>
              <a:r>
                <a:rPr lang="en-US" sz="4000" dirty="0" err="1">
                  <a:solidFill>
                    <a:schemeClr val="bg1"/>
                  </a:solidFill>
                  <a:latin typeface="UTM Futura Extra" panose="02040603050506020204" pitchFamily="18" charset="0"/>
                </a:rPr>
                <a:t>đạt</a:t>
              </a:r>
              <a:endParaRPr lang="en-US" sz="4000" dirty="0">
                <a:solidFill>
                  <a:schemeClr val="bg1"/>
                </a:solidFill>
                <a:latin typeface="UTM Futura Extra" panose="02040603050506020204" pitchFamily="18" charset="0"/>
              </a:endParaRPr>
            </a:p>
          </p:txBody>
        </p:sp>
      </p:grpSp>
      <p:sp>
        <p:nvSpPr>
          <p:cNvPr id="9" name="TextBox 8">
            <a:extLst>
              <a:ext uri="{FF2B5EF4-FFF2-40B4-BE49-F238E27FC236}">
                <a16:creationId xmlns:a16="http://schemas.microsoft.com/office/drawing/2014/main" id="{3F1787FA-5B53-2977-1BCF-8310884B4956}"/>
              </a:ext>
            </a:extLst>
          </p:cNvPr>
          <p:cNvSpPr txBox="1"/>
          <p:nvPr/>
        </p:nvSpPr>
        <p:spPr>
          <a:xfrm>
            <a:off x="1156770" y="1885424"/>
            <a:ext cx="9926198" cy="2308324"/>
          </a:xfrm>
          <a:prstGeom prst="rect">
            <a:avLst/>
          </a:prstGeom>
          <a:noFill/>
        </p:spPr>
        <p:txBody>
          <a:bodyPr wrap="square" rtlCol="0">
            <a:spAutoFit/>
          </a:bodyPr>
          <a:lstStyle/>
          <a:p>
            <a:pPr algn="just"/>
            <a:r>
              <a:rPr lang="vi-VN" sz="3600" b="1" dirty="0">
                <a:latin typeface="Cambria" panose="02040503050406030204" pitchFamily="18" charset="0"/>
              </a:rPr>
              <a:t>- Xác định được vị trì địa lí của </a:t>
            </a:r>
            <a:r>
              <a:rPr lang="en-US" sz="3600" b="1" dirty="0">
                <a:latin typeface="Cambria" panose="02040503050406030204" pitchFamily="18" charset="0"/>
              </a:rPr>
              <a:t>C</a:t>
            </a:r>
            <a:r>
              <a:rPr lang="vi-VN" sz="3600" b="1" dirty="0">
                <a:latin typeface="Cambria" panose="02040503050406030204" pitchFamily="18" charset="0"/>
              </a:rPr>
              <a:t>am-pu-chia trên bản đồ hoặc lược đồ.</a:t>
            </a:r>
          </a:p>
          <a:p>
            <a:pPr algn="just"/>
            <a:r>
              <a:rPr lang="vi-VN" sz="3600" b="1" dirty="0">
                <a:latin typeface="Cambria" panose="02040503050406030204" pitchFamily="18" charset="0"/>
              </a:rPr>
              <a:t>- Nêu được một số đặc điểm cơ bản về tự nhiên và dân cư của nước </a:t>
            </a:r>
            <a:r>
              <a:rPr lang="en-US" sz="3600" b="1" dirty="0">
                <a:latin typeface="Cambria" panose="02040503050406030204" pitchFamily="18" charset="0"/>
              </a:rPr>
              <a:t>C</a:t>
            </a:r>
            <a:r>
              <a:rPr lang="vi-VN" sz="3600" b="1" dirty="0">
                <a:latin typeface="Cambria" panose="02040503050406030204" pitchFamily="18" charset="0"/>
              </a:rPr>
              <a:t>am-pu-chia.</a:t>
            </a:r>
          </a:p>
        </p:txBody>
      </p:sp>
    </p:spTree>
    <p:extLst>
      <p:ext uri="{BB962C8B-B14F-4D97-AF65-F5344CB8AC3E}">
        <p14:creationId xmlns:p14="http://schemas.microsoft.com/office/powerpoint/2010/main" val="3124879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B5DCB58-20ED-4ABE-9C65-2ABF0698887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543" r="5543" b="-1297"/>
          <a:stretch/>
        </p:blipFill>
        <p:spPr>
          <a:xfrm>
            <a:off x="0" y="-44450"/>
            <a:ext cx="12192001" cy="6946900"/>
          </a:xfrm>
          <a:prstGeom prst="rect">
            <a:avLst/>
          </a:prstGeom>
        </p:spPr>
      </p:pic>
      <p:sp>
        <p:nvSpPr>
          <p:cNvPr id="3" name="矩形: 圆角 2">
            <a:extLst>
              <a:ext uri="{FF2B5EF4-FFF2-40B4-BE49-F238E27FC236}">
                <a16:creationId xmlns:a16="http://schemas.microsoft.com/office/drawing/2014/main" id="{AC6AF9AD-6E33-4FB5-92A9-1D06B8EDE037}"/>
              </a:ext>
            </a:extLst>
          </p:cNvPr>
          <p:cNvSpPr/>
          <p:nvPr/>
        </p:nvSpPr>
        <p:spPr>
          <a:xfrm>
            <a:off x="10676467" y="5054600"/>
            <a:ext cx="2218266" cy="2429933"/>
          </a:xfrm>
          <a:prstGeom prst="roundRect">
            <a:avLst/>
          </a:prstGeom>
          <a:solidFill>
            <a:srgbClr val="FCF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a:extLst>
              <a:ext uri="{FF2B5EF4-FFF2-40B4-BE49-F238E27FC236}">
                <a16:creationId xmlns:a16="http://schemas.microsoft.com/office/drawing/2014/main" id="{41E0B6BF-908A-4FD6-B2ED-325062CEFC2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5585" t="51703" r="406" b="2387"/>
          <a:stretch/>
        </p:blipFill>
        <p:spPr>
          <a:xfrm>
            <a:off x="9347200" y="3956676"/>
            <a:ext cx="3033713" cy="2901324"/>
          </a:xfrm>
          <a:prstGeom prst="rect">
            <a:avLst/>
          </a:prstGeom>
        </p:spPr>
      </p:pic>
      <p:pic>
        <p:nvPicPr>
          <p:cNvPr id="5" name="Picture 4">
            <a:extLst>
              <a:ext uri="{FF2B5EF4-FFF2-40B4-BE49-F238E27FC236}">
                <a16:creationId xmlns:a16="http://schemas.microsoft.com/office/drawing/2014/main" id="{B7D81B0A-7075-926A-0CBF-34981C15D0D6}"/>
              </a:ext>
            </a:extLst>
          </p:cNvPr>
          <p:cNvPicPr>
            <a:picLocks noChangeAspect="1"/>
          </p:cNvPicPr>
          <p:nvPr/>
        </p:nvPicPr>
        <p:blipFill>
          <a:blip r:embed="rId5"/>
          <a:stretch>
            <a:fillRect/>
          </a:stretch>
        </p:blipFill>
        <p:spPr>
          <a:xfrm>
            <a:off x="1481499" y="1889626"/>
            <a:ext cx="9382557" cy="3078747"/>
          </a:xfrm>
          <a:prstGeom prst="rect">
            <a:avLst/>
          </a:prstGeom>
        </p:spPr>
      </p:pic>
    </p:spTree>
    <p:custDataLst>
      <p:tags r:id="rId1"/>
    </p:custDataLst>
    <p:extLst>
      <p:ext uri="{BB962C8B-B14F-4D97-AF65-F5344CB8AC3E}">
        <p14:creationId xmlns:p14="http://schemas.microsoft.com/office/powerpoint/2010/main" val="6064746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id="{AF4194C0-D806-5B1C-5E9E-4CCFF616A857}"/>
              </a:ext>
            </a:extLst>
          </p:cNvPr>
          <p:cNvSpPr/>
          <p:nvPr/>
        </p:nvSpPr>
        <p:spPr>
          <a:xfrm>
            <a:off x="509965" y="346850"/>
            <a:ext cx="11465369" cy="6109034"/>
          </a:xfrm>
          <a:prstGeom prst="roundRect">
            <a:avLst>
              <a:gd name="adj" fmla="val 9519"/>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5" name="Group 14">
            <a:extLst>
              <a:ext uri="{FF2B5EF4-FFF2-40B4-BE49-F238E27FC236}">
                <a16:creationId xmlns:a16="http://schemas.microsoft.com/office/drawing/2014/main" id="{6821C036-0F87-CADF-4138-10F649E16DF2}"/>
              </a:ext>
            </a:extLst>
          </p:cNvPr>
          <p:cNvGrpSpPr/>
          <p:nvPr/>
        </p:nvGrpSpPr>
        <p:grpSpPr>
          <a:xfrm>
            <a:off x="412743" y="527246"/>
            <a:ext cx="7352190" cy="6124435"/>
            <a:chOff x="412743" y="527246"/>
            <a:chExt cx="7352190" cy="6124435"/>
          </a:xfrm>
        </p:grpSpPr>
        <p:grpSp>
          <p:nvGrpSpPr>
            <p:cNvPr id="9" name="Google Shape;960;p37">
              <a:extLst>
                <a:ext uri="{FF2B5EF4-FFF2-40B4-BE49-F238E27FC236}">
                  <a16:creationId xmlns:a16="http://schemas.microsoft.com/office/drawing/2014/main" id="{CCB4A127-977A-7224-0803-20B0571DE181}"/>
                </a:ext>
              </a:extLst>
            </p:cNvPr>
            <p:cNvGrpSpPr/>
            <p:nvPr/>
          </p:nvGrpSpPr>
          <p:grpSpPr>
            <a:xfrm rot="-197789">
              <a:off x="412743" y="527246"/>
              <a:ext cx="7352190" cy="6124435"/>
              <a:chOff x="1136457" y="603850"/>
              <a:chExt cx="6695528" cy="4592124"/>
            </a:xfrm>
          </p:grpSpPr>
          <p:sp>
            <p:nvSpPr>
              <p:cNvPr id="10" name="Google Shape;961;p37">
                <a:extLst>
                  <a:ext uri="{FF2B5EF4-FFF2-40B4-BE49-F238E27FC236}">
                    <a16:creationId xmlns:a16="http://schemas.microsoft.com/office/drawing/2014/main" id="{BB628F20-90B0-201A-672D-3A2738E4962A}"/>
                  </a:ext>
                </a:extLst>
              </p:cNvPr>
              <p:cNvSpPr/>
              <p:nvPr/>
            </p:nvSpPr>
            <p:spPr>
              <a:xfrm>
                <a:off x="1492968" y="664221"/>
                <a:ext cx="6339017" cy="3516706"/>
              </a:xfrm>
              <a:custGeom>
                <a:avLst/>
                <a:gdLst/>
                <a:ahLst/>
                <a:cxnLst/>
                <a:rect l="l" t="t" r="r" b="b"/>
                <a:pathLst>
                  <a:path w="212683" h="89404" extrusionOk="0">
                    <a:moveTo>
                      <a:pt x="212682" y="10501"/>
                    </a:moveTo>
                    <a:cubicBezTo>
                      <a:pt x="208670" y="36088"/>
                      <a:pt x="210634" y="60365"/>
                      <a:pt x="200657" y="87261"/>
                    </a:cubicBezTo>
                    <a:cubicBezTo>
                      <a:pt x="194442" y="89404"/>
                      <a:pt x="186131" y="84141"/>
                      <a:pt x="174844" y="84046"/>
                    </a:cubicBezTo>
                    <a:cubicBezTo>
                      <a:pt x="163117" y="83951"/>
                      <a:pt x="150710" y="86463"/>
                      <a:pt x="148162" y="86237"/>
                    </a:cubicBezTo>
                    <a:cubicBezTo>
                      <a:pt x="144852" y="85951"/>
                      <a:pt x="119242" y="87630"/>
                      <a:pt x="114206" y="87368"/>
                    </a:cubicBezTo>
                    <a:cubicBezTo>
                      <a:pt x="104966" y="86880"/>
                      <a:pt x="87405" y="83677"/>
                      <a:pt x="78939" y="84570"/>
                    </a:cubicBezTo>
                    <a:cubicBezTo>
                      <a:pt x="74486" y="85034"/>
                      <a:pt x="73510" y="85403"/>
                      <a:pt x="70676" y="85642"/>
                    </a:cubicBezTo>
                    <a:cubicBezTo>
                      <a:pt x="70295" y="85677"/>
                      <a:pt x="69879" y="85701"/>
                      <a:pt x="69414" y="85725"/>
                    </a:cubicBezTo>
                    <a:cubicBezTo>
                      <a:pt x="67783" y="85796"/>
                      <a:pt x="66140" y="85773"/>
                      <a:pt x="64509" y="85642"/>
                    </a:cubicBezTo>
                    <a:cubicBezTo>
                      <a:pt x="62390" y="85463"/>
                      <a:pt x="60294" y="85130"/>
                      <a:pt x="58234" y="84630"/>
                    </a:cubicBezTo>
                    <a:cubicBezTo>
                      <a:pt x="54317" y="83808"/>
                      <a:pt x="50805" y="83284"/>
                      <a:pt x="47793" y="82951"/>
                    </a:cubicBezTo>
                    <a:cubicBezTo>
                      <a:pt x="45495" y="82689"/>
                      <a:pt x="43483" y="82546"/>
                      <a:pt x="41816" y="82451"/>
                    </a:cubicBezTo>
                    <a:lnTo>
                      <a:pt x="41542" y="82439"/>
                    </a:lnTo>
                    <a:cubicBezTo>
                      <a:pt x="35291" y="82129"/>
                      <a:pt x="34934" y="82713"/>
                      <a:pt x="28897" y="82153"/>
                    </a:cubicBezTo>
                    <a:cubicBezTo>
                      <a:pt x="22075" y="81534"/>
                      <a:pt x="20289" y="80581"/>
                      <a:pt x="14538" y="80796"/>
                    </a:cubicBezTo>
                    <a:cubicBezTo>
                      <a:pt x="12538" y="80867"/>
                      <a:pt x="10943" y="81046"/>
                      <a:pt x="7776" y="81010"/>
                    </a:cubicBezTo>
                    <a:cubicBezTo>
                      <a:pt x="5180" y="80986"/>
                      <a:pt x="2585" y="80820"/>
                      <a:pt x="1" y="80534"/>
                    </a:cubicBezTo>
                    <a:cubicBezTo>
                      <a:pt x="5537" y="53816"/>
                      <a:pt x="11062" y="27111"/>
                      <a:pt x="16598" y="393"/>
                    </a:cubicBezTo>
                    <a:cubicBezTo>
                      <a:pt x="21063" y="0"/>
                      <a:pt x="25564" y="72"/>
                      <a:pt x="30029" y="631"/>
                    </a:cubicBezTo>
                    <a:cubicBezTo>
                      <a:pt x="35446" y="1322"/>
                      <a:pt x="37649" y="2310"/>
                      <a:pt x="41601" y="3239"/>
                    </a:cubicBezTo>
                    <a:cubicBezTo>
                      <a:pt x="43102" y="3584"/>
                      <a:pt x="54972" y="2715"/>
                      <a:pt x="58282" y="3012"/>
                    </a:cubicBezTo>
                    <a:cubicBezTo>
                      <a:pt x="58282" y="3012"/>
                      <a:pt x="59901" y="3191"/>
                      <a:pt x="61985" y="3548"/>
                    </a:cubicBezTo>
                    <a:cubicBezTo>
                      <a:pt x="69367" y="4846"/>
                      <a:pt x="75546" y="6084"/>
                      <a:pt x="77403" y="6953"/>
                    </a:cubicBezTo>
                    <a:cubicBezTo>
                      <a:pt x="81666" y="8942"/>
                      <a:pt x="85571" y="8870"/>
                      <a:pt x="90596" y="8227"/>
                    </a:cubicBezTo>
                    <a:cubicBezTo>
                      <a:pt x="93596" y="7834"/>
                      <a:pt x="114218" y="7608"/>
                      <a:pt x="125207" y="5548"/>
                    </a:cubicBezTo>
                    <a:cubicBezTo>
                      <a:pt x="148162" y="1226"/>
                      <a:pt x="153901" y="7537"/>
                      <a:pt x="175511" y="8954"/>
                    </a:cubicBezTo>
                    <a:cubicBezTo>
                      <a:pt x="191727" y="10013"/>
                      <a:pt x="206301" y="6441"/>
                      <a:pt x="212682" y="10501"/>
                    </a:cubicBezTo>
                    <a:close/>
                  </a:path>
                </a:pathLst>
              </a:custGeom>
              <a:solidFill>
                <a:schemeClr val="accent6">
                  <a:lumMod val="20000"/>
                  <a:lumOff val="80000"/>
                </a:schemeClr>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62;p37">
                <a:extLst>
                  <a:ext uri="{FF2B5EF4-FFF2-40B4-BE49-F238E27FC236}">
                    <a16:creationId xmlns:a16="http://schemas.microsoft.com/office/drawing/2014/main" id="{8B9ED4A6-D389-EC01-4EAC-8BB7D05005C8}"/>
                  </a:ext>
                </a:extLst>
              </p:cNvPr>
              <p:cNvSpPr/>
              <p:nvPr/>
            </p:nvSpPr>
            <p:spPr>
              <a:xfrm>
                <a:off x="1136457" y="603850"/>
                <a:ext cx="983008" cy="4592124"/>
              </a:xfrm>
              <a:custGeom>
                <a:avLst/>
                <a:gdLst/>
                <a:ahLst/>
                <a:cxnLst/>
                <a:rect l="l" t="t" r="r" b="b"/>
                <a:pathLst>
                  <a:path w="30719" h="138109" extrusionOk="0">
                    <a:moveTo>
                      <a:pt x="29079" y="1"/>
                    </a:moveTo>
                    <a:cubicBezTo>
                      <a:pt x="28376" y="1"/>
                      <a:pt x="27757" y="492"/>
                      <a:pt x="27611" y="1210"/>
                    </a:cubicBezTo>
                    <a:lnTo>
                      <a:pt x="167" y="136298"/>
                    </a:lnTo>
                    <a:cubicBezTo>
                      <a:pt x="0" y="137108"/>
                      <a:pt x="524" y="137906"/>
                      <a:pt x="1334" y="138072"/>
                    </a:cubicBezTo>
                    <a:cubicBezTo>
                      <a:pt x="1429" y="138096"/>
                      <a:pt x="1536" y="138108"/>
                      <a:pt x="1631" y="138108"/>
                    </a:cubicBezTo>
                    <a:cubicBezTo>
                      <a:pt x="2346" y="138108"/>
                      <a:pt x="2953" y="137596"/>
                      <a:pt x="3096" y="136906"/>
                    </a:cubicBezTo>
                    <a:lnTo>
                      <a:pt x="30552" y="1806"/>
                    </a:lnTo>
                    <a:cubicBezTo>
                      <a:pt x="30718" y="984"/>
                      <a:pt x="30195" y="198"/>
                      <a:pt x="29385" y="32"/>
                    </a:cubicBezTo>
                    <a:cubicBezTo>
                      <a:pt x="29282" y="11"/>
                      <a:pt x="29180" y="1"/>
                      <a:pt x="290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TextBox 13">
              <a:extLst>
                <a:ext uri="{FF2B5EF4-FFF2-40B4-BE49-F238E27FC236}">
                  <a16:creationId xmlns:a16="http://schemas.microsoft.com/office/drawing/2014/main" id="{8CE9F08B-034D-1B64-FAFF-AB9856EABC5A}"/>
                </a:ext>
              </a:extLst>
            </p:cNvPr>
            <p:cNvSpPr txBox="1"/>
            <p:nvPr/>
          </p:nvSpPr>
          <p:spPr>
            <a:xfrm>
              <a:off x="1366118" y="1526275"/>
              <a:ext cx="5946507" cy="3416320"/>
            </a:xfrm>
            <a:prstGeom prst="rect">
              <a:avLst/>
            </a:prstGeom>
            <a:noFill/>
          </p:spPr>
          <p:txBody>
            <a:bodyPr wrap="square" rtlCol="0">
              <a:spAutoFit/>
            </a:bodyPr>
            <a:lstStyle/>
            <a:p>
              <a:pPr algn="ctr"/>
              <a:r>
                <a:rPr lang="vi-VN" sz="5400" b="1" dirty="0">
                  <a:solidFill>
                    <a:srgbClr val="FF0000"/>
                  </a:solidFill>
                  <a:latin typeface="Cambria" panose="02040503050406030204" pitchFamily="18" charset="0"/>
                  <a:ea typeface="Cambria" panose="02040503050406030204" pitchFamily="18" charset="0"/>
                </a:rPr>
                <a:t>Hoạt động 1: Tìm hiểu về vị trí địa lí của nước </a:t>
              </a:r>
              <a:endParaRPr lang="en-US" sz="5400" b="1" dirty="0">
                <a:solidFill>
                  <a:srgbClr val="FF0000"/>
                </a:solidFill>
                <a:latin typeface="Cambria" panose="02040503050406030204" pitchFamily="18" charset="0"/>
                <a:ea typeface="Cambria" panose="02040503050406030204" pitchFamily="18" charset="0"/>
              </a:endParaRPr>
            </a:p>
            <a:p>
              <a:pPr algn="ctr"/>
              <a:r>
                <a:rPr lang="vi-VN" sz="5400" b="1" dirty="0">
                  <a:solidFill>
                    <a:srgbClr val="FF0000"/>
                  </a:solidFill>
                  <a:latin typeface="Cambria" panose="02040503050406030204" pitchFamily="18" charset="0"/>
                  <a:ea typeface="Cambria" panose="02040503050406030204" pitchFamily="18" charset="0"/>
                </a:rPr>
                <a:t>Cam-pu-chia.</a:t>
              </a:r>
              <a:endParaRPr lang="en-US" sz="5400" b="1" dirty="0">
                <a:solidFill>
                  <a:srgbClr val="FF0000"/>
                </a:solidFill>
                <a:latin typeface="Cambria" panose="02040503050406030204" pitchFamily="18" charset="0"/>
                <a:ea typeface="Cambria" panose="02040503050406030204" pitchFamily="18" charset="0"/>
              </a:endParaRPr>
            </a:p>
          </p:txBody>
        </p:sp>
      </p:grpSp>
      <p:pic>
        <p:nvPicPr>
          <p:cNvPr id="1026" name="Picture 2" descr="DANH SÁCH CÁC CẢNG BIỂN TẠI CAMPUCHIA (CAMBODIA)">
            <a:extLst>
              <a:ext uri="{FF2B5EF4-FFF2-40B4-BE49-F238E27FC236}">
                <a16:creationId xmlns:a16="http://schemas.microsoft.com/office/drawing/2014/main" id="{E00C7B08-5656-4DB3-47DB-E5A48D6D9DE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27914" y="2102307"/>
            <a:ext cx="5379005" cy="430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65368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arn(inVertical)">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Diagonal Corners Rounded 3">
            <a:extLst>
              <a:ext uri="{FF2B5EF4-FFF2-40B4-BE49-F238E27FC236}">
                <a16:creationId xmlns:a16="http://schemas.microsoft.com/office/drawing/2014/main" id="{D5AC48F7-B17E-4804-96A7-D51854925E9B}"/>
              </a:ext>
            </a:extLst>
          </p:cNvPr>
          <p:cNvSpPr/>
          <p:nvPr/>
        </p:nvSpPr>
        <p:spPr>
          <a:xfrm>
            <a:off x="204247" y="201813"/>
            <a:ext cx="11783505" cy="6480928"/>
          </a:xfrm>
          <a:prstGeom prst="round2DiagRect">
            <a:avLst/>
          </a:prstGeom>
          <a:solidFill>
            <a:srgbClr val="FFFFFF">
              <a:alpha val="81961"/>
            </a:srgbClr>
          </a:solid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Aptos" panose="02110004020202020204"/>
              <a:ea typeface="+mn-ea"/>
              <a:cs typeface="+mn-cs"/>
            </a:endParaRPr>
          </a:p>
        </p:txBody>
      </p:sp>
      <p:grpSp>
        <p:nvGrpSpPr>
          <p:cNvPr id="6" name="Nhóm 7">
            <a:extLst>
              <a:ext uri="{FF2B5EF4-FFF2-40B4-BE49-F238E27FC236}">
                <a16:creationId xmlns:a16="http://schemas.microsoft.com/office/drawing/2014/main" id="{032618E8-02DD-4A94-A2BE-DFF5895C1F1A}"/>
              </a:ext>
            </a:extLst>
          </p:cNvPr>
          <p:cNvGrpSpPr/>
          <p:nvPr/>
        </p:nvGrpSpPr>
        <p:grpSpPr>
          <a:xfrm>
            <a:off x="304767" y="1916934"/>
            <a:ext cx="5556208" cy="3547432"/>
            <a:chOff x="1472116" y="1248688"/>
            <a:chExt cx="9757282" cy="1542092"/>
          </a:xfrm>
        </p:grpSpPr>
        <p:sp>
          <p:nvSpPr>
            <p:cNvPr id="7" name="Hình chữ nhật: Góc Tròn 5">
              <a:extLst>
                <a:ext uri="{FF2B5EF4-FFF2-40B4-BE49-F238E27FC236}">
                  <a16:creationId xmlns:a16="http://schemas.microsoft.com/office/drawing/2014/main" id="{9A80E767-B644-416C-A5BA-78AB71EACA43}"/>
                </a:ext>
              </a:extLst>
            </p:cNvPr>
            <p:cNvSpPr/>
            <p:nvPr/>
          </p:nvSpPr>
          <p:spPr>
            <a:xfrm>
              <a:off x="1472116" y="1248688"/>
              <a:ext cx="9757282" cy="1243101"/>
            </a:xfrm>
            <a:custGeom>
              <a:avLst/>
              <a:gdLst>
                <a:gd name="connsiteX0" fmla="*/ 0 w 9757282"/>
                <a:gd name="connsiteY0" fmla="*/ 207188 h 1243101"/>
                <a:gd name="connsiteX1" fmla="*/ 207188 w 9757282"/>
                <a:gd name="connsiteY1" fmla="*/ 0 h 1243101"/>
                <a:gd name="connsiteX2" fmla="*/ 594251 w 9757282"/>
                <a:gd name="connsiteY2" fmla="*/ 0 h 1243101"/>
                <a:gd name="connsiteX3" fmla="*/ 981314 w 9757282"/>
                <a:gd name="connsiteY3" fmla="*/ 0 h 1243101"/>
                <a:gd name="connsiteX4" fmla="*/ 1555236 w 9757282"/>
                <a:gd name="connsiteY4" fmla="*/ 0 h 1243101"/>
                <a:gd name="connsiteX5" fmla="*/ 2409444 w 9757282"/>
                <a:gd name="connsiteY5" fmla="*/ 0 h 1243101"/>
                <a:gd name="connsiteX6" fmla="*/ 2796508 w 9757282"/>
                <a:gd name="connsiteY6" fmla="*/ 0 h 1243101"/>
                <a:gd name="connsiteX7" fmla="*/ 3277000 w 9757282"/>
                <a:gd name="connsiteY7" fmla="*/ 0 h 1243101"/>
                <a:gd name="connsiteX8" fmla="*/ 3757492 w 9757282"/>
                <a:gd name="connsiteY8" fmla="*/ 0 h 1243101"/>
                <a:gd name="connsiteX9" fmla="*/ 4331414 w 9757282"/>
                <a:gd name="connsiteY9" fmla="*/ 0 h 1243101"/>
                <a:gd name="connsiteX10" fmla="*/ 4998764 w 9757282"/>
                <a:gd name="connsiteY10" fmla="*/ 0 h 1243101"/>
                <a:gd name="connsiteX11" fmla="*/ 5385827 w 9757282"/>
                <a:gd name="connsiteY11" fmla="*/ 0 h 1243101"/>
                <a:gd name="connsiteX12" fmla="*/ 5866320 w 9757282"/>
                <a:gd name="connsiteY12" fmla="*/ 0 h 1243101"/>
                <a:gd name="connsiteX13" fmla="*/ 6627099 w 9757282"/>
                <a:gd name="connsiteY13" fmla="*/ 0 h 1243101"/>
                <a:gd name="connsiteX14" fmla="*/ 7387879 w 9757282"/>
                <a:gd name="connsiteY14" fmla="*/ 0 h 1243101"/>
                <a:gd name="connsiteX15" fmla="*/ 8242087 w 9757282"/>
                <a:gd name="connsiteY15" fmla="*/ 0 h 1243101"/>
                <a:gd name="connsiteX16" fmla="*/ 9550094 w 9757282"/>
                <a:gd name="connsiteY16" fmla="*/ 0 h 1243101"/>
                <a:gd name="connsiteX17" fmla="*/ 9757282 w 9757282"/>
                <a:gd name="connsiteY17" fmla="*/ 207188 h 1243101"/>
                <a:gd name="connsiteX18" fmla="*/ 9757282 w 9757282"/>
                <a:gd name="connsiteY18" fmla="*/ 629838 h 1243101"/>
                <a:gd name="connsiteX19" fmla="*/ 9757282 w 9757282"/>
                <a:gd name="connsiteY19" fmla="*/ 1035913 h 1243101"/>
                <a:gd name="connsiteX20" fmla="*/ 9550094 w 9757282"/>
                <a:gd name="connsiteY20" fmla="*/ 1243101 h 1243101"/>
                <a:gd name="connsiteX21" fmla="*/ 8882744 w 9757282"/>
                <a:gd name="connsiteY21" fmla="*/ 1243101 h 1243101"/>
                <a:gd name="connsiteX22" fmla="*/ 8215393 w 9757282"/>
                <a:gd name="connsiteY22" fmla="*/ 1243101 h 1243101"/>
                <a:gd name="connsiteX23" fmla="*/ 7548043 w 9757282"/>
                <a:gd name="connsiteY23" fmla="*/ 1243101 h 1243101"/>
                <a:gd name="connsiteX24" fmla="*/ 6974121 w 9757282"/>
                <a:gd name="connsiteY24" fmla="*/ 1243101 h 1243101"/>
                <a:gd name="connsiteX25" fmla="*/ 6493629 w 9757282"/>
                <a:gd name="connsiteY25" fmla="*/ 1243101 h 1243101"/>
                <a:gd name="connsiteX26" fmla="*/ 6013137 w 9757282"/>
                <a:gd name="connsiteY26" fmla="*/ 1243101 h 1243101"/>
                <a:gd name="connsiteX27" fmla="*/ 5439215 w 9757282"/>
                <a:gd name="connsiteY27" fmla="*/ 1243101 h 1243101"/>
                <a:gd name="connsiteX28" fmla="*/ 4678436 w 9757282"/>
                <a:gd name="connsiteY28" fmla="*/ 1243101 h 1243101"/>
                <a:gd name="connsiteX29" fmla="*/ 4197944 w 9757282"/>
                <a:gd name="connsiteY29" fmla="*/ 1243101 h 1243101"/>
                <a:gd name="connsiteX30" fmla="*/ 3343735 w 9757282"/>
                <a:gd name="connsiteY30" fmla="*/ 1243101 h 1243101"/>
                <a:gd name="connsiteX31" fmla="*/ 2489526 w 9757282"/>
                <a:gd name="connsiteY31" fmla="*/ 1243101 h 1243101"/>
                <a:gd name="connsiteX32" fmla="*/ 2009034 w 9757282"/>
                <a:gd name="connsiteY32" fmla="*/ 1243101 h 1243101"/>
                <a:gd name="connsiteX33" fmla="*/ 1621971 w 9757282"/>
                <a:gd name="connsiteY33" fmla="*/ 1243101 h 1243101"/>
                <a:gd name="connsiteX34" fmla="*/ 954620 w 9757282"/>
                <a:gd name="connsiteY34" fmla="*/ 1243101 h 1243101"/>
                <a:gd name="connsiteX35" fmla="*/ 207188 w 9757282"/>
                <a:gd name="connsiteY35" fmla="*/ 1243101 h 1243101"/>
                <a:gd name="connsiteX36" fmla="*/ 0 w 9757282"/>
                <a:gd name="connsiteY36" fmla="*/ 1035913 h 1243101"/>
                <a:gd name="connsiteX37" fmla="*/ 0 w 9757282"/>
                <a:gd name="connsiteY37" fmla="*/ 638125 h 1243101"/>
                <a:gd name="connsiteX38" fmla="*/ 0 w 9757282"/>
                <a:gd name="connsiteY38" fmla="*/ 207188 h 1243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757282" h="1243101" extrusionOk="0">
                  <a:moveTo>
                    <a:pt x="0" y="207188"/>
                  </a:moveTo>
                  <a:cubicBezTo>
                    <a:pt x="6624" y="91649"/>
                    <a:pt x="92332" y="17462"/>
                    <a:pt x="207188" y="0"/>
                  </a:cubicBezTo>
                  <a:cubicBezTo>
                    <a:pt x="285128" y="17873"/>
                    <a:pt x="409020" y="2649"/>
                    <a:pt x="594251" y="0"/>
                  </a:cubicBezTo>
                  <a:cubicBezTo>
                    <a:pt x="779482" y="-2649"/>
                    <a:pt x="821886" y="2864"/>
                    <a:pt x="981314" y="0"/>
                  </a:cubicBezTo>
                  <a:cubicBezTo>
                    <a:pt x="1140742" y="-2864"/>
                    <a:pt x="1309874" y="17111"/>
                    <a:pt x="1555236" y="0"/>
                  </a:cubicBezTo>
                  <a:cubicBezTo>
                    <a:pt x="1800598" y="-17111"/>
                    <a:pt x="2069779" y="-6933"/>
                    <a:pt x="2409444" y="0"/>
                  </a:cubicBezTo>
                  <a:cubicBezTo>
                    <a:pt x="2749109" y="6933"/>
                    <a:pt x="2709970" y="4918"/>
                    <a:pt x="2796508" y="0"/>
                  </a:cubicBezTo>
                  <a:cubicBezTo>
                    <a:pt x="2883046" y="-4918"/>
                    <a:pt x="3086078" y="12332"/>
                    <a:pt x="3277000" y="0"/>
                  </a:cubicBezTo>
                  <a:cubicBezTo>
                    <a:pt x="3467922" y="-12332"/>
                    <a:pt x="3517771" y="-4398"/>
                    <a:pt x="3757492" y="0"/>
                  </a:cubicBezTo>
                  <a:cubicBezTo>
                    <a:pt x="3997213" y="4398"/>
                    <a:pt x="4084000" y="4605"/>
                    <a:pt x="4331414" y="0"/>
                  </a:cubicBezTo>
                  <a:cubicBezTo>
                    <a:pt x="4578828" y="-4605"/>
                    <a:pt x="4722808" y="-15550"/>
                    <a:pt x="4998764" y="0"/>
                  </a:cubicBezTo>
                  <a:cubicBezTo>
                    <a:pt x="5274720" y="15550"/>
                    <a:pt x="5205776" y="-6022"/>
                    <a:pt x="5385827" y="0"/>
                  </a:cubicBezTo>
                  <a:cubicBezTo>
                    <a:pt x="5565878" y="6022"/>
                    <a:pt x="5676454" y="-13831"/>
                    <a:pt x="5866320" y="0"/>
                  </a:cubicBezTo>
                  <a:cubicBezTo>
                    <a:pt x="6056186" y="13831"/>
                    <a:pt x="6335946" y="23921"/>
                    <a:pt x="6627099" y="0"/>
                  </a:cubicBezTo>
                  <a:cubicBezTo>
                    <a:pt x="6918252" y="-23921"/>
                    <a:pt x="7112494" y="-17696"/>
                    <a:pt x="7387879" y="0"/>
                  </a:cubicBezTo>
                  <a:cubicBezTo>
                    <a:pt x="7663264" y="17696"/>
                    <a:pt x="7998371" y="-36130"/>
                    <a:pt x="8242087" y="0"/>
                  </a:cubicBezTo>
                  <a:cubicBezTo>
                    <a:pt x="8485803" y="36130"/>
                    <a:pt x="9028881" y="21610"/>
                    <a:pt x="9550094" y="0"/>
                  </a:cubicBezTo>
                  <a:cubicBezTo>
                    <a:pt x="9665083" y="16658"/>
                    <a:pt x="9782918" y="81293"/>
                    <a:pt x="9757282" y="207188"/>
                  </a:cubicBezTo>
                  <a:cubicBezTo>
                    <a:pt x="9749892" y="349082"/>
                    <a:pt x="9765627" y="474219"/>
                    <a:pt x="9757282" y="629838"/>
                  </a:cubicBezTo>
                  <a:cubicBezTo>
                    <a:pt x="9748938" y="785457"/>
                    <a:pt x="9760780" y="836540"/>
                    <a:pt x="9757282" y="1035913"/>
                  </a:cubicBezTo>
                  <a:cubicBezTo>
                    <a:pt x="9781429" y="1149809"/>
                    <a:pt x="9666140" y="1235636"/>
                    <a:pt x="9550094" y="1243101"/>
                  </a:cubicBezTo>
                  <a:cubicBezTo>
                    <a:pt x="9371948" y="1271313"/>
                    <a:pt x="9162575" y="1257534"/>
                    <a:pt x="8882744" y="1243101"/>
                  </a:cubicBezTo>
                  <a:cubicBezTo>
                    <a:pt x="8602913" y="1228669"/>
                    <a:pt x="8507099" y="1232464"/>
                    <a:pt x="8215393" y="1243101"/>
                  </a:cubicBezTo>
                  <a:cubicBezTo>
                    <a:pt x="7923687" y="1253738"/>
                    <a:pt x="7825926" y="1234706"/>
                    <a:pt x="7548043" y="1243101"/>
                  </a:cubicBezTo>
                  <a:cubicBezTo>
                    <a:pt x="7270160" y="1251497"/>
                    <a:pt x="7227088" y="1230236"/>
                    <a:pt x="6974121" y="1243101"/>
                  </a:cubicBezTo>
                  <a:cubicBezTo>
                    <a:pt x="6721154" y="1255966"/>
                    <a:pt x="6720694" y="1252066"/>
                    <a:pt x="6493629" y="1243101"/>
                  </a:cubicBezTo>
                  <a:cubicBezTo>
                    <a:pt x="6266564" y="1234136"/>
                    <a:pt x="6177824" y="1263249"/>
                    <a:pt x="6013137" y="1243101"/>
                  </a:cubicBezTo>
                  <a:cubicBezTo>
                    <a:pt x="5848450" y="1222953"/>
                    <a:pt x="5604099" y="1263528"/>
                    <a:pt x="5439215" y="1243101"/>
                  </a:cubicBezTo>
                  <a:cubicBezTo>
                    <a:pt x="5274331" y="1222674"/>
                    <a:pt x="5031179" y="1245083"/>
                    <a:pt x="4678436" y="1243101"/>
                  </a:cubicBezTo>
                  <a:cubicBezTo>
                    <a:pt x="4325693" y="1241119"/>
                    <a:pt x="4353984" y="1233549"/>
                    <a:pt x="4197944" y="1243101"/>
                  </a:cubicBezTo>
                  <a:cubicBezTo>
                    <a:pt x="4041904" y="1252653"/>
                    <a:pt x="3597279" y="1279636"/>
                    <a:pt x="3343735" y="1243101"/>
                  </a:cubicBezTo>
                  <a:cubicBezTo>
                    <a:pt x="3090191" y="1206566"/>
                    <a:pt x="2893725" y="1255439"/>
                    <a:pt x="2489526" y="1243101"/>
                  </a:cubicBezTo>
                  <a:cubicBezTo>
                    <a:pt x="2085327" y="1230763"/>
                    <a:pt x="2239170" y="1252910"/>
                    <a:pt x="2009034" y="1243101"/>
                  </a:cubicBezTo>
                  <a:cubicBezTo>
                    <a:pt x="1778898" y="1233292"/>
                    <a:pt x="1704845" y="1249852"/>
                    <a:pt x="1621971" y="1243101"/>
                  </a:cubicBezTo>
                  <a:cubicBezTo>
                    <a:pt x="1539097" y="1236350"/>
                    <a:pt x="1129047" y="1246616"/>
                    <a:pt x="954620" y="1243101"/>
                  </a:cubicBezTo>
                  <a:cubicBezTo>
                    <a:pt x="780193" y="1239586"/>
                    <a:pt x="402046" y="1261481"/>
                    <a:pt x="207188" y="1243101"/>
                  </a:cubicBezTo>
                  <a:cubicBezTo>
                    <a:pt x="117303" y="1251492"/>
                    <a:pt x="4969" y="1135578"/>
                    <a:pt x="0" y="1035913"/>
                  </a:cubicBezTo>
                  <a:cubicBezTo>
                    <a:pt x="-13867" y="887459"/>
                    <a:pt x="-14420" y="753936"/>
                    <a:pt x="0" y="638125"/>
                  </a:cubicBezTo>
                  <a:cubicBezTo>
                    <a:pt x="14420" y="522314"/>
                    <a:pt x="-17294" y="351689"/>
                    <a:pt x="0" y="207188"/>
                  </a:cubicBezTo>
                  <a:close/>
                </a:path>
              </a:pathLst>
            </a:custGeom>
            <a:noFill/>
            <a:ln w="19050">
              <a:solidFill>
                <a:srgbClr val="FF4678"/>
              </a:solidFill>
              <a:prstDash val="lgDash"/>
              <a:extLst>
                <a:ext uri="{C807C97D-BFC1-408E-A445-0C87EB9F89A2}">
                  <ask:lineSketchStyleProps xmlns:ask="http://schemas.microsoft.com/office/drawing/2018/sketchyshapes" sd="3374639765">
                    <a:custGeom>
                      <a:avLst/>
                      <a:gdLst>
                        <a:gd name="connsiteX0" fmla="*/ 0 w 5556208"/>
                        <a:gd name="connsiteY0" fmla="*/ 476615 h 2859632"/>
                        <a:gd name="connsiteX1" fmla="*/ 117981 w 5556208"/>
                        <a:gd name="connsiteY1" fmla="*/ 0 h 2859632"/>
                        <a:gd name="connsiteX2" fmla="*/ 338391 w 5556208"/>
                        <a:gd name="connsiteY2" fmla="*/ 0 h 2859632"/>
                        <a:gd name="connsiteX3" fmla="*/ 558801 w 5556208"/>
                        <a:gd name="connsiteY3" fmla="*/ 0 h 2859632"/>
                        <a:gd name="connsiteX4" fmla="*/ 885616 w 5556208"/>
                        <a:gd name="connsiteY4" fmla="*/ 0 h 2859632"/>
                        <a:gd name="connsiteX5" fmla="*/ 1372039 w 5556208"/>
                        <a:gd name="connsiteY5" fmla="*/ 0 h 2859632"/>
                        <a:gd name="connsiteX6" fmla="*/ 1592449 w 5556208"/>
                        <a:gd name="connsiteY6" fmla="*/ 0 h 2859632"/>
                        <a:gd name="connsiteX7" fmla="*/ 1866062 w 5556208"/>
                        <a:gd name="connsiteY7" fmla="*/ 0 h 2859632"/>
                        <a:gd name="connsiteX8" fmla="*/ 2139674 w 5556208"/>
                        <a:gd name="connsiteY8" fmla="*/ 0 h 2859632"/>
                        <a:gd name="connsiteX9" fmla="*/ 2466489 w 5556208"/>
                        <a:gd name="connsiteY9" fmla="*/ 0 h 2859632"/>
                        <a:gd name="connsiteX10" fmla="*/ 2846507 w 5556208"/>
                        <a:gd name="connsiteY10" fmla="*/ 0 h 2859632"/>
                        <a:gd name="connsiteX11" fmla="*/ 3066917 w 5556208"/>
                        <a:gd name="connsiteY11" fmla="*/ 0 h 2859632"/>
                        <a:gd name="connsiteX12" fmla="*/ 3340530 w 5556208"/>
                        <a:gd name="connsiteY12" fmla="*/ 0 h 2859632"/>
                        <a:gd name="connsiteX13" fmla="*/ 3773749 w 5556208"/>
                        <a:gd name="connsiteY13" fmla="*/ 0 h 2859632"/>
                        <a:gd name="connsiteX14" fmla="*/ 4206969 w 5556208"/>
                        <a:gd name="connsiteY14" fmla="*/ 0 h 2859632"/>
                        <a:gd name="connsiteX15" fmla="*/ 4693392 w 5556208"/>
                        <a:gd name="connsiteY15" fmla="*/ 0 h 2859632"/>
                        <a:gd name="connsiteX16" fmla="*/ 5438226 w 5556208"/>
                        <a:gd name="connsiteY16" fmla="*/ 0 h 2859632"/>
                        <a:gd name="connsiteX17" fmla="*/ 5556208 w 5556208"/>
                        <a:gd name="connsiteY17" fmla="*/ 476615 h 2859632"/>
                        <a:gd name="connsiteX18" fmla="*/ 5556208 w 5556208"/>
                        <a:gd name="connsiteY18" fmla="*/ 1448880 h 2859632"/>
                        <a:gd name="connsiteX19" fmla="*/ 5556208 w 5556208"/>
                        <a:gd name="connsiteY19" fmla="*/ 2383016 h 2859632"/>
                        <a:gd name="connsiteX20" fmla="*/ 5438226 w 5556208"/>
                        <a:gd name="connsiteY20" fmla="*/ 2859632 h 2859632"/>
                        <a:gd name="connsiteX21" fmla="*/ 5058209 w 5556208"/>
                        <a:gd name="connsiteY21" fmla="*/ 2859632 h 2859632"/>
                        <a:gd name="connsiteX22" fmla="*/ 4678191 w 5556208"/>
                        <a:gd name="connsiteY22" fmla="*/ 2859632 h 2859632"/>
                        <a:gd name="connsiteX23" fmla="*/ 4298174 w 5556208"/>
                        <a:gd name="connsiteY23" fmla="*/ 2859632 h 2859632"/>
                        <a:gd name="connsiteX24" fmla="*/ 3971358 w 5556208"/>
                        <a:gd name="connsiteY24" fmla="*/ 2859632 h 2859632"/>
                        <a:gd name="connsiteX25" fmla="*/ 3697746 w 5556208"/>
                        <a:gd name="connsiteY25" fmla="*/ 2859632 h 2859632"/>
                        <a:gd name="connsiteX26" fmla="*/ 3424133 w 5556208"/>
                        <a:gd name="connsiteY26" fmla="*/ 2859632 h 2859632"/>
                        <a:gd name="connsiteX27" fmla="*/ 3097318 w 5556208"/>
                        <a:gd name="connsiteY27" fmla="*/ 2859632 h 2859632"/>
                        <a:gd name="connsiteX28" fmla="*/ 2664098 w 5556208"/>
                        <a:gd name="connsiteY28" fmla="*/ 2859632 h 2859632"/>
                        <a:gd name="connsiteX29" fmla="*/ 2390486 w 5556208"/>
                        <a:gd name="connsiteY29" fmla="*/ 2859632 h 2859632"/>
                        <a:gd name="connsiteX30" fmla="*/ 1904063 w 5556208"/>
                        <a:gd name="connsiteY30" fmla="*/ 2859632 h 2859632"/>
                        <a:gd name="connsiteX31" fmla="*/ 1417641 w 5556208"/>
                        <a:gd name="connsiteY31" fmla="*/ 2859632 h 2859632"/>
                        <a:gd name="connsiteX32" fmla="*/ 1144028 w 5556208"/>
                        <a:gd name="connsiteY32" fmla="*/ 2859632 h 2859632"/>
                        <a:gd name="connsiteX33" fmla="*/ 923618 w 5556208"/>
                        <a:gd name="connsiteY33" fmla="*/ 2859632 h 2859632"/>
                        <a:gd name="connsiteX34" fmla="*/ 543600 w 5556208"/>
                        <a:gd name="connsiteY34" fmla="*/ 2859632 h 2859632"/>
                        <a:gd name="connsiteX35" fmla="*/ 117981 w 5556208"/>
                        <a:gd name="connsiteY35" fmla="*/ 2859632 h 2859632"/>
                        <a:gd name="connsiteX36" fmla="*/ 0 w 5556208"/>
                        <a:gd name="connsiteY36" fmla="*/ 2383016 h 2859632"/>
                        <a:gd name="connsiteX37" fmla="*/ 0 w 5556208"/>
                        <a:gd name="connsiteY37" fmla="*/ 1467944 h 2859632"/>
                        <a:gd name="connsiteX38" fmla="*/ 0 w 5556208"/>
                        <a:gd name="connsiteY38" fmla="*/ 476615 h 2859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556208" h="2859632" extrusionOk="0">
                          <a:moveTo>
                            <a:pt x="0" y="476615"/>
                          </a:moveTo>
                          <a:cubicBezTo>
                            <a:pt x="12113" y="209428"/>
                            <a:pt x="52312" y="50978"/>
                            <a:pt x="117981" y="0"/>
                          </a:cubicBezTo>
                          <a:cubicBezTo>
                            <a:pt x="159027" y="40331"/>
                            <a:pt x="221170" y="13237"/>
                            <a:pt x="338391" y="0"/>
                          </a:cubicBezTo>
                          <a:cubicBezTo>
                            <a:pt x="447155" y="-6565"/>
                            <a:pt x="468656" y="4795"/>
                            <a:pt x="558801" y="0"/>
                          </a:cubicBezTo>
                          <a:cubicBezTo>
                            <a:pt x="656710" y="14309"/>
                            <a:pt x="735231" y="23852"/>
                            <a:pt x="885616" y="0"/>
                          </a:cubicBezTo>
                          <a:cubicBezTo>
                            <a:pt x="1043141" y="-41122"/>
                            <a:pt x="1173018" y="-10532"/>
                            <a:pt x="1372039" y="0"/>
                          </a:cubicBezTo>
                          <a:cubicBezTo>
                            <a:pt x="1568093" y="18333"/>
                            <a:pt x="1543819" y="14166"/>
                            <a:pt x="1592449" y="0"/>
                          </a:cubicBezTo>
                          <a:cubicBezTo>
                            <a:pt x="1624651" y="-815"/>
                            <a:pt x="1770344" y="40648"/>
                            <a:pt x="1866062" y="0"/>
                          </a:cubicBezTo>
                          <a:cubicBezTo>
                            <a:pt x="1975129" y="-31256"/>
                            <a:pt x="2002490" y="-9204"/>
                            <a:pt x="2139674" y="0"/>
                          </a:cubicBezTo>
                          <a:cubicBezTo>
                            <a:pt x="2280016" y="10839"/>
                            <a:pt x="2333856" y="16801"/>
                            <a:pt x="2466489" y="0"/>
                          </a:cubicBezTo>
                          <a:cubicBezTo>
                            <a:pt x="2628113" y="-7471"/>
                            <a:pt x="2694901" y="-33468"/>
                            <a:pt x="2846507" y="0"/>
                          </a:cubicBezTo>
                          <a:cubicBezTo>
                            <a:pt x="2995136" y="28768"/>
                            <a:pt x="2963382" y="-15030"/>
                            <a:pt x="3066917" y="0"/>
                          </a:cubicBezTo>
                          <a:cubicBezTo>
                            <a:pt x="3174445" y="12704"/>
                            <a:pt x="3229038" y="-30501"/>
                            <a:pt x="3340530" y="0"/>
                          </a:cubicBezTo>
                          <a:cubicBezTo>
                            <a:pt x="3462468" y="-4920"/>
                            <a:pt x="3590897" y="39539"/>
                            <a:pt x="3773749" y="0"/>
                          </a:cubicBezTo>
                          <a:cubicBezTo>
                            <a:pt x="3943999" y="-62378"/>
                            <a:pt x="4049819" y="-54575"/>
                            <a:pt x="4206969" y="0"/>
                          </a:cubicBezTo>
                          <a:cubicBezTo>
                            <a:pt x="4346664" y="35240"/>
                            <a:pt x="4548247" y="-55249"/>
                            <a:pt x="4693392" y="0"/>
                          </a:cubicBezTo>
                          <a:cubicBezTo>
                            <a:pt x="4803616" y="75183"/>
                            <a:pt x="5177829" y="91496"/>
                            <a:pt x="5438226" y="0"/>
                          </a:cubicBezTo>
                          <a:cubicBezTo>
                            <a:pt x="5502960" y="52576"/>
                            <a:pt x="5547089" y="196143"/>
                            <a:pt x="5556208" y="476615"/>
                          </a:cubicBezTo>
                          <a:cubicBezTo>
                            <a:pt x="5618911" y="782605"/>
                            <a:pt x="5579392" y="1091723"/>
                            <a:pt x="5556208" y="1448880"/>
                          </a:cubicBezTo>
                          <a:cubicBezTo>
                            <a:pt x="5550930" y="1809549"/>
                            <a:pt x="5555044" y="1944644"/>
                            <a:pt x="5556208" y="2383016"/>
                          </a:cubicBezTo>
                          <a:cubicBezTo>
                            <a:pt x="5581300" y="2652473"/>
                            <a:pt x="5498519" y="2827263"/>
                            <a:pt x="5438226" y="2859632"/>
                          </a:cubicBezTo>
                          <a:cubicBezTo>
                            <a:pt x="5343618" y="2920605"/>
                            <a:pt x="5214829" y="2883739"/>
                            <a:pt x="5058209" y="2859632"/>
                          </a:cubicBezTo>
                          <a:cubicBezTo>
                            <a:pt x="4906236" y="2818943"/>
                            <a:pt x="4839722" y="2826121"/>
                            <a:pt x="4678191" y="2859632"/>
                          </a:cubicBezTo>
                          <a:cubicBezTo>
                            <a:pt x="4505379" y="2876110"/>
                            <a:pt x="4451054" y="2850210"/>
                            <a:pt x="4298174" y="2859632"/>
                          </a:cubicBezTo>
                          <a:cubicBezTo>
                            <a:pt x="4135784" y="2875945"/>
                            <a:pt x="4115660" y="2819933"/>
                            <a:pt x="3971358" y="2859632"/>
                          </a:cubicBezTo>
                          <a:cubicBezTo>
                            <a:pt x="3826353" y="2887540"/>
                            <a:pt x="3826870" y="2879648"/>
                            <a:pt x="3697746" y="2859632"/>
                          </a:cubicBezTo>
                          <a:cubicBezTo>
                            <a:pt x="3554445" y="2844873"/>
                            <a:pt x="3519093" y="2901262"/>
                            <a:pt x="3424133" y="2859632"/>
                          </a:cubicBezTo>
                          <a:cubicBezTo>
                            <a:pt x="3340406" y="2814836"/>
                            <a:pt x="3200843" y="2901763"/>
                            <a:pt x="3097318" y="2859632"/>
                          </a:cubicBezTo>
                          <a:cubicBezTo>
                            <a:pt x="3024913" y="2794834"/>
                            <a:pt x="2830352" y="2852791"/>
                            <a:pt x="2664098" y="2859632"/>
                          </a:cubicBezTo>
                          <a:cubicBezTo>
                            <a:pt x="2467123" y="2850776"/>
                            <a:pt x="2482374" y="2838695"/>
                            <a:pt x="2390486" y="2859632"/>
                          </a:cubicBezTo>
                          <a:cubicBezTo>
                            <a:pt x="2302854" y="2877968"/>
                            <a:pt x="2071384" y="2919528"/>
                            <a:pt x="1904063" y="2859632"/>
                          </a:cubicBezTo>
                          <a:cubicBezTo>
                            <a:pt x="1746605" y="2779516"/>
                            <a:pt x="1630308" y="2874870"/>
                            <a:pt x="1417641" y="2859632"/>
                          </a:cubicBezTo>
                          <a:cubicBezTo>
                            <a:pt x="1186148" y="2839191"/>
                            <a:pt x="1283951" y="2861846"/>
                            <a:pt x="1144028" y="2859632"/>
                          </a:cubicBezTo>
                          <a:cubicBezTo>
                            <a:pt x="1003446" y="2841718"/>
                            <a:pt x="972533" y="2874917"/>
                            <a:pt x="923618" y="2859632"/>
                          </a:cubicBezTo>
                          <a:cubicBezTo>
                            <a:pt x="888392" y="2850464"/>
                            <a:pt x="640357" y="2866829"/>
                            <a:pt x="543600" y="2859632"/>
                          </a:cubicBezTo>
                          <a:cubicBezTo>
                            <a:pt x="431545" y="2860539"/>
                            <a:pt x="212170" y="2908754"/>
                            <a:pt x="117981" y="2859632"/>
                          </a:cubicBezTo>
                          <a:cubicBezTo>
                            <a:pt x="69366" y="2887435"/>
                            <a:pt x="-21544" y="2595031"/>
                            <a:pt x="0" y="2383016"/>
                          </a:cubicBezTo>
                          <a:cubicBezTo>
                            <a:pt x="-49392" y="2028578"/>
                            <a:pt x="-22115" y="1759380"/>
                            <a:pt x="0" y="1467944"/>
                          </a:cubicBezTo>
                          <a:cubicBezTo>
                            <a:pt x="-60847" y="1227257"/>
                            <a:pt x="-82825" y="808079"/>
                            <a:pt x="0" y="476615"/>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9" name="Hình chữ nhật: Góc Tròn 48">
              <a:extLst>
                <a:ext uri="{FF2B5EF4-FFF2-40B4-BE49-F238E27FC236}">
                  <a16:creationId xmlns:a16="http://schemas.microsoft.com/office/drawing/2014/main" id="{30DAC378-36F8-421C-B0DA-BBD8C240D3C3}"/>
                </a:ext>
              </a:extLst>
            </p:cNvPr>
            <p:cNvSpPr/>
            <p:nvPr/>
          </p:nvSpPr>
          <p:spPr>
            <a:xfrm>
              <a:off x="1788651" y="1322060"/>
              <a:ext cx="9299316" cy="1347355"/>
            </a:xfrm>
            <a:custGeom>
              <a:avLst/>
              <a:gdLst>
                <a:gd name="connsiteX0" fmla="*/ 0 w 9206208"/>
                <a:gd name="connsiteY0" fmla="*/ 224564 h 1347355"/>
                <a:gd name="connsiteX1" fmla="*/ 224564 w 9206208"/>
                <a:gd name="connsiteY1" fmla="*/ 0 h 1347355"/>
                <a:gd name="connsiteX2" fmla="*/ 723044 w 9206208"/>
                <a:gd name="connsiteY2" fmla="*/ 0 h 1347355"/>
                <a:gd name="connsiteX3" fmla="*/ 1571807 w 9206208"/>
                <a:gd name="connsiteY3" fmla="*/ 0 h 1347355"/>
                <a:gd name="connsiteX4" fmla="*/ 1982716 w 9206208"/>
                <a:gd name="connsiteY4" fmla="*/ 0 h 1347355"/>
                <a:gd name="connsiteX5" fmla="*/ 2743909 w 9206208"/>
                <a:gd name="connsiteY5" fmla="*/ 0 h 1347355"/>
                <a:gd name="connsiteX6" fmla="*/ 3154818 w 9206208"/>
                <a:gd name="connsiteY6" fmla="*/ 0 h 1347355"/>
                <a:gd name="connsiteX7" fmla="*/ 3653298 w 9206208"/>
                <a:gd name="connsiteY7" fmla="*/ 0 h 1347355"/>
                <a:gd name="connsiteX8" fmla="*/ 4239348 w 9206208"/>
                <a:gd name="connsiteY8" fmla="*/ 0 h 1347355"/>
                <a:gd name="connsiteX9" fmla="*/ 4650258 w 9206208"/>
                <a:gd name="connsiteY9" fmla="*/ 0 h 1347355"/>
                <a:gd name="connsiteX10" fmla="*/ 5236308 w 9206208"/>
                <a:gd name="connsiteY10" fmla="*/ 0 h 1347355"/>
                <a:gd name="connsiteX11" fmla="*/ 5734788 w 9206208"/>
                <a:gd name="connsiteY11" fmla="*/ 0 h 1347355"/>
                <a:gd name="connsiteX12" fmla="*/ 6408410 w 9206208"/>
                <a:gd name="connsiteY12" fmla="*/ 0 h 1347355"/>
                <a:gd name="connsiteX13" fmla="*/ 6994460 w 9206208"/>
                <a:gd name="connsiteY13" fmla="*/ 0 h 1347355"/>
                <a:gd name="connsiteX14" fmla="*/ 7668082 w 9206208"/>
                <a:gd name="connsiteY14" fmla="*/ 0 h 1347355"/>
                <a:gd name="connsiteX15" fmla="*/ 8981644 w 9206208"/>
                <a:gd name="connsiteY15" fmla="*/ 0 h 1347355"/>
                <a:gd name="connsiteX16" fmla="*/ 9206208 w 9206208"/>
                <a:gd name="connsiteY16" fmla="*/ 224564 h 1347355"/>
                <a:gd name="connsiteX17" fmla="*/ 9206208 w 9206208"/>
                <a:gd name="connsiteY17" fmla="*/ 655713 h 1347355"/>
                <a:gd name="connsiteX18" fmla="*/ 9206208 w 9206208"/>
                <a:gd name="connsiteY18" fmla="*/ 1122791 h 1347355"/>
                <a:gd name="connsiteX19" fmla="*/ 8981644 w 9206208"/>
                <a:gd name="connsiteY19" fmla="*/ 1347355 h 1347355"/>
                <a:gd name="connsiteX20" fmla="*/ 8220452 w 9206208"/>
                <a:gd name="connsiteY20" fmla="*/ 1347355 h 1347355"/>
                <a:gd name="connsiteX21" fmla="*/ 7459259 w 9206208"/>
                <a:gd name="connsiteY21" fmla="*/ 1347355 h 1347355"/>
                <a:gd name="connsiteX22" fmla="*/ 6610496 w 9206208"/>
                <a:gd name="connsiteY22" fmla="*/ 1347355 h 1347355"/>
                <a:gd name="connsiteX23" fmla="*/ 5849304 w 9206208"/>
                <a:gd name="connsiteY23" fmla="*/ 1347355 h 1347355"/>
                <a:gd name="connsiteX24" fmla="*/ 5438395 w 9206208"/>
                <a:gd name="connsiteY24" fmla="*/ 1347355 h 1347355"/>
                <a:gd name="connsiteX25" fmla="*/ 5027486 w 9206208"/>
                <a:gd name="connsiteY25" fmla="*/ 1347355 h 1347355"/>
                <a:gd name="connsiteX26" fmla="*/ 4441435 w 9206208"/>
                <a:gd name="connsiteY26" fmla="*/ 1347355 h 1347355"/>
                <a:gd name="connsiteX27" fmla="*/ 3942955 w 9206208"/>
                <a:gd name="connsiteY27" fmla="*/ 1347355 h 1347355"/>
                <a:gd name="connsiteX28" fmla="*/ 3094192 w 9206208"/>
                <a:gd name="connsiteY28" fmla="*/ 1347355 h 1347355"/>
                <a:gd name="connsiteX29" fmla="*/ 2420570 w 9206208"/>
                <a:gd name="connsiteY29" fmla="*/ 1347355 h 1347355"/>
                <a:gd name="connsiteX30" fmla="*/ 1571807 w 9206208"/>
                <a:gd name="connsiteY30" fmla="*/ 1347355 h 1347355"/>
                <a:gd name="connsiteX31" fmla="*/ 1160898 w 9206208"/>
                <a:gd name="connsiteY31" fmla="*/ 1347355 h 1347355"/>
                <a:gd name="connsiteX32" fmla="*/ 224564 w 9206208"/>
                <a:gd name="connsiteY32" fmla="*/ 1347355 h 1347355"/>
                <a:gd name="connsiteX33" fmla="*/ 0 w 9206208"/>
                <a:gd name="connsiteY33" fmla="*/ 1122791 h 1347355"/>
                <a:gd name="connsiteX34" fmla="*/ 0 w 9206208"/>
                <a:gd name="connsiteY34" fmla="*/ 700624 h 1347355"/>
                <a:gd name="connsiteX35" fmla="*/ 0 w 9206208"/>
                <a:gd name="connsiteY35" fmla="*/ 224564 h 134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06208" h="1347355" fill="none" extrusionOk="0">
                  <a:moveTo>
                    <a:pt x="0" y="224564"/>
                  </a:moveTo>
                  <a:cubicBezTo>
                    <a:pt x="11143" y="74036"/>
                    <a:pt x="113586" y="-9368"/>
                    <a:pt x="224564" y="0"/>
                  </a:cubicBezTo>
                  <a:cubicBezTo>
                    <a:pt x="427698" y="10576"/>
                    <a:pt x="578238" y="11989"/>
                    <a:pt x="723044" y="0"/>
                  </a:cubicBezTo>
                  <a:cubicBezTo>
                    <a:pt x="867850" y="-11989"/>
                    <a:pt x="1235179" y="38637"/>
                    <a:pt x="1571807" y="0"/>
                  </a:cubicBezTo>
                  <a:cubicBezTo>
                    <a:pt x="1908435" y="-38637"/>
                    <a:pt x="1832318" y="19535"/>
                    <a:pt x="1982716" y="0"/>
                  </a:cubicBezTo>
                  <a:cubicBezTo>
                    <a:pt x="2133114" y="-19535"/>
                    <a:pt x="2535553" y="-19205"/>
                    <a:pt x="2743909" y="0"/>
                  </a:cubicBezTo>
                  <a:cubicBezTo>
                    <a:pt x="2952265" y="19205"/>
                    <a:pt x="2967145" y="13358"/>
                    <a:pt x="3154818" y="0"/>
                  </a:cubicBezTo>
                  <a:cubicBezTo>
                    <a:pt x="3342491" y="-13358"/>
                    <a:pt x="3449031" y="4568"/>
                    <a:pt x="3653298" y="0"/>
                  </a:cubicBezTo>
                  <a:cubicBezTo>
                    <a:pt x="3857565" y="-4568"/>
                    <a:pt x="4045167" y="17679"/>
                    <a:pt x="4239348" y="0"/>
                  </a:cubicBezTo>
                  <a:cubicBezTo>
                    <a:pt x="4433529" y="-17679"/>
                    <a:pt x="4474248" y="18602"/>
                    <a:pt x="4650258" y="0"/>
                  </a:cubicBezTo>
                  <a:cubicBezTo>
                    <a:pt x="4826268" y="-18602"/>
                    <a:pt x="4970904" y="-12472"/>
                    <a:pt x="5236308" y="0"/>
                  </a:cubicBezTo>
                  <a:cubicBezTo>
                    <a:pt x="5501712" y="12472"/>
                    <a:pt x="5525570" y="13948"/>
                    <a:pt x="5734788" y="0"/>
                  </a:cubicBezTo>
                  <a:cubicBezTo>
                    <a:pt x="5944006" y="-13948"/>
                    <a:pt x="6258305" y="-29027"/>
                    <a:pt x="6408410" y="0"/>
                  </a:cubicBezTo>
                  <a:cubicBezTo>
                    <a:pt x="6558515" y="29027"/>
                    <a:pt x="6749716" y="-22604"/>
                    <a:pt x="6994460" y="0"/>
                  </a:cubicBezTo>
                  <a:cubicBezTo>
                    <a:pt x="7239204" y="22604"/>
                    <a:pt x="7529890" y="-6172"/>
                    <a:pt x="7668082" y="0"/>
                  </a:cubicBezTo>
                  <a:cubicBezTo>
                    <a:pt x="7806274" y="6172"/>
                    <a:pt x="8588033" y="-22480"/>
                    <a:pt x="8981644" y="0"/>
                  </a:cubicBezTo>
                  <a:cubicBezTo>
                    <a:pt x="9109705" y="20624"/>
                    <a:pt x="9214618" y="91565"/>
                    <a:pt x="9206208" y="224564"/>
                  </a:cubicBezTo>
                  <a:cubicBezTo>
                    <a:pt x="9203994" y="336695"/>
                    <a:pt x="9210855" y="494445"/>
                    <a:pt x="9206208" y="655713"/>
                  </a:cubicBezTo>
                  <a:cubicBezTo>
                    <a:pt x="9201561" y="816981"/>
                    <a:pt x="9190079" y="965873"/>
                    <a:pt x="9206208" y="1122791"/>
                  </a:cubicBezTo>
                  <a:cubicBezTo>
                    <a:pt x="9198665" y="1252472"/>
                    <a:pt x="9094765" y="1339603"/>
                    <a:pt x="8981644" y="1347355"/>
                  </a:cubicBezTo>
                  <a:cubicBezTo>
                    <a:pt x="8729004" y="1311894"/>
                    <a:pt x="8527761" y="1337160"/>
                    <a:pt x="8220452" y="1347355"/>
                  </a:cubicBezTo>
                  <a:cubicBezTo>
                    <a:pt x="7913143" y="1357550"/>
                    <a:pt x="7704656" y="1375971"/>
                    <a:pt x="7459259" y="1347355"/>
                  </a:cubicBezTo>
                  <a:cubicBezTo>
                    <a:pt x="7213862" y="1318739"/>
                    <a:pt x="6885159" y="1363451"/>
                    <a:pt x="6610496" y="1347355"/>
                  </a:cubicBezTo>
                  <a:cubicBezTo>
                    <a:pt x="6335833" y="1331259"/>
                    <a:pt x="6133830" y="1366692"/>
                    <a:pt x="5849304" y="1347355"/>
                  </a:cubicBezTo>
                  <a:cubicBezTo>
                    <a:pt x="5564778" y="1328018"/>
                    <a:pt x="5571388" y="1336046"/>
                    <a:pt x="5438395" y="1347355"/>
                  </a:cubicBezTo>
                  <a:cubicBezTo>
                    <a:pt x="5305402" y="1358664"/>
                    <a:pt x="5170128" y="1361100"/>
                    <a:pt x="5027486" y="1347355"/>
                  </a:cubicBezTo>
                  <a:cubicBezTo>
                    <a:pt x="4884844" y="1333610"/>
                    <a:pt x="4691693" y="1358292"/>
                    <a:pt x="4441435" y="1347355"/>
                  </a:cubicBezTo>
                  <a:cubicBezTo>
                    <a:pt x="4191177" y="1336418"/>
                    <a:pt x="4055447" y="1369239"/>
                    <a:pt x="3942955" y="1347355"/>
                  </a:cubicBezTo>
                  <a:cubicBezTo>
                    <a:pt x="3830463" y="1325471"/>
                    <a:pt x="3358539" y="1310800"/>
                    <a:pt x="3094192" y="1347355"/>
                  </a:cubicBezTo>
                  <a:cubicBezTo>
                    <a:pt x="2829845" y="1383910"/>
                    <a:pt x="2719624" y="1369394"/>
                    <a:pt x="2420570" y="1347355"/>
                  </a:cubicBezTo>
                  <a:cubicBezTo>
                    <a:pt x="2121516" y="1325316"/>
                    <a:pt x="1866813" y="1365789"/>
                    <a:pt x="1571807" y="1347355"/>
                  </a:cubicBezTo>
                  <a:cubicBezTo>
                    <a:pt x="1276801" y="1328921"/>
                    <a:pt x="1304228" y="1337757"/>
                    <a:pt x="1160898" y="1347355"/>
                  </a:cubicBezTo>
                  <a:cubicBezTo>
                    <a:pt x="1017568" y="1356953"/>
                    <a:pt x="470518" y="1342667"/>
                    <a:pt x="224564" y="1347355"/>
                  </a:cubicBezTo>
                  <a:cubicBezTo>
                    <a:pt x="99388" y="1367195"/>
                    <a:pt x="6977" y="1247272"/>
                    <a:pt x="0" y="1122791"/>
                  </a:cubicBezTo>
                  <a:cubicBezTo>
                    <a:pt x="11502" y="994653"/>
                    <a:pt x="-2103" y="832981"/>
                    <a:pt x="0" y="700624"/>
                  </a:cubicBezTo>
                  <a:cubicBezTo>
                    <a:pt x="2103" y="568267"/>
                    <a:pt x="17225" y="373633"/>
                    <a:pt x="0" y="224564"/>
                  </a:cubicBezTo>
                  <a:close/>
                </a:path>
                <a:path w="9206208" h="1347355" stroke="0" extrusionOk="0">
                  <a:moveTo>
                    <a:pt x="0" y="224564"/>
                  </a:moveTo>
                  <a:cubicBezTo>
                    <a:pt x="19218" y="97314"/>
                    <a:pt x="100005" y="21843"/>
                    <a:pt x="224564" y="0"/>
                  </a:cubicBezTo>
                  <a:cubicBezTo>
                    <a:pt x="415521" y="20074"/>
                    <a:pt x="482465" y="-20160"/>
                    <a:pt x="635473" y="0"/>
                  </a:cubicBezTo>
                  <a:cubicBezTo>
                    <a:pt x="788481" y="20160"/>
                    <a:pt x="937012" y="16026"/>
                    <a:pt x="1046382" y="0"/>
                  </a:cubicBezTo>
                  <a:cubicBezTo>
                    <a:pt x="1155752" y="-16026"/>
                    <a:pt x="1390806" y="24081"/>
                    <a:pt x="1632433" y="0"/>
                  </a:cubicBezTo>
                  <a:cubicBezTo>
                    <a:pt x="1874060" y="-24081"/>
                    <a:pt x="2154647" y="-4540"/>
                    <a:pt x="2481196" y="0"/>
                  </a:cubicBezTo>
                  <a:cubicBezTo>
                    <a:pt x="2807745" y="4540"/>
                    <a:pt x="2779143" y="-4604"/>
                    <a:pt x="2892105" y="0"/>
                  </a:cubicBezTo>
                  <a:cubicBezTo>
                    <a:pt x="3005067" y="4604"/>
                    <a:pt x="3172629" y="19365"/>
                    <a:pt x="3390585" y="0"/>
                  </a:cubicBezTo>
                  <a:cubicBezTo>
                    <a:pt x="3608541" y="-19365"/>
                    <a:pt x="3713037" y="8233"/>
                    <a:pt x="3889065" y="0"/>
                  </a:cubicBezTo>
                  <a:cubicBezTo>
                    <a:pt x="4065093" y="-8233"/>
                    <a:pt x="4189746" y="27193"/>
                    <a:pt x="4475116" y="0"/>
                  </a:cubicBezTo>
                  <a:cubicBezTo>
                    <a:pt x="4760486" y="-27193"/>
                    <a:pt x="4942286" y="27539"/>
                    <a:pt x="5148737" y="0"/>
                  </a:cubicBezTo>
                  <a:cubicBezTo>
                    <a:pt x="5355188" y="-27539"/>
                    <a:pt x="5366129" y="-13121"/>
                    <a:pt x="5559647" y="0"/>
                  </a:cubicBezTo>
                  <a:cubicBezTo>
                    <a:pt x="5753165" y="13121"/>
                    <a:pt x="5834575" y="-3580"/>
                    <a:pt x="6058127" y="0"/>
                  </a:cubicBezTo>
                  <a:cubicBezTo>
                    <a:pt x="6281679" y="3580"/>
                    <a:pt x="6600204" y="-20400"/>
                    <a:pt x="6819319" y="0"/>
                  </a:cubicBezTo>
                  <a:cubicBezTo>
                    <a:pt x="7038434" y="20400"/>
                    <a:pt x="7301258" y="-37298"/>
                    <a:pt x="7580511" y="0"/>
                  </a:cubicBezTo>
                  <a:cubicBezTo>
                    <a:pt x="7859764" y="37298"/>
                    <a:pt x="8486387" y="-11588"/>
                    <a:pt x="8981644" y="0"/>
                  </a:cubicBezTo>
                  <a:cubicBezTo>
                    <a:pt x="9111511" y="-15533"/>
                    <a:pt x="9194095" y="89542"/>
                    <a:pt x="9206208" y="224564"/>
                  </a:cubicBezTo>
                  <a:cubicBezTo>
                    <a:pt x="9192552" y="347865"/>
                    <a:pt x="9207592" y="560988"/>
                    <a:pt x="9206208" y="682660"/>
                  </a:cubicBezTo>
                  <a:cubicBezTo>
                    <a:pt x="9204824" y="804332"/>
                    <a:pt x="9197785" y="962899"/>
                    <a:pt x="9206208" y="1122791"/>
                  </a:cubicBezTo>
                  <a:cubicBezTo>
                    <a:pt x="9200952" y="1245355"/>
                    <a:pt x="9121719" y="1365779"/>
                    <a:pt x="8981644" y="1347355"/>
                  </a:cubicBezTo>
                  <a:cubicBezTo>
                    <a:pt x="8719803" y="1343988"/>
                    <a:pt x="8446776" y="1331214"/>
                    <a:pt x="8308022" y="1347355"/>
                  </a:cubicBezTo>
                  <a:cubicBezTo>
                    <a:pt x="8169268" y="1363496"/>
                    <a:pt x="7821949" y="1367120"/>
                    <a:pt x="7459259" y="1347355"/>
                  </a:cubicBezTo>
                  <a:cubicBezTo>
                    <a:pt x="7096569" y="1327590"/>
                    <a:pt x="6966444" y="1316649"/>
                    <a:pt x="6785638" y="1347355"/>
                  </a:cubicBezTo>
                  <a:cubicBezTo>
                    <a:pt x="6604832" y="1378061"/>
                    <a:pt x="6443568" y="1380265"/>
                    <a:pt x="6112016" y="1347355"/>
                  </a:cubicBezTo>
                  <a:cubicBezTo>
                    <a:pt x="5780464" y="1314445"/>
                    <a:pt x="5792263" y="1325202"/>
                    <a:pt x="5525966" y="1347355"/>
                  </a:cubicBezTo>
                  <a:cubicBezTo>
                    <a:pt x="5259669" y="1369509"/>
                    <a:pt x="5130381" y="1356852"/>
                    <a:pt x="5027486" y="1347355"/>
                  </a:cubicBezTo>
                  <a:cubicBezTo>
                    <a:pt x="4924591" y="1337858"/>
                    <a:pt x="4732468" y="1364993"/>
                    <a:pt x="4529006" y="1347355"/>
                  </a:cubicBezTo>
                  <a:cubicBezTo>
                    <a:pt x="4325544" y="1329717"/>
                    <a:pt x="4172467" y="1352524"/>
                    <a:pt x="3942955" y="1347355"/>
                  </a:cubicBezTo>
                  <a:cubicBezTo>
                    <a:pt x="3713443" y="1342186"/>
                    <a:pt x="3463744" y="1324237"/>
                    <a:pt x="3181763" y="1347355"/>
                  </a:cubicBezTo>
                  <a:cubicBezTo>
                    <a:pt x="2899782" y="1370473"/>
                    <a:pt x="2905472" y="1345608"/>
                    <a:pt x="2683283" y="1347355"/>
                  </a:cubicBezTo>
                  <a:cubicBezTo>
                    <a:pt x="2461094" y="1349102"/>
                    <a:pt x="2203025" y="1346737"/>
                    <a:pt x="1834519" y="1347355"/>
                  </a:cubicBezTo>
                  <a:cubicBezTo>
                    <a:pt x="1466013" y="1347973"/>
                    <a:pt x="1319118" y="1327450"/>
                    <a:pt x="985756" y="1347355"/>
                  </a:cubicBezTo>
                  <a:cubicBezTo>
                    <a:pt x="652394" y="1367260"/>
                    <a:pt x="533623" y="1332660"/>
                    <a:pt x="224564" y="1347355"/>
                  </a:cubicBezTo>
                  <a:cubicBezTo>
                    <a:pt x="102190" y="1356313"/>
                    <a:pt x="29149" y="1249443"/>
                    <a:pt x="0" y="1122791"/>
                  </a:cubicBezTo>
                  <a:cubicBezTo>
                    <a:pt x="-5062" y="935710"/>
                    <a:pt x="19747" y="795915"/>
                    <a:pt x="0" y="655713"/>
                  </a:cubicBezTo>
                  <a:cubicBezTo>
                    <a:pt x="-19747" y="515511"/>
                    <a:pt x="7009" y="321352"/>
                    <a:pt x="0" y="224564"/>
                  </a:cubicBezTo>
                  <a:close/>
                </a:path>
              </a:pathLst>
            </a:custGeom>
            <a:solidFill>
              <a:srgbClr val="FF4678"/>
            </a:solidFill>
            <a:ln w="19050">
              <a:noFill/>
              <a:prstDash val="lgDash"/>
              <a:extLst>
                <a:ext uri="{C807C97D-BFC1-408E-A445-0C87EB9F89A2}">
                  <ask:lineSketchStyleProps xmlns:ask="http://schemas.microsoft.com/office/drawing/2018/sketchyshapes" sd="3374639765">
                    <a:custGeom>
                      <a:avLst/>
                      <a:gdLst>
                        <a:gd name="connsiteX0" fmla="*/ 0 w 5295423"/>
                        <a:gd name="connsiteY0" fmla="*/ 516587 h 3099459"/>
                        <a:gd name="connsiteX1" fmla="*/ 129169 w 5295423"/>
                        <a:gd name="connsiteY1" fmla="*/ 0 h 3099459"/>
                        <a:gd name="connsiteX2" fmla="*/ 415895 w 5295423"/>
                        <a:gd name="connsiteY2" fmla="*/ 0 h 3099459"/>
                        <a:gd name="connsiteX3" fmla="*/ 904105 w 5295423"/>
                        <a:gd name="connsiteY3" fmla="*/ 0 h 3099459"/>
                        <a:gd name="connsiteX4" fmla="*/ 1140460 w 5295423"/>
                        <a:gd name="connsiteY4" fmla="*/ 0 h 3099459"/>
                        <a:gd name="connsiteX5" fmla="*/ 1578300 w 5295423"/>
                        <a:gd name="connsiteY5" fmla="*/ 0 h 3099459"/>
                        <a:gd name="connsiteX6" fmla="*/ 1814655 w 5295423"/>
                        <a:gd name="connsiteY6" fmla="*/ 0 h 3099459"/>
                        <a:gd name="connsiteX7" fmla="*/ 2101381 w 5295423"/>
                        <a:gd name="connsiteY7" fmla="*/ 0 h 3099459"/>
                        <a:gd name="connsiteX8" fmla="*/ 2438478 w 5295423"/>
                        <a:gd name="connsiteY8" fmla="*/ 0 h 3099459"/>
                        <a:gd name="connsiteX9" fmla="*/ 2674834 w 5295423"/>
                        <a:gd name="connsiteY9" fmla="*/ 0 h 3099459"/>
                        <a:gd name="connsiteX10" fmla="*/ 3011931 w 5295423"/>
                        <a:gd name="connsiteY10" fmla="*/ 0 h 3099459"/>
                        <a:gd name="connsiteX11" fmla="*/ 3298657 w 5295423"/>
                        <a:gd name="connsiteY11" fmla="*/ 0 h 3099459"/>
                        <a:gd name="connsiteX12" fmla="*/ 3686125 w 5295423"/>
                        <a:gd name="connsiteY12" fmla="*/ 0 h 3099459"/>
                        <a:gd name="connsiteX13" fmla="*/ 4023222 w 5295423"/>
                        <a:gd name="connsiteY13" fmla="*/ 0 h 3099459"/>
                        <a:gd name="connsiteX14" fmla="*/ 4410690 w 5295423"/>
                        <a:gd name="connsiteY14" fmla="*/ 0 h 3099459"/>
                        <a:gd name="connsiteX15" fmla="*/ 5166253 w 5295423"/>
                        <a:gd name="connsiteY15" fmla="*/ 0 h 3099459"/>
                        <a:gd name="connsiteX16" fmla="*/ 5295423 w 5295423"/>
                        <a:gd name="connsiteY16" fmla="*/ 516587 h 3099459"/>
                        <a:gd name="connsiteX17" fmla="*/ 5295423 w 5295423"/>
                        <a:gd name="connsiteY17" fmla="*/ 1508403 h 3099459"/>
                        <a:gd name="connsiteX18" fmla="*/ 5295423 w 5295423"/>
                        <a:gd name="connsiteY18" fmla="*/ 2582871 h 3099459"/>
                        <a:gd name="connsiteX19" fmla="*/ 5166253 w 5295423"/>
                        <a:gd name="connsiteY19" fmla="*/ 3099459 h 3099459"/>
                        <a:gd name="connsiteX20" fmla="*/ 4728414 w 5295423"/>
                        <a:gd name="connsiteY20" fmla="*/ 3099459 h 3099459"/>
                        <a:gd name="connsiteX21" fmla="*/ 4290575 w 5295423"/>
                        <a:gd name="connsiteY21" fmla="*/ 3099459 h 3099459"/>
                        <a:gd name="connsiteX22" fmla="*/ 3802366 w 5295423"/>
                        <a:gd name="connsiteY22" fmla="*/ 3099459 h 3099459"/>
                        <a:gd name="connsiteX23" fmla="*/ 3364527 w 5295423"/>
                        <a:gd name="connsiteY23" fmla="*/ 3099459 h 3099459"/>
                        <a:gd name="connsiteX24" fmla="*/ 3128171 w 5295423"/>
                        <a:gd name="connsiteY24" fmla="*/ 3099459 h 3099459"/>
                        <a:gd name="connsiteX25" fmla="*/ 2891816 w 5295423"/>
                        <a:gd name="connsiteY25" fmla="*/ 3099459 h 3099459"/>
                        <a:gd name="connsiteX26" fmla="*/ 2554719 w 5295423"/>
                        <a:gd name="connsiteY26" fmla="*/ 3099459 h 3099459"/>
                        <a:gd name="connsiteX27" fmla="*/ 2267992 w 5295423"/>
                        <a:gd name="connsiteY27" fmla="*/ 3099459 h 3099459"/>
                        <a:gd name="connsiteX28" fmla="*/ 1779783 w 5295423"/>
                        <a:gd name="connsiteY28" fmla="*/ 3099459 h 3099459"/>
                        <a:gd name="connsiteX29" fmla="*/ 1392315 w 5295423"/>
                        <a:gd name="connsiteY29" fmla="*/ 3099459 h 3099459"/>
                        <a:gd name="connsiteX30" fmla="*/ 904105 w 5295423"/>
                        <a:gd name="connsiteY30" fmla="*/ 3099459 h 3099459"/>
                        <a:gd name="connsiteX31" fmla="*/ 667750 w 5295423"/>
                        <a:gd name="connsiteY31" fmla="*/ 3099459 h 3099459"/>
                        <a:gd name="connsiteX32" fmla="*/ 129169 w 5295423"/>
                        <a:gd name="connsiteY32" fmla="*/ 3099459 h 3099459"/>
                        <a:gd name="connsiteX33" fmla="*/ 0 w 5295423"/>
                        <a:gd name="connsiteY33" fmla="*/ 2582871 h 3099459"/>
                        <a:gd name="connsiteX34" fmla="*/ 0 w 5295423"/>
                        <a:gd name="connsiteY34" fmla="*/ 1611717 h 3099459"/>
                        <a:gd name="connsiteX35" fmla="*/ 0 w 5295423"/>
                        <a:gd name="connsiteY35" fmla="*/ 516587 h 3099459"/>
                        <a:gd name="connsiteX0" fmla="*/ 0 w 5295423"/>
                        <a:gd name="connsiteY0" fmla="*/ 516587 h 3099459"/>
                        <a:gd name="connsiteX1" fmla="*/ 129169 w 5295423"/>
                        <a:gd name="connsiteY1" fmla="*/ 0 h 3099459"/>
                        <a:gd name="connsiteX2" fmla="*/ 365524 w 5295423"/>
                        <a:gd name="connsiteY2" fmla="*/ 0 h 3099459"/>
                        <a:gd name="connsiteX3" fmla="*/ 601880 w 5295423"/>
                        <a:gd name="connsiteY3" fmla="*/ 0 h 3099459"/>
                        <a:gd name="connsiteX4" fmla="*/ 938977 w 5295423"/>
                        <a:gd name="connsiteY4" fmla="*/ 0 h 3099459"/>
                        <a:gd name="connsiteX5" fmla="*/ 1427187 w 5295423"/>
                        <a:gd name="connsiteY5" fmla="*/ 0 h 3099459"/>
                        <a:gd name="connsiteX6" fmla="*/ 1663542 w 5295423"/>
                        <a:gd name="connsiteY6" fmla="*/ 0 h 3099459"/>
                        <a:gd name="connsiteX7" fmla="*/ 1950268 w 5295423"/>
                        <a:gd name="connsiteY7" fmla="*/ 0 h 3099459"/>
                        <a:gd name="connsiteX8" fmla="*/ 2236995 w 5295423"/>
                        <a:gd name="connsiteY8" fmla="*/ 0 h 3099459"/>
                        <a:gd name="connsiteX9" fmla="*/ 2574092 w 5295423"/>
                        <a:gd name="connsiteY9" fmla="*/ 0 h 3099459"/>
                        <a:gd name="connsiteX10" fmla="*/ 2961560 w 5295423"/>
                        <a:gd name="connsiteY10" fmla="*/ 0 h 3099459"/>
                        <a:gd name="connsiteX11" fmla="*/ 3197916 w 5295423"/>
                        <a:gd name="connsiteY11" fmla="*/ 0 h 3099459"/>
                        <a:gd name="connsiteX12" fmla="*/ 3484642 w 5295423"/>
                        <a:gd name="connsiteY12" fmla="*/ 0 h 3099459"/>
                        <a:gd name="connsiteX13" fmla="*/ 3922481 w 5295423"/>
                        <a:gd name="connsiteY13" fmla="*/ 0 h 3099459"/>
                        <a:gd name="connsiteX14" fmla="*/ 4360319 w 5295423"/>
                        <a:gd name="connsiteY14" fmla="*/ 0 h 3099459"/>
                        <a:gd name="connsiteX15" fmla="*/ 5166253 w 5295423"/>
                        <a:gd name="connsiteY15" fmla="*/ 0 h 3099459"/>
                        <a:gd name="connsiteX16" fmla="*/ 5295423 w 5295423"/>
                        <a:gd name="connsiteY16" fmla="*/ 516587 h 3099459"/>
                        <a:gd name="connsiteX17" fmla="*/ 5295423 w 5295423"/>
                        <a:gd name="connsiteY17" fmla="*/ 1570392 h 3099459"/>
                        <a:gd name="connsiteX18" fmla="*/ 5295423 w 5295423"/>
                        <a:gd name="connsiteY18" fmla="*/ 2582871 h 3099459"/>
                        <a:gd name="connsiteX19" fmla="*/ 5166253 w 5295423"/>
                        <a:gd name="connsiteY19" fmla="*/ 3099459 h 3099459"/>
                        <a:gd name="connsiteX20" fmla="*/ 4778785 w 5295423"/>
                        <a:gd name="connsiteY20" fmla="*/ 3099459 h 3099459"/>
                        <a:gd name="connsiteX21" fmla="*/ 4290575 w 5295423"/>
                        <a:gd name="connsiteY21" fmla="*/ 3099459 h 3099459"/>
                        <a:gd name="connsiteX22" fmla="*/ 3903107 w 5295423"/>
                        <a:gd name="connsiteY22" fmla="*/ 3099459 h 3099459"/>
                        <a:gd name="connsiteX23" fmla="*/ 3515639 w 5295423"/>
                        <a:gd name="connsiteY23" fmla="*/ 3099459 h 3099459"/>
                        <a:gd name="connsiteX24" fmla="*/ 3178542 w 5295423"/>
                        <a:gd name="connsiteY24" fmla="*/ 3099459 h 3099459"/>
                        <a:gd name="connsiteX25" fmla="*/ 2891816 w 5295423"/>
                        <a:gd name="connsiteY25" fmla="*/ 3099459 h 3099459"/>
                        <a:gd name="connsiteX26" fmla="*/ 2605090 w 5295423"/>
                        <a:gd name="connsiteY26" fmla="*/ 3099459 h 3099459"/>
                        <a:gd name="connsiteX27" fmla="*/ 2267992 w 5295423"/>
                        <a:gd name="connsiteY27" fmla="*/ 3099459 h 3099459"/>
                        <a:gd name="connsiteX28" fmla="*/ 1830154 w 5295423"/>
                        <a:gd name="connsiteY28" fmla="*/ 3099459 h 3099459"/>
                        <a:gd name="connsiteX29" fmla="*/ 1543427 w 5295423"/>
                        <a:gd name="connsiteY29" fmla="*/ 3099459 h 3099459"/>
                        <a:gd name="connsiteX30" fmla="*/ 1055217 w 5295423"/>
                        <a:gd name="connsiteY30" fmla="*/ 3099459 h 3099459"/>
                        <a:gd name="connsiteX31" fmla="*/ 567008 w 5295423"/>
                        <a:gd name="connsiteY31" fmla="*/ 3099459 h 3099459"/>
                        <a:gd name="connsiteX32" fmla="*/ 129169 w 5295423"/>
                        <a:gd name="connsiteY32" fmla="*/ 3099459 h 3099459"/>
                        <a:gd name="connsiteX33" fmla="*/ 0 w 5295423"/>
                        <a:gd name="connsiteY33" fmla="*/ 2582871 h 3099459"/>
                        <a:gd name="connsiteX34" fmla="*/ 0 w 5295423"/>
                        <a:gd name="connsiteY34" fmla="*/ 1508403 h 3099459"/>
                        <a:gd name="connsiteX35" fmla="*/ 0 w 5295423"/>
                        <a:gd name="connsiteY35" fmla="*/ 516587 h 3099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295423" h="3099459" fill="none" extrusionOk="0">
                          <a:moveTo>
                            <a:pt x="0" y="516587"/>
                          </a:moveTo>
                          <a:cubicBezTo>
                            <a:pt x="9728" y="181295"/>
                            <a:pt x="57513" y="-27088"/>
                            <a:pt x="129169" y="0"/>
                          </a:cubicBezTo>
                          <a:cubicBezTo>
                            <a:pt x="242581" y="23260"/>
                            <a:pt x="326030" y="39409"/>
                            <a:pt x="415895" y="0"/>
                          </a:cubicBezTo>
                          <a:cubicBezTo>
                            <a:pt x="469297" y="-16445"/>
                            <a:pt x="683732" y="88533"/>
                            <a:pt x="904105" y="0"/>
                          </a:cubicBezTo>
                          <a:cubicBezTo>
                            <a:pt x="1078455" y="-78098"/>
                            <a:pt x="1043139" y="39309"/>
                            <a:pt x="1140460" y="0"/>
                          </a:cubicBezTo>
                          <a:cubicBezTo>
                            <a:pt x="1227542" y="-48518"/>
                            <a:pt x="1434427" y="-50032"/>
                            <a:pt x="1578300" y="0"/>
                          </a:cubicBezTo>
                          <a:cubicBezTo>
                            <a:pt x="1697783" y="46803"/>
                            <a:pt x="1705691" y="34001"/>
                            <a:pt x="1814655" y="0"/>
                          </a:cubicBezTo>
                          <a:cubicBezTo>
                            <a:pt x="1922304" y="-25912"/>
                            <a:pt x="1998378" y="1241"/>
                            <a:pt x="2101381" y="0"/>
                          </a:cubicBezTo>
                          <a:cubicBezTo>
                            <a:pt x="2237578" y="6828"/>
                            <a:pt x="2305003" y="58550"/>
                            <a:pt x="2438478" y="0"/>
                          </a:cubicBezTo>
                          <a:cubicBezTo>
                            <a:pt x="2559150" y="-33370"/>
                            <a:pt x="2554891" y="40671"/>
                            <a:pt x="2674834" y="0"/>
                          </a:cubicBezTo>
                          <a:cubicBezTo>
                            <a:pt x="2773242" y="-40989"/>
                            <a:pt x="2853646" y="-20720"/>
                            <a:pt x="3011931" y="0"/>
                          </a:cubicBezTo>
                          <a:cubicBezTo>
                            <a:pt x="3162763" y="31081"/>
                            <a:pt x="3178366" y="31095"/>
                            <a:pt x="3298657" y="0"/>
                          </a:cubicBezTo>
                          <a:cubicBezTo>
                            <a:pt x="3422339" y="-48938"/>
                            <a:pt x="3613723" y="-70092"/>
                            <a:pt x="3686125" y="0"/>
                          </a:cubicBezTo>
                          <a:cubicBezTo>
                            <a:pt x="3766938" y="70529"/>
                            <a:pt x="3894756" y="-48618"/>
                            <a:pt x="4023222" y="0"/>
                          </a:cubicBezTo>
                          <a:cubicBezTo>
                            <a:pt x="4178359" y="39797"/>
                            <a:pt x="4328377" y="4397"/>
                            <a:pt x="4410690" y="0"/>
                          </a:cubicBezTo>
                          <a:cubicBezTo>
                            <a:pt x="4527935" y="45943"/>
                            <a:pt x="4928497" y="-42355"/>
                            <a:pt x="5166253" y="0"/>
                          </a:cubicBezTo>
                          <a:cubicBezTo>
                            <a:pt x="5266370" y="17290"/>
                            <a:pt x="5331035" y="224494"/>
                            <a:pt x="5295423" y="516587"/>
                          </a:cubicBezTo>
                          <a:cubicBezTo>
                            <a:pt x="5365833" y="754888"/>
                            <a:pt x="5267656" y="1168446"/>
                            <a:pt x="5295423" y="1508403"/>
                          </a:cubicBezTo>
                          <a:cubicBezTo>
                            <a:pt x="5308488" y="1933167"/>
                            <a:pt x="5233501" y="2238458"/>
                            <a:pt x="5295423" y="2582871"/>
                          </a:cubicBezTo>
                          <a:cubicBezTo>
                            <a:pt x="5295684" y="2878814"/>
                            <a:pt x="5231549" y="3072332"/>
                            <a:pt x="5166253" y="3099459"/>
                          </a:cubicBezTo>
                          <a:cubicBezTo>
                            <a:pt x="5004571" y="3012954"/>
                            <a:pt x="4896883" y="3107004"/>
                            <a:pt x="4728414" y="3099459"/>
                          </a:cubicBezTo>
                          <a:cubicBezTo>
                            <a:pt x="4564562" y="3127472"/>
                            <a:pt x="4430540" y="3185744"/>
                            <a:pt x="4290575" y="3099459"/>
                          </a:cubicBezTo>
                          <a:cubicBezTo>
                            <a:pt x="4162395" y="3034482"/>
                            <a:pt x="3962103" y="3107905"/>
                            <a:pt x="3802366" y="3099459"/>
                          </a:cubicBezTo>
                          <a:cubicBezTo>
                            <a:pt x="3646208" y="3065597"/>
                            <a:pt x="3515712" y="3111286"/>
                            <a:pt x="3364527" y="3099459"/>
                          </a:cubicBezTo>
                          <a:cubicBezTo>
                            <a:pt x="3201929" y="3055961"/>
                            <a:pt x="3201761" y="3075381"/>
                            <a:pt x="3128171" y="3099459"/>
                          </a:cubicBezTo>
                          <a:cubicBezTo>
                            <a:pt x="3046892" y="3118052"/>
                            <a:pt x="2970415" y="3124989"/>
                            <a:pt x="2891816" y="3099459"/>
                          </a:cubicBezTo>
                          <a:cubicBezTo>
                            <a:pt x="2814000" y="3078669"/>
                            <a:pt x="2725067" y="3120289"/>
                            <a:pt x="2554719" y="3099459"/>
                          </a:cubicBezTo>
                          <a:cubicBezTo>
                            <a:pt x="2422515" y="3078680"/>
                            <a:pt x="2344060" y="3136716"/>
                            <a:pt x="2267992" y="3099459"/>
                          </a:cubicBezTo>
                          <a:cubicBezTo>
                            <a:pt x="2212455" y="3043684"/>
                            <a:pt x="1927425" y="3025916"/>
                            <a:pt x="1779783" y="3099459"/>
                          </a:cubicBezTo>
                          <a:cubicBezTo>
                            <a:pt x="1639885" y="3192759"/>
                            <a:pt x="1559844" y="3142077"/>
                            <a:pt x="1392315" y="3099459"/>
                          </a:cubicBezTo>
                          <a:cubicBezTo>
                            <a:pt x="1211807" y="3054002"/>
                            <a:pt x="1069355" y="3148742"/>
                            <a:pt x="904105" y="3099459"/>
                          </a:cubicBezTo>
                          <a:cubicBezTo>
                            <a:pt x="733451" y="3058584"/>
                            <a:pt x="745973" y="3081472"/>
                            <a:pt x="667750" y="3099459"/>
                          </a:cubicBezTo>
                          <a:cubicBezTo>
                            <a:pt x="609524" y="3123330"/>
                            <a:pt x="303800" y="3093232"/>
                            <a:pt x="129169" y="3099459"/>
                          </a:cubicBezTo>
                          <a:cubicBezTo>
                            <a:pt x="-3137" y="3138146"/>
                            <a:pt x="34283" y="2869930"/>
                            <a:pt x="0" y="2582871"/>
                          </a:cubicBezTo>
                          <a:cubicBezTo>
                            <a:pt x="64809" y="2242522"/>
                            <a:pt x="-68917" y="1911456"/>
                            <a:pt x="0" y="1611717"/>
                          </a:cubicBezTo>
                          <a:cubicBezTo>
                            <a:pt x="-47287" y="1316644"/>
                            <a:pt x="54504" y="927575"/>
                            <a:pt x="0" y="516587"/>
                          </a:cubicBezTo>
                          <a:close/>
                        </a:path>
                        <a:path w="5295423" h="3099459" stroke="0" extrusionOk="0">
                          <a:moveTo>
                            <a:pt x="0" y="516587"/>
                          </a:moveTo>
                          <a:cubicBezTo>
                            <a:pt x="18117" y="232016"/>
                            <a:pt x="52784" y="70686"/>
                            <a:pt x="129169" y="0"/>
                          </a:cubicBezTo>
                          <a:cubicBezTo>
                            <a:pt x="235382" y="50952"/>
                            <a:pt x="286364" y="-45835"/>
                            <a:pt x="365524" y="0"/>
                          </a:cubicBezTo>
                          <a:cubicBezTo>
                            <a:pt x="451126" y="62143"/>
                            <a:pt x="532509" y="49581"/>
                            <a:pt x="601880" y="0"/>
                          </a:cubicBezTo>
                          <a:cubicBezTo>
                            <a:pt x="665698" y="-50200"/>
                            <a:pt x="793179" y="59274"/>
                            <a:pt x="938977" y="0"/>
                          </a:cubicBezTo>
                          <a:cubicBezTo>
                            <a:pt x="1073322" y="-18905"/>
                            <a:pt x="1208769" y="14266"/>
                            <a:pt x="1427187" y="0"/>
                          </a:cubicBezTo>
                          <a:cubicBezTo>
                            <a:pt x="1610808" y="8764"/>
                            <a:pt x="1597374" y="-9589"/>
                            <a:pt x="1663542" y="0"/>
                          </a:cubicBezTo>
                          <a:cubicBezTo>
                            <a:pt x="1711081" y="7325"/>
                            <a:pt x="1820695" y="51779"/>
                            <a:pt x="1950268" y="0"/>
                          </a:cubicBezTo>
                          <a:cubicBezTo>
                            <a:pt x="2076688" y="-40794"/>
                            <a:pt x="2128518" y="27559"/>
                            <a:pt x="2236995" y="0"/>
                          </a:cubicBezTo>
                          <a:cubicBezTo>
                            <a:pt x="2339971" y="-30679"/>
                            <a:pt x="2414940" y="74701"/>
                            <a:pt x="2574092" y="0"/>
                          </a:cubicBezTo>
                          <a:cubicBezTo>
                            <a:pt x="2744470" y="-57721"/>
                            <a:pt x="2838018" y="70894"/>
                            <a:pt x="2961560" y="0"/>
                          </a:cubicBezTo>
                          <a:cubicBezTo>
                            <a:pt x="3083519" y="-59571"/>
                            <a:pt x="3088219" y="-26014"/>
                            <a:pt x="3197916" y="0"/>
                          </a:cubicBezTo>
                          <a:cubicBezTo>
                            <a:pt x="3309281" y="19692"/>
                            <a:pt x="3354426" y="-3404"/>
                            <a:pt x="3484642" y="0"/>
                          </a:cubicBezTo>
                          <a:cubicBezTo>
                            <a:pt x="3615861" y="23305"/>
                            <a:pt x="3773096" y="-41848"/>
                            <a:pt x="3922481" y="0"/>
                          </a:cubicBezTo>
                          <a:cubicBezTo>
                            <a:pt x="4047634" y="31208"/>
                            <a:pt x="4197829" y="-97983"/>
                            <a:pt x="4360319" y="0"/>
                          </a:cubicBezTo>
                          <a:cubicBezTo>
                            <a:pt x="4514315" y="95854"/>
                            <a:pt x="4872978" y="-19926"/>
                            <a:pt x="5166253" y="0"/>
                          </a:cubicBezTo>
                          <a:cubicBezTo>
                            <a:pt x="5266127" y="9152"/>
                            <a:pt x="5287584" y="199146"/>
                            <a:pt x="5295423" y="516587"/>
                          </a:cubicBezTo>
                          <a:cubicBezTo>
                            <a:pt x="5293455" y="731352"/>
                            <a:pt x="5269603" y="1296320"/>
                            <a:pt x="5295423" y="1570392"/>
                          </a:cubicBezTo>
                          <a:cubicBezTo>
                            <a:pt x="5226754" y="1875239"/>
                            <a:pt x="5297589" y="2239734"/>
                            <a:pt x="5295423" y="2582871"/>
                          </a:cubicBezTo>
                          <a:cubicBezTo>
                            <a:pt x="5275350" y="2862514"/>
                            <a:pt x="5235408" y="3125432"/>
                            <a:pt x="5166253" y="3099459"/>
                          </a:cubicBezTo>
                          <a:cubicBezTo>
                            <a:pt x="5011361" y="3102407"/>
                            <a:pt x="4867294" y="3058762"/>
                            <a:pt x="4778785" y="3099459"/>
                          </a:cubicBezTo>
                          <a:cubicBezTo>
                            <a:pt x="4701526" y="3126185"/>
                            <a:pt x="4527085" y="3141866"/>
                            <a:pt x="4290575" y="3099459"/>
                          </a:cubicBezTo>
                          <a:cubicBezTo>
                            <a:pt x="4087241" y="3057434"/>
                            <a:pt x="4024121" y="3019463"/>
                            <a:pt x="3903107" y="3099459"/>
                          </a:cubicBezTo>
                          <a:cubicBezTo>
                            <a:pt x="3813363" y="3170920"/>
                            <a:pt x="3706307" y="3182823"/>
                            <a:pt x="3515639" y="3099459"/>
                          </a:cubicBezTo>
                          <a:cubicBezTo>
                            <a:pt x="3324750" y="3022979"/>
                            <a:pt x="3330492" y="3049525"/>
                            <a:pt x="3178542" y="3099459"/>
                          </a:cubicBezTo>
                          <a:cubicBezTo>
                            <a:pt x="3020964" y="3154177"/>
                            <a:pt x="2952108" y="3111366"/>
                            <a:pt x="2891816" y="3099459"/>
                          </a:cubicBezTo>
                          <a:cubicBezTo>
                            <a:pt x="2843411" y="3070472"/>
                            <a:pt x="2727884" y="3125603"/>
                            <a:pt x="2605090" y="3099459"/>
                          </a:cubicBezTo>
                          <a:cubicBezTo>
                            <a:pt x="2489127" y="3035902"/>
                            <a:pt x="2416492" y="3106627"/>
                            <a:pt x="2267992" y="3099459"/>
                          </a:cubicBezTo>
                          <a:cubicBezTo>
                            <a:pt x="2155350" y="3078166"/>
                            <a:pt x="2011428" y="3059191"/>
                            <a:pt x="1830154" y="3099459"/>
                          </a:cubicBezTo>
                          <a:cubicBezTo>
                            <a:pt x="1679637" y="3153603"/>
                            <a:pt x="1675400" y="3097814"/>
                            <a:pt x="1543427" y="3099459"/>
                          </a:cubicBezTo>
                          <a:cubicBezTo>
                            <a:pt x="1439843" y="3101472"/>
                            <a:pt x="1291396" y="3094440"/>
                            <a:pt x="1055217" y="3099459"/>
                          </a:cubicBezTo>
                          <a:cubicBezTo>
                            <a:pt x="846689" y="3110928"/>
                            <a:pt x="751903" y="3036805"/>
                            <a:pt x="567008" y="3099459"/>
                          </a:cubicBezTo>
                          <a:cubicBezTo>
                            <a:pt x="359780" y="3136050"/>
                            <a:pt x="299775" y="3079278"/>
                            <a:pt x="129169" y="3099459"/>
                          </a:cubicBezTo>
                          <a:cubicBezTo>
                            <a:pt x="52345" y="3145241"/>
                            <a:pt x="41907" y="2864371"/>
                            <a:pt x="0" y="2582871"/>
                          </a:cubicBezTo>
                          <a:cubicBezTo>
                            <a:pt x="53857" y="2199028"/>
                            <a:pt x="-7951" y="1802433"/>
                            <a:pt x="0" y="1508403"/>
                          </a:cubicBezTo>
                          <a:cubicBezTo>
                            <a:pt x="-5400" y="1192770"/>
                            <a:pt x="-11828" y="749278"/>
                            <a:pt x="0" y="516587"/>
                          </a:cubicBezTo>
                          <a:close/>
                        </a:path>
                        <a:path w="5295423" h="3099459" fill="none" stroke="0" extrusionOk="0">
                          <a:moveTo>
                            <a:pt x="0" y="516587"/>
                          </a:moveTo>
                          <a:cubicBezTo>
                            <a:pt x="17854" y="168390"/>
                            <a:pt x="65125" y="-13022"/>
                            <a:pt x="129169" y="0"/>
                          </a:cubicBezTo>
                          <a:cubicBezTo>
                            <a:pt x="233146" y="21304"/>
                            <a:pt x="328217" y="30247"/>
                            <a:pt x="415895" y="0"/>
                          </a:cubicBezTo>
                          <a:cubicBezTo>
                            <a:pt x="507471" y="-28768"/>
                            <a:pt x="725608" y="46481"/>
                            <a:pt x="904105" y="0"/>
                          </a:cubicBezTo>
                          <a:cubicBezTo>
                            <a:pt x="1100073" y="-82021"/>
                            <a:pt x="1049175" y="37993"/>
                            <a:pt x="1140460" y="0"/>
                          </a:cubicBezTo>
                          <a:cubicBezTo>
                            <a:pt x="1245221" y="-46742"/>
                            <a:pt x="1452130" y="-38064"/>
                            <a:pt x="1578300" y="0"/>
                          </a:cubicBezTo>
                          <a:cubicBezTo>
                            <a:pt x="1699682" y="45569"/>
                            <a:pt x="1707355" y="33588"/>
                            <a:pt x="1814655" y="0"/>
                          </a:cubicBezTo>
                          <a:cubicBezTo>
                            <a:pt x="1915899" y="-26606"/>
                            <a:pt x="1991485" y="17684"/>
                            <a:pt x="2101381" y="0"/>
                          </a:cubicBezTo>
                          <a:cubicBezTo>
                            <a:pt x="2221393" y="-31419"/>
                            <a:pt x="2311281" y="61607"/>
                            <a:pt x="2438478" y="0"/>
                          </a:cubicBezTo>
                          <a:cubicBezTo>
                            <a:pt x="2555406" y="-39684"/>
                            <a:pt x="2577351" y="45618"/>
                            <a:pt x="2674834" y="0"/>
                          </a:cubicBezTo>
                          <a:cubicBezTo>
                            <a:pt x="2787321" y="-41099"/>
                            <a:pt x="2878557" y="-20665"/>
                            <a:pt x="3011931" y="0"/>
                          </a:cubicBezTo>
                          <a:cubicBezTo>
                            <a:pt x="3163418" y="27724"/>
                            <a:pt x="3177702" y="31369"/>
                            <a:pt x="3298657" y="0"/>
                          </a:cubicBezTo>
                          <a:cubicBezTo>
                            <a:pt x="3432165" y="-35113"/>
                            <a:pt x="3589580" y="-62793"/>
                            <a:pt x="3686125" y="0"/>
                          </a:cubicBezTo>
                          <a:cubicBezTo>
                            <a:pt x="3783372" y="37787"/>
                            <a:pt x="3856477" y="-75578"/>
                            <a:pt x="4023222" y="0"/>
                          </a:cubicBezTo>
                          <a:cubicBezTo>
                            <a:pt x="4170691" y="40957"/>
                            <a:pt x="4330895" y="-26902"/>
                            <a:pt x="4410690" y="0"/>
                          </a:cubicBezTo>
                          <a:cubicBezTo>
                            <a:pt x="4461295" y="4975"/>
                            <a:pt x="4938593" y="-46219"/>
                            <a:pt x="5166253" y="0"/>
                          </a:cubicBezTo>
                          <a:cubicBezTo>
                            <a:pt x="5222465" y="42598"/>
                            <a:pt x="5312432" y="224608"/>
                            <a:pt x="5295423" y="516587"/>
                          </a:cubicBezTo>
                          <a:cubicBezTo>
                            <a:pt x="5291739" y="820653"/>
                            <a:pt x="5218718" y="1168001"/>
                            <a:pt x="5295423" y="1508403"/>
                          </a:cubicBezTo>
                          <a:cubicBezTo>
                            <a:pt x="5334956" y="1866502"/>
                            <a:pt x="5329457" y="2223845"/>
                            <a:pt x="5295423" y="2582871"/>
                          </a:cubicBezTo>
                          <a:cubicBezTo>
                            <a:pt x="5289252" y="2890528"/>
                            <a:pt x="5230754" y="3085261"/>
                            <a:pt x="5166253" y="3099459"/>
                          </a:cubicBezTo>
                          <a:cubicBezTo>
                            <a:pt x="5031322" y="3024708"/>
                            <a:pt x="4902667" y="3069411"/>
                            <a:pt x="4728414" y="3099459"/>
                          </a:cubicBezTo>
                          <a:cubicBezTo>
                            <a:pt x="4571388" y="3111580"/>
                            <a:pt x="4423583" y="3138128"/>
                            <a:pt x="4290575" y="3099459"/>
                          </a:cubicBezTo>
                          <a:cubicBezTo>
                            <a:pt x="4170405" y="3012325"/>
                            <a:pt x="3949736" y="3115525"/>
                            <a:pt x="3802366" y="3099459"/>
                          </a:cubicBezTo>
                          <a:cubicBezTo>
                            <a:pt x="3634396" y="3050528"/>
                            <a:pt x="3514329" y="3169521"/>
                            <a:pt x="3364527" y="3099459"/>
                          </a:cubicBezTo>
                          <a:cubicBezTo>
                            <a:pt x="3197460" y="3052513"/>
                            <a:pt x="3204744" y="3070439"/>
                            <a:pt x="3128171" y="3099459"/>
                          </a:cubicBezTo>
                          <a:cubicBezTo>
                            <a:pt x="3042722" y="3109667"/>
                            <a:pt x="2972020" y="3124728"/>
                            <a:pt x="2891816" y="3099459"/>
                          </a:cubicBezTo>
                          <a:cubicBezTo>
                            <a:pt x="2784007" y="3078631"/>
                            <a:pt x="2699559" y="3121055"/>
                            <a:pt x="2554719" y="3099459"/>
                          </a:cubicBezTo>
                          <a:cubicBezTo>
                            <a:pt x="2427435" y="3076873"/>
                            <a:pt x="2340052" y="3146091"/>
                            <a:pt x="2267992" y="3099459"/>
                          </a:cubicBezTo>
                          <a:cubicBezTo>
                            <a:pt x="2221271" y="3034212"/>
                            <a:pt x="1907576" y="3007377"/>
                            <a:pt x="1779783" y="3099459"/>
                          </a:cubicBezTo>
                          <a:cubicBezTo>
                            <a:pt x="1637487" y="3172777"/>
                            <a:pt x="1571402" y="3152575"/>
                            <a:pt x="1392315" y="3099459"/>
                          </a:cubicBezTo>
                          <a:cubicBezTo>
                            <a:pt x="1222175" y="3043184"/>
                            <a:pt x="1082290" y="3132921"/>
                            <a:pt x="904105" y="3099459"/>
                          </a:cubicBezTo>
                          <a:cubicBezTo>
                            <a:pt x="732438" y="3057647"/>
                            <a:pt x="749021" y="3076499"/>
                            <a:pt x="667750" y="3099459"/>
                          </a:cubicBezTo>
                          <a:cubicBezTo>
                            <a:pt x="581498" y="3144370"/>
                            <a:pt x="281847" y="3062979"/>
                            <a:pt x="129169" y="3099459"/>
                          </a:cubicBezTo>
                          <a:cubicBezTo>
                            <a:pt x="16643" y="3164868"/>
                            <a:pt x="34896" y="2864837"/>
                            <a:pt x="0" y="2582871"/>
                          </a:cubicBezTo>
                          <a:cubicBezTo>
                            <a:pt x="54001" y="2313299"/>
                            <a:pt x="-43813" y="1901465"/>
                            <a:pt x="0" y="1611717"/>
                          </a:cubicBezTo>
                          <a:cubicBezTo>
                            <a:pt x="-7894" y="1313673"/>
                            <a:pt x="-14583" y="869495"/>
                            <a:pt x="0" y="516587"/>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srgbClr val="F0F0F0"/>
                </a:solidFill>
                <a:effectLst/>
                <a:uLnTx/>
                <a:uFillTx/>
                <a:latin typeface="Cambria" panose="02040503050406030204" pitchFamily="18" charset="0"/>
                <a:ea typeface="Cambria" panose="02040503050406030204" pitchFamily="18" charset="0"/>
              </a:endParaRPr>
            </a:p>
          </p:txBody>
        </p:sp>
        <p:sp>
          <p:nvSpPr>
            <p:cNvPr id="10" name="Hộp Văn bản 4">
              <a:extLst>
                <a:ext uri="{FF2B5EF4-FFF2-40B4-BE49-F238E27FC236}">
                  <a16:creationId xmlns:a16="http://schemas.microsoft.com/office/drawing/2014/main" id="{A6F93DF8-8534-4C1E-8644-AFECA697139B}"/>
                </a:ext>
              </a:extLst>
            </p:cNvPr>
            <p:cNvSpPr txBox="1"/>
            <p:nvPr/>
          </p:nvSpPr>
          <p:spPr>
            <a:xfrm>
              <a:off x="2073985" y="1408297"/>
              <a:ext cx="8415070" cy="138248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Đọc thông tin và quan sát hình 2, em hãy xác định vị trí địa lí của Cam-pu-chia trên lược đồ.</a:t>
              </a:r>
            </a:p>
          </p:txBody>
        </p:sp>
      </p:grpSp>
      <p:pic>
        <p:nvPicPr>
          <p:cNvPr id="3" name="Picture 2">
            <a:extLst>
              <a:ext uri="{FF2B5EF4-FFF2-40B4-BE49-F238E27FC236}">
                <a16:creationId xmlns:a16="http://schemas.microsoft.com/office/drawing/2014/main" id="{78DFAAB2-B458-95FC-E11F-10863EF1F890}"/>
              </a:ext>
            </a:extLst>
          </p:cNvPr>
          <p:cNvPicPr>
            <a:picLocks noChangeAspect="1"/>
          </p:cNvPicPr>
          <p:nvPr/>
        </p:nvPicPr>
        <p:blipFill>
          <a:blip r:embed="rId2"/>
          <a:stretch>
            <a:fillRect/>
          </a:stretch>
        </p:blipFill>
        <p:spPr>
          <a:xfrm>
            <a:off x="6029383" y="406532"/>
            <a:ext cx="6303007" cy="5961217"/>
          </a:xfrm>
          <a:prstGeom prst="rect">
            <a:avLst/>
          </a:prstGeom>
        </p:spPr>
      </p:pic>
      <p:sp>
        <p:nvSpPr>
          <p:cNvPr id="8" name="Freeform: Shape 7">
            <a:extLst>
              <a:ext uri="{FF2B5EF4-FFF2-40B4-BE49-F238E27FC236}">
                <a16:creationId xmlns:a16="http://schemas.microsoft.com/office/drawing/2014/main" id="{4C92BA18-72D8-2042-2652-7D1AF3737893}"/>
              </a:ext>
            </a:extLst>
          </p:cNvPr>
          <p:cNvSpPr/>
          <p:nvPr/>
        </p:nvSpPr>
        <p:spPr>
          <a:xfrm>
            <a:off x="6488935" y="859144"/>
            <a:ext cx="5101041" cy="4263699"/>
          </a:xfrm>
          <a:custGeom>
            <a:avLst/>
            <a:gdLst>
              <a:gd name="connsiteX0" fmla="*/ 1432193 w 5101041"/>
              <a:gd name="connsiteY0" fmla="*/ 4263699 h 4263699"/>
              <a:gd name="connsiteX1" fmla="*/ 1421176 w 5101041"/>
              <a:gd name="connsiteY1" fmla="*/ 4142514 h 4263699"/>
              <a:gd name="connsiteX2" fmla="*/ 1410159 w 5101041"/>
              <a:gd name="connsiteY2" fmla="*/ 4098446 h 4263699"/>
              <a:gd name="connsiteX3" fmla="*/ 1399142 w 5101041"/>
              <a:gd name="connsiteY3" fmla="*/ 4043362 h 4263699"/>
              <a:gd name="connsiteX4" fmla="*/ 1421176 w 5101041"/>
              <a:gd name="connsiteY4" fmla="*/ 3999295 h 4263699"/>
              <a:gd name="connsiteX5" fmla="*/ 1498294 w 5101041"/>
              <a:gd name="connsiteY5" fmla="*/ 4010311 h 4263699"/>
              <a:gd name="connsiteX6" fmla="*/ 1531345 w 5101041"/>
              <a:gd name="connsiteY6" fmla="*/ 4032345 h 4263699"/>
              <a:gd name="connsiteX7" fmla="*/ 1553378 w 5101041"/>
              <a:gd name="connsiteY7" fmla="*/ 4065396 h 4263699"/>
              <a:gd name="connsiteX8" fmla="*/ 1597446 w 5101041"/>
              <a:gd name="connsiteY8" fmla="*/ 4076413 h 4263699"/>
              <a:gd name="connsiteX9" fmla="*/ 1718631 w 5101041"/>
              <a:gd name="connsiteY9" fmla="*/ 4087429 h 4263699"/>
              <a:gd name="connsiteX10" fmla="*/ 1795749 w 5101041"/>
              <a:gd name="connsiteY10" fmla="*/ 4109463 h 4263699"/>
              <a:gd name="connsiteX11" fmla="*/ 1850834 w 5101041"/>
              <a:gd name="connsiteY11" fmla="*/ 4142514 h 4263699"/>
              <a:gd name="connsiteX12" fmla="*/ 1916935 w 5101041"/>
              <a:gd name="connsiteY12" fmla="*/ 4175564 h 4263699"/>
              <a:gd name="connsiteX13" fmla="*/ 2016087 w 5101041"/>
              <a:gd name="connsiteY13" fmla="*/ 4241666 h 4263699"/>
              <a:gd name="connsiteX14" fmla="*/ 2049137 w 5101041"/>
              <a:gd name="connsiteY14" fmla="*/ 4252683 h 4263699"/>
              <a:gd name="connsiteX15" fmla="*/ 2082188 w 5101041"/>
              <a:gd name="connsiteY15" fmla="*/ 4241666 h 4263699"/>
              <a:gd name="connsiteX16" fmla="*/ 2104222 w 5101041"/>
              <a:gd name="connsiteY16" fmla="*/ 4186581 h 4263699"/>
              <a:gd name="connsiteX17" fmla="*/ 2170323 w 5101041"/>
              <a:gd name="connsiteY17" fmla="*/ 4120480 h 4263699"/>
              <a:gd name="connsiteX18" fmla="*/ 2478795 w 5101041"/>
              <a:gd name="connsiteY18" fmla="*/ 4098446 h 4263699"/>
              <a:gd name="connsiteX19" fmla="*/ 2511846 w 5101041"/>
              <a:gd name="connsiteY19" fmla="*/ 4054379 h 4263699"/>
              <a:gd name="connsiteX20" fmla="*/ 2522863 w 5101041"/>
              <a:gd name="connsiteY20" fmla="*/ 3999295 h 4263699"/>
              <a:gd name="connsiteX21" fmla="*/ 2555913 w 5101041"/>
              <a:gd name="connsiteY21" fmla="*/ 3977261 h 4263699"/>
              <a:gd name="connsiteX22" fmla="*/ 2677099 w 5101041"/>
              <a:gd name="connsiteY22" fmla="*/ 3933193 h 4263699"/>
              <a:gd name="connsiteX23" fmla="*/ 2699132 w 5101041"/>
              <a:gd name="connsiteY23" fmla="*/ 3756923 h 4263699"/>
              <a:gd name="connsiteX24" fmla="*/ 2754217 w 5101041"/>
              <a:gd name="connsiteY24" fmla="*/ 3734890 h 4263699"/>
              <a:gd name="connsiteX25" fmla="*/ 2864385 w 5101041"/>
              <a:gd name="connsiteY25" fmla="*/ 3745907 h 4263699"/>
              <a:gd name="connsiteX26" fmla="*/ 3051672 w 5101041"/>
              <a:gd name="connsiteY26" fmla="*/ 3745907 h 4263699"/>
              <a:gd name="connsiteX27" fmla="*/ 3084723 w 5101041"/>
              <a:gd name="connsiteY27" fmla="*/ 3723873 h 4263699"/>
              <a:gd name="connsiteX28" fmla="*/ 3128790 w 5101041"/>
              <a:gd name="connsiteY28" fmla="*/ 3701839 h 4263699"/>
              <a:gd name="connsiteX29" fmla="*/ 3194892 w 5101041"/>
              <a:gd name="connsiteY29" fmla="*/ 3679805 h 4263699"/>
              <a:gd name="connsiteX30" fmla="*/ 3260993 w 5101041"/>
              <a:gd name="connsiteY30" fmla="*/ 3690822 h 4263699"/>
              <a:gd name="connsiteX31" fmla="*/ 3305060 w 5101041"/>
              <a:gd name="connsiteY31" fmla="*/ 3723873 h 4263699"/>
              <a:gd name="connsiteX32" fmla="*/ 3360145 w 5101041"/>
              <a:gd name="connsiteY32" fmla="*/ 3756923 h 4263699"/>
              <a:gd name="connsiteX33" fmla="*/ 3426246 w 5101041"/>
              <a:gd name="connsiteY33" fmla="*/ 3778957 h 4263699"/>
              <a:gd name="connsiteX34" fmla="*/ 3492347 w 5101041"/>
              <a:gd name="connsiteY34" fmla="*/ 3845058 h 4263699"/>
              <a:gd name="connsiteX35" fmla="*/ 3558448 w 5101041"/>
              <a:gd name="connsiteY35" fmla="*/ 3889126 h 4263699"/>
              <a:gd name="connsiteX36" fmla="*/ 3734718 w 5101041"/>
              <a:gd name="connsiteY36" fmla="*/ 3878109 h 4263699"/>
              <a:gd name="connsiteX37" fmla="*/ 3745735 w 5101041"/>
              <a:gd name="connsiteY37" fmla="*/ 3657772 h 4263699"/>
              <a:gd name="connsiteX38" fmla="*/ 3756752 w 5101041"/>
              <a:gd name="connsiteY38" fmla="*/ 3569637 h 4263699"/>
              <a:gd name="connsiteX39" fmla="*/ 3723701 w 5101041"/>
              <a:gd name="connsiteY39" fmla="*/ 3492519 h 4263699"/>
              <a:gd name="connsiteX40" fmla="*/ 3690651 w 5101041"/>
              <a:gd name="connsiteY40" fmla="*/ 3481502 h 4263699"/>
              <a:gd name="connsiteX41" fmla="*/ 3635566 w 5101041"/>
              <a:gd name="connsiteY41" fmla="*/ 3459468 h 4263699"/>
              <a:gd name="connsiteX42" fmla="*/ 3613532 w 5101041"/>
              <a:gd name="connsiteY42" fmla="*/ 3426417 h 4263699"/>
              <a:gd name="connsiteX43" fmla="*/ 3514381 w 5101041"/>
              <a:gd name="connsiteY43" fmla="*/ 3382350 h 4263699"/>
              <a:gd name="connsiteX44" fmla="*/ 3481330 w 5101041"/>
              <a:gd name="connsiteY44" fmla="*/ 3360316 h 4263699"/>
              <a:gd name="connsiteX45" fmla="*/ 3448279 w 5101041"/>
              <a:gd name="connsiteY45" fmla="*/ 3184046 h 4263699"/>
              <a:gd name="connsiteX46" fmla="*/ 3426246 w 5101041"/>
              <a:gd name="connsiteY46" fmla="*/ 3139979 h 4263699"/>
              <a:gd name="connsiteX47" fmla="*/ 3415229 w 5101041"/>
              <a:gd name="connsiteY47" fmla="*/ 3106928 h 4263699"/>
              <a:gd name="connsiteX48" fmla="*/ 3459296 w 5101041"/>
              <a:gd name="connsiteY48" fmla="*/ 3051844 h 4263699"/>
              <a:gd name="connsiteX49" fmla="*/ 3536414 w 5101041"/>
              <a:gd name="connsiteY49" fmla="*/ 2985743 h 4263699"/>
              <a:gd name="connsiteX50" fmla="*/ 3547431 w 5101041"/>
              <a:gd name="connsiteY50" fmla="*/ 2952692 h 4263699"/>
              <a:gd name="connsiteX51" fmla="*/ 3690651 w 5101041"/>
              <a:gd name="connsiteY51" fmla="*/ 2930658 h 4263699"/>
              <a:gd name="connsiteX52" fmla="*/ 3789802 w 5101041"/>
              <a:gd name="connsiteY52" fmla="*/ 2974726 h 4263699"/>
              <a:gd name="connsiteX53" fmla="*/ 3866920 w 5101041"/>
              <a:gd name="connsiteY53" fmla="*/ 2996760 h 4263699"/>
              <a:gd name="connsiteX54" fmla="*/ 3899971 w 5101041"/>
              <a:gd name="connsiteY54" fmla="*/ 3007776 h 4263699"/>
              <a:gd name="connsiteX55" fmla="*/ 3933022 w 5101041"/>
              <a:gd name="connsiteY55" fmla="*/ 2974726 h 4263699"/>
              <a:gd name="connsiteX56" fmla="*/ 3955055 w 5101041"/>
              <a:gd name="connsiteY56" fmla="*/ 2809473 h 4263699"/>
              <a:gd name="connsiteX57" fmla="*/ 4021157 w 5101041"/>
              <a:gd name="connsiteY57" fmla="*/ 2754389 h 4263699"/>
              <a:gd name="connsiteX58" fmla="*/ 4054207 w 5101041"/>
              <a:gd name="connsiteY58" fmla="*/ 2743372 h 4263699"/>
              <a:gd name="connsiteX59" fmla="*/ 4120308 w 5101041"/>
              <a:gd name="connsiteY59" fmla="*/ 2710321 h 4263699"/>
              <a:gd name="connsiteX60" fmla="*/ 4307595 w 5101041"/>
              <a:gd name="connsiteY60" fmla="*/ 2677270 h 4263699"/>
              <a:gd name="connsiteX61" fmla="*/ 4395730 w 5101041"/>
              <a:gd name="connsiteY61" fmla="*/ 2633203 h 4263699"/>
              <a:gd name="connsiteX62" fmla="*/ 4428781 w 5101041"/>
              <a:gd name="connsiteY62" fmla="*/ 2622186 h 4263699"/>
              <a:gd name="connsiteX63" fmla="*/ 4505899 w 5101041"/>
              <a:gd name="connsiteY63" fmla="*/ 2556085 h 4263699"/>
              <a:gd name="connsiteX64" fmla="*/ 4549966 w 5101041"/>
              <a:gd name="connsiteY64" fmla="*/ 2512017 h 4263699"/>
              <a:gd name="connsiteX65" fmla="*/ 4649118 w 5101041"/>
              <a:gd name="connsiteY65" fmla="*/ 2456933 h 4263699"/>
              <a:gd name="connsiteX66" fmla="*/ 4693185 w 5101041"/>
              <a:gd name="connsiteY66" fmla="*/ 2423883 h 4263699"/>
              <a:gd name="connsiteX67" fmla="*/ 4726236 w 5101041"/>
              <a:gd name="connsiteY67" fmla="*/ 2412866 h 4263699"/>
              <a:gd name="connsiteX68" fmla="*/ 4759287 w 5101041"/>
              <a:gd name="connsiteY68" fmla="*/ 2379815 h 4263699"/>
              <a:gd name="connsiteX69" fmla="*/ 4792337 w 5101041"/>
              <a:gd name="connsiteY69" fmla="*/ 2357781 h 4263699"/>
              <a:gd name="connsiteX70" fmla="*/ 4825388 w 5101041"/>
              <a:gd name="connsiteY70" fmla="*/ 2423883 h 4263699"/>
              <a:gd name="connsiteX71" fmla="*/ 4891489 w 5101041"/>
              <a:gd name="connsiteY71" fmla="*/ 2467950 h 4263699"/>
              <a:gd name="connsiteX72" fmla="*/ 4935557 w 5101041"/>
              <a:gd name="connsiteY72" fmla="*/ 2456933 h 4263699"/>
              <a:gd name="connsiteX73" fmla="*/ 5001658 w 5101041"/>
              <a:gd name="connsiteY73" fmla="*/ 2368798 h 4263699"/>
              <a:gd name="connsiteX74" fmla="*/ 5067759 w 5101041"/>
              <a:gd name="connsiteY74" fmla="*/ 2291680 h 4263699"/>
              <a:gd name="connsiteX75" fmla="*/ 5100810 w 5101041"/>
              <a:gd name="connsiteY75" fmla="*/ 2192528 h 4263699"/>
              <a:gd name="connsiteX76" fmla="*/ 5067759 w 5101041"/>
              <a:gd name="connsiteY76" fmla="*/ 1983208 h 4263699"/>
              <a:gd name="connsiteX77" fmla="*/ 5045725 w 5101041"/>
              <a:gd name="connsiteY77" fmla="*/ 1950157 h 4263699"/>
              <a:gd name="connsiteX78" fmla="*/ 5034708 w 5101041"/>
              <a:gd name="connsiteY78" fmla="*/ 1895073 h 4263699"/>
              <a:gd name="connsiteX79" fmla="*/ 5012675 w 5101041"/>
              <a:gd name="connsiteY79" fmla="*/ 1862022 h 4263699"/>
              <a:gd name="connsiteX80" fmla="*/ 4979624 w 5101041"/>
              <a:gd name="connsiteY80" fmla="*/ 1784904 h 4263699"/>
              <a:gd name="connsiteX81" fmla="*/ 5001658 w 5101041"/>
              <a:gd name="connsiteY81" fmla="*/ 1564567 h 4263699"/>
              <a:gd name="connsiteX82" fmla="*/ 5034708 w 5101041"/>
              <a:gd name="connsiteY82" fmla="*/ 1520499 h 4263699"/>
              <a:gd name="connsiteX83" fmla="*/ 5067759 w 5101041"/>
              <a:gd name="connsiteY83" fmla="*/ 1454398 h 4263699"/>
              <a:gd name="connsiteX84" fmla="*/ 5089793 w 5101041"/>
              <a:gd name="connsiteY84" fmla="*/ 1344229 h 4263699"/>
              <a:gd name="connsiteX85" fmla="*/ 5067759 w 5101041"/>
              <a:gd name="connsiteY85" fmla="*/ 1024740 h 4263699"/>
              <a:gd name="connsiteX86" fmla="*/ 5056742 w 5101041"/>
              <a:gd name="connsiteY86" fmla="*/ 991690 h 4263699"/>
              <a:gd name="connsiteX87" fmla="*/ 5034708 w 5101041"/>
              <a:gd name="connsiteY87" fmla="*/ 947622 h 4263699"/>
              <a:gd name="connsiteX88" fmla="*/ 4990641 w 5101041"/>
              <a:gd name="connsiteY88" fmla="*/ 892538 h 4263699"/>
              <a:gd name="connsiteX89" fmla="*/ 4968607 w 5101041"/>
              <a:gd name="connsiteY89" fmla="*/ 859487 h 4263699"/>
              <a:gd name="connsiteX90" fmla="*/ 4935557 w 5101041"/>
              <a:gd name="connsiteY90" fmla="*/ 771352 h 4263699"/>
              <a:gd name="connsiteX91" fmla="*/ 4924540 w 5101041"/>
              <a:gd name="connsiteY91" fmla="*/ 727285 h 4263699"/>
              <a:gd name="connsiteX92" fmla="*/ 4880472 w 5101041"/>
              <a:gd name="connsiteY92" fmla="*/ 650167 h 4263699"/>
              <a:gd name="connsiteX93" fmla="*/ 4869455 w 5101041"/>
              <a:gd name="connsiteY93" fmla="*/ 440846 h 4263699"/>
              <a:gd name="connsiteX94" fmla="*/ 4946573 w 5101041"/>
              <a:gd name="connsiteY94" fmla="*/ 396779 h 4263699"/>
              <a:gd name="connsiteX95" fmla="*/ 4990641 w 5101041"/>
              <a:gd name="connsiteY95" fmla="*/ 352711 h 4263699"/>
              <a:gd name="connsiteX96" fmla="*/ 5001658 w 5101041"/>
              <a:gd name="connsiteY96" fmla="*/ 297627 h 4263699"/>
              <a:gd name="connsiteX97" fmla="*/ 5012675 w 5101041"/>
              <a:gd name="connsiteY97" fmla="*/ 143391 h 4263699"/>
              <a:gd name="connsiteX98" fmla="*/ 5056742 w 5101041"/>
              <a:gd name="connsiteY98" fmla="*/ 55256 h 4263699"/>
              <a:gd name="connsiteX99" fmla="*/ 5067759 w 5101041"/>
              <a:gd name="connsiteY99" fmla="*/ 22205 h 4263699"/>
              <a:gd name="connsiteX100" fmla="*/ 5012675 w 5101041"/>
              <a:gd name="connsiteY100" fmla="*/ 172 h 4263699"/>
              <a:gd name="connsiteX101" fmla="*/ 4924540 w 5101041"/>
              <a:gd name="connsiteY101" fmla="*/ 22205 h 4263699"/>
              <a:gd name="connsiteX102" fmla="*/ 4891489 w 5101041"/>
              <a:gd name="connsiteY102" fmla="*/ 44239 h 4263699"/>
              <a:gd name="connsiteX103" fmla="*/ 4847422 w 5101041"/>
              <a:gd name="connsiteY103" fmla="*/ 77290 h 4263699"/>
              <a:gd name="connsiteX104" fmla="*/ 4814371 w 5101041"/>
              <a:gd name="connsiteY104" fmla="*/ 88307 h 4263699"/>
              <a:gd name="connsiteX105" fmla="*/ 4737253 w 5101041"/>
              <a:gd name="connsiteY105" fmla="*/ 110340 h 4263699"/>
              <a:gd name="connsiteX106" fmla="*/ 4682169 w 5101041"/>
              <a:gd name="connsiteY106" fmla="*/ 143391 h 4263699"/>
              <a:gd name="connsiteX107" fmla="*/ 4583017 w 5101041"/>
              <a:gd name="connsiteY107" fmla="*/ 220509 h 4263699"/>
              <a:gd name="connsiteX108" fmla="*/ 4560983 w 5101041"/>
              <a:gd name="connsiteY108" fmla="*/ 253560 h 4263699"/>
              <a:gd name="connsiteX109" fmla="*/ 4516916 w 5101041"/>
              <a:gd name="connsiteY109" fmla="*/ 264576 h 4263699"/>
              <a:gd name="connsiteX110" fmla="*/ 4395730 w 5101041"/>
              <a:gd name="connsiteY110" fmla="*/ 275593 h 4263699"/>
              <a:gd name="connsiteX111" fmla="*/ 4362679 w 5101041"/>
              <a:gd name="connsiteY111" fmla="*/ 308644 h 4263699"/>
              <a:gd name="connsiteX112" fmla="*/ 4230477 w 5101041"/>
              <a:gd name="connsiteY112" fmla="*/ 308644 h 4263699"/>
              <a:gd name="connsiteX113" fmla="*/ 4197426 w 5101041"/>
              <a:gd name="connsiteY113" fmla="*/ 286610 h 4263699"/>
              <a:gd name="connsiteX114" fmla="*/ 4109292 w 5101041"/>
              <a:gd name="connsiteY114" fmla="*/ 198475 h 4263699"/>
              <a:gd name="connsiteX115" fmla="*/ 4032173 w 5101041"/>
              <a:gd name="connsiteY115" fmla="*/ 165425 h 4263699"/>
              <a:gd name="connsiteX116" fmla="*/ 3977089 w 5101041"/>
              <a:gd name="connsiteY116" fmla="*/ 110340 h 4263699"/>
              <a:gd name="connsiteX117" fmla="*/ 3910988 w 5101041"/>
              <a:gd name="connsiteY117" fmla="*/ 121357 h 4263699"/>
              <a:gd name="connsiteX118" fmla="*/ 3833870 w 5101041"/>
              <a:gd name="connsiteY118" fmla="*/ 187458 h 4263699"/>
              <a:gd name="connsiteX119" fmla="*/ 3800819 w 5101041"/>
              <a:gd name="connsiteY119" fmla="*/ 198475 h 4263699"/>
              <a:gd name="connsiteX120" fmla="*/ 3723701 w 5101041"/>
              <a:gd name="connsiteY120" fmla="*/ 242543 h 4263699"/>
              <a:gd name="connsiteX121" fmla="*/ 3668617 w 5101041"/>
              <a:gd name="connsiteY121" fmla="*/ 264576 h 4263699"/>
              <a:gd name="connsiteX122" fmla="*/ 3635566 w 5101041"/>
              <a:gd name="connsiteY122" fmla="*/ 286610 h 4263699"/>
              <a:gd name="connsiteX123" fmla="*/ 3591499 w 5101041"/>
              <a:gd name="connsiteY123" fmla="*/ 319661 h 4263699"/>
              <a:gd name="connsiteX124" fmla="*/ 3547431 w 5101041"/>
              <a:gd name="connsiteY124" fmla="*/ 330678 h 4263699"/>
              <a:gd name="connsiteX125" fmla="*/ 3525398 w 5101041"/>
              <a:gd name="connsiteY125" fmla="*/ 495931 h 4263699"/>
              <a:gd name="connsiteX126" fmla="*/ 3580482 w 5101041"/>
              <a:gd name="connsiteY126" fmla="*/ 606099 h 4263699"/>
              <a:gd name="connsiteX127" fmla="*/ 3591499 w 5101041"/>
              <a:gd name="connsiteY127" fmla="*/ 661184 h 4263699"/>
              <a:gd name="connsiteX128" fmla="*/ 3547431 w 5101041"/>
              <a:gd name="connsiteY128" fmla="*/ 738302 h 4263699"/>
              <a:gd name="connsiteX129" fmla="*/ 3481330 w 5101041"/>
              <a:gd name="connsiteY129" fmla="*/ 716268 h 4263699"/>
              <a:gd name="connsiteX130" fmla="*/ 3448279 w 5101041"/>
              <a:gd name="connsiteY130" fmla="*/ 683217 h 4263699"/>
              <a:gd name="connsiteX131" fmla="*/ 3393195 w 5101041"/>
              <a:gd name="connsiteY131" fmla="*/ 650167 h 4263699"/>
              <a:gd name="connsiteX132" fmla="*/ 3360145 w 5101041"/>
              <a:gd name="connsiteY132" fmla="*/ 628133 h 4263699"/>
              <a:gd name="connsiteX133" fmla="*/ 3327094 w 5101041"/>
              <a:gd name="connsiteY133" fmla="*/ 617116 h 4263699"/>
              <a:gd name="connsiteX134" fmla="*/ 3283026 w 5101041"/>
              <a:gd name="connsiteY134" fmla="*/ 595083 h 4263699"/>
              <a:gd name="connsiteX135" fmla="*/ 3205908 w 5101041"/>
              <a:gd name="connsiteY135" fmla="*/ 573049 h 4263699"/>
              <a:gd name="connsiteX136" fmla="*/ 3128790 w 5101041"/>
              <a:gd name="connsiteY136" fmla="*/ 551015 h 4263699"/>
              <a:gd name="connsiteX137" fmla="*/ 3095740 w 5101041"/>
              <a:gd name="connsiteY137" fmla="*/ 539998 h 4263699"/>
              <a:gd name="connsiteX138" fmla="*/ 3062689 w 5101041"/>
              <a:gd name="connsiteY138" fmla="*/ 517964 h 4263699"/>
              <a:gd name="connsiteX139" fmla="*/ 2897436 w 5101041"/>
              <a:gd name="connsiteY139" fmla="*/ 495931 h 4263699"/>
              <a:gd name="connsiteX140" fmla="*/ 2842352 w 5101041"/>
              <a:gd name="connsiteY140" fmla="*/ 440846 h 4263699"/>
              <a:gd name="connsiteX141" fmla="*/ 2831335 w 5101041"/>
              <a:gd name="connsiteY141" fmla="*/ 407796 h 4263699"/>
              <a:gd name="connsiteX142" fmla="*/ 2622014 w 5101041"/>
              <a:gd name="connsiteY142" fmla="*/ 341695 h 4263699"/>
              <a:gd name="connsiteX143" fmla="*/ 2588964 w 5101041"/>
              <a:gd name="connsiteY143" fmla="*/ 319661 h 4263699"/>
              <a:gd name="connsiteX144" fmla="*/ 2522863 w 5101041"/>
              <a:gd name="connsiteY144" fmla="*/ 253560 h 4263699"/>
              <a:gd name="connsiteX145" fmla="*/ 2412694 w 5101041"/>
              <a:gd name="connsiteY145" fmla="*/ 231526 h 4263699"/>
              <a:gd name="connsiteX146" fmla="*/ 2148289 w 5101041"/>
              <a:gd name="connsiteY146" fmla="*/ 253560 h 4263699"/>
              <a:gd name="connsiteX147" fmla="*/ 2115238 w 5101041"/>
              <a:gd name="connsiteY147" fmla="*/ 264576 h 4263699"/>
              <a:gd name="connsiteX148" fmla="*/ 1630496 w 5101041"/>
              <a:gd name="connsiteY148" fmla="*/ 253560 h 4263699"/>
              <a:gd name="connsiteX149" fmla="*/ 1553378 w 5101041"/>
              <a:gd name="connsiteY149" fmla="*/ 231526 h 4263699"/>
              <a:gd name="connsiteX150" fmla="*/ 1344058 w 5101041"/>
              <a:gd name="connsiteY150" fmla="*/ 209492 h 4263699"/>
              <a:gd name="connsiteX151" fmla="*/ 1112704 w 5101041"/>
              <a:gd name="connsiteY151" fmla="*/ 220509 h 4263699"/>
              <a:gd name="connsiteX152" fmla="*/ 1013552 w 5101041"/>
              <a:gd name="connsiteY152" fmla="*/ 264576 h 4263699"/>
              <a:gd name="connsiteX153" fmla="*/ 947451 w 5101041"/>
              <a:gd name="connsiteY153" fmla="*/ 286610 h 4263699"/>
              <a:gd name="connsiteX154" fmla="*/ 793214 w 5101041"/>
              <a:gd name="connsiteY154" fmla="*/ 297627 h 4263699"/>
              <a:gd name="connsiteX155" fmla="*/ 694063 w 5101041"/>
              <a:gd name="connsiteY155" fmla="*/ 330678 h 4263699"/>
              <a:gd name="connsiteX156" fmla="*/ 583894 w 5101041"/>
              <a:gd name="connsiteY156" fmla="*/ 374745 h 4263699"/>
              <a:gd name="connsiteX157" fmla="*/ 495759 w 5101041"/>
              <a:gd name="connsiteY157" fmla="*/ 473897 h 4263699"/>
              <a:gd name="connsiteX158" fmla="*/ 473725 w 5101041"/>
              <a:gd name="connsiteY158" fmla="*/ 562032 h 4263699"/>
              <a:gd name="connsiteX159" fmla="*/ 451692 w 5101041"/>
              <a:gd name="connsiteY159" fmla="*/ 595083 h 4263699"/>
              <a:gd name="connsiteX160" fmla="*/ 418641 w 5101041"/>
              <a:gd name="connsiteY160" fmla="*/ 650167 h 4263699"/>
              <a:gd name="connsiteX161" fmla="*/ 363557 w 5101041"/>
              <a:gd name="connsiteY161" fmla="*/ 749319 h 4263699"/>
              <a:gd name="connsiteX162" fmla="*/ 319489 w 5101041"/>
              <a:gd name="connsiteY162" fmla="*/ 793386 h 4263699"/>
              <a:gd name="connsiteX163" fmla="*/ 220337 w 5101041"/>
              <a:gd name="connsiteY163" fmla="*/ 859487 h 4263699"/>
              <a:gd name="connsiteX164" fmla="*/ 165253 w 5101041"/>
              <a:gd name="connsiteY164" fmla="*/ 914572 h 4263699"/>
              <a:gd name="connsiteX165" fmla="*/ 99152 w 5101041"/>
              <a:gd name="connsiteY165" fmla="*/ 991690 h 4263699"/>
              <a:gd name="connsiteX166" fmla="*/ 0 w 5101041"/>
              <a:gd name="connsiteY166" fmla="*/ 1013723 h 4263699"/>
              <a:gd name="connsiteX167" fmla="*/ 44067 w 5101041"/>
              <a:gd name="connsiteY167" fmla="*/ 1311179 h 4263699"/>
              <a:gd name="connsiteX168" fmla="*/ 77118 w 5101041"/>
              <a:gd name="connsiteY168" fmla="*/ 1509483 h 4263699"/>
              <a:gd name="connsiteX169" fmla="*/ 110169 w 5101041"/>
              <a:gd name="connsiteY169" fmla="*/ 1564567 h 4263699"/>
              <a:gd name="connsiteX170" fmla="*/ 132202 w 5101041"/>
              <a:gd name="connsiteY170" fmla="*/ 1619651 h 4263699"/>
              <a:gd name="connsiteX171" fmla="*/ 143219 w 5101041"/>
              <a:gd name="connsiteY171" fmla="*/ 1873039 h 4263699"/>
              <a:gd name="connsiteX172" fmla="*/ 176270 w 5101041"/>
              <a:gd name="connsiteY172" fmla="*/ 1906090 h 4263699"/>
              <a:gd name="connsiteX173" fmla="*/ 209320 w 5101041"/>
              <a:gd name="connsiteY173" fmla="*/ 1972191 h 4263699"/>
              <a:gd name="connsiteX174" fmla="*/ 242371 w 5101041"/>
              <a:gd name="connsiteY174" fmla="*/ 2049309 h 4263699"/>
              <a:gd name="connsiteX175" fmla="*/ 275422 w 5101041"/>
              <a:gd name="connsiteY175" fmla="*/ 2093376 h 4263699"/>
              <a:gd name="connsiteX176" fmla="*/ 308472 w 5101041"/>
              <a:gd name="connsiteY176" fmla="*/ 2170495 h 4263699"/>
              <a:gd name="connsiteX177" fmla="*/ 330506 w 5101041"/>
              <a:gd name="connsiteY177" fmla="*/ 2214562 h 4263699"/>
              <a:gd name="connsiteX178" fmla="*/ 352540 w 5101041"/>
              <a:gd name="connsiteY178" fmla="*/ 2335748 h 4263699"/>
              <a:gd name="connsiteX179" fmla="*/ 374573 w 5101041"/>
              <a:gd name="connsiteY179" fmla="*/ 2545068 h 4263699"/>
              <a:gd name="connsiteX180" fmla="*/ 418641 w 5101041"/>
              <a:gd name="connsiteY180" fmla="*/ 2677270 h 4263699"/>
              <a:gd name="connsiteX181" fmla="*/ 451692 w 5101041"/>
              <a:gd name="connsiteY181" fmla="*/ 2765405 h 4263699"/>
              <a:gd name="connsiteX182" fmla="*/ 462708 w 5101041"/>
              <a:gd name="connsiteY182" fmla="*/ 3018793 h 4263699"/>
              <a:gd name="connsiteX183" fmla="*/ 484742 w 5101041"/>
              <a:gd name="connsiteY183" fmla="*/ 3062861 h 4263699"/>
              <a:gd name="connsiteX184" fmla="*/ 539826 w 5101041"/>
              <a:gd name="connsiteY184" fmla="*/ 3206080 h 4263699"/>
              <a:gd name="connsiteX185" fmla="*/ 561860 w 5101041"/>
              <a:gd name="connsiteY185" fmla="*/ 3294215 h 4263699"/>
              <a:gd name="connsiteX186" fmla="*/ 572877 w 5101041"/>
              <a:gd name="connsiteY186" fmla="*/ 3349299 h 4263699"/>
              <a:gd name="connsiteX187" fmla="*/ 594911 w 5101041"/>
              <a:gd name="connsiteY187" fmla="*/ 3415401 h 4263699"/>
              <a:gd name="connsiteX188" fmla="*/ 616945 w 5101041"/>
              <a:gd name="connsiteY188" fmla="*/ 3503536 h 4263699"/>
              <a:gd name="connsiteX189" fmla="*/ 638978 w 5101041"/>
              <a:gd name="connsiteY189" fmla="*/ 3547603 h 4263699"/>
              <a:gd name="connsiteX190" fmla="*/ 705079 w 5101041"/>
              <a:gd name="connsiteY190" fmla="*/ 3690822 h 4263699"/>
              <a:gd name="connsiteX191" fmla="*/ 727113 w 5101041"/>
              <a:gd name="connsiteY191" fmla="*/ 3734890 h 4263699"/>
              <a:gd name="connsiteX192" fmla="*/ 749147 w 5101041"/>
              <a:gd name="connsiteY192" fmla="*/ 3823025 h 4263699"/>
              <a:gd name="connsiteX193" fmla="*/ 793214 w 5101041"/>
              <a:gd name="connsiteY193" fmla="*/ 3977261 h 4263699"/>
              <a:gd name="connsiteX194" fmla="*/ 848299 w 5101041"/>
              <a:gd name="connsiteY194" fmla="*/ 4065396 h 4263699"/>
              <a:gd name="connsiteX195" fmla="*/ 947451 w 5101041"/>
              <a:gd name="connsiteY195" fmla="*/ 4175564 h 4263699"/>
              <a:gd name="connsiteX196" fmla="*/ 925417 w 5101041"/>
              <a:gd name="connsiteY196" fmla="*/ 4098446 h 4263699"/>
              <a:gd name="connsiteX197" fmla="*/ 914400 w 5101041"/>
              <a:gd name="connsiteY197" fmla="*/ 4065396 h 4263699"/>
              <a:gd name="connsiteX198" fmla="*/ 903383 w 5101041"/>
              <a:gd name="connsiteY198" fmla="*/ 4021328 h 4263699"/>
              <a:gd name="connsiteX199" fmla="*/ 914400 w 5101041"/>
              <a:gd name="connsiteY199" fmla="*/ 3966244 h 4263699"/>
              <a:gd name="connsiteX200" fmla="*/ 925417 w 5101041"/>
              <a:gd name="connsiteY200" fmla="*/ 3933193 h 4263699"/>
              <a:gd name="connsiteX201" fmla="*/ 914400 w 5101041"/>
              <a:gd name="connsiteY201" fmla="*/ 3834042 h 4263699"/>
              <a:gd name="connsiteX202" fmla="*/ 925417 w 5101041"/>
              <a:gd name="connsiteY202" fmla="*/ 3778957 h 4263699"/>
              <a:gd name="connsiteX203" fmla="*/ 991518 w 5101041"/>
              <a:gd name="connsiteY203" fmla="*/ 3756923 h 4263699"/>
              <a:gd name="connsiteX204" fmla="*/ 1046602 w 5101041"/>
              <a:gd name="connsiteY204" fmla="*/ 3701839 h 4263699"/>
              <a:gd name="connsiteX205" fmla="*/ 1057619 w 5101041"/>
              <a:gd name="connsiteY205" fmla="*/ 3635738 h 4263699"/>
              <a:gd name="connsiteX206" fmla="*/ 1068636 w 5101041"/>
              <a:gd name="connsiteY206" fmla="*/ 3591670 h 4263699"/>
              <a:gd name="connsiteX207" fmla="*/ 1079653 w 5101041"/>
              <a:gd name="connsiteY207" fmla="*/ 3536586 h 4263699"/>
              <a:gd name="connsiteX208" fmla="*/ 1112704 w 5101041"/>
              <a:gd name="connsiteY208" fmla="*/ 3525569 h 4263699"/>
              <a:gd name="connsiteX209" fmla="*/ 1178805 w 5101041"/>
              <a:gd name="connsiteY209" fmla="*/ 3558620 h 4263699"/>
              <a:gd name="connsiteX210" fmla="*/ 1200838 w 5101041"/>
              <a:gd name="connsiteY210" fmla="*/ 3613704 h 4263699"/>
              <a:gd name="connsiteX211" fmla="*/ 1222872 w 5101041"/>
              <a:gd name="connsiteY211" fmla="*/ 3712856 h 4263699"/>
              <a:gd name="connsiteX212" fmla="*/ 1211855 w 5101041"/>
              <a:gd name="connsiteY212" fmla="*/ 3789974 h 4263699"/>
              <a:gd name="connsiteX213" fmla="*/ 1167788 w 5101041"/>
              <a:gd name="connsiteY213" fmla="*/ 3823025 h 4263699"/>
              <a:gd name="connsiteX214" fmla="*/ 1101687 w 5101041"/>
              <a:gd name="connsiteY214" fmla="*/ 3878109 h 4263699"/>
              <a:gd name="connsiteX215" fmla="*/ 1090670 w 5101041"/>
              <a:gd name="connsiteY215" fmla="*/ 3911160 h 4263699"/>
              <a:gd name="connsiteX216" fmla="*/ 1057619 w 5101041"/>
              <a:gd name="connsiteY216" fmla="*/ 3955227 h 4263699"/>
              <a:gd name="connsiteX217" fmla="*/ 1156771 w 5101041"/>
              <a:gd name="connsiteY217" fmla="*/ 4109463 h 4263699"/>
              <a:gd name="connsiteX218" fmla="*/ 1189822 w 5101041"/>
              <a:gd name="connsiteY218" fmla="*/ 4131497 h 4263699"/>
              <a:gd name="connsiteX219" fmla="*/ 1244906 w 5101041"/>
              <a:gd name="connsiteY219" fmla="*/ 4153531 h 4263699"/>
              <a:gd name="connsiteX220" fmla="*/ 1333041 w 5101041"/>
              <a:gd name="connsiteY220" fmla="*/ 4208615 h 4263699"/>
              <a:gd name="connsiteX221" fmla="*/ 1432193 w 5101041"/>
              <a:gd name="connsiteY221" fmla="*/ 4263699 h 4263699"/>
              <a:gd name="connsiteX222" fmla="*/ 1432193 w 5101041"/>
              <a:gd name="connsiteY222" fmla="*/ 4263699 h 426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Lst>
            <a:rect l="l" t="t" r="r" b="b"/>
            <a:pathLst>
              <a:path w="5101041" h="4263699">
                <a:moveTo>
                  <a:pt x="1432193" y="4263699"/>
                </a:moveTo>
                <a:cubicBezTo>
                  <a:pt x="1430357" y="4243502"/>
                  <a:pt x="1426537" y="4182720"/>
                  <a:pt x="1421176" y="4142514"/>
                </a:cubicBezTo>
                <a:cubicBezTo>
                  <a:pt x="1419175" y="4127505"/>
                  <a:pt x="1413444" y="4113227"/>
                  <a:pt x="1410159" y="4098446"/>
                </a:cubicBezTo>
                <a:cubicBezTo>
                  <a:pt x="1406097" y="4080167"/>
                  <a:pt x="1402814" y="4061723"/>
                  <a:pt x="1399142" y="4043362"/>
                </a:cubicBezTo>
                <a:cubicBezTo>
                  <a:pt x="1406487" y="4028673"/>
                  <a:pt x="1410662" y="4011911"/>
                  <a:pt x="1421176" y="3999295"/>
                </a:cubicBezTo>
                <a:cubicBezTo>
                  <a:pt x="1456775" y="3956576"/>
                  <a:pt x="1461285" y="3983877"/>
                  <a:pt x="1498294" y="4010311"/>
                </a:cubicBezTo>
                <a:cubicBezTo>
                  <a:pt x="1509069" y="4018007"/>
                  <a:pt x="1520328" y="4025000"/>
                  <a:pt x="1531345" y="4032345"/>
                </a:cubicBezTo>
                <a:cubicBezTo>
                  <a:pt x="1538689" y="4043362"/>
                  <a:pt x="1542361" y="4058051"/>
                  <a:pt x="1553378" y="4065396"/>
                </a:cubicBezTo>
                <a:cubicBezTo>
                  <a:pt x="1565976" y="4073795"/>
                  <a:pt x="1582437" y="4074412"/>
                  <a:pt x="1597446" y="4076413"/>
                </a:cubicBezTo>
                <a:cubicBezTo>
                  <a:pt x="1637652" y="4081774"/>
                  <a:pt x="1678236" y="4083757"/>
                  <a:pt x="1718631" y="4087429"/>
                </a:cubicBezTo>
                <a:cubicBezTo>
                  <a:pt x="1744337" y="4094774"/>
                  <a:pt x="1771071" y="4099180"/>
                  <a:pt x="1795749" y="4109463"/>
                </a:cubicBezTo>
                <a:cubicBezTo>
                  <a:pt x="1815515" y="4117699"/>
                  <a:pt x="1832035" y="4132260"/>
                  <a:pt x="1850834" y="4142514"/>
                </a:cubicBezTo>
                <a:cubicBezTo>
                  <a:pt x="1872460" y="4154310"/>
                  <a:pt x="1894901" y="4164547"/>
                  <a:pt x="1916935" y="4175564"/>
                </a:cubicBezTo>
                <a:cubicBezTo>
                  <a:pt x="1963920" y="4238213"/>
                  <a:pt x="1932566" y="4213825"/>
                  <a:pt x="2016087" y="4241666"/>
                </a:cubicBezTo>
                <a:lnTo>
                  <a:pt x="2049137" y="4252683"/>
                </a:lnTo>
                <a:cubicBezTo>
                  <a:pt x="2060154" y="4249011"/>
                  <a:pt x="2074754" y="4250587"/>
                  <a:pt x="2082188" y="4241666"/>
                </a:cubicBezTo>
                <a:cubicBezTo>
                  <a:pt x="2094848" y="4226474"/>
                  <a:pt x="2094618" y="4203868"/>
                  <a:pt x="2104222" y="4186581"/>
                </a:cubicBezTo>
                <a:cubicBezTo>
                  <a:pt x="2112205" y="4172212"/>
                  <a:pt x="2145800" y="4123644"/>
                  <a:pt x="2170323" y="4120480"/>
                </a:cubicBezTo>
                <a:cubicBezTo>
                  <a:pt x="2272561" y="4107288"/>
                  <a:pt x="2375971" y="4105791"/>
                  <a:pt x="2478795" y="4098446"/>
                </a:cubicBezTo>
                <a:cubicBezTo>
                  <a:pt x="2489812" y="4083757"/>
                  <a:pt x="2504389" y="4071158"/>
                  <a:pt x="2511846" y="4054379"/>
                </a:cubicBezTo>
                <a:cubicBezTo>
                  <a:pt x="2519451" y="4037268"/>
                  <a:pt x="2513573" y="4015553"/>
                  <a:pt x="2522863" y="3999295"/>
                </a:cubicBezTo>
                <a:cubicBezTo>
                  <a:pt x="2529432" y="3987799"/>
                  <a:pt x="2543620" y="3982178"/>
                  <a:pt x="2555913" y="3977261"/>
                </a:cubicBezTo>
                <a:cubicBezTo>
                  <a:pt x="2755015" y="3897619"/>
                  <a:pt x="2543884" y="3999800"/>
                  <a:pt x="2677099" y="3933193"/>
                </a:cubicBezTo>
                <a:cubicBezTo>
                  <a:pt x="2684443" y="3874436"/>
                  <a:pt x="2677670" y="3812111"/>
                  <a:pt x="2699132" y="3756923"/>
                </a:cubicBezTo>
                <a:cubicBezTo>
                  <a:pt x="2706300" y="3738492"/>
                  <a:pt x="2734485" y="3736205"/>
                  <a:pt x="2754217" y="3734890"/>
                </a:cubicBezTo>
                <a:cubicBezTo>
                  <a:pt x="2791041" y="3732435"/>
                  <a:pt x="2827662" y="3742235"/>
                  <a:pt x="2864385" y="3745907"/>
                </a:cubicBezTo>
                <a:cubicBezTo>
                  <a:pt x="2938636" y="3770655"/>
                  <a:pt x="2920022" y="3769139"/>
                  <a:pt x="3051672" y="3745907"/>
                </a:cubicBezTo>
                <a:cubicBezTo>
                  <a:pt x="3064711" y="3743606"/>
                  <a:pt x="3073227" y="3730442"/>
                  <a:pt x="3084723" y="3723873"/>
                </a:cubicBezTo>
                <a:cubicBezTo>
                  <a:pt x="3098982" y="3715725"/>
                  <a:pt x="3113542" y="3707938"/>
                  <a:pt x="3128790" y="3701839"/>
                </a:cubicBezTo>
                <a:cubicBezTo>
                  <a:pt x="3150355" y="3693213"/>
                  <a:pt x="3194892" y="3679805"/>
                  <a:pt x="3194892" y="3679805"/>
                </a:cubicBezTo>
                <a:cubicBezTo>
                  <a:pt x="3216926" y="3683477"/>
                  <a:pt x="3240253" y="3682526"/>
                  <a:pt x="3260993" y="3690822"/>
                </a:cubicBezTo>
                <a:cubicBezTo>
                  <a:pt x="3278041" y="3697641"/>
                  <a:pt x="3289782" y="3713688"/>
                  <a:pt x="3305060" y="3723873"/>
                </a:cubicBezTo>
                <a:cubicBezTo>
                  <a:pt x="3322877" y="3735751"/>
                  <a:pt x="3340651" y="3748062"/>
                  <a:pt x="3360145" y="3756923"/>
                </a:cubicBezTo>
                <a:cubicBezTo>
                  <a:pt x="3381289" y="3766534"/>
                  <a:pt x="3426246" y="3778957"/>
                  <a:pt x="3426246" y="3778957"/>
                </a:cubicBezTo>
                <a:cubicBezTo>
                  <a:pt x="3533699" y="3850595"/>
                  <a:pt x="3369358" y="3735735"/>
                  <a:pt x="3492347" y="3845058"/>
                </a:cubicBezTo>
                <a:cubicBezTo>
                  <a:pt x="3512139" y="3862651"/>
                  <a:pt x="3536414" y="3874437"/>
                  <a:pt x="3558448" y="3889126"/>
                </a:cubicBezTo>
                <a:cubicBezTo>
                  <a:pt x="3617205" y="3885454"/>
                  <a:pt x="3697676" y="3923866"/>
                  <a:pt x="3734718" y="3878109"/>
                </a:cubicBezTo>
                <a:cubicBezTo>
                  <a:pt x="3780988" y="3820952"/>
                  <a:pt x="3740496" y="3731123"/>
                  <a:pt x="3745735" y="3657772"/>
                </a:cubicBezTo>
                <a:cubicBezTo>
                  <a:pt x="3747844" y="3628240"/>
                  <a:pt x="3753080" y="3599015"/>
                  <a:pt x="3756752" y="3569637"/>
                </a:cubicBezTo>
                <a:cubicBezTo>
                  <a:pt x="3745735" y="3543931"/>
                  <a:pt x="3740481" y="3514893"/>
                  <a:pt x="3723701" y="3492519"/>
                </a:cubicBezTo>
                <a:cubicBezTo>
                  <a:pt x="3716733" y="3483229"/>
                  <a:pt x="3701524" y="3485580"/>
                  <a:pt x="3690651" y="3481502"/>
                </a:cubicBezTo>
                <a:cubicBezTo>
                  <a:pt x="3672134" y="3474558"/>
                  <a:pt x="3653928" y="3466813"/>
                  <a:pt x="3635566" y="3459468"/>
                </a:cubicBezTo>
                <a:cubicBezTo>
                  <a:pt x="3628221" y="3448451"/>
                  <a:pt x="3622895" y="3435780"/>
                  <a:pt x="3613532" y="3426417"/>
                </a:cubicBezTo>
                <a:cubicBezTo>
                  <a:pt x="3583615" y="3396500"/>
                  <a:pt x="3553649" y="3399803"/>
                  <a:pt x="3514381" y="3382350"/>
                </a:cubicBezTo>
                <a:cubicBezTo>
                  <a:pt x="3502281" y="3376972"/>
                  <a:pt x="3492347" y="3367661"/>
                  <a:pt x="3481330" y="3360316"/>
                </a:cubicBezTo>
                <a:cubicBezTo>
                  <a:pt x="3430324" y="3258307"/>
                  <a:pt x="3485420" y="3382134"/>
                  <a:pt x="3448279" y="3184046"/>
                </a:cubicBezTo>
                <a:cubicBezTo>
                  <a:pt x="3445253" y="3167905"/>
                  <a:pt x="3432715" y="3155074"/>
                  <a:pt x="3426246" y="3139979"/>
                </a:cubicBezTo>
                <a:cubicBezTo>
                  <a:pt x="3421672" y="3129305"/>
                  <a:pt x="3418901" y="3117945"/>
                  <a:pt x="3415229" y="3106928"/>
                </a:cubicBezTo>
                <a:cubicBezTo>
                  <a:pt x="3438824" y="3012550"/>
                  <a:pt x="3404395" y="3097595"/>
                  <a:pt x="3459296" y="3051844"/>
                </a:cubicBezTo>
                <a:cubicBezTo>
                  <a:pt x="3566551" y="2962463"/>
                  <a:pt x="3418368" y="3044765"/>
                  <a:pt x="3536414" y="2985743"/>
                </a:cubicBezTo>
                <a:cubicBezTo>
                  <a:pt x="3540086" y="2974726"/>
                  <a:pt x="3540989" y="2962355"/>
                  <a:pt x="3547431" y="2952692"/>
                </a:cubicBezTo>
                <a:cubicBezTo>
                  <a:pt x="3588095" y="2891698"/>
                  <a:pt x="3608765" y="2922470"/>
                  <a:pt x="3690651" y="2930658"/>
                </a:cubicBezTo>
                <a:cubicBezTo>
                  <a:pt x="3861190" y="2987505"/>
                  <a:pt x="3685050" y="2922349"/>
                  <a:pt x="3789802" y="2974726"/>
                </a:cubicBezTo>
                <a:cubicBezTo>
                  <a:pt x="3807410" y="2983530"/>
                  <a:pt x="3850450" y="2992054"/>
                  <a:pt x="3866920" y="2996760"/>
                </a:cubicBezTo>
                <a:cubicBezTo>
                  <a:pt x="3878086" y="2999950"/>
                  <a:pt x="3888954" y="3004104"/>
                  <a:pt x="3899971" y="3007776"/>
                </a:cubicBezTo>
                <a:cubicBezTo>
                  <a:pt x="3910988" y="2996759"/>
                  <a:pt x="3927698" y="2989368"/>
                  <a:pt x="3933022" y="2974726"/>
                </a:cubicBezTo>
                <a:cubicBezTo>
                  <a:pt x="3934232" y="2971399"/>
                  <a:pt x="3951276" y="2818920"/>
                  <a:pt x="3955055" y="2809473"/>
                </a:cubicBezTo>
                <a:cubicBezTo>
                  <a:pt x="3961147" y="2794243"/>
                  <a:pt x="4006009" y="2761963"/>
                  <a:pt x="4021157" y="2754389"/>
                </a:cubicBezTo>
                <a:cubicBezTo>
                  <a:pt x="4031544" y="2749196"/>
                  <a:pt x="4043820" y="2748565"/>
                  <a:pt x="4054207" y="2743372"/>
                </a:cubicBezTo>
                <a:cubicBezTo>
                  <a:pt x="4095429" y="2722761"/>
                  <a:pt x="4076005" y="2718628"/>
                  <a:pt x="4120308" y="2710321"/>
                </a:cubicBezTo>
                <a:cubicBezTo>
                  <a:pt x="4149260" y="2704892"/>
                  <a:pt x="4257179" y="2694075"/>
                  <a:pt x="4307595" y="2677270"/>
                </a:cubicBezTo>
                <a:cubicBezTo>
                  <a:pt x="4421962" y="2639148"/>
                  <a:pt x="4314763" y="2673687"/>
                  <a:pt x="4395730" y="2633203"/>
                </a:cubicBezTo>
                <a:cubicBezTo>
                  <a:pt x="4406117" y="2628010"/>
                  <a:pt x="4417764" y="2625858"/>
                  <a:pt x="4428781" y="2622186"/>
                </a:cubicBezTo>
                <a:cubicBezTo>
                  <a:pt x="4454487" y="2600152"/>
                  <a:pt x="4480847" y="2578860"/>
                  <a:pt x="4505899" y="2556085"/>
                </a:cubicBezTo>
                <a:cubicBezTo>
                  <a:pt x="4521270" y="2542111"/>
                  <a:pt x="4533745" y="2524994"/>
                  <a:pt x="4549966" y="2512017"/>
                </a:cubicBezTo>
                <a:cubicBezTo>
                  <a:pt x="4604081" y="2468724"/>
                  <a:pt x="4600438" y="2473160"/>
                  <a:pt x="4649118" y="2456933"/>
                </a:cubicBezTo>
                <a:cubicBezTo>
                  <a:pt x="4663807" y="2445916"/>
                  <a:pt x="4677243" y="2432993"/>
                  <a:pt x="4693185" y="2423883"/>
                </a:cubicBezTo>
                <a:cubicBezTo>
                  <a:pt x="4703268" y="2418121"/>
                  <a:pt x="4716573" y="2419308"/>
                  <a:pt x="4726236" y="2412866"/>
                </a:cubicBezTo>
                <a:cubicBezTo>
                  <a:pt x="4739200" y="2404224"/>
                  <a:pt x="4747318" y="2389789"/>
                  <a:pt x="4759287" y="2379815"/>
                </a:cubicBezTo>
                <a:cubicBezTo>
                  <a:pt x="4769459" y="2371339"/>
                  <a:pt x="4781320" y="2365126"/>
                  <a:pt x="4792337" y="2357781"/>
                </a:cubicBezTo>
                <a:cubicBezTo>
                  <a:pt x="4800196" y="2381357"/>
                  <a:pt x="4805288" y="2406295"/>
                  <a:pt x="4825388" y="2423883"/>
                </a:cubicBezTo>
                <a:cubicBezTo>
                  <a:pt x="4845317" y="2441321"/>
                  <a:pt x="4891489" y="2467950"/>
                  <a:pt x="4891489" y="2467950"/>
                </a:cubicBezTo>
                <a:cubicBezTo>
                  <a:pt x="4906178" y="2464278"/>
                  <a:pt x="4923444" y="2466018"/>
                  <a:pt x="4935557" y="2456933"/>
                </a:cubicBezTo>
                <a:cubicBezTo>
                  <a:pt x="4966702" y="2433574"/>
                  <a:pt x="4978515" y="2397727"/>
                  <a:pt x="5001658" y="2368798"/>
                </a:cubicBezTo>
                <a:cubicBezTo>
                  <a:pt x="5022808" y="2342360"/>
                  <a:pt x="5045725" y="2317386"/>
                  <a:pt x="5067759" y="2291680"/>
                </a:cubicBezTo>
                <a:cubicBezTo>
                  <a:pt x="5078776" y="2258629"/>
                  <a:pt x="5103703" y="2227246"/>
                  <a:pt x="5100810" y="2192528"/>
                </a:cubicBezTo>
                <a:cubicBezTo>
                  <a:pt x="5093524" y="2105100"/>
                  <a:pt x="5098343" y="2059668"/>
                  <a:pt x="5067759" y="1983208"/>
                </a:cubicBezTo>
                <a:cubicBezTo>
                  <a:pt x="5062841" y="1970914"/>
                  <a:pt x="5053070" y="1961174"/>
                  <a:pt x="5045725" y="1950157"/>
                </a:cubicBezTo>
                <a:cubicBezTo>
                  <a:pt x="5042053" y="1931796"/>
                  <a:pt x="5041283" y="1912606"/>
                  <a:pt x="5034708" y="1895073"/>
                </a:cubicBezTo>
                <a:cubicBezTo>
                  <a:pt x="5030059" y="1882675"/>
                  <a:pt x="5019244" y="1873518"/>
                  <a:pt x="5012675" y="1862022"/>
                </a:cubicBezTo>
                <a:cubicBezTo>
                  <a:pt x="4990892" y="1823901"/>
                  <a:pt x="4991985" y="1821986"/>
                  <a:pt x="4979624" y="1784904"/>
                </a:cubicBezTo>
                <a:cubicBezTo>
                  <a:pt x="4986969" y="1711458"/>
                  <a:pt x="4986604" y="1636828"/>
                  <a:pt x="5001658" y="1564567"/>
                </a:cubicBezTo>
                <a:cubicBezTo>
                  <a:pt x="5005403" y="1546591"/>
                  <a:pt x="5025598" y="1536441"/>
                  <a:pt x="5034708" y="1520499"/>
                </a:cubicBezTo>
                <a:cubicBezTo>
                  <a:pt x="5125922" y="1360874"/>
                  <a:pt x="4952617" y="1627111"/>
                  <a:pt x="5067759" y="1454398"/>
                </a:cubicBezTo>
                <a:cubicBezTo>
                  <a:pt x="5074570" y="1427156"/>
                  <a:pt x="5090486" y="1368472"/>
                  <a:pt x="5089793" y="1344229"/>
                </a:cubicBezTo>
                <a:cubicBezTo>
                  <a:pt x="5086744" y="1237523"/>
                  <a:pt x="5077723" y="1131023"/>
                  <a:pt x="5067759" y="1024740"/>
                </a:cubicBezTo>
                <a:cubicBezTo>
                  <a:pt x="5066675" y="1013178"/>
                  <a:pt x="5061316" y="1002364"/>
                  <a:pt x="5056742" y="991690"/>
                </a:cubicBezTo>
                <a:cubicBezTo>
                  <a:pt x="5050273" y="976595"/>
                  <a:pt x="5043818" y="961287"/>
                  <a:pt x="5034708" y="947622"/>
                </a:cubicBezTo>
                <a:cubicBezTo>
                  <a:pt x="5021665" y="928057"/>
                  <a:pt x="5004749" y="911349"/>
                  <a:pt x="4990641" y="892538"/>
                </a:cubicBezTo>
                <a:cubicBezTo>
                  <a:pt x="4982697" y="881945"/>
                  <a:pt x="4975952" y="870504"/>
                  <a:pt x="4968607" y="859487"/>
                </a:cubicBezTo>
                <a:cubicBezTo>
                  <a:pt x="4940328" y="746375"/>
                  <a:pt x="4978764" y="886572"/>
                  <a:pt x="4935557" y="771352"/>
                </a:cubicBezTo>
                <a:cubicBezTo>
                  <a:pt x="4930241" y="757175"/>
                  <a:pt x="4929856" y="741462"/>
                  <a:pt x="4924540" y="727285"/>
                </a:cubicBezTo>
                <a:cubicBezTo>
                  <a:pt x="4912558" y="695334"/>
                  <a:pt x="4898738" y="677565"/>
                  <a:pt x="4880472" y="650167"/>
                </a:cubicBezTo>
                <a:cubicBezTo>
                  <a:pt x="4856470" y="578161"/>
                  <a:pt x="4829499" y="525752"/>
                  <a:pt x="4869455" y="440846"/>
                </a:cubicBezTo>
                <a:cubicBezTo>
                  <a:pt x="4882061" y="414057"/>
                  <a:pt x="4922629" y="414193"/>
                  <a:pt x="4946573" y="396779"/>
                </a:cubicBezTo>
                <a:cubicBezTo>
                  <a:pt x="4963374" y="384560"/>
                  <a:pt x="4975952" y="367400"/>
                  <a:pt x="4990641" y="352711"/>
                </a:cubicBezTo>
                <a:cubicBezTo>
                  <a:pt x="4994313" y="334350"/>
                  <a:pt x="4999698" y="316249"/>
                  <a:pt x="5001658" y="297627"/>
                </a:cubicBezTo>
                <a:cubicBezTo>
                  <a:pt x="5007054" y="246367"/>
                  <a:pt x="5001252" y="193652"/>
                  <a:pt x="5012675" y="143391"/>
                </a:cubicBezTo>
                <a:cubicBezTo>
                  <a:pt x="5019954" y="111362"/>
                  <a:pt x="5046355" y="86416"/>
                  <a:pt x="5056742" y="55256"/>
                </a:cubicBezTo>
                <a:lnTo>
                  <a:pt x="5067759" y="22205"/>
                </a:lnTo>
                <a:cubicBezTo>
                  <a:pt x="5049398" y="14861"/>
                  <a:pt x="5032353" y="2140"/>
                  <a:pt x="5012675" y="172"/>
                </a:cubicBezTo>
                <a:cubicBezTo>
                  <a:pt x="4992224" y="-1873"/>
                  <a:pt x="4946815" y="14781"/>
                  <a:pt x="4924540" y="22205"/>
                </a:cubicBezTo>
                <a:cubicBezTo>
                  <a:pt x="4913523" y="29550"/>
                  <a:pt x="4902263" y="36543"/>
                  <a:pt x="4891489" y="44239"/>
                </a:cubicBezTo>
                <a:cubicBezTo>
                  <a:pt x="4876548" y="54911"/>
                  <a:pt x="4863364" y="68180"/>
                  <a:pt x="4847422" y="77290"/>
                </a:cubicBezTo>
                <a:cubicBezTo>
                  <a:pt x="4837339" y="83052"/>
                  <a:pt x="4825494" y="84970"/>
                  <a:pt x="4814371" y="88307"/>
                </a:cubicBezTo>
                <a:cubicBezTo>
                  <a:pt x="4788764" y="95989"/>
                  <a:pt x="4762959" y="102996"/>
                  <a:pt x="4737253" y="110340"/>
                </a:cubicBezTo>
                <a:cubicBezTo>
                  <a:pt x="4718892" y="121357"/>
                  <a:pt x="4698742" y="129832"/>
                  <a:pt x="4682169" y="143391"/>
                </a:cubicBezTo>
                <a:cubicBezTo>
                  <a:pt x="4579989" y="226992"/>
                  <a:pt x="4656013" y="196176"/>
                  <a:pt x="4583017" y="220509"/>
                </a:cubicBezTo>
                <a:cubicBezTo>
                  <a:pt x="4575672" y="231526"/>
                  <a:pt x="4572000" y="246215"/>
                  <a:pt x="4560983" y="253560"/>
                </a:cubicBezTo>
                <a:cubicBezTo>
                  <a:pt x="4548385" y="261959"/>
                  <a:pt x="4531924" y="262575"/>
                  <a:pt x="4516916" y="264576"/>
                </a:cubicBezTo>
                <a:cubicBezTo>
                  <a:pt x="4476710" y="269937"/>
                  <a:pt x="4436125" y="271921"/>
                  <a:pt x="4395730" y="275593"/>
                </a:cubicBezTo>
                <a:cubicBezTo>
                  <a:pt x="4384713" y="286610"/>
                  <a:pt x="4376614" y="301676"/>
                  <a:pt x="4362679" y="308644"/>
                </a:cubicBezTo>
                <a:cubicBezTo>
                  <a:pt x="4319721" y="330123"/>
                  <a:pt x="4274006" y="314863"/>
                  <a:pt x="4230477" y="308644"/>
                </a:cubicBezTo>
                <a:cubicBezTo>
                  <a:pt x="4219460" y="301299"/>
                  <a:pt x="4207223" y="295517"/>
                  <a:pt x="4197426" y="286610"/>
                </a:cubicBezTo>
                <a:cubicBezTo>
                  <a:pt x="4166684" y="258662"/>
                  <a:pt x="4146453" y="217055"/>
                  <a:pt x="4109292" y="198475"/>
                </a:cubicBezTo>
                <a:cubicBezTo>
                  <a:pt x="4054837" y="171249"/>
                  <a:pt x="4080804" y="181635"/>
                  <a:pt x="4032173" y="165425"/>
                </a:cubicBezTo>
                <a:cubicBezTo>
                  <a:pt x="4020422" y="147797"/>
                  <a:pt x="4003531" y="113278"/>
                  <a:pt x="3977089" y="110340"/>
                </a:cubicBezTo>
                <a:cubicBezTo>
                  <a:pt x="3954888" y="107873"/>
                  <a:pt x="3933022" y="117685"/>
                  <a:pt x="3910988" y="121357"/>
                </a:cubicBezTo>
                <a:cubicBezTo>
                  <a:pt x="3883882" y="148463"/>
                  <a:pt x="3867427" y="170680"/>
                  <a:pt x="3833870" y="187458"/>
                </a:cubicBezTo>
                <a:cubicBezTo>
                  <a:pt x="3823483" y="192651"/>
                  <a:pt x="3811836" y="194803"/>
                  <a:pt x="3800819" y="198475"/>
                </a:cubicBezTo>
                <a:cubicBezTo>
                  <a:pt x="3765373" y="222106"/>
                  <a:pt x="3765634" y="223906"/>
                  <a:pt x="3723701" y="242543"/>
                </a:cubicBezTo>
                <a:cubicBezTo>
                  <a:pt x="3705630" y="250575"/>
                  <a:pt x="3686305" y="255732"/>
                  <a:pt x="3668617" y="264576"/>
                </a:cubicBezTo>
                <a:cubicBezTo>
                  <a:pt x="3656774" y="270497"/>
                  <a:pt x="3646340" y="278914"/>
                  <a:pt x="3635566" y="286610"/>
                </a:cubicBezTo>
                <a:cubicBezTo>
                  <a:pt x="3620625" y="297282"/>
                  <a:pt x="3607922" y="311449"/>
                  <a:pt x="3591499" y="319661"/>
                </a:cubicBezTo>
                <a:cubicBezTo>
                  <a:pt x="3577956" y="326433"/>
                  <a:pt x="3562120" y="327006"/>
                  <a:pt x="3547431" y="330678"/>
                </a:cubicBezTo>
                <a:cubicBezTo>
                  <a:pt x="3498950" y="395320"/>
                  <a:pt x="3493044" y="382692"/>
                  <a:pt x="3525398" y="495931"/>
                </a:cubicBezTo>
                <a:cubicBezTo>
                  <a:pt x="3536677" y="535408"/>
                  <a:pt x="3580482" y="606099"/>
                  <a:pt x="3580482" y="606099"/>
                </a:cubicBezTo>
                <a:cubicBezTo>
                  <a:pt x="3584154" y="624461"/>
                  <a:pt x="3591499" y="642459"/>
                  <a:pt x="3591499" y="661184"/>
                </a:cubicBezTo>
                <a:cubicBezTo>
                  <a:pt x="3591499" y="689222"/>
                  <a:pt x="3560848" y="720412"/>
                  <a:pt x="3547431" y="738302"/>
                </a:cubicBezTo>
                <a:cubicBezTo>
                  <a:pt x="3525397" y="730957"/>
                  <a:pt x="3501633" y="727547"/>
                  <a:pt x="3481330" y="716268"/>
                </a:cubicBezTo>
                <a:cubicBezTo>
                  <a:pt x="3467710" y="708701"/>
                  <a:pt x="3460743" y="692565"/>
                  <a:pt x="3448279" y="683217"/>
                </a:cubicBezTo>
                <a:cubicBezTo>
                  <a:pt x="3431149" y="670369"/>
                  <a:pt x="3411353" y="661516"/>
                  <a:pt x="3393195" y="650167"/>
                </a:cubicBezTo>
                <a:cubicBezTo>
                  <a:pt x="3381967" y="643150"/>
                  <a:pt x="3371988" y="634054"/>
                  <a:pt x="3360145" y="628133"/>
                </a:cubicBezTo>
                <a:cubicBezTo>
                  <a:pt x="3349758" y="622939"/>
                  <a:pt x="3337768" y="621690"/>
                  <a:pt x="3327094" y="617116"/>
                </a:cubicBezTo>
                <a:cubicBezTo>
                  <a:pt x="3311999" y="610647"/>
                  <a:pt x="3298121" y="601552"/>
                  <a:pt x="3283026" y="595083"/>
                </a:cubicBezTo>
                <a:cubicBezTo>
                  <a:pt x="3258394" y="584526"/>
                  <a:pt x="3231537" y="580039"/>
                  <a:pt x="3205908" y="573049"/>
                </a:cubicBezTo>
                <a:cubicBezTo>
                  <a:pt x="3180115" y="566015"/>
                  <a:pt x="3154397" y="558697"/>
                  <a:pt x="3128790" y="551015"/>
                </a:cubicBezTo>
                <a:cubicBezTo>
                  <a:pt x="3117667" y="547678"/>
                  <a:pt x="3106127" y="545191"/>
                  <a:pt x="3095740" y="539998"/>
                </a:cubicBezTo>
                <a:cubicBezTo>
                  <a:pt x="3083897" y="534076"/>
                  <a:pt x="3075614" y="520836"/>
                  <a:pt x="3062689" y="517964"/>
                </a:cubicBezTo>
                <a:cubicBezTo>
                  <a:pt x="3008441" y="505909"/>
                  <a:pt x="2952520" y="503275"/>
                  <a:pt x="2897436" y="495931"/>
                </a:cubicBezTo>
                <a:cubicBezTo>
                  <a:pt x="2864384" y="473896"/>
                  <a:pt x="2860714" y="477571"/>
                  <a:pt x="2842352" y="440846"/>
                </a:cubicBezTo>
                <a:cubicBezTo>
                  <a:pt x="2837159" y="430459"/>
                  <a:pt x="2839546" y="416007"/>
                  <a:pt x="2831335" y="407796"/>
                </a:cubicBezTo>
                <a:cubicBezTo>
                  <a:pt x="2766915" y="343376"/>
                  <a:pt x="2715036" y="356006"/>
                  <a:pt x="2622014" y="341695"/>
                </a:cubicBezTo>
                <a:cubicBezTo>
                  <a:pt x="2610997" y="334350"/>
                  <a:pt x="2598860" y="328458"/>
                  <a:pt x="2588964" y="319661"/>
                </a:cubicBezTo>
                <a:cubicBezTo>
                  <a:pt x="2565675" y="298959"/>
                  <a:pt x="2553599" y="258683"/>
                  <a:pt x="2522863" y="253560"/>
                </a:cubicBezTo>
                <a:cubicBezTo>
                  <a:pt x="2441826" y="240054"/>
                  <a:pt x="2478432" y="247961"/>
                  <a:pt x="2412694" y="231526"/>
                </a:cubicBezTo>
                <a:cubicBezTo>
                  <a:pt x="2324559" y="238871"/>
                  <a:pt x="2236189" y="243794"/>
                  <a:pt x="2148289" y="253560"/>
                </a:cubicBezTo>
                <a:cubicBezTo>
                  <a:pt x="2136747" y="254842"/>
                  <a:pt x="2126851" y="264576"/>
                  <a:pt x="2115238" y="264576"/>
                </a:cubicBezTo>
                <a:cubicBezTo>
                  <a:pt x="1953616" y="264576"/>
                  <a:pt x="1792077" y="257232"/>
                  <a:pt x="1630496" y="253560"/>
                </a:cubicBezTo>
                <a:cubicBezTo>
                  <a:pt x="1604790" y="246215"/>
                  <a:pt x="1579428" y="237538"/>
                  <a:pt x="1553378" y="231526"/>
                </a:cubicBezTo>
                <a:cubicBezTo>
                  <a:pt x="1487269" y="216270"/>
                  <a:pt x="1408331" y="214436"/>
                  <a:pt x="1344058" y="209492"/>
                </a:cubicBezTo>
                <a:cubicBezTo>
                  <a:pt x="1266940" y="213164"/>
                  <a:pt x="1188859" y="207817"/>
                  <a:pt x="1112704" y="220509"/>
                </a:cubicBezTo>
                <a:cubicBezTo>
                  <a:pt x="1077028" y="226455"/>
                  <a:pt x="1047133" y="251144"/>
                  <a:pt x="1013552" y="264576"/>
                </a:cubicBezTo>
                <a:cubicBezTo>
                  <a:pt x="991988" y="273202"/>
                  <a:pt x="970420" y="283165"/>
                  <a:pt x="947451" y="286610"/>
                </a:cubicBezTo>
                <a:cubicBezTo>
                  <a:pt x="896478" y="294256"/>
                  <a:pt x="844626" y="293955"/>
                  <a:pt x="793214" y="297627"/>
                </a:cubicBezTo>
                <a:cubicBezTo>
                  <a:pt x="760164" y="308644"/>
                  <a:pt x="725223" y="315098"/>
                  <a:pt x="694063" y="330678"/>
                </a:cubicBezTo>
                <a:cubicBezTo>
                  <a:pt x="614418" y="370499"/>
                  <a:pt x="651860" y="357753"/>
                  <a:pt x="583894" y="374745"/>
                </a:cubicBezTo>
                <a:cubicBezTo>
                  <a:pt x="531575" y="409624"/>
                  <a:pt x="541798" y="397165"/>
                  <a:pt x="495759" y="473897"/>
                </a:cubicBezTo>
                <a:cubicBezTo>
                  <a:pt x="482168" y="496550"/>
                  <a:pt x="481623" y="540970"/>
                  <a:pt x="473725" y="562032"/>
                </a:cubicBezTo>
                <a:cubicBezTo>
                  <a:pt x="469076" y="574430"/>
                  <a:pt x="458709" y="583855"/>
                  <a:pt x="451692" y="595083"/>
                </a:cubicBezTo>
                <a:cubicBezTo>
                  <a:pt x="440343" y="613241"/>
                  <a:pt x="429040" y="631449"/>
                  <a:pt x="418641" y="650167"/>
                </a:cubicBezTo>
                <a:cubicBezTo>
                  <a:pt x="398318" y="686747"/>
                  <a:pt x="390339" y="714885"/>
                  <a:pt x="363557" y="749319"/>
                </a:cubicBezTo>
                <a:cubicBezTo>
                  <a:pt x="350803" y="765717"/>
                  <a:pt x="335955" y="780720"/>
                  <a:pt x="319489" y="793386"/>
                </a:cubicBezTo>
                <a:cubicBezTo>
                  <a:pt x="288004" y="817605"/>
                  <a:pt x="251571" y="834946"/>
                  <a:pt x="220337" y="859487"/>
                </a:cubicBezTo>
                <a:cubicBezTo>
                  <a:pt x="199919" y="875530"/>
                  <a:pt x="181195" y="894075"/>
                  <a:pt x="165253" y="914572"/>
                </a:cubicBezTo>
                <a:cubicBezTo>
                  <a:pt x="131782" y="957606"/>
                  <a:pt x="159963" y="968301"/>
                  <a:pt x="99152" y="991690"/>
                </a:cubicBezTo>
                <a:cubicBezTo>
                  <a:pt x="67552" y="1003844"/>
                  <a:pt x="33051" y="1006379"/>
                  <a:pt x="0" y="1013723"/>
                </a:cubicBezTo>
                <a:cubicBezTo>
                  <a:pt x="19682" y="1308956"/>
                  <a:pt x="-7016" y="1055762"/>
                  <a:pt x="44067" y="1311179"/>
                </a:cubicBezTo>
                <a:cubicBezTo>
                  <a:pt x="57209" y="1376891"/>
                  <a:pt x="60202" y="1444640"/>
                  <a:pt x="77118" y="1509483"/>
                </a:cubicBezTo>
                <a:cubicBezTo>
                  <a:pt x="82523" y="1530202"/>
                  <a:pt x="100593" y="1545415"/>
                  <a:pt x="110169" y="1564567"/>
                </a:cubicBezTo>
                <a:cubicBezTo>
                  <a:pt x="119013" y="1582255"/>
                  <a:pt x="124858" y="1601290"/>
                  <a:pt x="132202" y="1619651"/>
                </a:cubicBezTo>
                <a:cubicBezTo>
                  <a:pt x="135874" y="1704114"/>
                  <a:pt x="130364" y="1789480"/>
                  <a:pt x="143219" y="1873039"/>
                </a:cubicBezTo>
                <a:cubicBezTo>
                  <a:pt x="145588" y="1888438"/>
                  <a:pt x="167628" y="1893126"/>
                  <a:pt x="176270" y="1906090"/>
                </a:cubicBezTo>
                <a:cubicBezTo>
                  <a:pt x="189935" y="1926587"/>
                  <a:pt x="199315" y="1949680"/>
                  <a:pt x="209320" y="1972191"/>
                </a:cubicBezTo>
                <a:cubicBezTo>
                  <a:pt x="232385" y="2024089"/>
                  <a:pt x="205449" y="1990235"/>
                  <a:pt x="242371" y="2049309"/>
                </a:cubicBezTo>
                <a:cubicBezTo>
                  <a:pt x="252103" y="2064879"/>
                  <a:pt x="266630" y="2077257"/>
                  <a:pt x="275422" y="2093376"/>
                </a:cubicBezTo>
                <a:cubicBezTo>
                  <a:pt x="288814" y="2117929"/>
                  <a:pt x="296899" y="2145034"/>
                  <a:pt x="308472" y="2170495"/>
                </a:cubicBezTo>
                <a:cubicBezTo>
                  <a:pt x="315268" y="2185446"/>
                  <a:pt x="323161" y="2199873"/>
                  <a:pt x="330506" y="2214562"/>
                </a:cubicBezTo>
                <a:cubicBezTo>
                  <a:pt x="337042" y="2247244"/>
                  <a:pt x="349016" y="2304031"/>
                  <a:pt x="352540" y="2335748"/>
                </a:cubicBezTo>
                <a:cubicBezTo>
                  <a:pt x="355213" y="2359802"/>
                  <a:pt x="363470" y="2502877"/>
                  <a:pt x="374573" y="2545068"/>
                </a:cubicBezTo>
                <a:cubicBezTo>
                  <a:pt x="386394" y="2589990"/>
                  <a:pt x="403952" y="2633203"/>
                  <a:pt x="418641" y="2677270"/>
                </a:cubicBezTo>
                <a:cubicBezTo>
                  <a:pt x="435913" y="2729085"/>
                  <a:pt x="425343" y="2699533"/>
                  <a:pt x="451692" y="2765405"/>
                </a:cubicBezTo>
                <a:cubicBezTo>
                  <a:pt x="455364" y="2849868"/>
                  <a:pt x="453372" y="2934768"/>
                  <a:pt x="462708" y="3018793"/>
                </a:cubicBezTo>
                <a:cubicBezTo>
                  <a:pt x="464522" y="3035116"/>
                  <a:pt x="479549" y="3047281"/>
                  <a:pt x="484742" y="3062861"/>
                </a:cubicBezTo>
                <a:cubicBezTo>
                  <a:pt x="532390" y="3205804"/>
                  <a:pt x="476756" y="3100963"/>
                  <a:pt x="539826" y="3206080"/>
                </a:cubicBezTo>
                <a:cubicBezTo>
                  <a:pt x="547171" y="3235458"/>
                  <a:pt x="555921" y="3264521"/>
                  <a:pt x="561860" y="3294215"/>
                </a:cubicBezTo>
                <a:cubicBezTo>
                  <a:pt x="565532" y="3312576"/>
                  <a:pt x="567950" y="3331234"/>
                  <a:pt x="572877" y="3349299"/>
                </a:cubicBezTo>
                <a:cubicBezTo>
                  <a:pt x="578988" y="3371706"/>
                  <a:pt x="588530" y="3393069"/>
                  <a:pt x="594911" y="3415401"/>
                </a:cubicBezTo>
                <a:cubicBezTo>
                  <a:pt x="603230" y="3444518"/>
                  <a:pt x="607369" y="3474807"/>
                  <a:pt x="616945" y="3503536"/>
                </a:cubicBezTo>
                <a:cubicBezTo>
                  <a:pt x="622138" y="3519116"/>
                  <a:pt x="632308" y="3532596"/>
                  <a:pt x="638978" y="3547603"/>
                </a:cubicBezTo>
                <a:cubicBezTo>
                  <a:pt x="707437" y="3701636"/>
                  <a:pt x="595321" y="3471305"/>
                  <a:pt x="705079" y="3690822"/>
                </a:cubicBezTo>
                <a:cubicBezTo>
                  <a:pt x="712424" y="3705511"/>
                  <a:pt x="723130" y="3718957"/>
                  <a:pt x="727113" y="3734890"/>
                </a:cubicBezTo>
                <a:cubicBezTo>
                  <a:pt x="734458" y="3764268"/>
                  <a:pt x="742578" y="3793464"/>
                  <a:pt x="749147" y="3823025"/>
                </a:cubicBezTo>
                <a:cubicBezTo>
                  <a:pt x="769862" y="3916241"/>
                  <a:pt x="756424" y="3914193"/>
                  <a:pt x="793214" y="3977261"/>
                </a:cubicBezTo>
                <a:cubicBezTo>
                  <a:pt x="810670" y="4007186"/>
                  <a:pt x="823802" y="4040899"/>
                  <a:pt x="848299" y="4065396"/>
                </a:cubicBezTo>
                <a:cubicBezTo>
                  <a:pt x="934779" y="4151876"/>
                  <a:pt x="905251" y="4112266"/>
                  <a:pt x="947451" y="4175564"/>
                </a:cubicBezTo>
                <a:cubicBezTo>
                  <a:pt x="940106" y="4149858"/>
                  <a:pt x="933099" y="4124053"/>
                  <a:pt x="925417" y="4098446"/>
                </a:cubicBezTo>
                <a:cubicBezTo>
                  <a:pt x="922080" y="4087323"/>
                  <a:pt x="917590" y="4076562"/>
                  <a:pt x="914400" y="4065396"/>
                </a:cubicBezTo>
                <a:cubicBezTo>
                  <a:pt x="910240" y="4050837"/>
                  <a:pt x="907055" y="4036017"/>
                  <a:pt x="903383" y="4021328"/>
                </a:cubicBezTo>
                <a:cubicBezTo>
                  <a:pt x="907055" y="4002967"/>
                  <a:pt x="909858" y="3984410"/>
                  <a:pt x="914400" y="3966244"/>
                </a:cubicBezTo>
                <a:cubicBezTo>
                  <a:pt x="917217" y="3954978"/>
                  <a:pt x="925417" y="3944806"/>
                  <a:pt x="925417" y="3933193"/>
                </a:cubicBezTo>
                <a:cubicBezTo>
                  <a:pt x="925417" y="3899939"/>
                  <a:pt x="918072" y="3867092"/>
                  <a:pt x="914400" y="3834042"/>
                </a:cubicBezTo>
                <a:cubicBezTo>
                  <a:pt x="918072" y="3815680"/>
                  <a:pt x="912176" y="3792198"/>
                  <a:pt x="925417" y="3778957"/>
                </a:cubicBezTo>
                <a:cubicBezTo>
                  <a:pt x="941840" y="3762534"/>
                  <a:pt x="991518" y="3756923"/>
                  <a:pt x="991518" y="3756923"/>
                </a:cubicBezTo>
                <a:cubicBezTo>
                  <a:pt x="1009879" y="3738562"/>
                  <a:pt x="1034168" y="3724635"/>
                  <a:pt x="1046602" y="3701839"/>
                </a:cubicBezTo>
                <a:cubicBezTo>
                  <a:pt x="1057298" y="3682229"/>
                  <a:pt x="1053238" y="3657642"/>
                  <a:pt x="1057619" y="3635738"/>
                </a:cubicBezTo>
                <a:cubicBezTo>
                  <a:pt x="1060589" y="3620891"/>
                  <a:pt x="1065351" y="3606451"/>
                  <a:pt x="1068636" y="3591670"/>
                </a:cubicBezTo>
                <a:cubicBezTo>
                  <a:pt x="1072698" y="3573391"/>
                  <a:pt x="1069266" y="3552166"/>
                  <a:pt x="1079653" y="3536586"/>
                </a:cubicBezTo>
                <a:cubicBezTo>
                  <a:pt x="1086095" y="3526923"/>
                  <a:pt x="1101687" y="3529241"/>
                  <a:pt x="1112704" y="3525569"/>
                </a:cubicBezTo>
                <a:cubicBezTo>
                  <a:pt x="1134738" y="3536586"/>
                  <a:pt x="1161386" y="3541201"/>
                  <a:pt x="1178805" y="3558620"/>
                </a:cubicBezTo>
                <a:cubicBezTo>
                  <a:pt x="1192788" y="3572604"/>
                  <a:pt x="1194584" y="3594943"/>
                  <a:pt x="1200838" y="3613704"/>
                </a:cubicBezTo>
                <a:cubicBezTo>
                  <a:pt x="1208617" y="3637042"/>
                  <a:pt x="1218506" y="3691026"/>
                  <a:pt x="1222872" y="3712856"/>
                </a:cubicBezTo>
                <a:cubicBezTo>
                  <a:pt x="1219200" y="3738562"/>
                  <a:pt x="1223468" y="3766748"/>
                  <a:pt x="1211855" y="3789974"/>
                </a:cubicBezTo>
                <a:cubicBezTo>
                  <a:pt x="1203644" y="3806397"/>
                  <a:pt x="1180771" y="3810042"/>
                  <a:pt x="1167788" y="3823025"/>
                </a:cubicBezTo>
                <a:cubicBezTo>
                  <a:pt x="1105502" y="3885311"/>
                  <a:pt x="1196223" y="3830840"/>
                  <a:pt x="1101687" y="3878109"/>
                </a:cubicBezTo>
                <a:cubicBezTo>
                  <a:pt x="1098015" y="3889126"/>
                  <a:pt x="1096432" y="3901077"/>
                  <a:pt x="1090670" y="3911160"/>
                </a:cubicBezTo>
                <a:cubicBezTo>
                  <a:pt x="1081560" y="3927102"/>
                  <a:pt x="1061220" y="3937222"/>
                  <a:pt x="1057619" y="3955227"/>
                </a:cubicBezTo>
                <a:cubicBezTo>
                  <a:pt x="1044108" y="4022779"/>
                  <a:pt x="1111166" y="4079060"/>
                  <a:pt x="1156771" y="4109463"/>
                </a:cubicBezTo>
                <a:cubicBezTo>
                  <a:pt x="1167788" y="4116808"/>
                  <a:pt x="1177979" y="4125575"/>
                  <a:pt x="1189822" y="4131497"/>
                </a:cubicBezTo>
                <a:cubicBezTo>
                  <a:pt x="1207510" y="4140341"/>
                  <a:pt x="1227494" y="4144155"/>
                  <a:pt x="1244906" y="4153531"/>
                </a:cubicBezTo>
                <a:cubicBezTo>
                  <a:pt x="1275409" y="4169956"/>
                  <a:pt x="1304215" y="4189398"/>
                  <a:pt x="1333041" y="4208615"/>
                </a:cubicBezTo>
                <a:cubicBezTo>
                  <a:pt x="1376117" y="4237332"/>
                  <a:pt x="1373733" y="4237717"/>
                  <a:pt x="1432193" y="4263699"/>
                </a:cubicBezTo>
                <a:lnTo>
                  <a:pt x="1432193" y="4263699"/>
                </a:lnTo>
                <a:close/>
              </a:path>
            </a:pathLst>
          </a:cu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89334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id="{AF4194C0-D806-5B1C-5E9E-4CCFF616A857}"/>
              </a:ext>
            </a:extLst>
          </p:cNvPr>
          <p:cNvSpPr/>
          <p:nvPr/>
        </p:nvSpPr>
        <p:spPr>
          <a:xfrm>
            <a:off x="443865" y="88135"/>
            <a:ext cx="11531470" cy="6594607"/>
          </a:xfrm>
          <a:prstGeom prst="roundRect">
            <a:avLst>
              <a:gd name="adj" fmla="val 9519"/>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 name="Rectangle: Rounded Corners 18">
            <a:extLst>
              <a:ext uri="{FF2B5EF4-FFF2-40B4-BE49-F238E27FC236}">
                <a16:creationId xmlns:a16="http://schemas.microsoft.com/office/drawing/2014/main" id="{4392AD8A-AA3D-CE30-1B76-5B6BDF9951BC}"/>
              </a:ext>
            </a:extLst>
          </p:cNvPr>
          <p:cNvSpPr/>
          <p:nvPr/>
        </p:nvSpPr>
        <p:spPr>
          <a:xfrm>
            <a:off x="2001520" y="765325"/>
            <a:ext cx="9438640" cy="1429236"/>
          </a:xfrm>
          <a:prstGeom prst="roundRect">
            <a:avLst>
              <a:gd name="adj" fmla="val 50000"/>
            </a:avLst>
          </a:prstGeom>
          <a:solidFill>
            <a:srgbClr val="FFFFCC"/>
          </a:solidFill>
          <a:ln w="38100">
            <a:solidFill>
              <a:schemeClr val="accent4">
                <a:lumMod val="50000"/>
              </a:schemeClr>
            </a:solidFill>
            <a:prstDash val="dash"/>
            <a:extLst>
              <a:ext uri="{C807C97D-BFC1-408E-A445-0C87EB9F89A2}">
                <ask:lineSketchStyleProps xmlns:ask="http://schemas.microsoft.com/office/drawing/2018/sketchyshapes" sd="2434911842">
                  <a:custGeom>
                    <a:avLst/>
                    <a:gdLst>
                      <a:gd name="connsiteX0" fmla="*/ 0 w 10719855"/>
                      <a:gd name="connsiteY0" fmla="*/ 452853 h 905706"/>
                      <a:gd name="connsiteX1" fmla="*/ 452853 w 10719855"/>
                      <a:gd name="connsiteY1" fmla="*/ 0 h 905706"/>
                      <a:gd name="connsiteX2" fmla="*/ 10267002 w 10719855"/>
                      <a:gd name="connsiteY2" fmla="*/ 0 h 905706"/>
                      <a:gd name="connsiteX3" fmla="*/ 10719855 w 10719855"/>
                      <a:gd name="connsiteY3" fmla="*/ 452853 h 905706"/>
                      <a:gd name="connsiteX4" fmla="*/ 10719855 w 10719855"/>
                      <a:gd name="connsiteY4" fmla="*/ 452853 h 905706"/>
                      <a:gd name="connsiteX5" fmla="*/ 10267002 w 10719855"/>
                      <a:gd name="connsiteY5" fmla="*/ 905706 h 905706"/>
                      <a:gd name="connsiteX6" fmla="*/ 452853 w 10719855"/>
                      <a:gd name="connsiteY6" fmla="*/ 905706 h 905706"/>
                      <a:gd name="connsiteX7" fmla="*/ 0 w 10719855"/>
                      <a:gd name="connsiteY7" fmla="*/ 452853 h 905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19855" h="905706" fill="none" extrusionOk="0">
                        <a:moveTo>
                          <a:pt x="0" y="452853"/>
                        </a:moveTo>
                        <a:cubicBezTo>
                          <a:pt x="-5327" y="168704"/>
                          <a:pt x="219408" y="-34578"/>
                          <a:pt x="452853" y="0"/>
                        </a:cubicBezTo>
                        <a:cubicBezTo>
                          <a:pt x="2278886" y="82930"/>
                          <a:pt x="6362538" y="28335"/>
                          <a:pt x="10267002" y="0"/>
                        </a:cubicBezTo>
                        <a:cubicBezTo>
                          <a:pt x="10519299" y="15995"/>
                          <a:pt x="10714599" y="195565"/>
                          <a:pt x="10719855" y="452853"/>
                        </a:cubicBezTo>
                        <a:lnTo>
                          <a:pt x="10719855" y="452853"/>
                        </a:lnTo>
                        <a:cubicBezTo>
                          <a:pt x="10704845" y="720589"/>
                          <a:pt x="10523258" y="913892"/>
                          <a:pt x="10267002" y="905706"/>
                        </a:cubicBezTo>
                        <a:cubicBezTo>
                          <a:pt x="6746708" y="862379"/>
                          <a:pt x="3857011" y="880010"/>
                          <a:pt x="452853" y="905706"/>
                        </a:cubicBezTo>
                        <a:cubicBezTo>
                          <a:pt x="169375" y="891910"/>
                          <a:pt x="10933" y="747160"/>
                          <a:pt x="0" y="452853"/>
                        </a:cubicBezTo>
                        <a:close/>
                      </a:path>
                      <a:path w="10719855" h="905706" stroke="0" extrusionOk="0">
                        <a:moveTo>
                          <a:pt x="0" y="452853"/>
                        </a:moveTo>
                        <a:cubicBezTo>
                          <a:pt x="-38149" y="191622"/>
                          <a:pt x="207758" y="-35175"/>
                          <a:pt x="452853" y="0"/>
                        </a:cubicBezTo>
                        <a:cubicBezTo>
                          <a:pt x="2593770" y="158897"/>
                          <a:pt x="6022282" y="6292"/>
                          <a:pt x="10267002" y="0"/>
                        </a:cubicBezTo>
                        <a:cubicBezTo>
                          <a:pt x="10512254" y="-8643"/>
                          <a:pt x="10732535" y="210370"/>
                          <a:pt x="10719855" y="452853"/>
                        </a:cubicBezTo>
                        <a:lnTo>
                          <a:pt x="10719855" y="452853"/>
                        </a:lnTo>
                        <a:cubicBezTo>
                          <a:pt x="10688394" y="718273"/>
                          <a:pt x="10533347" y="928649"/>
                          <a:pt x="10267002" y="905706"/>
                        </a:cubicBezTo>
                        <a:cubicBezTo>
                          <a:pt x="8122163" y="968088"/>
                          <a:pt x="5126377" y="950275"/>
                          <a:pt x="452853" y="905706"/>
                        </a:cubicBezTo>
                        <a:cubicBezTo>
                          <a:pt x="189966" y="929671"/>
                          <a:pt x="33801" y="725988"/>
                          <a:pt x="0" y="45285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 name="Hộp Văn bản 4">
            <a:extLst>
              <a:ext uri="{FF2B5EF4-FFF2-40B4-BE49-F238E27FC236}">
                <a16:creationId xmlns:a16="http://schemas.microsoft.com/office/drawing/2014/main" id="{951EC7F5-87CB-E51B-74C2-42CD9BE371E7}"/>
              </a:ext>
            </a:extLst>
          </p:cNvPr>
          <p:cNvSpPr txBox="1"/>
          <p:nvPr/>
        </p:nvSpPr>
        <p:spPr>
          <a:xfrm>
            <a:off x="2296545" y="828386"/>
            <a:ext cx="8632188" cy="1446550"/>
          </a:xfrm>
          <a:prstGeom prst="rect">
            <a:avLst/>
          </a:prstGeom>
          <a:noFill/>
        </p:spPr>
        <p:txBody>
          <a:bodyPr wrap="square" rtlCol="0">
            <a:spAutoFit/>
          </a:bodyPr>
          <a:lstStyle/>
          <a:p>
            <a:pPr lvl="0" algn="ctr"/>
            <a:r>
              <a:rPr lang="vi-VN" sz="4400" b="1" dirty="0">
                <a:solidFill>
                  <a:srgbClr val="002060"/>
                </a:solidFill>
                <a:latin typeface="Calibri" panose="020F0502020204030204" pitchFamily="34" charset="0"/>
                <a:cs typeface="Calibri" panose="020F0502020204030204" pitchFamily="34" charset="0"/>
              </a:rPr>
              <a:t>Cam-pu-chia là đất nước thuộc khu vực nào của châu Á?</a:t>
            </a:r>
            <a:endParaRPr kumimoji="0" lang="vi-VN" sz="44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pic>
        <p:nvPicPr>
          <p:cNvPr id="13" name="Hình ảnh 17" descr="Ảnh có chứa trang phục, Phim hoạt hình, Hoạt hình, minh họa&#10;&#10;Mô tả được tạo tự động">
            <a:extLst>
              <a:ext uri="{FF2B5EF4-FFF2-40B4-BE49-F238E27FC236}">
                <a16:creationId xmlns:a16="http://schemas.microsoft.com/office/drawing/2014/main" id="{C1C2A00A-00DE-5767-5E78-BF92B1D7B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88449" y="2184400"/>
            <a:ext cx="4506347" cy="4506347"/>
          </a:xfrm>
          <a:prstGeom prst="rect">
            <a:avLst/>
          </a:prstGeom>
        </p:spPr>
      </p:pic>
      <p:sp>
        <p:nvSpPr>
          <p:cNvPr id="14" name="Rectangle: Rounded Corners 13">
            <a:extLst>
              <a:ext uri="{FF2B5EF4-FFF2-40B4-BE49-F238E27FC236}">
                <a16:creationId xmlns:a16="http://schemas.microsoft.com/office/drawing/2014/main" id="{5A977BCC-39CC-4B15-0958-E6DC1FBADBB4}"/>
              </a:ext>
            </a:extLst>
          </p:cNvPr>
          <p:cNvSpPr/>
          <p:nvPr/>
        </p:nvSpPr>
        <p:spPr>
          <a:xfrm>
            <a:off x="4165600" y="3035309"/>
            <a:ext cx="6461760" cy="2759563"/>
          </a:xfrm>
          <a:prstGeom prst="roundRect">
            <a:avLst>
              <a:gd name="adj" fmla="val 40828"/>
            </a:avLst>
          </a:prstGeom>
          <a:gradFill>
            <a:gsLst>
              <a:gs pos="0">
                <a:schemeClr val="accent1">
                  <a:lumMod val="5000"/>
                  <a:lumOff val="95000"/>
                </a:schemeClr>
              </a:gs>
              <a:gs pos="33000">
                <a:srgbClr val="FFFFCC"/>
              </a:gs>
              <a:gs pos="100000">
                <a:srgbClr val="FFCCFF"/>
              </a:gs>
              <a:gs pos="100000">
                <a:schemeClr val="accent4">
                  <a:lumMod val="20000"/>
                  <a:lumOff val="80000"/>
                </a:schemeClr>
              </a:gs>
            </a:gsLst>
            <a:lin ang="5400000" scaled="1"/>
          </a:gra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4800" dirty="0">
                <a:solidFill>
                  <a:srgbClr val="FF0000"/>
                </a:solidFill>
                <a:latin typeface="Cambria" panose="02040503050406030204" pitchFamily="18" charset="0"/>
                <a:ea typeface="Cambria" panose="02040503050406030204" pitchFamily="18" charset="0"/>
              </a:rPr>
              <a:t>Cam-pu-chia thuộc khu vực Đông Nam Á của châu Á.</a:t>
            </a:r>
            <a:endParaRPr lang="en-US" sz="48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49241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42"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2"/>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7074</TotalTime>
  <Words>520</Words>
  <Application>Microsoft Office PowerPoint</Application>
  <PresentationFormat>Widescreen</PresentationFormat>
  <Paragraphs>42</Paragraphs>
  <Slides>22</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22</vt:i4>
      </vt:variant>
    </vt:vector>
  </HeadingPairs>
  <TitlesOfParts>
    <vt:vector size="32" baseType="lpstr">
      <vt:lpstr>等线</vt:lpstr>
      <vt:lpstr>Aptos</vt:lpstr>
      <vt:lpstr>Aptos Display</vt:lpstr>
      <vt:lpstr>Arial</vt:lpstr>
      <vt:lpstr>Calibri</vt:lpstr>
      <vt:lpstr>Cambria</vt:lpstr>
      <vt:lpstr>Oi</vt:lpstr>
      <vt:lpstr>UTM Futura Extra</vt:lpstr>
      <vt:lpstr>Custom Design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subject>9Slide.vn</dc:subject>
  <dc:creator>Huong Thao - 0972115126</dc:creator>
  <cp:keywords>www.jpppt.com</cp:keywords>
  <dc:description>9Slide.vn</dc:description>
  <cp:lastModifiedBy>Mrs HAI ANH</cp:lastModifiedBy>
  <cp:revision>139</cp:revision>
  <dcterms:created xsi:type="dcterms:W3CDTF">2019-07-14T13:31:00Z</dcterms:created>
  <dcterms:modified xsi:type="dcterms:W3CDTF">2026-03-20T04:57:54Z</dcterms:modified>
  <cp:category>9Slide.vn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ies>
</file>