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9" r:id="rId4"/>
    <p:sldId id="260" r:id="rId5"/>
    <p:sldId id="261" r:id="rId6"/>
    <p:sldId id="264" r:id="rId7"/>
    <p:sldId id="300" r:id="rId8"/>
    <p:sldId id="318" r:id="rId9"/>
    <p:sldId id="319" r:id="rId10"/>
    <p:sldId id="32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66FE-424D-C3AA-1934-4BE81A1E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8E284-734C-CEC1-6922-943A512D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8102-48BF-470C-4CC4-4308494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120F-69B0-707C-BE20-541FA511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AF87-EEC1-DC76-B5C6-5B1417C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74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264B-F486-DE23-9D83-8278111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32072-65A9-A1FD-FA8F-7D06598D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975F-5345-B1B6-D3B8-8F8D19E8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3F22-7519-FC6F-D5CE-C1C460D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70C5-4671-A3DF-452B-4FBE5C45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4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EDBCF-69A2-E4C0-B689-8133D99C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CBA12-E857-98F9-2578-AFAF785F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E80F-5B54-6787-3C31-AFBD5B1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6704-254C-D337-F85D-38B39531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4E99-391E-8591-01B6-BE388AA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8174-AC80-F648-EB4B-CA194E4E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87A3-E8B4-85F9-995C-772A4D27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049C-60A0-DB92-893E-E8E7DDEC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EAF4-2446-DD7B-FE1B-B5D2D61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9E3E-6336-EC66-2E93-062427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4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DAD8-BEA2-7680-685D-78661F9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4BB3-01BA-7016-BAAD-61C1992A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15F4-1ECA-FB4C-F5AE-C86F1032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BEA9-F65D-7EBF-F9D9-5A1902EA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08FC-4604-3230-65F6-C820154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86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5C4-0086-2EDE-415D-D1C08B8C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CB18-5802-48D3-1C68-31774C46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4BF3-1342-32A4-5311-C3E68EF6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5B27-5C2B-A0D2-DFA0-CE9CA73F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E377-CA1F-F376-8C99-FD62996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72EB-F7EC-97AA-7A28-27806DA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05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8878-A071-DD75-ACA7-ED973DFF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A094F-9C7C-B0A7-D90C-2123043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2B39-9DEF-31C1-70E8-553D122D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54D8E-658F-081B-3127-2DE0681A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F622C-11B2-2E36-2109-DD25D7378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615BC-5917-B57E-ECEC-4964307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B3B15-630F-5E23-759C-20F9A2C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48E79-B45E-E2A9-A55D-8AC73456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6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C49C-E2D4-4CDC-0B27-D0389E7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338A0-0CB2-5C2F-4F89-5E6FBE4E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9B43-C9A5-8C78-500C-8A7A4D4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495-3778-5759-1ABD-DE1236E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16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E8E29-4A85-206F-FD99-BEEA6BD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0421D-05F9-0BF6-2444-C573115B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6EB6-CDCD-B275-DF50-F156826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6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E191-30CF-FB84-65D3-A76E169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8C-B6C8-2637-571E-A8587C4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D20D1-16E5-392C-D19E-D83090C4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C6316-9874-74E2-B76C-F9A3488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9006-A786-77CF-85E5-62E0D8C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35C4C-114E-0231-B0BC-781C0990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74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1B6B-425E-EFCF-677D-0968F90E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03B4-5303-79CD-7CF6-9A57B032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DCEC-ACA2-E803-4271-E6C5E1BA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33745-6C43-FB1F-22D7-6A903D81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076BE5-FBCA-4A42-A888-20A74EDCF409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8B5-455D-CB9F-B6B1-BC42258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2C317-0F78-2EA5-23A1-378E5B4F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2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67291-CD37-0F02-B334-1034A3C4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96" y="311575"/>
            <a:ext cx="3627434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C03FF-DF2D-D641-2CD9-06A62CDB9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214" y="3791656"/>
            <a:ext cx="2261812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4540E-2967-01FD-ACA7-7CE430BA6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863" y="1821602"/>
            <a:ext cx="833395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96E99-1D03-28C3-368C-BCCE64AC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20" y="396240"/>
            <a:ext cx="7613332" cy="60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0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535E2E-F550-888B-8577-239B9E0B6F6C}"/>
              </a:ext>
            </a:extLst>
          </p:cNvPr>
          <p:cNvGrpSpPr/>
          <p:nvPr/>
        </p:nvGrpSpPr>
        <p:grpSpPr>
          <a:xfrm>
            <a:off x="4284538" y="1339877"/>
            <a:ext cx="3105337" cy="830998"/>
            <a:chOff x="4543331" y="552089"/>
            <a:chExt cx="3105337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70E271-CE30-D1D6-A702-50B0CD1317F0}"/>
                </a:ext>
              </a:extLst>
            </p:cNvPr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02B8F7-06F4-2602-7A9D-F46B7B06B036}"/>
                </a:ext>
              </a:extLst>
            </p:cNvPr>
            <p:cNvSpPr txBox="1"/>
            <p:nvPr/>
          </p:nvSpPr>
          <p:spPr>
            <a:xfrm>
              <a:off x="4543331" y="552089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EECF04-4E02-9FAB-236E-62E0184D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6" y="2216790"/>
            <a:ext cx="954106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73449-2F1F-EDA9-01C0-35C11540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80" y="371917"/>
            <a:ext cx="12192000" cy="3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78A10-704C-BC54-D448-6E72224A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92905" l="9929" r="89894">
                        <a14:foregroundMark x1="47163" y1="92905" x2="47163" y2="92905"/>
                        <a14:foregroundMark x1="48227" y1="11530" x2="48227" y2="11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194" y="2092993"/>
            <a:ext cx="6007474" cy="48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25082F6-ADDB-4B3C-4E5E-329FF3D62D1C}"/>
              </a:ext>
            </a:extLst>
          </p:cNvPr>
          <p:cNvSpPr/>
          <p:nvPr/>
        </p:nvSpPr>
        <p:spPr>
          <a:xfrm>
            <a:off x="4185920" y="1093108"/>
            <a:ext cx="8006080" cy="5162917"/>
          </a:xfrm>
          <a:prstGeom prst="wedgeRoundRectCallout">
            <a:avLst>
              <a:gd name="adj1" fmla="val -60554"/>
              <a:gd name="adj2" fmla="val -4211"/>
              <a:gd name="adj3" fmla="val 16667"/>
            </a:avLst>
          </a:prstGeom>
          <a:solidFill>
            <a:srgbClr val="DCEE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709C4-8E2E-E663-4205-B905E184D6C3}"/>
              </a:ext>
            </a:extLst>
          </p:cNvPr>
          <p:cNvSpPr txBox="1"/>
          <p:nvPr/>
        </p:nvSpPr>
        <p:spPr>
          <a:xfrm>
            <a:off x="4886960" y="1584759"/>
            <a:ext cx="67227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</a:rPr>
              <a:t>GV chia bảng thành 4 phần, tương ứng với mỗi nhóm.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</a:rPr>
              <a:t>Trong vòng 3 phút, các nhóm sẽ cử thành viên lần lượt lên bảng viết tên 1 chi tiết/dụng cụ/vật liệu trong bộ lắp ghép mô hình kĩ thuật cần thiết để lắp ráp mô hình máy phát điện gió.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</a:rPr>
              <a:t>Nhóm hoàn thành nhanh và đúng nhất là nhóm chiến thắng.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D1D36-5538-D84D-CD6D-C323B28D3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65" y="852172"/>
            <a:ext cx="7815749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4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44" y="511178"/>
            <a:ext cx="621859" cy="621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C735B-34F5-DFF8-B06C-1D0C87734922}"/>
              </a:ext>
            </a:extLst>
          </p:cNvPr>
          <p:cNvSpPr txBox="1"/>
          <p:nvPr/>
        </p:nvSpPr>
        <p:spPr>
          <a:xfrm>
            <a:off x="1749972" y="410503"/>
            <a:ext cx="10293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Hoàn </a:t>
            </a:r>
            <a:r>
              <a:rPr lang="en-US" sz="3600" b="1" dirty="0" err="1">
                <a:solidFill>
                  <a:srgbClr val="000000"/>
                </a:solidFill>
              </a:rPr>
              <a:t>thành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phiếu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học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tập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sau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đây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5167E-7A3C-E262-FBC2-B72E11AA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87" y="1149985"/>
            <a:ext cx="7058025" cy="50863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356A48-F23A-DCE9-6BBF-35B1707CD919}"/>
              </a:ext>
            </a:extLst>
          </p:cNvPr>
          <p:cNvSpPr/>
          <p:nvPr/>
        </p:nvSpPr>
        <p:spPr>
          <a:xfrm>
            <a:off x="6431280" y="55473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A3CA06-6A51-EB6C-D501-C94BC2F1EE84}"/>
              </a:ext>
            </a:extLst>
          </p:cNvPr>
          <p:cNvSpPr/>
          <p:nvPr/>
        </p:nvSpPr>
        <p:spPr>
          <a:xfrm>
            <a:off x="3484880" y="557784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902992-8BF6-E783-2862-693049ED29A1}"/>
              </a:ext>
            </a:extLst>
          </p:cNvPr>
          <p:cNvSpPr/>
          <p:nvPr/>
        </p:nvSpPr>
        <p:spPr>
          <a:xfrm>
            <a:off x="5039360" y="234696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58AB56-ADEC-A7CF-0C9A-7FC47B670ABA}"/>
              </a:ext>
            </a:extLst>
          </p:cNvPr>
          <p:cNvSpPr/>
          <p:nvPr/>
        </p:nvSpPr>
        <p:spPr>
          <a:xfrm>
            <a:off x="272288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B0F287-24DC-56B0-D466-1ECDB700E2E9}"/>
              </a:ext>
            </a:extLst>
          </p:cNvPr>
          <p:cNvSpPr/>
          <p:nvPr/>
        </p:nvSpPr>
        <p:spPr>
          <a:xfrm>
            <a:off x="7315200" y="2357120"/>
            <a:ext cx="416560" cy="4267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A27288-6622-6E62-938C-ED21756A10D9}"/>
              </a:ext>
            </a:extLst>
          </p:cNvPr>
          <p:cNvSpPr/>
          <p:nvPr/>
        </p:nvSpPr>
        <p:spPr>
          <a:xfrm>
            <a:off x="7721600" y="2509520"/>
            <a:ext cx="4328160" cy="3291840"/>
          </a:xfrm>
          <a:prstGeom prst="roundRect">
            <a:avLst>
              <a:gd name="adj" fmla="val 61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Chọn các chi tiết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Lắp khung trụ đỡ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ắp quạt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tơ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LED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 đèn và quạt lên khung trụ giá đỡ ở bước 2</a:t>
            </a:r>
          </a:p>
        </p:txBody>
      </p:sp>
    </p:spTree>
    <p:extLst>
      <p:ext uri="{BB962C8B-B14F-4D97-AF65-F5344CB8AC3E}">
        <p14:creationId xmlns:p14="http://schemas.microsoft.com/office/powerpoint/2010/main" val="23161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D32EE-62CA-2DA0-3D8E-6A331CC56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0" y="831852"/>
            <a:ext cx="7974259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C570F-6061-F3CE-3083-ECD303A77C90}"/>
              </a:ext>
            </a:extLst>
          </p:cNvPr>
          <p:cNvSpPr txBox="1"/>
          <p:nvPr/>
        </p:nvSpPr>
        <p:spPr>
          <a:xfrm>
            <a:off x="1402080" y="1066800"/>
            <a:ext cx="981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hực hiện mẫu từng bước lắp ráp mô hình máy phát điện gió theo các bước: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1: Lắp khung giá đỡ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2: Lắp đèn LED với dây dẫn điện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Bước 3: Gắn máy phát điện và đèn LED vào khung giá đỡ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5268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B2FAE-59CF-A16C-70EA-30623A817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79" y="487680"/>
            <a:ext cx="8146415" cy="57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3D37B-8401-49A0-EFCD-9A3E6EB7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676275"/>
            <a:ext cx="8324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8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</TotalTime>
  <Words>179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#9Slide07 IcielNabila</vt:lpstr>
      <vt:lpstr>Aptos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Mrs HAI ANH</cp:lastModifiedBy>
  <cp:revision>15</cp:revision>
  <dcterms:created xsi:type="dcterms:W3CDTF">2024-01-26T15:10:20Z</dcterms:created>
  <dcterms:modified xsi:type="dcterms:W3CDTF">2026-03-20T03:48:23Z</dcterms:modified>
  <cp:category>9Slide.vn</cp:category>
</cp:coreProperties>
</file>