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5"/>
  </p:notesMasterIdLst>
  <p:sldIdLst>
    <p:sldId id="290" r:id="rId3"/>
    <p:sldId id="2007577116" r:id="rId4"/>
    <p:sldId id="2007577117" r:id="rId5"/>
    <p:sldId id="267" r:id="rId6"/>
    <p:sldId id="2007577118" r:id="rId7"/>
    <p:sldId id="2007577119" r:id="rId8"/>
    <p:sldId id="2007577120" r:id="rId9"/>
    <p:sldId id="2007577121" r:id="rId10"/>
    <p:sldId id="2007577124" r:id="rId11"/>
    <p:sldId id="200757712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486A-7BA4-F592-BCB2-669B995F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2624"/>
              </p:ext>
            </p:extLst>
          </p:nvPr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891900" y="505765"/>
            <a:ext cx="10849468" cy="728082"/>
            <a:chOff x="1183342" y="1369567"/>
            <a:chExt cx="10849468" cy="728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C21264-69F0-08BB-80FF-9D6E2503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7" y="1499527"/>
            <a:ext cx="11125693" cy="8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9696E-22B9-9925-C621-4A0ABB024900}"/>
              </a:ext>
            </a:extLst>
          </p:cNvPr>
          <p:cNvSpPr txBox="1"/>
          <p:nvPr/>
        </p:nvSpPr>
        <p:spPr>
          <a:xfrm>
            <a:off x="1013548" y="246012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34,28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C9575-03EC-9606-DF03-EC86B15A5D97}"/>
              </a:ext>
            </a:extLst>
          </p:cNvPr>
          <p:cNvSpPr txBox="1"/>
          <p:nvPr/>
        </p:nvSpPr>
        <p:spPr>
          <a:xfrm>
            <a:off x="654094" y="276667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C26AF-ED7E-1ADE-1EFB-27F924DABC2B}"/>
              </a:ext>
            </a:extLst>
          </p:cNvPr>
          <p:cNvCxnSpPr>
            <a:cxnSpLocks/>
          </p:cNvCxnSpPr>
          <p:nvPr/>
        </p:nvCxnSpPr>
        <p:spPr>
          <a:xfrm>
            <a:off x="1013548" y="398412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4786D3-61AB-0821-D7BD-24BDBA90E758}"/>
              </a:ext>
            </a:extLst>
          </p:cNvPr>
          <p:cNvSpPr txBox="1"/>
          <p:nvPr/>
        </p:nvSpPr>
        <p:spPr>
          <a:xfrm>
            <a:off x="3762003" y="2444355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68,72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39,24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9F4EA-1FBD-627E-FAF7-B9BEF3D20B84}"/>
              </a:ext>
            </a:extLst>
          </p:cNvPr>
          <p:cNvSpPr txBox="1"/>
          <p:nvPr/>
        </p:nvSpPr>
        <p:spPr>
          <a:xfrm>
            <a:off x="3402549" y="2750907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F0DE9-7EC8-1E11-1AE0-E8EBAF2C9CA6}"/>
              </a:ext>
            </a:extLst>
          </p:cNvPr>
          <p:cNvCxnSpPr>
            <a:cxnSpLocks/>
          </p:cNvCxnSpPr>
          <p:nvPr/>
        </p:nvCxnSpPr>
        <p:spPr>
          <a:xfrm>
            <a:off x="3762003" y="3968355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8DAB49-2638-085C-574C-8C94663B6630}"/>
              </a:ext>
            </a:extLst>
          </p:cNvPr>
          <p:cNvSpPr txBox="1"/>
          <p:nvPr/>
        </p:nvSpPr>
        <p:spPr>
          <a:xfrm>
            <a:off x="6615562" y="244961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17,32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2FF6-8701-D755-EFBA-9D98954A5BFC}"/>
              </a:ext>
            </a:extLst>
          </p:cNvPr>
          <p:cNvSpPr txBox="1"/>
          <p:nvPr/>
        </p:nvSpPr>
        <p:spPr>
          <a:xfrm>
            <a:off x="6256108" y="275616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80FD34-6F66-D776-1405-E952F9F192FD}"/>
              </a:ext>
            </a:extLst>
          </p:cNvPr>
          <p:cNvCxnSpPr>
            <a:cxnSpLocks/>
          </p:cNvCxnSpPr>
          <p:nvPr/>
        </p:nvCxnSpPr>
        <p:spPr>
          <a:xfrm>
            <a:off x="6615562" y="397361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B0A29C-578A-7AFA-A635-2337569DC7B5}"/>
              </a:ext>
            </a:extLst>
          </p:cNvPr>
          <p:cNvSpPr txBox="1"/>
          <p:nvPr/>
        </p:nvSpPr>
        <p:spPr>
          <a:xfrm>
            <a:off x="8839200" y="2435597"/>
            <a:ext cx="279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75,52  16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558A88-03DF-BB91-E281-E0BC18DD386E}"/>
              </a:ext>
            </a:extLst>
          </p:cNvPr>
          <p:cNvCxnSpPr/>
          <p:nvPr/>
        </p:nvCxnSpPr>
        <p:spPr>
          <a:xfrm>
            <a:off x="10348835" y="2516877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A311F9-D3D6-ED50-A8F2-33CAD14643D3}"/>
              </a:ext>
            </a:extLst>
          </p:cNvPr>
          <p:cNvCxnSpPr>
            <a:cxnSpLocks/>
          </p:cNvCxnSpPr>
          <p:nvPr/>
        </p:nvCxnSpPr>
        <p:spPr>
          <a:xfrm>
            <a:off x="10328515" y="3045197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8FE3A3-7E30-1DFF-0B39-BB7A0B08B1A6}"/>
              </a:ext>
            </a:extLst>
          </p:cNvPr>
          <p:cNvSpPr txBox="1"/>
          <p:nvPr/>
        </p:nvSpPr>
        <p:spPr>
          <a:xfrm>
            <a:off x="8839200" y="2974077"/>
            <a:ext cx="286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31A7D-4386-A373-1F4C-868580110FA9}"/>
              </a:ext>
            </a:extLst>
          </p:cNvPr>
          <p:cNvSpPr txBox="1"/>
          <p:nvPr/>
        </p:nvSpPr>
        <p:spPr>
          <a:xfrm>
            <a:off x="9647795" y="3492237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7C59-25BF-2E77-F401-32DD3505476F}"/>
              </a:ext>
            </a:extLst>
          </p:cNvPr>
          <p:cNvSpPr txBox="1"/>
          <p:nvPr/>
        </p:nvSpPr>
        <p:spPr>
          <a:xfrm>
            <a:off x="9891635" y="397991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8D4ECC-FD33-DCDD-E23F-FCF28AFEB5EB}"/>
              </a:ext>
            </a:extLst>
          </p:cNvPr>
          <p:cNvSpPr txBox="1"/>
          <p:nvPr/>
        </p:nvSpPr>
        <p:spPr>
          <a:xfrm>
            <a:off x="10430115" y="300455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4,72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A1399-3F32-AE27-D0A8-98DA783CC7B8}"/>
              </a:ext>
            </a:extLst>
          </p:cNvPr>
          <p:cNvSpPr txBox="1"/>
          <p:nvPr/>
        </p:nvSpPr>
        <p:spPr>
          <a:xfrm>
            <a:off x="971507" y="3973611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53,73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9F202-43FB-861A-8FBE-121A892C164B}"/>
              </a:ext>
            </a:extLst>
          </p:cNvPr>
          <p:cNvSpPr txBox="1"/>
          <p:nvPr/>
        </p:nvSpPr>
        <p:spPr>
          <a:xfrm>
            <a:off x="3788280" y="402616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05AF8-D8EC-2055-FF61-8A46F35C7168}"/>
              </a:ext>
            </a:extLst>
          </p:cNvPr>
          <p:cNvSpPr txBox="1"/>
          <p:nvPr/>
        </p:nvSpPr>
        <p:spPr>
          <a:xfrm>
            <a:off x="6668115" y="401565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BF917D-1E3C-6388-2095-708D152C80D9}"/>
              </a:ext>
            </a:extLst>
          </p:cNvPr>
          <p:cNvSpPr txBox="1"/>
          <p:nvPr/>
        </p:nvSpPr>
        <p:spPr>
          <a:xfrm>
            <a:off x="6310763" y="4688315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401E1-1FED-7529-B861-0A1FAF805C6E}"/>
              </a:ext>
            </a:extLst>
          </p:cNvPr>
          <p:cNvCxnSpPr>
            <a:cxnSpLocks/>
          </p:cNvCxnSpPr>
          <p:nvPr/>
        </p:nvCxnSpPr>
        <p:spPr>
          <a:xfrm>
            <a:off x="6358058" y="5513377"/>
            <a:ext cx="195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9A1B3-B2DF-15F1-3B88-8239E5BE43D6}"/>
              </a:ext>
            </a:extLst>
          </p:cNvPr>
          <p:cNvSpPr txBox="1"/>
          <p:nvPr/>
        </p:nvSpPr>
        <p:spPr>
          <a:xfrm>
            <a:off x="6268721" y="5560674"/>
            <a:ext cx="242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242,48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46742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397</Words>
  <Application>Microsoft Office PowerPoint</Application>
  <PresentationFormat>Widescreen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#9Slide02 Noi dung dai</vt:lpstr>
      <vt:lpstr>Arial</vt:lpstr>
      <vt:lpstr>Calibri</vt:lpstr>
      <vt:lpstr>Cambria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 HAI ANH</cp:lastModifiedBy>
  <cp:revision>56</cp:revision>
  <dcterms:created xsi:type="dcterms:W3CDTF">2023-10-17T08:21:13Z</dcterms:created>
  <dcterms:modified xsi:type="dcterms:W3CDTF">2026-01-04T08:22:48Z</dcterms:modified>
</cp:coreProperties>
</file>