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48" r:id="rId1"/>
  </p:sldMasterIdLst>
  <p:sldIdLst>
    <p:sldId id="257" r:id="rId2"/>
    <p:sldId id="256" r:id="rId3"/>
    <p:sldId id="259" r:id="rId4"/>
    <p:sldId id="260" r:id="rId5"/>
    <p:sldId id="262" r:id="rId6"/>
    <p:sldId id="261" r:id="rId7"/>
    <p:sldId id="265" r:id="rId8"/>
    <p:sldId id="266" r:id="rId9"/>
    <p:sldId id="264" r:id="rId10"/>
  </p:sldIdLst>
  <p:sldSz cx="12192000" cy="6858000"/>
  <p:notesSz cx="6858000" cy="9144000"/>
  <p:defaultText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BCAF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285" autoAdjust="0"/>
    <p:restoredTop sz="94660"/>
  </p:normalViewPr>
  <p:slideViewPr>
    <p:cSldViewPr snapToGrid="0">
      <p:cViewPr varScale="1">
        <p:scale>
          <a:sx n="62" d="100"/>
          <a:sy n="62" d="100"/>
        </p:scale>
        <p:origin x="699" y="39"/>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59DFED-DA48-FEDC-727C-F184C7363374}"/>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vi-VN"/>
          </a:p>
        </p:txBody>
      </p:sp>
      <p:sp>
        <p:nvSpPr>
          <p:cNvPr id="3" name="Subtitle 2">
            <a:extLst>
              <a:ext uri="{FF2B5EF4-FFF2-40B4-BE49-F238E27FC236}">
                <a16:creationId xmlns:a16="http://schemas.microsoft.com/office/drawing/2014/main" id="{50752F35-BE8A-3165-EEA7-9C675ED9115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vi-VN"/>
          </a:p>
        </p:txBody>
      </p:sp>
      <p:sp>
        <p:nvSpPr>
          <p:cNvPr id="4" name="Date Placeholder 3">
            <a:extLst>
              <a:ext uri="{FF2B5EF4-FFF2-40B4-BE49-F238E27FC236}">
                <a16:creationId xmlns:a16="http://schemas.microsoft.com/office/drawing/2014/main" id="{02EDD93D-27F5-D271-231A-FE58AC30FEED}"/>
              </a:ext>
            </a:extLst>
          </p:cNvPr>
          <p:cNvSpPr>
            <a:spLocks noGrp="1"/>
          </p:cNvSpPr>
          <p:nvPr>
            <p:ph type="dt" sz="half" idx="10"/>
          </p:nvPr>
        </p:nvSpPr>
        <p:spPr/>
        <p:txBody>
          <a:bodyPr/>
          <a:lstStyle/>
          <a:p>
            <a:fld id="{1F062F8B-C29A-4F4A-A8DB-6E1C63C8248D}" type="datetimeFigureOut">
              <a:rPr lang="vi-VN" smtClean="0"/>
              <a:t>04/01/2026</a:t>
            </a:fld>
            <a:endParaRPr lang="vi-VN"/>
          </a:p>
        </p:txBody>
      </p:sp>
      <p:sp>
        <p:nvSpPr>
          <p:cNvPr id="5" name="Footer Placeholder 4">
            <a:extLst>
              <a:ext uri="{FF2B5EF4-FFF2-40B4-BE49-F238E27FC236}">
                <a16:creationId xmlns:a16="http://schemas.microsoft.com/office/drawing/2014/main" id="{3AD8F6CA-EF3D-A7B5-4AF7-DBC5CB96D4FD}"/>
              </a:ext>
            </a:extLst>
          </p:cNvPr>
          <p:cNvSpPr>
            <a:spLocks noGrp="1"/>
          </p:cNvSpPr>
          <p:nvPr>
            <p:ph type="ftr" sz="quarter" idx="11"/>
          </p:nvPr>
        </p:nvSpPr>
        <p:spPr/>
        <p:txBody>
          <a:bodyPr/>
          <a:lstStyle/>
          <a:p>
            <a:endParaRPr lang="vi-VN"/>
          </a:p>
        </p:txBody>
      </p:sp>
      <p:sp>
        <p:nvSpPr>
          <p:cNvPr id="6" name="Slide Number Placeholder 5">
            <a:extLst>
              <a:ext uri="{FF2B5EF4-FFF2-40B4-BE49-F238E27FC236}">
                <a16:creationId xmlns:a16="http://schemas.microsoft.com/office/drawing/2014/main" id="{5B485159-ED64-09D2-37B2-E612E6BDC7B1}"/>
              </a:ext>
            </a:extLst>
          </p:cNvPr>
          <p:cNvSpPr>
            <a:spLocks noGrp="1"/>
          </p:cNvSpPr>
          <p:nvPr>
            <p:ph type="sldNum" sz="quarter" idx="12"/>
          </p:nvPr>
        </p:nvSpPr>
        <p:spPr/>
        <p:txBody>
          <a:bodyPr/>
          <a:lstStyle/>
          <a:p>
            <a:fld id="{6D8E5AF5-9844-4B5F-877D-C7E57D294B62}" type="slidenum">
              <a:rPr lang="vi-VN" smtClean="0"/>
              <a:t>‹#›</a:t>
            </a:fld>
            <a:endParaRPr lang="vi-VN"/>
          </a:p>
        </p:txBody>
      </p:sp>
    </p:spTree>
    <p:extLst>
      <p:ext uri="{BB962C8B-B14F-4D97-AF65-F5344CB8AC3E}">
        <p14:creationId xmlns:p14="http://schemas.microsoft.com/office/powerpoint/2010/main" val="2803949270"/>
      </p:ext>
    </p:extLst>
  </p:cSld>
  <p:clrMapOvr>
    <a:masterClrMapping/>
  </p:clrMapOvr>
  <p:transition spd="slow">
    <p:wip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34516D-61D7-9C7F-2DBC-18164A11176E}"/>
              </a:ext>
            </a:extLst>
          </p:cNvPr>
          <p:cNvSpPr>
            <a:spLocks noGrp="1"/>
          </p:cNvSpPr>
          <p:nvPr>
            <p:ph type="title"/>
          </p:nvPr>
        </p:nvSpPr>
        <p:spPr/>
        <p:txBody>
          <a:bodyPr/>
          <a:lstStyle/>
          <a:p>
            <a:r>
              <a:rPr lang="en-US"/>
              <a:t>Click to edit Master title style</a:t>
            </a:r>
            <a:endParaRPr lang="vi-VN"/>
          </a:p>
        </p:txBody>
      </p:sp>
      <p:sp>
        <p:nvSpPr>
          <p:cNvPr id="3" name="Vertical Text Placeholder 2">
            <a:extLst>
              <a:ext uri="{FF2B5EF4-FFF2-40B4-BE49-F238E27FC236}">
                <a16:creationId xmlns:a16="http://schemas.microsoft.com/office/drawing/2014/main" id="{A5E56DBE-ED17-3382-E034-4AE31F7C1CAB}"/>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a:extLst>
              <a:ext uri="{FF2B5EF4-FFF2-40B4-BE49-F238E27FC236}">
                <a16:creationId xmlns:a16="http://schemas.microsoft.com/office/drawing/2014/main" id="{88F20A78-D94E-F5D6-0197-AB137213513A}"/>
              </a:ext>
            </a:extLst>
          </p:cNvPr>
          <p:cNvSpPr>
            <a:spLocks noGrp="1"/>
          </p:cNvSpPr>
          <p:nvPr>
            <p:ph type="dt" sz="half" idx="10"/>
          </p:nvPr>
        </p:nvSpPr>
        <p:spPr/>
        <p:txBody>
          <a:bodyPr/>
          <a:lstStyle/>
          <a:p>
            <a:fld id="{1F062F8B-C29A-4F4A-A8DB-6E1C63C8248D}" type="datetimeFigureOut">
              <a:rPr lang="vi-VN" smtClean="0"/>
              <a:t>04/01/2026</a:t>
            </a:fld>
            <a:endParaRPr lang="vi-VN"/>
          </a:p>
        </p:txBody>
      </p:sp>
      <p:sp>
        <p:nvSpPr>
          <p:cNvPr id="5" name="Footer Placeholder 4">
            <a:extLst>
              <a:ext uri="{FF2B5EF4-FFF2-40B4-BE49-F238E27FC236}">
                <a16:creationId xmlns:a16="http://schemas.microsoft.com/office/drawing/2014/main" id="{AB1F5CDD-BF9A-3B66-85C6-4BEBEF1097CA}"/>
              </a:ext>
            </a:extLst>
          </p:cNvPr>
          <p:cNvSpPr>
            <a:spLocks noGrp="1"/>
          </p:cNvSpPr>
          <p:nvPr>
            <p:ph type="ftr" sz="quarter" idx="11"/>
          </p:nvPr>
        </p:nvSpPr>
        <p:spPr/>
        <p:txBody>
          <a:bodyPr/>
          <a:lstStyle/>
          <a:p>
            <a:endParaRPr lang="vi-VN"/>
          </a:p>
        </p:txBody>
      </p:sp>
      <p:sp>
        <p:nvSpPr>
          <p:cNvPr id="6" name="Slide Number Placeholder 5">
            <a:extLst>
              <a:ext uri="{FF2B5EF4-FFF2-40B4-BE49-F238E27FC236}">
                <a16:creationId xmlns:a16="http://schemas.microsoft.com/office/drawing/2014/main" id="{678DC60D-A652-8C50-F0A0-1A0321AF4852}"/>
              </a:ext>
            </a:extLst>
          </p:cNvPr>
          <p:cNvSpPr>
            <a:spLocks noGrp="1"/>
          </p:cNvSpPr>
          <p:nvPr>
            <p:ph type="sldNum" sz="quarter" idx="12"/>
          </p:nvPr>
        </p:nvSpPr>
        <p:spPr/>
        <p:txBody>
          <a:bodyPr/>
          <a:lstStyle/>
          <a:p>
            <a:fld id="{6D8E5AF5-9844-4B5F-877D-C7E57D294B62}" type="slidenum">
              <a:rPr lang="vi-VN" smtClean="0"/>
              <a:t>‹#›</a:t>
            </a:fld>
            <a:endParaRPr lang="vi-VN"/>
          </a:p>
        </p:txBody>
      </p:sp>
    </p:spTree>
    <p:extLst>
      <p:ext uri="{BB962C8B-B14F-4D97-AF65-F5344CB8AC3E}">
        <p14:creationId xmlns:p14="http://schemas.microsoft.com/office/powerpoint/2010/main" val="3418542587"/>
      </p:ext>
    </p:extLst>
  </p:cSld>
  <p:clrMapOvr>
    <a:masterClrMapping/>
  </p:clrMapOvr>
  <p:transition spd="slow">
    <p:wip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6657D458-5F27-5714-58F8-C2C872E65C5C}"/>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vi-VN"/>
          </a:p>
        </p:txBody>
      </p:sp>
      <p:sp>
        <p:nvSpPr>
          <p:cNvPr id="3" name="Vertical Text Placeholder 2">
            <a:extLst>
              <a:ext uri="{FF2B5EF4-FFF2-40B4-BE49-F238E27FC236}">
                <a16:creationId xmlns:a16="http://schemas.microsoft.com/office/drawing/2014/main" id="{B39F88FC-AAAB-B7CE-5C2E-F468D1C8F9CB}"/>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a:extLst>
              <a:ext uri="{FF2B5EF4-FFF2-40B4-BE49-F238E27FC236}">
                <a16:creationId xmlns:a16="http://schemas.microsoft.com/office/drawing/2014/main" id="{CD55E813-B7F2-C298-5801-5FD503478992}"/>
              </a:ext>
            </a:extLst>
          </p:cNvPr>
          <p:cNvSpPr>
            <a:spLocks noGrp="1"/>
          </p:cNvSpPr>
          <p:nvPr>
            <p:ph type="dt" sz="half" idx="10"/>
          </p:nvPr>
        </p:nvSpPr>
        <p:spPr/>
        <p:txBody>
          <a:bodyPr/>
          <a:lstStyle/>
          <a:p>
            <a:fld id="{1F062F8B-C29A-4F4A-A8DB-6E1C63C8248D}" type="datetimeFigureOut">
              <a:rPr lang="vi-VN" smtClean="0"/>
              <a:t>04/01/2026</a:t>
            </a:fld>
            <a:endParaRPr lang="vi-VN"/>
          </a:p>
        </p:txBody>
      </p:sp>
      <p:sp>
        <p:nvSpPr>
          <p:cNvPr id="5" name="Footer Placeholder 4">
            <a:extLst>
              <a:ext uri="{FF2B5EF4-FFF2-40B4-BE49-F238E27FC236}">
                <a16:creationId xmlns:a16="http://schemas.microsoft.com/office/drawing/2014/main" id="{227BB139-B483-DE1D-D32D-2B29C092C2D0}"/>
              </a:ext>
            </a:extLst>
          </p:cNvPr>
          <p:cNvSpPr>
            <a:spLocks noGrp="1"/>
          </p:cNvSpPr>
          <p:nvPr>
            <p:ph type="ftr" sz="quarter" idx="11"/>
          </p:nvPr>
        </p:nvSpPr>
        <p:spPr/>
        <p:txBody>
          <a:bodyPr/>
          <a:lstStyle/>
          <a:p>
            <a:endParaRPr lang="vi-VN"/>
          </a:p>
        </p:txBody>
      </p:sp>
      <p:sp>
        <p:nvSpPr>
          <p:cNvPr id="6" name="Slide Number Placeholder 5">
            <a:extLst>
              <a:ext uri="{FF2B5EF4-FFF2-40B4-BE49-F238E27FC236}">
                <a16:creationId xmlns:a16="http://schemas.microsoft.com/office/drawing/2014/main" id="{70ACDC7F-7726-B204-29DB-D637C57FE3F2}"/>
              </a:ext>
            </a:extLst>
          </p:cNvPr>
          <p:cNvSpPr>
            <a:spLocks noGrp="1"/>
          </p:cNvSpPr>
          <p:nvPr>
            <p:ph type="sldNum" sz="quarter" idx="12"/>
          </p:nvPr>
        </p:nvSpPr>
        <p:spPr/>
        <p:txBody>
          <a:bodyPr/>
          <a:lstStyle/>
          <a:p>
            <a:fld id="{6D8E5AF5-9844-4B5F-877D-C7E57D294B62}" type="slidenum">
              <a:rPr lang="vi-VN" smtClean="0"/>
              <a:t>‹#›</a:t>
            </a:fld>
            <a:endParaRPr lang="vi-VN"/>
          </a:p>
        </p:txBody>
      </p:sp>
    </p:spTree>
    <p:extLst>
      <p:ext uri="{BB962C8B-B14F-4D97-AF65-F5344CB8AC3E}">
        <p14:creationId xmlns:p14="http://schemas.microsoft.com/office/powerpoint/2010/main" val="1847309113"/>
      </p:ext>
    </p:extLst>
  </p:cSld>
  <p:clrMapOvr>
    <a:masterClrMapping/>
  </p:clrMapOvr>
  <p:transition spd="slow">
    <p:wip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416425-E4CF-6AAD-A784-E82E4386BD28}"/>
              </a:ext>
            </a:extLst>
          </p:cNvPr>
          <p:cNvSpPr>
            <a:spLocks noGrp="1"/>
          </p:cNvSpPr>
          <p:nvPr>
            <p:ph type="title"/>
          </p:nvPr>
        </p:nvSpPr>
        <p:spPr/>
        <p:txBody>
          <a:bodyPr/>
          <a:lstStyle/>
          <a:p>
            <a:r>
              <a:rPr lang="en-US"/>
              <a:t>Click to edit Master title style</a:t>
            </a:r>
            <a:endParaRPr lang="vi-VN"/>
          </a:p>
        </p:txBody>
      </p:sp>
      <p:sp>
        <p:nvSpPr>
          <p:cNvPr id="3" name="Content Placeholder 2">
            <a:extLst>
              <a:ext uri="{FF2B5EF4-FFF2-40B4-BE49-F238E27FC236}">
                <a16:creationId xmlns:a16="http://schemas.microsoft.com/office/drawing/2014/main" id="{605F2F86-4468-1E7B-ACFD-0209327BFD7F}"/>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a:extLst>
              <a:ext uri="{FF2B5EF4-FFF2-40B4-BE49-F238E27FC236}">
                <a16:creationId xmlns:a16="http://schemas.microsoft.com/office/drawing/2014/main" id="{6E5FC0D8-2240-26D8-5BCA-0748B4E8D7FD}"/>
              </a:ext>
            </a:extLst>
          </p:cNvPr>
          <p:cNvSpPr>
            <a:spLocks noGrp="1"/>
          </p:cNvSpPr>
          <p:nvPr>
            <p:ph type="dt" sz="half" idx="10"/>
          </p:nvPr>
        </p:nvSpPr>
        <p:spPr/>
        <p:txBody>
          <a:bodyPr/>
          <a:lstStyle/>
          <a:p>
            <a:fld id="{1F062F8B-C29A-4F4A-A8DB-6E1C63C8248D}" type="datetimeFigureOut">
              <a:rPr lang="vi-VN" smtClean="0"/>
              <a:t>04/01/2026</a:t>
            </a:fld>
            <a:endParaRPr lang="vi-VN"/>
          </a:p>
        </p:txBody>
      </p:sp>
      <p:sp>
        <p:nvSpPr>
          <p:cNvPr id="5" name="Footer Placeholder 4">
            <a:extLst>
              <a:ext uri="{FF2B5EF4-FFF2-40B4-BE49-F238E27FC236}">
                <a16:creationId xmlns:a16="http://schemas.microsoft.com/office/drawing/2014/main" id="{E41ECEA1-0B1A-D6CF-C9BA-FADB9E08A43C}"/>
              </a:ext>
            </a:extLst>
          </p:cNvPr>
          <p:cNvSpPr>
            <a:spLocks noGrp="1"/>
          </p:cNvSpPr>
          <p:nvPr>
            <p:ph type="ftr" sz="quarter" idx="11"/>
          </p:nvPr>
        </p:nvSpPr>
        <p:spPr/>
        <p:txBody>
          <a:bodyPr/>
          <a:lstStyle/>
          <a:p>
            <a:endParaRPr lang="vi-VN"/>
          </a:p>
        </p:txBody>
      </p:sp>
      <p:sp>
        <p:nvSpPr>
          <p:cNvPr id="6" name="Slide Number Placeholder 5">
            <a:extLst>
              <a:ext uri="{FF2B5EF4-FFF2-40B4-BE49-F238E27FC236}">
                <a16:creationId xmlns:a16="http://schemas.microsoft.com/office/drawing/2014/main" id="{29F6BEBB-9C91-871F-EC82-0AE9D6ABADAD}"/>
              </a:ext>
            </a:extLst>
          </p:cNvPr>
          <p:cNvSpPr>
            <a:spLocks noGrp="1"/>
          </p:cNvSpPr>
          <p:nvPr>
            <p:ph type="sldNum" sz="quarter" idx="12"/>
          </p:nvPr>
        </p:nvSpPr>
        <p:spPr/>
        <p:txBody>
          <a:bodyPr/>
          <a:lstStyle/>
          <a:p>
            <a:fld id="{6D8E5AF5-9844-4B5F-877D-C7E57D294B62}" type="slidenum">
              <a:rPr lang="vi-VN" smtClean="0"/>
              <a:t>‹#›</a:t>
            </a:fld>
            <a:endParaRPr lang="vi-VN"/>
          </a:p>
        </p:txBody>
      </p:sp>
    </p:spTree>
    <p:extLst>
      <p:ext uri="{BB962C8B-B14F-4D97-AF65-F5344CB8AC3E}">
        <p14:creationId xmlns:p14="http://schemas.microsoft.com/office/powerpoint/2010/main" val="1168696504"/>
      </p:ext>
    </p:extLst>
  </p:cSld>
  <p:clrMapOvr>
    <a:masterClrMapping/>
  </p:clrMapOvr>
  <p:transition spd="slow">
    <p:wip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599F6A-31C1-B4F3-B526-0CBDD5E18101}"/>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vi-VN"/>
          </a:p>
        </p:txBody>
      </p:sp>
      <p:sp>
        <p:nvSpPr>
          <p:cNvPr id="3" name="Text Placeholder 2">
            <a:extLst>
              <a:ext uri="{FF2B5EF4-FFF2-40B4-BE49-F238E27FC236}">
                <a16:creationId xmlns:a16="http://schemas.microsoft.com/office/drawing/2014/main" id="{18D26619-95FC-A4A2-DA43-BFC07BAD25D1}"/>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E0481E77-5A1F-7AB1-68DA-471317E3CD28}"/>
              </a:ext>
            </a:extLst>
          </p:cNvPr>
          <p:cNvSpPr>
            <a:spLocks noGrp="1"/>
          </p:cNvSpPr>
          <p:nvPr>
            <p:ph type="dt" sz="half" idx="10"/>
          </p:nvPr>
        </p:nvSpPr>
        <p:spPr/>
        <p:txBody>
          <a:bodyPr/>
          <a:lstStyle/>
          <a:p>
            <a:fld id="{1F062F8B-C29A-4F4A-A8DB-6E1C63C8248D}" type="datetimeFigureOut">
              <a:rPr lang="vi-VN" smtClean="0"/>
              <a:t>04/01/2026</a:t>
            </a:fld>
            <a:endParaRPr lang="vi-VN"/>
          </a:p>
        </p:txBody>
      </p:sp>
      <p:sp>
        <p:nvSpPr>
          <p:cNvPr id="5" name="Footer Placeholder 4">
            <a:extLst>
              <a:ext uri="{FF2B5EF4-FFF2-40B4-BE49-F238E27FC236}">
                <a16:creationId xmlns:a16="http://schemas.microsoft.com/office/drawing/2014/main" id="{B46398A5-782D-749C-025F-56296890B735}"/>
              </a:ext>
            </a:extLst>
          </p:cNvPr>
          <p:cNvSpPr>
            <a:spLocks noGrp="1"/>
          </p:cNvSpPr>
          <p:nvPr>
            <p:ph type="ftr" sz="quarter" idx="11"/>
          </p:nvPr>
        </p:nvSpPr>
        <p:spPr/>
        <p:txBody>
          <a:bodyPr/>
          <a:lstStyle/>
          <a:p>
            <a:endParaRPr lang="vi-VN"/>
          </a:p>
        </p:txBody>
      </p:sp>
      <p:sp>
        <p:nvSpPr>
          <p:cNvPr id="6" name="Slide Number Placeholder 5">
            <a:extLst>
              <a:ext uri="{FF2B5EF4-FFF2-40B4-BE49-F238E27FC236}">
                <a16:creationId xmlns:a16="http://schemas.microsoft.com/office/drawing/2014/main" id="{DDB3C515-0C2D-F219-AE1B-E0F7CD0B31AB}"/>
              </a:ext>
            </a:extLst>
          </p:cNvPr>
          <p:cNvSpPr>
            <a:spLocks noGrp="1"/>
          </p:cNvSpPr>
          <p:nvPr>
            <p:ph type="sldNum" sz="quarter" idx="12"/>
          </p:nvPr>
        </p:nvSpPr>
        <p:spPr/>
        <p:txBody>
          <a:bodyPr/>
          <a:lstStyle/>
          <a:p>
            <a:fld id="{6D8E5AF5-9844-4B5F-877D-C7E57D294B62}" type="slidenum">
              <a:rPr lang="vi-VN" smtClean="0"/>
              <a:t>‹#›</a:t>
            </a:fld>
            <a:endParaRPr lang="vi-VN"/>
          </a:p>
        </p:txBody>
      </p:sp>
    </p:spTree>
    <p:extLst>
      <p:ext uri="{BB962C8B-B14F-4D97-AF65-F5344CB8AC3E}">
        <p14:creationId xmlns:p14="http://schemas.microsoft.com/office/powerpoint/2010/main" val="7319076"/>
      </p:ext>
    </p:extLst>
  </p:cSld>
  <p:clrMapOvr>
    <a:masterClrMapping/>
  </p:clrMapOvr>
  <p:transition spd="slow">
    <p:wip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883DAF-CEF0-D0F0-55D7-4CECC3C2F659}"/>
              </a:ext>
            </a:extLst>
          </p:cNvPr>
          <p:cNvSpPr>
            <a:spLocks noGrp="1"/>
          </p:cNvSpPr>
          <p:nvPr>
            <p:ph type="title"/>
          </p:nvPr>
        </p:nvSpPr>
        <p:spPr/>
        <p:txBody>
          <a:bodyPr/>
          <a:lstStyle/>
          <a:p>
            <a:r>
              <a:rPr lang="en-US"/>
              <a:t>Click to edit Master title style</a:t>
            </a:r>
            <a:endParaRPr lang="vi-VN"/>
          </a:p>
        </p:txBody>
      </p:sp>
      <p:sp>
        <p:nvSpPr>
          <p:cNvPr id="3" name="Content Placeholder 2">
            <a:extLst>
              <a:ext uri="{FF2B5EF4-FFF2-40B4-BE49-F238E27FC236}">
                <a16:creationId xmlns:a16="http://schemas.microsoft.com/office/drawing/2014/main" id="{4151EAF0-8EE7-A2A1-F9D6-682E79B6DC88}"/>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Content Placeholder 3">
            <a:extLst>
              <a:ext uri="{FF2B5EF4-FFF2-40B4-BE49-F238E27FC236}">
                <a16:creationId xmlns:a16="http://schemas.microsoft.com/office/drawing/2014/main" id="{F42D8229-3168-C1CC-9C11-CA2F4ED5928E}"/>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5" name="Date Placeholder 4">
            <a:extLst>
              <a:ext uri="{FF2B5EF4-FFF2-40B4-BE49-F238E27FC236}">
                <a16:creationId xmlns:a16="http://schemas.microsoft.com/office/drawing/2014/main" id="{928277F2-86AF-250C-D14B-2ECB43D37AE1}"/>
              </a:ext>
            </a:extLst>
          </p:cNvPr>
          <p:cNvSpPr>
            <a:spLocks noGrp="1"/>
          </p:cNvSpPr>
          <p:nvPr>
            <p:ph type="dt" sz="half" idx="10"/>
          </p:nvPr>
        </p:nvSpPr>
        <p:spPr/>
        <p:txBody>
          <a:bodyPr/>
          <a:lstStyle/>
          <a:p>
            <a:fld id="{1F062F8B-C29A-4F4A-A8DB-6E1C63C8248D}" type="datetimeFigureOut">
              <a:rPr lang="vi-VN" smtClean="0"/>
              <a:t>04/01/2026</a:t>
            </a:fld>
            <a:endParaRPr lang="vi-VN"/>
          </a:p>
        </p:txBody>
      </p:sp>
      <p:sp>
        <p:nvSpPr>
          <p:cNvPr id="6" name="Footer Placeholder 5">
            <a:extLst>
              <a:ext uri="{FF2B5EF4-FFF2-40B4-BE49-F238E27FC236}">
                <a16:creationId xmlns:a16="http://schemas.microsoft.com/office/drawing/2014/main" id="{89120217-D914-625C-ED49-EF5A3F049179}"/>
              </a:ext>
            </a:extLst>
          </p:cNvPr>
          <p:cNvSpPr>
            <a:spLocks noGrp="1"/>
          </p:cNvSpPr>
          <p:nvPr>
            <p:ph type="ftr" sz="quarter" idx="11"/>
          </p:nvPr>
        </p:nvSpPr>
        <p:spPr/>
        <p:txBody>
          <a:bodyPr/>
          <a:lstStyle/>
          <a:p>
            <a:endParaRPr lang="vi-VN"/>
          </a:p>
        </p:txBody>
      </p:sp>
      <p:sp>
        <p:nvSpPr>
          <p:cNvPr id="7" name="Slide Number Placeholder 6">
            <a:extLst>
              <a:ext uri="{FF2B5EF4-FFF2-40B4-BE49-F238E27FC236}">
                <a16:creationId xmlns:a16="http://schemas.microsoft.com/office/drawing/2014/main" id="{8678E705-90D1-3322-3F42-00FD7E8851F6}"/>
              </a:ext>
            </a:extLst>
          </p:cNvPr>
          <p:cNvSpPr>
            <a:spLocks noGrp="1"/>
          </p:cNvSpPr>
          <p:nvPr>
            <p:ph type="sldNum" sz="quarter" idx="12"/>
          </p:nvPr>
        </p:nvSpPr>
        <p:spPr/>
        <p:txBody>
          <a:bodyPr/>
          <a:lstStyle/>
          <a:p>
            <a:fld id="{6D8E5AF5-9844-4B5F-877D-C7E57D294B62}" type="slidenum">
              <a:rPr lang="vi-VN" smtClean="0"/>
              <a:t>‹#›</a:t>
            </a:fld>
            <a:endParaRPr lang="vi-VN"/>
          </a:p>
        </p:txBody>
      </p:sp>
    </p:spTree>
    <p:extLst>
      <p:ext uri="{BB962C8B-B14F-4D97-AF65-F5344CB8AC3E}">
        <p14:creationId xmlns:p14="http://schemas.microsoft.com/office/powerpoint/2010/main" val="3348619082"/>
      </p:ext>
    </p:extLst>
  </p:cSld>
  <p:clrMapOvr>
    <a:masterClrMapping/>
  </p:clrMapOvr>
  <p:transition spd="slow">
    <p:wip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7F7E47-F4B4-7F54-7D1B-5A650945ECFA}"/>
              </a:ext>
            </a:extLst>
          </p:cNvPr>
          <p:cNvSpPr>
            <a:spLocks noGrp="1"/>
          </p:cNvSpPr>
          <p:nvPr>
            <p:ph type="title"/>
          </p:nvPr>
        </p:nvSpPr>
        <p:spPr>
          <a:xfrm>
            <a:off x="839788" y="365125"/>
            <a:ext cx="10515600" cy="1325563"/>
          </a:xfrm>
        </p:spPr>
        <p:txBody>
          <a:bodyPr/>
          <a:lstStyle/>
          <a:p>
            <a:r>
              <a:rPr lang="en-US"/>
              <a:t>Click to edit Master title style</a:t>
            </a:r>
            <a:endParaRPr lang="vi-VN"/>
          </a:p>
        </p:txBody>
      </p:sp>
      <p:sp>
        <p:nvSpPr>
          <p:cNvPr id="3" name="Text Placeholder 2">
            <a:extLst>
              <a:ext uri="{FF2B5EF4-FFF2-40B4-BE49-F238E27FC236}">
                <a16:creationId xmlns:a16="http://schemas.microsoft.com/office/drawing/2014/main" id="{358662D2-A0DB-8EDC-7443-AA34081F5468}"/>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859C3A36-3E92-98AC-CB9B-49AD8EB94B19}"/>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5" name="Text Placeholder 4">
            <a:extLst>
              <a:ext uri="{FF2B5EF4-FFF2-40B4-BE49-F238E27FC236}">
                <a16:creationId xmlns:a16="http://schemas.microsoft.com/office/drawing/2014/main" id="{66B25FCD-7A9B-4010-05D7-5382E2BB0FB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F8F6BE47-ADB7-2A16-9C17-D1F680D6B159}"/>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7" name="Date Placeholder 6">
            <a:extLst>
              <a:ext uri="{FF2B5EF4-FFF2-40B4-BE49-F238E27FC236}">
                <a16:creationId xmlns:a16="http://schemas.microsoft.com/office/drawing/2014/main" id="{06644CBA-E466-3C73-022A-CD83B40BE139}"/>
              </a:ext>
            </a:extLst>
          </p:cNvPr>
          <p:cNvSpPr>
            <a:spLocks noGrp="1"/>
          </p:cNvSpPr>
          <p:nvPr>
            <p:ph type="dt" sz="half" idx="10"/>
          </p:nvPr>
        </p:nvSpPr>
        <p:spPr/>
        <p:txBody>
          <a:bodyPr/>
          <a:lstStyle/>
          <a:p>
            <a:fld id="{1F062F8B-C29A-4F4A-A8DB-6E1C63C8248D}" type="datetimeFigureOut">
              <a:rPr lang="vi-VN" smtClean="0"/>
              <a:t>04/01/2026</a:t>
            </a:fld>
            <a:endParaRPr lang="vi-VN"/>
          </a:p>
        </p:txBody>
      </p:sp>
      <p:sp>
        <p:nvSpPr>
          <p:cNvPr id="8" name="Footer Placeholder 7">
            <a:extLst>
              <a:ext uri="{FF2B5EF4-FFF2-40B4-BE49-F238E27FC236}">
                <a16:creationId xmlns:a16="http://schemas.microsoft.com/office/drawing/2014/main" id="{F79DEDC9-C568-4AD7-D7A9-30AED805C2F8}"/>
              </a:ext>
            </a:extLst>
          </p:cNvPr>
          <p:cNvSpPr>
            <a:spLocks noGrp="1"/>
          </p:cNvSpPr>
          <p:nvPr>
            <p:ph type="ftr" sz="quarter" idx="11"/>
          </p:nvPr>
        </p:nvSpPr>
        <p:spPr/>
        <p:txBody>
          <a:bodyPr/>
          <a:lstStyle/>
          <a:p>
            <a:endParaRPr lang="vi-VN"/>
          </a:p>
        </p:txBody>
      </p:sp>
      <p:sp>
        <p:nvSpPr>
          <p:cNvPr id="9" name="Slide Number Placeholder 8">
            <a:extLst>
              <a:ext uri="{FF2B5EF4-FFF2-40B4-BE49-F238E27FC236}">
                <a16:creationId xmlns:a16="http://schemas.microsoft.com/office/drawing/2014/main" id="{B9B1E6DF-DBD6-8A6D-AFE5-F2C2C68E4853}"/>
              </a:ext>
            </a:extLst>
          </p:cNvPr>
          <p:cNvSpPr>
            <a:spLocks noGrp="1"/>
          </p:cNvSpPr>
          <p:nvPr>
            <p:ph type="sldNum" sz="quarter" idx="12"/>
          </p:nvPr>
        </p:nvSpPr>
        <p:spPr/>
        <p:txBody>
          <a:bodyPr/>
          <a:lstStyle/>
          <a:p>
            <a:fld id="{6D8E5AF5-9844-4B5F-877D-C7E57D294B62}" type="slidenum">
              <a:rPr lang="vi-VN" smtClean="0"/>
              <a:t>‹#›</a:t>
            </a:fld>
            <a:endParaRPr lang="vi-VN"/>
          </a:p>
        </p:txBody>
      </p:sp>
    </p:spTree>
    <p:extLst>
      <p:ext uri="{BB962C8B-B14F-4D97-AF65-F5344CB8AC3E}">
        <p14:creationId xmlns:p14="http://schemas.microsoft.com/office/powerpoint/2010/main" val="2252308786"/>
      </p:ext>
    </p:extLst>
  </p:cSld>
  <p:clrMapOvr>
    <a:masterClrMapping/>
  </p:clrMapOvr>
  <p:transition spd="slow">
    <p:wip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8191B9-E97B-AD00-52A8-4D946AE9335C}"/>
              </a:ext>
            </a:extLst>
          </p:cNvPr>
          <p:cNvSpPr>
            <a:spLocks noGrp="1"/>
          </p:cNvSpPr>
          <p:nvPr>
            <p:ph type="title"/>
          </p:nvPr>
        </p:nvSpPr>
        <p:spPr/>
        <p:txBody>
          <a:bodyPr/>
          <a:lstStyle/>
          <a:p>
            <a:r>
              <a:rPr lang="en-US"/>
              <a:t>Click to edit Master title style</a:t>
            </a:r>
            <a:endParaRPr lang="vi-VN"/>
          </a:p>
        </p:txBody>
      </p:sp>
      <p:sp>
        <p:nvSpPr>
          <p:cNvPr id="3" name="Date Placeholder 2">
            <a:extLst>
              <a:ext uri="{FF2B5EF4-FFF2-40B4-BE49-F238E27FC236}">
                <a16:creationId xmlns:a16="http://schemas.microsoft.com/office/drawing/2014/main" id="{0AF40718-D92E-9215-1B07-A390CA76F587}"/>
              </a:ext>
            </a:extLst>
          </p:cNvPr>
          <p:cNvSpPr>
            <a:spLocks noGrp="1"/>
          </p:cNvSpPr>
          <p:nvPr>
            <p:ph type="dt" sz="half" idx="10"/>
          </p:nvPr>
        </p:nvSpPr>
        <p:spPr/>
        <p:txBody>
          <a:bodyPr/>
          <a:lstStyle/>
          <a:p>
            <a:fld id="{1F062F8B-C29A-4F4A-A8DB-6E1C63C8248D}" type="datetimeFigureOut">
              <a:rPr lang="vi-VN" smtClean="0"/>
              <a:t>04/01/2026</a:t>
            </a:fld>
            <a:endParaRPr lang="vi-VN"/>
          </a:p>
        </p:txBody>
      </p:sp>
      <p:sp>
        <p:nvSpPr>
          <p:cNvPr id="4" name="Footer Placeholder 3">
            <a:extLst>
              <a:ext uri="{FF2B5EF4-FFF2-40B4-BE49-F238E27FC236}">
                <a16:creationId xmlns:a16="http://schemas.microsoft.com/office/drawing/2014/main" id="{159C5669-2747-FB92-A181-F99F1C6F6CFD}"/>
              </a:ext>
            </a:extLst>
          </p:cNvPr>
          <p:cNvSpPr>
            <a:spLocks noGrp="1"/>
          </p:cNvSpPr>
          <p:nvPr>
            <p:ph type="ftr" sz="quarter" idx="11"/>
          </p:nvPr>
        </p:nvSpPr>
        <p:spPr/>
        <p:txBody>
          <a:bodyPr/>
          <a:lstStyle/>
          <a:p>
            <a:endParaRPr lang="vi-VN"/>
          </a:p>
        </p:txBody>
      </p:sp>
      <p:sp>
        <p:nvSpPr>
          <p:cNvPr id="5" name="Slide Number Placeholder 4">
            <a:extLst>
              <a:ext uri="{FF2B5EF4-FFF2-40B4-BE49-F238E27FC236}">
                <a16:creationId xmlns:a16="http://schemas.microsoft.com/office/drawing/2014/main" id="{AF7CDB73-7258-D7A9-CFF5-A2FF9DDBF6B3}"/>
              </a:ext>
            </a:extLst>
          </p:cNvPr>
          <p:cNvSpPr>
            <a:spLocks noGrp="1"/>
          </p:cNvSpPr>
          <p:nvPr>
            <p:ph type="sldNum" sz="quarter" idx="12"/>
          </p:nvPr>
        </p:nvSpPr>
        <p:spPr/>
        <p:txBody>
          <a:bodyPr/>
          <a:lstStyle/>
          <a:p>
            <a:fld id="{6D8E5AF5-9844-4B5F-877D-C7E57D294B62}" type="slidenum">
              <a:rPr lang="vi-VN" smtClean="0"/>
              <a:t>‹#›</a:t>
            </a:fld>
            <a:endParaRPr lang="vi-VN"/>
          </a:p>
        </p:txBody>
      </p:sp>
    </p:spTree>
    <p:extLst>
      <p:ext uri="{BB962C8B-B14F-4D97-AF65-F5344CB8AC3E}">
        <p14:creationId xmlns:p14="http://schemas.microsoft.com/office/powerpoint/2010/main" val="1604268350"/>
      </p:ext>
    </p:extLst>
  </p:cSld>
  <p:clrMapOvr>
    <a:masterClrMapping/>
  </p:clrMapOvr>
  <p:transition spd="slow">
    <p:wip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29C7FC82-DBBB-CB9B-1A45-B10A32722DF6}"/>
              </a:ext>
            </a:extLst>
          </p:cNvPr>
          <p:cNvSpPr>
            <a:spLocks noGrp="1"/>
          </p:cNvSpPr>
          <p:nvPr>
            <p:ph type="dt" sz="half" idx="10"/>
          </p:nvPr>
        </p:nvSpPr>
        <p:spPr/>
        <p:txBody>
          <a:bodyPr/>
          <a:lstStyle/>
          <a:p>
            <a:fld id="{1F062F8B-C29A-4F4A-A8DB-6E1C63C8248D}" type="datetimeFigureOut">
              <a:rPr lang="vi-VN" smtClean="0"/>
              <a:t>04/01/2026</a:t>
            </a:fld>
            <a:endParaRPr lang="vi-VN"/>
          </a:p>
        </p:txBody>
      </p:sp>
      <p:sp>
        <p:nvSpPr>
          <p:cNvPr id="3" name="Footer Placeholder 2">
            <a:extLst>
              <a:ext uri="{FF2B5EF4-FFF2-40B4-BE49-F238E27FC236}">
                <a16:creationId xmlns:a16="http://schemas.microsoft.com/office/drawing/2014/main" id="{45976601-3A54-6CD9-B8DE-228C4D9D5922}"/>
              </a:ext>
            </a:extLst>
          </p:cNvPr>
          <p:cNvSpPr>
            <a:spLocks noGrp="1"/>
          </p:cNvSpPr>
          <p:nvPr>
            <p:ph type="ftr" sz="quarter" idx="11"/>
          </p:nvPr>
        </p:nvSpPr>
        <p:spPr/>
        <p:txBody>
          <a:bodyPr/>
          <a:lstStyle/>
          <a:p>
            <a:endParaRPr lang="vi-VN"/>
          </a:p>
        </p:txBody>
      </p:sp>
      <p:sp>
        <p:nvSpPr>
          <p:cNvPr id="4" name="Slide Number Placeholder 3">
            <a:extLst>
              <a:ext uri="{FF2B5EF4-FFF2-40B4-BE49-F238E27FC236}">
                <a16:creationId xmlns:a16="http://schemas.microsoft.com/office/drawing/2014/main" id="{1F22F146-2803-7B37-FAE2-4AB5C3F7FC32}"/>
              </a:ext>
            </a:extLst>
          </p:cNvPr>
          <p:cNvSpPr>
            <a:spLocks noGrp="1"/>
          </p:cNvSpPr>
          <p:nvPr>
            <p:ph type="sldNum" sz="quarter" idx="12"/>
          </p:nvPr>
        </p:nvSpPr>
        <p:spPr/>
        <p:txBody>
          <a:bodyPr/>
          <a:lstStyle/>
          <a:p>
            <a:fld id="{6D8E5AF5-9844-4B5F-877D-C7E57D294B62}" type="slidenum">
              <a:rPr lang="vi-VN" smtClean="0"/>
              <a:t>‹#›</a:t>
            </a:fld>
            <a:endParaRPr lang="vi-VN"/>
          </a:p>
        </p:txBody>
      </p:sp>
    </p:spTree>
    <p:extLst>
      <p:ext uri="{BB962C8B-B14F-4D97-AF65-F5344CB8AC3E}">
        <p14:creationId xmlns:p14="http://schemas.microsoft.com/office/powerpoint/2010/main" val="2946037930"/>
      </p:ext>
    </p:extLst>
  </p:cSld>
  <p:clrMapOvr>
    <a:masterClrMapping/>
  </p:clrMapOvr>
  <p:transition spd="slow">
    <p:wip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6EA546-AC04-FF4B-7481-F446E0DE804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vi-VN"/>
          </a:p>
        </p:txBody>
      </p:sp>
      <p:sp>
        <p:nvSpPr>
          <p:cNvPr id="3" name="Content Placeholder 2">
            <a:extLst>
              <a:ext uri="{FF2B5EF4-FFF2-40B4-BE49-F238E27FC236}">
                <a16:creationId xmlns:a16="http://schemas.microsoft.com/office/drawing/2014/main" id="{09CA9259-2C9C-9E6A-492C-9EC11A54FBE0}"/>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Text Placeholder 3">
            <a:extLst>
              <a:ext uri="{FF2B5EF4-FFF2-40B4-BE49-F238E27FC236}">
                <a16:creationId xmlns:a16="http://schemas.microsoft.com/office/drawing/2014/main" id="{E26A6958-C1A4-F0BD-D52F-4D574D2163B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368D5BA-826A-E16D-337E-0CDB993B0035}"/>
              </a:ext>
            </a:extLst>
          </p:cNvPr>
          <p:cNvSpPr>
            <a:spLocks noGrp="1"/>
          </p:cNvSpPr>
          <p:nvPr>
            <p:ph type="dt" sz="half" idx="10"/>
          </p:nvPr>
        </p:nvSpPr>
        <p:spPr/>
        <p:txBody>
          <a:bodyPr/>
          <a:lstStyle/>
          <a:p>
            <a:fld id="{1F062F8B-C29A-4F4A-A8DB-6E1C63C8248D}" type="datetimeFigureOut">
              <a:rPr lang="vi-VN" smtClean="0"/>
              <a:t>04/01/2026</a:t>
            </a:fld>
            <a:endParaRPr lang="vi-VN"/>
          </a:p>
        </p:txBody>
      </p:sp>
      <p:sp>
        <p:nvSpPr>
          <p:cNvPr id="6" name="Footer Placeholder 5">
            <a:extLst>
              <a:ext uri="{FF2B5EF4-FFF2-40B4-BE49-F238E27FC236}">
                <a16:creationId xmlns:a16="http://schemas.microsoft.com/office/drawing/2014/main" id="{F9930282-D5B1-CCDA-B67E-00AA95455FEA}"/>
              </a:ext>
            </a:extLst>
          </p:cNvPr>
          <p:cNvSpPr>
            <a:spLocks noGrp="1"/>
          </p:cNvSpPr>
          <p:nvPr>
            <p:ph type="ftr" sz="quarter" idx="11"/>
          </p:nvPr>
        </p:nvSpPr>
        <p:spPr/>
        <p:txBody>
          <a:bodyPr/>
          <a:lstStyle/>
          <a:p>
            <a:endParaRPr lang="vi-VN"/>
          </a:p>
        </p:txBody>
      </p:sp>
      <p:sp>
        <p:nvSpPr>
          <p:cNvPr id="7" name="Slide Number Placeholder 6">
            <a:extLst>
              <a:ext uri="{FF2B5EF4-FFF2-40B4-BE49-F238E27FC236}">
                <a16:creationId xmlns:a16="http://schemas.microsoft.com/office/drawing/2014/main" id="{0D90CEB2-29DA-A98C-8ED6-6FF7CF930F27}"/>
              </a:ext>
            </a:extLst>
          </p:cNvPr>
          <p:cNvSpPr>
            <a:spLocks noGrp="1"/>
          </p:cNvSpPr>
          <p:nvPr>
            <p:ph type="sldNum" sz="quarter" idx="12"/>
          </p:nvPr>
        </p:nvSpPr>
        <p:spPr/>
        <p:txBody>
          <a:bodyPr/>
          <a:lstStyle/>
          <a:p>
            <a:fld id="{6D8E5AF5-9844-4B5F-877D-C7E57D294B62}" type="slidenum">
              <a:rPr lang="vi-VN" smtClean="0"/>
              <a:t>‹#›</a:t>
            </a:fld>
            <a:endParaRPr lang="vi-VN"/>
          </a:p>
        </p:txBody>
      </p:sp>
    </p:spTree>
    <p:extLst>
      <p:ext uri="{BB962C8B-B14F-4D97-AF65-F5344CB8AC3E}">
        <p14:creationId xmlns:p14="http://schemas.microsoft.com/office/powerpoint/2010/main" val="2047374289"/>
      </p:ext>
    </p:extLst>
  </p:cSld>
  <p:clrMapOvr>
    <a:masterClrMapping/>
  </p:clrMapOvr>
  <p:transition spd="slow">
    <p:wip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2868AE-BD2B-8C90-B60C-7F78A690CD4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vi-VN"/>
          </a:p>
        </p:txBody>
      </p:sp>
      <p:sp>
        <p:nvSpPr>
          <p:cNvPr id="3" name="Picture Placeholder 2">
            <a:extLst>
              <a:ext uri="{FF2B5EF4-FFF2-40B4-BE49-F238E27FC236}">
                <a16:creationId xmlns:a16="http://schemas.microsoft.com/office/drawing/2014/main" id="{FEED1A09-A951-4CF5-4FA7-0AFB319D65F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vi-VN"/>
          </a:p>
        </p:txBody>
      </p:sp>
      <p:sp>
        <p:nvSpPr>
          <p:cNvPr id="4" name="Text Placeholder 3">
            <a:extLst>
              <a:ext uri="{FF2B5EF4-FFF2-40B4-BE49-F238E27FC236}">
                <a16:creationId xmlns:a16="http://schemas.microsoft.com/office/drawing/2014/main" id="{66F6EFED-4669-CBAB-0C4E-D70B3AD1284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C1EEE1E-5589-29B2-0819-DC5882B5F289}"/>
              </a:ext>
            </a:extLst>
          </p:cNvPr>
          <p:cNvSpPr>
            <a:spLocks noGrp="1"/>
          </p:cNvSpPr>
          <p:nvPr>
            <p:ph type="dt" sz="half" idx="10"/>
          </p:nvPr>
        </p:nvSpPr>
        <p:spPr/>
        <p:txBody>
          <a:bodyPr/>
          <a:lstStyle/>
          <a:p>
            <a:fld id="{1F062F8B-C29A-4F4A-A8DB-6E1C63C8248D}" type="datetimeFigureOut">
              <a:rPr lang="vi-VN" smtClean="0"/>
              <a:t>04/01/2026</a:t>
            </a:fld>
            <a:endParaRPr lang="vi-VN"/>
          </a:p>
        </p:txBody>
      </p:sp>
      <p:sp>
        <p:nvSpPr>
          <p:cNvPr id="6" name="Footer Placeholder 5">
            <a:extLst>
              <a:ext uri="{FF2B5EF4-FFF2-40B4-BE49-F238E27FC236}">
                <a16:creationId xmlns:a16="http://schemas.microsoft.com/office/drawing/2014/main" id="{ABD390F5-1431-D39A-BC78-5905BC97E509}"/>
              </a:ext>
            </a:extLst>
          </p:cNvPr>
          <p:cNvSpPr>
            <a:spLocks noGrp="1"/>
          </p:cNvSpPr>
          <p:nvPr>
            <p:ph type="ftr" sz="quarter" idx="11"/>
          </p:nvPr>
        </p:nvSpPr>
        <p:spPr/>
        <p:txBody>
          <a:bodyPr/>
          <a:lstStyle/>
          <a:p>
            <a:endParaRPr lang="vi-VN"/>
          </a:p>
        </p:txBody>
      </p:sp>
      <p:sp>
        <p:nvSpPr>
          <p:cNvPr id="7" name="Slide Number Placeholder 6">
            <a:extLst>
              <a:ext uri="{FF2B5EF4-FFF2-40B4-BE49-F238E27FC236}">
                <a16:creationId xmlns:a16="http://schemas.microsoft.com/office/drawing/2014/main" id="{6574E33E-C1F2-ED34-90D9-5AB40C5B1BF0}"/>
              </a:ext>
            </a:extLst>
          </p:cNvPr>
          <p:cNvSpPr>
            <a:spLocks noGrp="1"/>
          </p:cNvSpPr>
          <p:nvPr>
            <p:ph type="sldNum" sz="quarter" idx="12"/>
          </p:nvPr>
        </p:nvSpPr>
        <p:spPr/>
        <p:txBody>
          <a:bodyPr/>
          <a:lstStyle/>
          <a:p>
            <a:fld id="{6D8E5AF5-9844-4B5F-877D-C7E57D294B62}" type="slidenum">
              <a:rPr lang="vi-VN" smtClean="0"/>
              <a:t>‹#›</a:t>
            </a:fld>
            <a:endParaRPr lang="vi-VN"/>
          </a:p>
        </p:txBody>
      </p:sp>
    </p:spTree>
    <p:extLst>
      <p:ext uri="{BB962C8B-B14F-4D97-AF65-F5344CB8AC3E}">
        <p14:creationId xmlns:p14="http://schemas.microsoft.com/office/powerpoint/2010/main" val="889291935"/>
      </p:ext>
    </p:extLst>
  </p:cSld>
  <p:clrMapOvr>
    <a:masterClrMapping/>
  </p:clrMapOvr>
  <p:transition spd="slow">
    <p:wip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BE2FF3C-A215-9713-6804-73D1D98F923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vi-VN"/>
          </a:p>
        </p:txBody>
      </p:sp>
      <p:sp>
        <p:nvSpPr>
          <p:cNvPr id="3" name="Text Placeholder 2">
            <a:extLst>
              <a:ext uri="{FF2B5EF4-FFF2-40B4-BE49-F238E27FC236}">
                <a16:creationId xmlns:a16="http://schemas.microsoft.com/office/drawing/2014/main" id="{7270F61A-222B-868D-45F3-418553AE199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a:extLst>
              <a:ext uri="{FF2B5EF4-FFF2-40B4-BE49-F238E27FC236}">
                <a16:creationId xmlns:a16="http://schemas.microsoft.com/office/drawing/2014/main" id="{1214C3E4-1B67-7EC4-6738-CF988EAEF82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1F062F8B-C29A-4F4A-A8DB-6E1C63C8248D}" type="datetimeFigureOut">
              <a:rPr lang="vi-VN" smtClean="0"/>
              <a:t>04/01/2026</a:t>
            </a:fld>
            <a:endParaRPr lang="vi-VN"/>
          </a:p>
        </p:txBody>
      </p:sp>
      <p:sp>
        <p:nvSpPr>
          <p:cNvPr id="5" name="Footer Placeholder 4">
            <a:extLst>
              <a:ext uri="{FF2B5EF4-FFF2-40B4-BE49-F238E27FC236}">
                <a16:creationId xmlns:a16="http://schemas.microsoft.com/office/drawing/2014/main" id="{BD5B5977-6AC2-76F3-83FD-4C3537F3771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vi-VN"/>
          </a:p>
        </p:txBody>
      </p:sp>
      <p:sp>
        <p:nvSpPr>
          <p:cNvPr id="6" name="Slide Number Placeholder 5">
            <a:extLst>
              <a:ext uri="{FF2B5EF4-FFF2-40B4-BE49-F238E27FC236}">
                <a16:creationId xmlns:a16="http://schemas.microsoft.com/office/drawing/2014/main" id="{8D92AA85-5C9B-BA8F-AD6D-918700D2537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6D8E5AF5-9844-4B5F-877D-C7E57D294B62}" type="slidenum">
              <a:rPr lang="vi-VN" smtClean="0"/>
              <a:t>‹#›</a:t>
            </a:fld>
            <a:endParaRPr lang="vi-VN"/>
          </a:p>
        </p:txBody>
      </p:sp>
    </p:spTree>
    <p:extLst>
      <p:ext uri="{BB962C8B-B14F-4D97-AF65-F5344CB8AC3E}">
        <p14:creationId xmlns:p14="http://schemas.microsoft.com/office/powerpoint/2010/main" val="217422326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spd="slow">
    <p:wipe/>
  </p:transition>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image" Target="../media/image8.svg"/><Relationship Id="rId5" Type="http://schemas.openxmlformats.org/officeDocument/2006/relationships/image" Target="../media/image7.png"/><Relationship Id="rId4" Type="http://schemas.openxmlformats.org/officeDocument/2006/relationships/image" Target="../media/image6.png"/><Relationship Id="rId9" Type="http://schemas.openxmlformats.org/officeDocument/2006/relationships/image" Target="../media/image11.png"/></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3.png"/><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3.png"/><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18.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Content Placeholder 4" descr="A screen shot of a video game&#10;&#10;Description automatically generated">
            <a:extLst>
              <a:ext uri="{FF2B5EF4-FFF2-40B4-BE49-F238E27FC236}">
                <a16:creationId xmlns:a16="http://schemas.microsoft.com/office/drawing/2014/main" id="{C2A835E4-84DE-4350-2C98-D8877D3569C8}"/>
              </a:ext>
            </a:extLst>
          </p:cNvPr>
          <p:cNvPicPr>
            <a:picLocks noGrp="1" noChangeAspect="1"/>
          </p:cNvPicPr>
          <p:nvPr>
            <p:ph idx="1"/>
          </p:nvPr>
        </p:nvPicPr>
        <p:blipFill>
          <a:blip r:embed="rId2">
            <a:extLst>
              <a:ext uri="{28A0092B-C50C-407E-A947-70E740481C1C}">
                <a14:useLocalDpi xmlns:a14="http://schemas.microsoft.com/office/drawing/2010/main" val="0"/>
              </a:ext>
            </a:extLst>
          </a:blip>
          <a:srcRect r="-2" b="53"/>
          <a:stretch/>
        </p:blipFill>
        <p:spPr>
          <a:xfrm>
            <a:off x="-6588" y="10"/>
            <a:ext cx="12198588" cy="6857990"/>
          </a:xfrm>
          <a:prstGeom prst="rect">
            <a:avLst/>
          </a:prstGeom>
        </p:spPr>
      </p:pic>
      <p:sp>
        <p:nvSpPr>
          <p:cNvPr id="6" name="Freeform 7">
            <a:extLst>
              <a:ext uri="{FF2B5EF4-FFF2-40B4-BE49-F238E27FC236}">
                <a16:creationId xmlns:a16="http://schemas.microsoft.com/office/drawing/2014/main" id="{BFA0908E-8721-3AE1-05B8-A6C1F20ED8AC}"/>
              </a:ext>
            </a:extLst>
          </p:cNvPr>
          <p:cNvSpPr/>
          <p:nvPr/>
        </p:nvSpPr>
        <p:spPr>
          <a:xfrm>
            <a:off x="7188484" y="2450592"/>
            <a:ext cx="5003516" cy="4407408"/>
          </a:xfrm>
          <a:custGeom>
            <a:avLst/>
            <a:gdLst/>
            <a:ahLst/>
            <a:cxnLst/>
            <a:rect l="l" t="t" r="r" b="b"/>
            <a:pathLst>
              <a:path w="3705034" h="3282043">
                <a:moveTo>
                  <a:pt x="0" y="0"/>
                </a:moveTo>
                <a:lnTo>
                  <a:pt x="3705035" y="0"/>
                </a:lnTo>
                <a:lnTo>
                  <a:pt x="3705035" y="3282043"/>
                </a:lnTo>
                <a:lnTo>
                  <a:pt x="0" y="3282043"/>
                </a:lnTo>
                <a:lnTo>
                  <a:pt x="0" y="0"/>
                </a:lnTo>
                <a:close/>
              </a:path>
            </a:pathLst>
          </a:custGeom>
          <a:blipFill>
            <a:blip r:embed="rId3"/>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pic>
        <p:nvPicPr>
          <p:cNvPr id="7" name="Picture 6">
            <a:extLst>
              <a:ext uri="{FF2B5EF4-FFF2-40B4-BE49-F238E27FC236}">
                <a16:creationId xmlns:a16="http://schemas.microsoft.com/office/drawing/2014/main" id="{D215FAEE-1B21-536C-D38D-451A919DFA4F}"/>
              </a:ext>
            </a:extLst>
          </p:cNvPr>
          <p:cNvPicPr>
            <a:picLocks noChangeAspect="1"/>
          </p:cNvPicPr>
          <p:nvPr/>
        </p:nvPicPr>
        <p:blipFill>
          <a:blip r:embed="rId4"/>
          <a:stretch>
            <a:fillRect/>
          </a:stretch>
        </p:blipFill>
        <p:spPr>
          <a:xfrm>
            <a:off x="2140643" y="1282862"/>
            <a:ext cx="7736509" cy="2045554"/>
          </a:xfrm>
          <a:prstGeom prst="rect">
            <a:avLst/>
          </a:prstGeom>
        </p:spPr>
      </p:pic>
    </p:spTree>
    <p:extLst>
      <p:ext uri="{BB962C8B-B14F-4D97-AF65-F5344CB8AC3E}">
        <p14:creationId xmlns:p14="http://schemas.microsoft.com/office/powerpoint/2010/main" val="1200449355"/>
      </p:ext>
    </p:extLst>
  </p:cSld>
  <p:clrMapOvr>
    <a:masterClrMapping/>
  </p:clrMapOvr>
  <p:transition spd="slow">
    <p:wip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FB5092-2ECA-6C28-40CE-959FEE1D38E5}"/>
              </a:ext>
            </a:extLst>
          </p:cNvPr>
          <p:cNvSpPr>
            <a:spLocks noGrp="1"/>
          </p:cNvSpPr>
          <p:nvPr>
            <p:ph type="ctrTitle"/>
          </p:nvPr>
        </p:nvSpPr>
        <p:spPr/>
        <p:txBody>
          <a:bodyPr/>
          <a:lstStyle/>
          <a:p>
            <a:endParaRPr lang="vi-VN"/>
          </a:p>
        </p:txBody>
      </p:sp>
      <p:sp>
        <p:nvSpPr>
          <p:cNvPr id="3" name="Subtitle 2">
            <a:extLst>
              <a:ext uri="{FF2B5EF4-FFF2-40B4-BE49-F238E27FC236}">
                <a16:creationId xmlns:a16="http://schemas.microsoft.com/office/drawing/2014/main" id="{4AE3EB16-7182-B9AB-8A7D-FC23391404CA}"/>
              </a:ext>
            </a:extLst>
          </p:cNvPr>
          <p:cNvSpPr>
            <a:spLocks noGrp="1"/>
          </p:cNvSpPr>
          <p:nvPr>
            <p:ph type="subTitle" idx="1"/>
          </p:nvPr>
        </p:nvSpPr>
        <p:spPr/>
        <p:txBody>
          <a:bodyPr/>
          <a:lstStyle/>
          <a:p>
            <a:endParaRPr lang="vi-VN"/>
          </a:p>
        </p:txBody>
      </p:sp>
      <p:pic>
        <p:nvPicPr>
          <p:cNvPr id="5" name="Picture 4" descr="A screen shot of a video game&#10;&#10;Description automatically generated">
            <a:extLst>
              <a:ext uri="{FF2B5EF4-FFF2-40B4-BE49-F238E27FC236}">
                <a16:creationId xmlns:a16="http://schemas.microsoft.com/office/drawing/2014/main" id="{0CA49C2A-E4CD-6B33-8601-B949B5CB597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7" name="Freeform 6">
            <a:extLst>
              <a:ext uri="{FF2B5EF4-FFF2-40B4-BE49-F238E27FC236}">
                <a16:creationId xmlns:a16="http://schemas.microsoft.com/office/drawing/2014/main" id="{6242484D-FA09-5978-C548-1A95FCE90073}"/>
              </a:ext>
            </a:extLst>
          </p:cNvPr>
          <p:cNvSpPr/>
          <p:nvPr/>
        </p:nvSpPr>
        <p:spPr>
          <a:xfrm>
            <a:off x="-168775" y="2827782"/>
            <a:ext cx="4722487" cy="4076255"/>
          </a:xfrm>
          <a:custGeom>
            <a:avLst/>
            <a:gdLst/>
            <a:ahLst/>
            <a:cxnLst/>
            <a:rect l="l" t="t" r="r" b="b"/>
            <a:pathLst>
              <a:path w="3255843" h="2863785">
                <a:moveTo>
                  <a:pt x="0" y="0"/>
                </a:moveTo>
                <a:lnTo>
                  <a:pt x="3255843" y="0"/>
                </a:lnTo>
                <a:lnTo>
                  <a:pt x="3255843" y="2863785"/>
                </a:lnTo>
                <a:lnTo>
                  <a:pt x="0" y="2863785"/>
                </a:lnTo>
                <a:lnTo>
                  <a:pt x="0" y="0"/>
                </a:lnTo>
                <a:close/>
              </a:path>
            </a:pathLst>
          </a:custGeom>
          <a:blipFill>
            <a:blip r:embed="rId3"/>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pic>
        <p:nvPicPr>
          <p:cNvPr id="8" name="Picture 7">
            <a:extLst>
              <a:ext uri="{FF2B5EF4-FFF2-40B4-BE49-F238E27FC236}">
                <a16:creationId xmlns:a16="http://schemas.microsoft.com/office/drawing/2014/main" id="{A8E01CF2-8A22-4B18-6C5F-8ECDF8834363}"/>
              </a:ext>
            </a:extLst>
          </p:cNvPr>
          <p:cNvPicPr>
            <a:picLocks noChangeAspect="1"/>
          </p:cNvPicPr>
          <p:nvPr/>
        </p:nvPicPr>
        <p:blipFill>
          <a:blip r:embed="rId4"/>
          <a:stretch>
            <a:fillRect/>
          </a:stretch>
        </p:blipFill>
        <p:spPr>
          <a:xfrm rot="2057928">
            <a:off x="10163512" y="465878"/>
            <a:ext cx="1008975" cy="908382"/>
          </a:xfrm>
          <a:prstGeom prst="rect">
            <a:avLst/>
          </a:prstGeom>
        </p:spPr>
      </p:pic>
      <p:sp>
        <p:nvSpPr>
          <p:cNvPr id="9" name="Freeform 5">
            <a:extLst>
              <a:ext uri="{FF2B5EF4-FFF2-40B4-BE49-F238E27FC236}">
                <a16:creationId xmlns:a16="http://schemas.microsoft.com/office/drawing/2014/main" id="{A1B6C0ED-3C74-ABBE-A029-2916EAFB5108}"/>
              </a:ext>
            </a:extLst>
          </p:cNvPr>
          <p:cNvSpPr/>
          <p:nvPr/>
        </p:nvSpPr>
        <p:spPr>
          <a:xfrm>
            <a:off x="8860536" y="5125275"/>
            <a:ext cx="1668486" cy="1220724"/>
          </a:xfrm>
          <a:custGeom>
            <a:avLst/>
            <a:gdLst/>
            <a:ahLst/>
            <a:cxnLst/>
            <a:rect l="l" t="t" r="r" b="b"/>
            <a:pathLst>
              <a:path w="2837764" h="2666316">
                <a:moveTo>
                  <a:pt x="0" y="0"/>
                </a:moveTo>
                <a:lnTo>
                  <a:pt x="2837764" y="0"/>
                </a:lnTo>
                <a:lnTo>
                  <a:pt x="2837764" y="2666316"/>
                </a:lnTo>
                <a:lnTo>
                  <a:pt x="0" y="2666316"/>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pic>
        <p:nvPicPr>
          <p:cNvPr id="4" name="Picture 3">
            <a:extLst>
              <a:ext uri="{FF2B5EF4-FFF2-40B4-BE49-F238E27FC236}">
                <a16:creationId xmlns:a16="http://schemas.microsoft.com/office/drawing/2014/main" id="{90B92D05-1455-380E-40F9-BA8A7F5984EF}"/>
              </a:ext>
            </a:extLst>
          </p:cNvPr>
          <p:cNvPicPr>
            <a:picLocks noChangeAspect="1"/>
          </p:cNvPicPr>
          <p:nvPr/>
        </p:nvPicPr>
        <p:blipFill>
          <a:blip r:embed="rId7"/>
          <a:stretch>
            <a:fillRect/>
          </a:stretch>
        </p:blipFill>
        <p:spPr>
          <a:xfrm>
            <a:off x="4581006" y="694011"/>
            <a:ext cx="3182388" cy="1420491"/>
          </a:xfrm>
          <a:prstGeom prst="rect">
            <a:avLst/>
          </a:prstGeom>
        </p:spPr>
      </p:pic>
      <p:pic>
        <p:nvPicPr>
          <p:cNvPr id="6" name="Picture 5">
            <a:extLst>
              <a:ext uri="{FF2B5EF4-FFF2-40B4-BE49-F238E27FC236}">
                <a16:creationId xmlns:a16="http://schemas.microsoft.com/office/drawing/2014/main" id="{08C099EE-32A7-A222-C3FD-EF833D684870}"/>
              </a:ext>
            </a:extLst>
          </p:cNvPr>
          <p:cNvPicPr>
            <a:picLocks noChangeAspect="1"/>
          </p:cNvPicPr>
          <p:nvPr/>
        </p:nvPicPr>
        <p:blipFill>
          <a:blip r:embed="rId8"/>
          <a:stretch>
            <a:fillRect/>
          </a:stretch>
        </p:blipFill>
        <p:spPr>
          <a:xfrm>
            <a:off x="2970662" y="1536895"/>
            <a:ext cx="6163590" cy="3871296"/>
          </a:xfrm>
          <a:prstGeom prst="rect">
            <a:avLst/>
          </a:prstGeom>
        </p:spPr>
      </p:pic>
      <p:pic>
        <p:nvPicPr>
          <p:cNvPr id="18" name="Picture 17">
            <a:extLst>
              <a:ext uri="{FF2B5EF4-FFF2-40B4-BE49-F238E27FC236}">
                <a16:creationId xmlns:a16="http://schemas.microsoft.com/office/drawing/2014/main" id="{7808B182-340B-B5D9-D3C2-9879AFA4EFE9}"/>
              </a:ext>
            </a:extLst>
          </p:cNvPr>
          <p:cNvPicPr>
            <a:picLocks noChangeAspect="1"/>
          </p:cNvPicPr>
          <p:nvPr/>
        </p:nvPicPr>
        <p:blipFill>
          <a:blip r:embed="rId9"/>
          <a:stretch>
            <a:fillRect/>
          </a:stretch>
        </p:blipFill>
        <p:spPr>
          <a:xfrm>
            <a:off x="4758086" y="4549302"/>
            <a:ext cx="6376969" cy="1286367"/>
          </a:xfrm>
          <a:prstGeom prst="rect">
            <a:avLst/>
          </a:prstGeom>
        </p:spPr>
      </p:pic>
    </p:spTree>
    <p:extLst>
      <p:ext uri="{BB962C8B-B14F-4D97-AF65-F5344CB8AC3E}">
        <p14:creationId xmlns:p14="http://schemas.microsoft.com/office/powerpoint/2010/main" val="3849312803"/>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cBhvr additive="base">
                                        <p:cTn id="12" dur="500" fill="hold"/>
                                        <p:tgtEl>
                                          <p:spTgt spid="6"/>
                                        </p:tgtEl>
                                        <p:attrNameLst>
                                          <p:attrName>ppt_x</p:attrName>
                                        </p:attrNameLst>
                                      </p:cBhvr>
                                      <p:tavLst>
                                        <p:tav tm="0">
                                          <p:val>
                                            <p:strVal val="#ppt_x"/>
                                          </p:val>
                                        </p:tav>
                                        <p:tav tm="100000">
                                          <p:val>
                                            <p:strVal val="#ppt_x"/>
                                          </p:val>
                                        </p:tav>
                                      </p:tavLst>
                                    </p:anim>
                                    <p:anim calcmode="lin" valueType="num">
                                      <p:cBhvr additive="base">
                                        <p:cTn id="13"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16" presetClass="entr" presetSubtype="21" fill="hold" nodeType="clickEffect">
                                  <p:stCondLst>
                                    <p:cond delay="0"/>
                                  </p:stCondLst>
                                  <p:childTnLst>
                                    <p:set>
                                      <p:cBhvr>
                                        <p:cTn id="17" dur="1" fill="hold">
                                          <p:stCondLst>
                                            <p:cond delay="0"/>
                                          </p:stCondLst>
                                        </p:cTn>
                                        <p:tgtEl>
                                          <p:spTgt spid="18"/>
                                        </p:tgtEl>
                                        <p:attrNameLst>
                                          <p:attrName>style.visibility</p:attrName>
                                        </p:attrNameLst>
                                      </p:cBhvr>
                                      <p:to>
                                        <p:strVal val="visible"/>
                                      </p:to>
                                    </p:set>
                                    <p:animEffect transition="in" filter="barn(inVertical)">
                                      <p:cBhvr>
                                        <p:cTn id="18"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Content Placeholder 4" descr="A screen shot of a video game&#10;&#10;Description automatically generated">
            <a:extLst>
              <a:ext uri="{FF2B5EF4-FFF2-40B4-BE49-F238E27FC236}">
                <a16:creationId xmlns:a16="http://schemas.microsoft.com/office/drawing/2014/main" id="{C2A835E4-84DE-4350-2C98-D8877D3569C8}"/>
              </a:ext>
            </a:extLst>
          </p:cNvPr>
          <p:cNvPicPr>
            <a:picLocks noGrp="1" noChangeAspect="1"/>
          </p:cNvPicPr>
          <p:nvPr>
            <p:ph idx="1"/>
          </p:nvPr>
        </p:nvPicPr>
        <p:blipFill>
          <a:blip r:embed="rId2">
            <a:extLst>
              <a:ext uri="{28A0092B-C50C-407E-A947-70E740481C1C}">
                <a14:useLocalDpi xmlns:a14="http://schemas.microsoft.com/office/drawing/2010/main" val="0"/>
              </a:ext>
            </a:extLst>
          </a:blip>
          <a:srcRect r="-2" b="53"/>
          <a:stretch/>
        </p:blipFill>
        <p:spPr>
          <a:xfrm>
            <a:off x="-6588" y="10"/>
            <a:ext cx="12198588" cy="6857990"/>
          </a:xfrm>
          <a:prstGeom prst="rect">
            <a:avLst/>
          </a:prstGeom>
        </p:spPr>
      </p:pic>
      <p:sp>
        <p:nvSpPr>
          <p:cNvPr id="6" name="Freeform 7">
            <a:extLst>
              <a:ext uri="{FF2B5EF4-FFF2-40B4-BE49-F238E27FC236}">
                <a16:creationId xmlns:a16="http://schemas.microsoft.com/office/drawing/2014/main" id="{BFA0908E-8721-3AE1-05B8-A6C1F20ED8AC}"/>
              </a:ext>
            </a:extLst>
          </p:cNvPr>
          <p:cNvSpPr/>
          <p:nvPr/>
        </p:nvSpPr>
        <p:spPr>
          <a:xfrm>
            <a:off x="7188484" y="2450592"/>
            <a:ext cx="5003516" cy="4407408"/>
          </a:xfrm>
          <a:custGeom>
            <a:avLst/>
            <a:gdLst/>
            <a:ahLst/>
            <a:cxnLst/>
            <a:rect l="l" t="t" r="r" b="b"/>
            <a:pathLst>
              <a:path w="3705034" h="3282043">
                <a:moveTo>
                  <a:pt x="0" y="0"/>
                </a:moveTo>
                <a:lnTo>
                  <a:pt x="3705035" y="0"/>
                </a:lnTo>
                <a:lnTo>
                  <a:pt x="3705035" y="3282043"/>
                </a:lnTo>
                <a:lnTo>
                  <a:pt x="0" y="3282043"/>
                </a:lnTo>
                <a:lnTo>
                  <a:pt x="0" y="0"/>
                </a:lnTo>
                <a:close/>
              </a:path>
            </a:pathLst>
          </a:custGeom>
          <a:blipFill>
            <a:blip r:embed="rId3"/>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pic>
        <p:nvPicPr>
          <p:cNvPr id="4" name="Picture 3">
            <a:extLst>
              <a:ext uri="{FF2B5EF4-FFF2-40B4-BE49-F238E27FC236}">
                <a16:creationId xmlns:a16="http://schemas.microsoft.com/office/drawing/2014/main" id="{F1D511F9-D28F-AFD2-71E3-0C0C549DA4B7}"/>
              </a:ext>
            </a:extLst>
          </p:cNvPr>
          <p:cNvPicPr>
            <a:picLocks noChangeAspect="1"/>
          </p:cNvPicPr>
          <p:nvPr/>
        </p:nvPicPr>
        <p:blipFill>
          <a:blip r:embed="rId4"/>
          <a:stretch>
            <a:fillRect/>
          </a:stretch>
        </p:blipFill>
        <p:spPr>
          <a:xfrm>
            <a:off x="2937781" y="2292899"/>
            <a:ext cx="5961507" cy="1565949"/>
          </a:xfrm>
          <a:prstGeom prst="rect">
            <a:avLst/>
          </a:prstGeom>
        </p:spPr>
      </p:pic>
    </p:spTree>
    <p:extLst>
      <p:ext uri="{BB962C8B-B14F-4D97-AF65-F5344CB8AC3E}">
        <p14:creationId xmlns:p14="http://schemas.microsoft.com/office/powerpoint/2010/main" val="3010553158"/>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9" name="Content Placeholder 8" descr="A yellow wood floor with blue sky and clouds&#10;&#10;Description automatically generated">
            <a:extLst>
              <a:ext uri="{FF2B5EF4-FFF2-40B4-BE49-F238E27FC236}">
                <a16:creationId xmlns:a16="http://schemas.microsoft.com/office/drawing/2014/main" id="{299181C5-90B5-B6BC-D6D9-1EF693CB0ACB}"/>
              </a:ext>
            </a:extLst>
          </p:cNvPr>
          <p:cNvPicPr>
            <a:picLocks noGrp="1" noChangeAspect="1"/>
          </p:cNvPicPr>
          <p:nvPr>
            <p:ph idx="1"/>
          </p:nvPr>
        </p:nvPicPr>
        <p:blipFill>
          <a:blip r:embed="rId2">
            <a:extLst>
              <a:ext uri="{28A0092B-C50C-407E-A947-70E740481C1C}">
                <a14:useLocalDpi xmlns:a14="http://schemas.microsoft.com/office/drawing/2010/main" val="0"/>
              </a:ext>
            </a:extLst>
          </a:blip>
          <a:srcRect t="19"/>
          <a:stretch/>
        </p:blipFill>
        <p:spPr>
          <a:xfrm>
            <a:off x="20" y="1282"/>
            <a:ext cx="12191980" cy="6856718"/>
          </a:xfrm>
          <a:prstGeom prst="rect">
            <a:avLst/>
          </a:prstGeom>
        </p:spPr>
      </p:pic>
      <p:sp>
        <p:nvSpPr>
          <p:cNvPr id="11" name="Rectangle: Diagonal Corners Rounded 10">
            <a:extLst>
              <a:ext uri="{FF2B5EF4-FFF2-40B4-BE49-F238E27FC236}">
                <a16:creationId xmlns:a16="http://schemas.microsoft.com/office/drawing/2014/main" id="{0EF8BF2B-781F-BEFD-1129-522749D75997}"/>
              </a:ext>
            </a:extLst>
          </p:cNvPr>
          <p:cNvSpPr/>
          <p:nvPr/>
        </p:nvSpPr>
        <p:spPr>
          <a:xfrm>
            <a:off x="502920" y="365760"/>
            <a:ext cx="11569246" cy="1353312"/>
          </a:xfrm>
          <a:custGeom>
            <a:avLst/>
            <a:gdLst>
              <a:gd name="connsiteX0" fmla="*/ 225557 w 11569246"/>
              <a:gd name="connsiteY0" fmla="*/ 0 h 1353312"/>
              <a:gd name="connsiteX1" fmla="*/ 11569246 w 11569246"/>
              <a:gd name="connsiteY1" fmla="*/ 0 h 1353312"/>
              <a:gd name="connsiteX2" fmla="*/ 11569246 w 11569246"/>
              <a:gd name="connsiteY2" fmla="*/ 0 h 1353312"/>
              <a:gd name="connsiteX3" fmla="*/ 11569246 w 11569246"/>
              <a:gd name="connsiteY3" fmla="*/ 1127755 h 1353312"/>
              <a:gd name="connsiteX4" fmla="*/ 11343689 w 11569246"/>
              <a:gd name="connsiteY4" fmla="*/ 1353312 h 1353312"/>
              <a:gd name="connsiteX5" fmla="*/ 0 w 11569246"/>
              <a:gd name="connsiteY5" fmla="*/ 1353312 h 1353312"/>
              <a:gd name="connsiteX6" fmla="*/ 0 w 11569246"/>
              <a:gd name="connsiteY6" fmla="*/ 1353312 h 1353312"/>
              <a:gd name="connsiteX7" fmla="*/ 0 w 11569246"/>
              <a:gd name="connsiteY7" fmla="*/ 225557 h 1353312"/>
              <a:gd name="connsiteX8" fmla="*/ 225557 w 11569246"/>
              <a:gd name="connsiteY8" fmla="*/ 0 h 13533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569246" h="1353312" fill="none" extrusionOk="0">
                <a:moveTo>
                  <a:pt x="225557" y="0"/>
                </a:moveTo>
                <a:cubicBezTo>
                  <a:pt x="2488530" y="78011"/>
                  <a:pt x="9553456" y="21937"/>
                  <a:pt x="11569246" y="0"/>
                </a:cubicBezTo>
                <a:lnTo>
                  <a:pt x="11569246" y="0"/>
                </a:lnTo>
                <a:cubicBezTo>
                  <a:pt x="11520239" y="138444"/>
                  <a:pt x="11476121" y="802737"/>
                  <a:pt x="11569246" y="1127755"/>
                </a:cubicBezTo>
                <a:cubicBezTo>
                  <a:pt x="11571834" y="1249108"/>
                  <a:pt x="11458177" y="1352556"/>
                  <a:pt x="11343689" y="1353312"/>
                </a:cubicBezTo>
                <a:cubicBezTo>
                  <a:pt x="7742922" y="1208228"/>
                  <a:pt x="5405388" y="1388391"/>
                  <a:pt x="0" y="1353312"/>
                </a:cubicBezTo>
                <a:lnTo>
                  <a:pt x="0" y="1353312"/>
                </a:lnTo>
                <a:cubicBezTo>
                  <a:pt x="-55614" y="814289"/>
                  <a:pt x="-94085" y="460855"/>
                  <a:pt x="0" y="225557"/>
                </a:cubicBezTo>
                <a:cubicBezTo>
                  <a:pt x="21334" y="103709"/>
                  <a:pt x="101668" y="8263"/>
                  <a:pt x="225557" y="0"/>
                </a:cubicBezTo>
                <a:close/>
              </a:path>
              <a:path w="11569246" h="1353312" stroke="0" extrusionOk="0">
                <a:moveTo>
                  <a:pt x="225557" y="0"/>
                </a:moveTo>
                <a:cubicBezTo>
                  <a:pt x="5205117" y="-16420"/>
                  <a:pt x="8734395" y="-157111"/>
                  <a:pt x="11569246" y="0"/>
                </a:cubicBezTo>
                <a:lnTo>
                  <a:pt x="11569246" y="0"/>
                </a:lnTo>
                <a:cubicBezTo>
                  <a:pt x="11666072" y="213331"/>
                  <a:pt x="11500117" y="733034"/>
                  <a:pt x="11569246" y="1127755"/>
                </a:cubicBezTo>
                <a:cubicBezTo>
                  <a:pt x="11566714" y="1259666"/>
                  <a:pt x="11480847" y="1361861"/>
                  <a:pt x="11343689" y="1353312"/>
                </a:cubicBezTo>
                <a:cubicBezTo>
                  <a:pt x="10132118" y="1235817"/>
                  <a:pt x="5188962" y="1434934"/>
                  <a:pt x="0" y="1353312"/>
                </a:cubicBezTo>
                <a:lnTo>
                  <a:pt x="0" y="1353312"/>
                </a:lnTo>
                <a:cubicBezTo>
                  <a:pt x="79494" y="820339"/>
                  <a:pt x="42989" y="679251"/>
                  <a:pt x="0" y="225557"/>
                </a:cubicBezTo>
                <a:cubicBezTo>
                  <a:pt x="10238" y="88689"/>
                  <a:pt x="106773" y="542"/>
                  <a:pt x="225557" y="0"/>
                </a:cubicBezTo>
                <a:close/>
              </a:path>
            </a:pathLst>
          </a:custGeom>
          <a:solidFill>
            <a:schemeClr val="bg1"/>
          </a:solidFill>
          <a:ln w="38100">
            <a:solidFill>
              <a:srgbClr val="4BCAF9"/>
            </a:solidFill>
            <a:prstDash val="dash"/>
            <a:extLst>
              <a:ext uri="{C807C97D-BFC1-408E-A445-0C87EB9F89A2}">
                <ask:lineSketchStyleProps xmlns:ask="http://schemas.microsoft.com/office/drawing/2018/sketchyshapes" sd="2214188587">
                  <a:prstGeom prst="round2DiagRect">
                    <a:avLst/>
                  </a:prstGeom>
                  <ask:type>
                    <ask:lineSketchCurved/>
                  </ask:type>
                </ask:lineSketchStyleProps>
              </a:ext>
            </a:extLs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600" i="1" dirty="0">
                <a:solidFill>
                  <a:srgbClr val="C00000"/>
                </a:solidFill>
                <a:latin typeface="Calibri" panose="020F0502020204030204" pitchFamily="34" charset="0"/>
                <a:ea typeface="Calibri" panose="020F0502020204030204" pitchFamily="34" charset="0"/>
                <a:cs typeface="Calibri" panose="020F0502020204030204" pitchFamily="34" charset="0"/>
              </a:rPr>
              <a:t>1. </a:t>
            </a:r>
            <a:r>
              <a:rPr lang="vi-VN" sz="3600" i="1" dirty="0">
                <a:solidFill>
                  <a:srgbClr val="C00000"/>
                </a:solidFill>
                <a:latin typeface="Calibri" panose="020F0502020204030204" pitchFamily="34" charset="0"/>
                <a:ea typeface="Calibri" panose="020F0502020204030204" pitchFamily="34" charset="0"/>
                <a:cs typeface="Calibri" panose="020F0502020204030204" pitchFamily="34" charset="0"/>
              </a:rPr>
              <a:t>Trao đổi với bạn về nội dung của cuốn sách viết về một tấm gương học tập.</a:t>
            </a:r>
          </a:p>
        </p:txBody>
      </p:sp>
      <p:pic>
        <p:nvPicPr>
          <p:cNvPr id="5" name="Picture 4">
            <a:extLst>
              <a:ext uri="{FF2B5EF4-FFF2-40B4-BE49-F238E27FC236}">
                <a16:creationId xmlns:a16="http://schemas.microsoft.com/office/drawing/2014/main" id="{249B8B77-B12A-A337-ADD2-82E3296ED481}"/>
              </a:ext>
            </a:extLst>
          </p:cNvPr>
          <p:cNvPicPr>
            <a:picLocks noChangeAspect="1"/>
          </p:cNvPicPr>
          <p:nvPr/>
        </p:nvPicPr>
        <p:blipFill>
          <a:blip r:embed="rId3"/>
          <a:stretch>
            <a:fillRect/>
          </a:stretch>
        </p:blipFill>
        <p:spPr>
          <a:xfrm>
            <a:off x="1127375" y="2539734"/>
            <a:ext cx="10346169" cy="3242511"/>
          </a:xfrm>
          <a:prstGeom prst="rect">
            <a:avLst/>
          </a:prstGeom>
        </p:spPr>
      </p:pic>
    </p:spTree>
    <p:extLst>
      <p:ext uri="{BB962C8B-B14F-4D97-AF65-F5344CB8AC3E}">
        <p14:creationId xmlns:p14="http://schemas.microsoft.com/office/powerpoint/2010/main" val="2016409139"/>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ppt_x"/>
                                          </p:val>
                                        </p:tav>
                                        <p:tav tm="100000">
                                          <p:val>
                                            <p:strVal val="#ppt_x"/>
                                          </p:val>
                                        </p:tav>
                                      </p:tavLst>
                                    </p:anim>
                                    <p:anim calcmode="lin" valueType="num">
                                      <p:cBhvr additive="base">
                                        <p:cTn id="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4" fill="hold" nodeType="click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wipe(down)">
                                      <p:cBhvr>
                                        <p:cTn id="13"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9" name="Content Placeholder 8" descr="A yellow wood floor with blue sky and clouds&#10;&#10;Description automatically generated">
            <a:extLst>
              <a:ext uri="{FF2B5EF4-FFF2-40B4-BE49-F238E27FC236}">
                <a16:creationId xmlns:a16="http://schemas.microsoft.com/office/drawing/2014/main" id="{299181C5-90B5-B6BC-D6D9-1EF693CB0ACB}"/>
              </a:ext>
            </a:extLst>
          </p:cNvPr>
          <p:cNvPicPr>
            <a:picLocks noGrp="1" noChangeAspect="1"/>
          </p:cNvPicPr>
          <p:nvPr>
            <p:ph idx="1"/>
          </p:nvPr>
        </p:nvPicPr>
        <p:blipFill>
          <a:blip r:embed="rId2">
            <a:extLst>
              <a:ext uri="{28A0092B-C50C-407E-A947-70E740481C1C}">
                <a14:useLocalDpi xmlns:a14="http://schemas.microsoft.com/office/drawing/2010/main" val="0"/>
              </a:ext>
            </a:extLst>
          </a:blip>
          <a:srcRect t="19"/>
          <a:stretch/>
        </p:blipFill>
        <p:spPr>
          <a:xfrm>
            <a:off x="-1504" y="1282"/>
            <a:ext cx="12191980" cy="6856718"/>
          </a:xfrm>
          <a:prstGeom prst="rect">
            <a:avLst/>
          </a:prstGeom>
        </p:spPr>
      </p:pic>
      <p:sp>
        <p:nvSpPr>
          <p:cNvPr id="2" name="Freeform 13">
            <a:extLst>
              <a:ext uri="{FF2B5EF4-FFF2-40B4-BE49-F238E27FC236}">
                <a16:creationId xmlns:a16="http://schemas.microsoft.com/office/drawing/2014/main" id="{BDB6E45E-9FED-6185-3A2A-1F7472155D13}"/>
              </a:ext>
            </a:extLst>
          </p:cNvPr>
          <p:cNvSpPr/>
          <p:nvPr/>
        </p:nvSpPr>
        <p:spPr>
          <a:xfrm>
            <a:off x="166973" y="2677885"/>
            <a:ext cx="2227884" cy="4531941"/>
          </a:xfrm>
          <a:custGeom>
            <a:avLst/>
            <a:gdLst/>
            <a:ahLst/>
            <a:cxnLst/>
            <a:rect l="l" t="t" r="r" b="b"/>
            <a:pathLst>
              <a:path w="1244794" h="2278799">
                <a:moveTo>
                  <a:pt x="0" y="0"/>
                </a:moveTo>
                <a:lnTo>
                  <a:pt x="1244794" y="0"/>
                </a:lnTo>
                <a:lnTo>
                  <a:pt x="1244794" y="2278798"/>
                </a:lnTo>
                <a:lnTo>
                  <a:pt x="0" y="2278798"/>
                </a:lnTo>
                <a:lnTo>
                  <a:pt x="0" y="0"/>
                </a:lnTo>
                <a:close/>
              </a:path>
            </a:pathLst>
          </a:custGeom>
          <a:blipFill>
            <a:blip r:embed="rId3"/>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3" name="Freeform 19">
            <a:extLst>
              <a:ext uri="{FF2B5EF4-FFF2-40B4-BE49-F238E27FC236}">
                <a16:creationId xmlns:a16="http://schemas.microsoft.com/office/drawing/2014/main" id="{179B0EA8-B546-DA7F-57C0-4AEEBC9410B1}"/>
              </a:ext>
            </a:extLst>
          </p:cNvPr>
          <p:cNvSpPr/>
          <p:nvPr/>
        </p:nvSpPr>
        <p:spPr>
          <a:xfrm>
            <a:off x="2558143" y="217714"/>
            <a:ext cx="9405257" cy="6411686"/>
          </a:xfrm>
          <a:custGeom>
            <a:avLst/>
            <a:gdLst/>
            <a:ahLst/>
            <a:cxnLst/>
            <a:rect l="l" t="t" r="r" b="b"/>
            <a:pathLst>
              <a:path w="3749862" h="2517095">
                <a:moveTo>
                  <a:pt x="0" y="0"/>
                </a:moveTo>
                <a:lnTo>
                  <a:pt x="3749862" y="0"/>
                </a:lnTo>
                <a:lnTo>
                  <a:pt x="3749862" y="2517095"/>
                </a:lnTo>
                <a:lnTo>
                  <a:pt x="0" y="2517095"/>
                </a:lnTo>
                <a:lnTo>
                  <a:pt x="0" y="0"/>
                </a:lnTo>
                <a:close/>
              </a:path>
            </a:pathLst>
          </a:custGeom>
          <a:blipFill>
            <a:blip r:embed="rId4"/>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5" name="TextBox 4">
            <a:extLst>
              <a:ext uri="{FF2B5EF4-FFF2-40B4-BE49-F238E27FC236}">
                <a16:creationId xmlns:a16="http://schemas.microsoft.com/office/drawing/2014/main" id="{740D3653-FD18-2788-1931-7DA7D239E29C}"/>
              </a:ext>
            </a:extLst>
          </p:cNvPr>
          <p:cNvSpPr txBox="1"/>
          <p:nvPr/>
        </p:nvSpPr>
        <p:spPr>
          <a:xfrm>
            <a:off x="3015343" y="1635034"/>
            <a:ext cx="8556171" cy="3970318"/>
          </a:xfrm>
          <a:prstGeom prst="rect">
            <a:avLst/>
          </a:prstGeom>
          <a:noFill/>
        </p:spPr>
        <p:txBody>
          <a:bodyPr wrap="square">
            <a:spAutoFit/>
          </a:bodyPr>
          <a:lstStyle/>
          <a:p>
            <a:pPr algn="just"/>
            <a:r>
              <a:rPr lang="vi-VN" sz="2800" b="1" dirty="0">
                <a:solidFill>
                  <a:schemeClr val="bg1"/>
                </a:solidFill>
                <a:latin typeface="Calibri" panose="020F0502020204030204" pitchFamily="34" charset="0"/>
                <a:cs typeface="Calibri" panose="020F0502020204030204" pitchFamily="34" charset="0"/>
              </a:rPr>
              <a:t>– Tên cuốn sách: </a:t>
            </a:r>
            <a:r>
              <a:rPr lang="vi-VN" sz="2800" dirty="0">
                <a:solidFill>
                  <a:schemeClr val="bg1"/>
                </a:solidFill>
                <a:latin typeface="Calibri" panose="020F0502020204030204" pitchFamily="34" charset="0"/>
                <a:cs typeface="Calibri" panose="020F0502020204030204" pitchFamily="34" charset="0"/>
              </a:rPr>
              <a:t>Học tấm gương làm việc và học tập suốt đời của chủ tịch Hồ Chí Minh.</a:t>
            </a:r>
            <a:endParaRPr lang="en-US" sz="2800" dirty="0">
              <a:solidFill>
                <a:schemeClr val="bg1"/>
              </a:solidFill>
              <a:latin typeface="Calibri" panose="020F0502020204030204" pitchFamily="34" charset="0"/>
              <a:cs typeface="Calibri" panose="020F0502020204030204" pitchFamily="34" charset="0"/>
            </a:endParaRPr>
          </a:p>
          <a:p>
            <a:pPr algn="just"/>
            <a:r>
              <a:rPr lang="vi-VN" sz="2800" b="1" dirty="0">
                <a:solidFill>
                  <a:schemeClr val="bg1"/>
                </a:solidFill>
                <a:latin typeface="Calibri" panose="020F0502020204030204" pitchFamily="34" charset="0"/>
                <a:cs typeface="Calibri" panose="020F0502020204030204" pitchFamily="34" charset="0"/>
              </a:rPr>
              <a:t>– Nội dung cuốn sách: </a:t>
            </a:r>
            <a:r>
              <a:rPr lang="vi-VN" sz="2800" dirty="0">
                <a:solidFill>
                  <a:schemeClr val="bg1"/>
                </a:solidFill>
                <a:latin typeface="Calibri" panose="020F0502020204030204" pitchFamily="34" charset="0"/>
                <a:cs typeface="Calibri" panose="020F0502020204030204" pitchFamily="34" charset="0"/>
              </a:rPr>
              <a:t>Viết về chủ tịch Hồ Chí Minh</a:t>
            </a:r>
            <a:r>
              <a:rPr lang="en-US" sz="2800" dirty="0">
                <a:solidFill>
                  <a:schemeClr val="bg1"/>
                </a:solidFill>
                <a:latin typeface="Calibri" panose="020F0502020204030204" pitchFamily="34" charset="0"/>
                <a:cs typeface="Calibri" panose="020F0502020204030204" pitchFamily="34" charset="0"/>
              </a:rPr>
              <a:t> - </a:t>
            </a:r>
            <a:r>
              <a:rPr lang="vi-VN" sz="2800" dirty="0">
                <a:solidFill>
                  <a:schemeClr val="bg1"/>
                </a:solidFill>
                <a:latin typeface="Calibri" panose="020F0502020204030204" pitchFamily="34" charset="0"/>
                <a:cs typeface="Calibri" panose="020F0502020204030204" pitchFamily="34" charset="0"/>
              </a:rPr>
              <a:t>những việc làm, những điều bác dặn, nhân cách và năng lực của Bác qua những hiểu biết, tự học, tự sáng tạo khắp năm châu.</a:t>
            </a:r>
            <a:endParaRPr lang="en-US" sz="2800" dirty="0">
              <a:solidFill>
                <a:schemeClr val="bg1"/>
              </a:solidFill>
              <a:latin typeface="Calibri" panose="020F0502020204030204" pitchFamily="34" charset="0"/>
              <a:cs typeface="Calibri" panose="020F0502020204030204" pitchFamily="34" charset="0"/>
            </a:endParaRPr>
          </a:p>
          <a:p>
            <a:pPr algn="just"/>
            <a:r>
              <a:rPr lang="vi-VN" sz="2800" b="1" dirty="0">
                <a:solidFill>
                  <a:schemeClr val="bg1"/>
                </a:solidFill>
                <a:latin typeface="Calibri" panose="020F0502020204030204" pitchFamily="34" charset="0"/>
                <a:cs typeface="Calibri" panose="020F0502020204030204" pitchFamily="34" charset="0"/>
              </a:rPr>
              <a:t>– Cảm nghĩ của em: </a:t>
            </a:r>
            <a:r>
              <a:rPr lang="vi-VN" sz="2800" dirty="0">
                <a:solidFill>
                  <a:schemeClr val="bg1"/>
                </a:solidFill>
                <a:latin typeface="Calibri" panose="020F0502020204030204" pitchFamily="34" charset="0"/>
                <a:cs typeface="Calibri" panose="020F0502020204030204" pitchFamily="34" charset="0"/>
              </a:rPr>
              <a:t>Em ngưỡng mộ và khâm phục Bác. Em ý thức được mình cần phải cố gắng hơn nữa để có được vốn kiến thức sâu rộng, học tập tấm gương của Bác.</a:t>
            </a:r>
          </a:p>
        </p:txBody>
      </p:sp>
    </p:spTree>
    <p:extLst>
      <p:ext uri="{BB962C8B-B14F-4D97-AF65-F5344CB8AC3E}">
        <p14:creationId xmlns:p14="http://schemas.microsoft.com/office/powerpoint/2010/main" val="1838134561"/>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fade">
                                      <p:cBhvr>
                                        <p:cTn id="10"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5"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9" name="Content Placeholder 8" descr="A yellow wood floor with blue sky and clouds&#10;&#10;Description automatically generated">
            <a:extLst>
              <a:ext uri="{FF2B5EF4-FFF2-40B4-BE49-F238E27FC236}">
                <a16:creationId xmlns:a16="http://schemas.microsoft.com/office/drawing/2014/main" id="{299181C5-90B5-B6BC-D6D9-1EF693CB0ACB}"/>
              </a:ext>
            </a:extLst>
          </p:cNvPr>
          <p:cNvPicPr>
            <a:picLocks noGrp="1" noChangeAspect="1"/>
          </p:cNvPicPr>
          <p:nvPr>
            <p:ph idx="1"/>
          </p:nvPr>
        </p:nvPicPr>
        <p:blipFill>
          <a:blip r:embed="rId2">
            <a:extLst>
              <a:ext uri="{28A0092B-C50C-407E-A947-70E740481C1C}">
                <a14:useLocalDpi xmlns:a14="http://schemas.microsoft.com/office/drawing/2010/main" val="0"/>
              </a:ext>
            </a:extLst>
          </a:blip>
          <a:srcRect t="19"/>
          <a:stretch/>
        </p:blipFill>
        <p:spPr>
          <a:xfrm>
            <a:off x="20" y="1282"/>
            <a:ext cx="12191980" cy="6856718"/>
          </a:xfrm>
          <a:prstGeom prst="rect">
            <a:avLst/>
          </a:prstGeom>
        </p:spPr>
      </p:pic>
      <p:sp>
        <p:nvSpPr>
          <p:cNvPr id="11" name="Rectangle: Diagonal Corners Rounded 10">
            <a:extLst>
              <a:ext uri="{FF2B5EF4-FFF2-40B4-BE49-F238E27FC236}">
                <a16:creationId xmlns:a16="http://schemas.microsoft.com/office/drawing/2014/main" id="{0EF8BF2B-781F-BEFD-1129-522749D75997}"/>
              </a:ext>
            </a:extLst>
          </p:cNvPr>
          <p:cNvSpPr/>
          <p:nvPr/>
        </p:nvSpPr>
        <p:spPr>
          <a:xfrm>
            <a:off x="502920" y="365760"/>
            <a:ext cx="11569246" cy="1353312"/>
          </a:xfrm>
          <a:custGeom>
            <a:avLst/>
            <a:gdLst>
              <a:gd name="connsiteX0" fmla="*/ 225557 w 11569246"/>
              <a:gd name="connsiteY0" fmla="*/ 0 h 1353312"/>
              <a:gd name="connsiteX1" fmla="*/ 11569246 w 11569246"/>
              <a:gd name="connsiteY1" fmla="*/ 0 h 1353312"/>
              <a:gd name="connsiteX2" fmla="*/ 11569246 w 11569246"/>
              <a:gd name="connsiteY2" fmla="*/ 0 h 1353312"/>
              <a:gd name="connsiteX3" fmla="*/ 11569246 w 11569246"/>
              <a:gd name="connsiteY3" fmla="*/ 1127755 h 1353312"/>
              <a:gd name="connsiteX4" fmla="*/ 11343689 w 11569246"/>
              <a:gd name="connsiteY4" fmla="*/ 1353312 h 1353312"/>
              <a:gd name="connsiteX5" fmla="*/ 0 w 11569246"/>
              <a:gd name="connsiteY5" fmla="*/ 1353312 h 1353312"/>
              <a:gd name="connsiteX6" fmla="*/ 0 w 11569246"/>
              <a:gd name="connsiteY6" fmla="*/ 1353312 h 1353312"/>
              <a:gd name="connsiteX7" fmla="*/ 0 w 11569246"/>
              <a:gd name="connsiteY7" fmla="*/ 225557 h 1353312"/>
              <a:gd name="connsiteX8" fmla="*/ 225557 w 11569246"/>
              <a:gd name="connsiteY8" fmla="*/ 0 h 13533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569246" h="1353312" fill="none" extrusionOk="0">
                <a:moveTo>
                  <a:pt x="225557" y="0"/>
                </a:moveTo>
                <a:cubicBezTo>
                  <a:pt x="2488530" y="78011"/>
                  <a:pt x="9553456" y="21937"/>
                  <a:pt x="11569246" y="0"/>
                </a:cubicBezTo>
                <a:lnTo>
                  <a:pt x="11569246" y="0"/>
                </a:lnTo>
                <a:cubicBezTo>
                  <a:pt x="11520239" y="138444"/>
                  <a:pt x="11476121" y="802737"/>
                  <a:pt x="11569246" y="1127755"/>
                </a:cubicBezTo>
                <a:cubicBezTo>
                  <a:pt x="11571834" y="1249108"/>
                  <a:pt x="11458177" y="1352556"/>
                  <a:pt x="11343689" y="1353312"/>
                </a:cubicBezTo>
                <a:cubicBezTo>
                  <a:pt x="7742922" y="1208228"/>
                  <a:pt x="5405388" y="1388391"/>
                  <a:pt x="0" y="1353312"/>
                </a:cubicBezTo>
                <a:lnTo>
                  <a:pt x="0" y="1353312"/>
                </a:lnTo>
                <a:cubicBezTo>
                  <a:pt x="-55614" y="814289"/>
                  <a:pt x="-94085" y="460855"/>
                  <a:pt x="0" y="225557"/>
                </a:cubicBezTo>
                <a:cubicBezTo>
                  <a:pt x="21334" y="103709"/>
                  <a:pt x="101668" y="8263"/>
                  <a:pt x="225557" y="0"/>
                </a:cubicBezTo>
                <a:close/>
              </a:path>
              <a:path w="11569246" h="1353312" stroke="0" extrusionOk="0">
                <a:moveTo>
                  <a:pt x="225557" y="0"/>
                </a:moveTo>
                <a:cubicBezTo>
                  <a:pt x="5205117" y="-16420"/>
                  <a:pt x="8734395" y="-157111"/>
                  <a:pt x="11569246" y="0"/>
                </a:cubicBezTo>
                <a:lnTo>
                  <a:pt x="11569246" y="0"/>
                </a:lnTo>
                <a:cubicBezTo>
                  <a:pt x="11666072" y="213331"/>
                  <a:pt x="11500117" y="733034"/>
                  <a:pt x="11569246" y="1127755"/>
                </a:cubicBezTo>
                <a:cubicBezTo>
                  <a:pt x="11566714" y="1259666"/>
                  <a:pt x="11480847" y="1361861"/>
                  <a:pt x="11343689" y="1353312"/>
                </a:cubicBezTo>
                <a:cubicBezTo>
                  <a:pt x="10132118" y="1235817"/>
                  <a:pt x="5188962" y="1434934"/>
                  <a:pt x="0" y="1353312"/>
                </a:cubicBezTo>
                <a:lnTo>
                  <a:pt x="0" y="1353312"/>
                </a:lnTo>
                <a:cubicBezTo>
                  <a:pt x="79494" y="820339"/>
                  <a:pt x="42989" y="679251"/>
                  <a:pt x="0" y="225557"/>
                </a:cubicBezTo>
                <a:cubicBezTo>
                  <a:pt x="10238" y="88689"/>
                  <a:pt x="106773" y="542"/>
                  <a:pt x="225557" y="0"/>
                </a:cubicBezTo>
                <a:close/>
              </a:path>
            </a:pathLst>
          </a:custGeom>
          <a:solidFill>
            <a:schemeClr val="bg1"/>
          </a:solidFill>
          <a:ln w="38100">
            <a:solidFill>
              <a:srgbClr val="4BCAF9"/>
            </a:solidFill>
            <a:prstDash val="dash"/>
            <a:extLst>
              <a:ext uri="{C807C97D-BFC1-408E-A445-0C87EB9F89A2}">
                <ask:lineSketchStyleProps xmlns:ask="http://schemas.microsoft.com/office/drawing/2018/sketchyshapes" sd="2214188587">
                  <a:prstGeom prst="round2DiagRect">
                    <a:avLst/>
                  </a:prstGeom>
                  <ask:type>
                    <ask:lineSketchCurved/>
                  </ask:type>
                </ask:lineSketchStyleProps>
              </a:ext>
            </a:extLs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600" i="1" dirty="0">
                <a:solidFill>
                  <a:srgbClr val="C00000"/>
                </a:solidFill>
                <a:latin typeface="Calibri" panose="020F0502020204030204" pitchFamily="34" charset="0"/>
                <a:ea typeface="Calibri" panose="020F0502020204030204" pitchFamily="34" charset="0"/>
                <a:cs typeface="Calibri" panose="020F0502020204030204" pitchFamily="34" charset="0"/>
              </a:rPr>
              <a:t>2. </a:t>
            </a:r>
            <a:r>
              <a:rPr lang="vi-VN" sz="3600" i="1" dirty="0">
                <a:solidFill>
                  <a:srgbClr val="C00000"/>
                </a:solidFill>
                <a:latin typeface="Calibri" panose="020F0502020204030204" pitchFamily="34" charset="0"/>
                <a:ea typeface="Calibri" panose="020F0502020204030204" pitchFamily="34" charset="0"/>
                <a:cs typeface="Calibri" panose="020F0502020204030204" pitchFamily="34" charset="0"/>
              </a:rPr>
              <a:t>Viết đoạn văn giới thiệu về một nhân vật tài năng trong cuốn sách em đã đọc.</a:t>
            </a:r>
          </a:p>
        </p:txBody>
      </p:sp>
      <p:pic>
        <p:nvPicPr>
          <p:cNvPr id="3" name="Picture 2">
            <a:extLst>
              <a:ext uri="{FF2B5EF4-FFF2-40B4-BE49-F238E27FC236}">
                <a16:creationId xmlns:a16="http://schemas.microsoft.com/office/drawing/2014/main" id="{DDF87D15-4840-64A0-5BE0-AE5F11C43A18}"/>
              </a:ext>
            </a:extLst>
          </p:cNvPr>
          <p:cNvPicPr>
            <a:picLocks noChangeAspect="1"/>
          </p:cNvPicPr>
          <p:nvPr/>
        </p:nvPicPr>
        <p:blipFill>
          <a:blip r:embed="rId3"/>
          <a:stretch>
            <a:fillRect/>
          </a:stretch>
        </p:blipFill>
        <p:spPr>
          <a:xfrm>
            <a:off x="273503" y="2538412"/>
            <a:ext cx="11619802" cy="1336902"/>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extLst>
      <p:ext uri="{BB962C8B-B14F-4D97-AF65-F5344CB8AC3E}">
        <p14:creationId xmlns:p14="http://schemas.microsoft.com/office/powerpoint/2010/main" val="3774708438"/>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pic>
        <p:nvPicPr>
          <p:cNvPr id="9" name="Content Placeholder 8" descr="A yellow wood floor with blue sky and clouds&#10;&#10;Description automatically generated">
            <a:extLst>
              <a:ext uri="{FF2B5EF4-FFF2-40B4-BE49-F238E27FC236}">
                <a16:creationId xmlns:a16="http://schemas.microsoft.com/office/drawing/2014/main" id="{299181C5-90B5-B6BC-D6D9-1EF693CB0ACB}"/>
              </a:ext>
            </a:extLst>
          </p:cNvPr>
          <p:cNvPicPr>
            <a:picLocks noGrp="1" noChangeAspect="1"/>
          </p:cNvPicPr>
          <p:nvPr>
            <p:ph idx="1"/>
          </p:nvPr>
        </p:nvPicPr>
        <p:blipFill>
          <a:blip r:embed="rId2">
            <a:extLst>
              <a:ext uri="{28A0092B-C50C-407E-A947-70E740481C1C}">
                <a14:useLocalDpi xmlns:a14="http://schemas.microsoft.com/office/drawing/2010/main" val="0"/>
              </a:ext>
            </a:extLst>
          </a:blip>
          <a:srcRect t="19"/>
          <a:stretch/>
        </p:blipFill>
        <p:spPr>
          <a:xfrm>
            <a:off x="-1504" y="1282"/>
            <a:ext cx="12191980" cy="6856718"/>
          </a:xfrm>
          <a:prstGeom prst="rect">
            <a:avLst/>
          </a:prstGeom>
        </p:spPr>
      </p:pic>
      <p:sp>
        <p:nvSpPr>
          <p:cNvPr id="2" name="Freeform 13">
            <a:extLst>
              <a:ext uri="{FF2B5EF4-FFF2-40B4-BE49-F238E27FC236}">
                <a16:creationId xmlns:a16="http://schemas.microsoft.com/office/drawing/2014/main" id="{BDB6E45E-9FED-6185-3A2A-1F7472155D13}"/>
              </a:ext>
            </a:extLst>
          </p:cNvPr>
          <p:cNvSpPr/>
          <p:nvPr/>
        </p:nvSpPr>
        <p:spPr>
          <a:xfrm>
            <a:off x="166973" y="2677885"/>
            <a:ext cx="2227884" cy="4531941"/>
          </a:xfrm>
          <a:custGeom>
            <a:avLst/>
            <a:gdLst/>
            <a:ahLst/>
            <a:cxnLst/>
            <a:rect l="l" t="t" r="r" b="b"/>
            <a:pathLst>
              <a:path w="1244794" h="2278799">
                <a:moveTo>
                  <a:pt x="0" y="0"/>
                </a:moveTo>
                <a:lnTo>
                  <a:pt x="1244794" y="0"/>
                </a:lnTo>
                <a:lnTo>
                  <a:pt x="1244794" y="2278798"/>
                </a:lnTo>
                <a:lnTo>
                  <a:pt x="0" y="2278798"/>
                </a:lnTo>
                <a:lnTo>
                  <a:pt x="0" y="0"/>
                </a:lnTo>
                <a:close/>
              </a:path>
            </a:pathLst>
          </a:custGeom>
          <a:blipFill>
            <a:blip r:embed="rId3"/>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3" name="Freeform 19">
            <a:extLst>
              <a:ext uri="{FF2B5EF4-FFF2-40B4-BE49-F238E27FC236}">
                <a16:creationId xmlns:a16="http://schemas.microsoft.com/office/drawing/2014/main" id="{179B0EA8-B546-DA7F-57C0-4AEEBC9410B1}"/>
              </a:ext>
            </a:extLst>
          </p:cNvPr>
          <p:cNvSpPr/>
          <p:nvPr/>
        </p:nvSpPr>
        <p:spPr>
          <a:xfrm>
            <a:off x="2558143" y="217714"/>
            <a:ext cx="9405257" cy="6411686"/>
          </a:xfrm>
          <a:custGeom>
            <a:avLst/>
            <a:gdLst/>
            <a:ahLst/>
            <a:cxnLst/>
            <a:rect l="l" t="t" r="r" b="b"/>
            <a:pathLst>
              <a:path w="3749862" h="2517095">
                <a:moveTo>
                  <a:pt x="0" y="0"/>
                </a:moveTo>
                <a:lnTo>
                  <a:pt x="3749862" y="0"/>
                </a:lnTo>
                <a:lnTo>
                  <a:pt x="3749862" y="2517095"/>
                </a:lnTo>
                <a:lnTo>
                  <a:pt x="0" y="2517095"/>
                </a:lnTo>
                <a:lnTo>
                  <a:pt x="0" y="0"/>
                </a:lnTo>
                <a:close/>
              </a:path>
            </a:pathLst>
          </a:custGeom>
          <a:blipFill>
            <a:blip r:embed="rId4"/>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5" name="TextBox 4">
            <a:extLst>
              <a:ext uri="{FF2B5EF4-FFF2-40B4-BE49-F238E27FC236}">
                <a16:creationId xmlns:a16="http://schemas.microsoft.com/office/drawing/2014/main" id="{740D3653-FD18-2788-1931-7DA7D239E29C}"/>
              </a:ext>
            </a:extLst>
          </p:cNvPr>
          <p:cNvSpPr txBox="1"/>
          <p:nvPr/>
        </p:nvSpPr>
        <p:spPr>
          <a:xfrm>
            <a:off x="3026229" y="1515291"/>
            <a:ext cx="8556171" cy="4524315"/>
          </a:xfrm>
          <a:prstGeom prst="rect">
            <a:avLst/>
          </a:prstGeom>
          <a:noFill/>
        </p:spPr>
        <p:txBody>
          <a:bodyPr wrap="square">
            <a:spAutoFit/>
          </a:bodyPr>
          <a:lstStyle/>
          <a:p>
            <a:pPr lvl="0" algn="just"/>
            <a:r>
              <a:rPr lang="en-US" sz="2400" b="1" dirty="0">
                <a:solidFill>
                  <a:prstClr val="white"/>
                </a:solidFill>
                <a:latin typeface="Calibri" panose="020F0502020204030204" pitchFamily="34" charset="0"/>
                <a:cs typeface="Calibri" panose="020F0502020204030204" pitchFamily="34" charset="0"/>
              </a:rPr>
              <a:t>   </a:t>
            </a:r>
            <a:r>
              <a:rPr lang="vi-VN" sz="2400" b="1" dirty="0">
                <a:solidFill>
                  <a:prstClr val="white"/>
                </a:solidFill>
                <a:latin typeface="Calibri" panose="020F0502020204030204" pitchFamily="34" charset="0"/>
                <a:cs typeface="Calibri" panose="020F0502020204030204" pitchFamily="34" charset="0"/>
              </a:rPr>
              <a:t>Em đã có dịp được đọc cuốn sách Học tấm gương làm việc và học tập suốt đời của chủ tịch Hồ Chí Minh. Cuốn sách viết về chủ tịch Hồ Chí Minh – những việc làm, những điều bác dặn, nhân cách và năng lực của Bác qua những hiểu biết, tự học, tự sáng tạo khắp năm châu. Cuốn sách mang lại cho em rất nhiều biểu biết về Bác. Học tập suốt đời là phẩm chất cao đẹp, xuyên suốt trong tư tưởng của Bác. Bằng tấm gương học tập suốt đời, Bác đã để lại nhiều bài học và những chỉ dẫn quý báu, trong đó có những nội dung rất cơ bản mà chúng ta cần học tập và noi theo. Qua cuốn sách, em càng thêm ngưỡng mộ và khâm phục Bác. Từ đó, em ý thức được mình cần phải cố gắng hơn nữa để có được vốn kiến thức sâu rộng, học tập tấm gương của Bác.</a:t>
            </a:r>
            <a:endParaRPr kumimoji="0" lang="vi-VN" sz="2400" b="0" i="0" u="none" strike="noStrike" kern="1200" cap="none" spc="0" normalizeH="0" baseline="0" noProof="0" dirty="0">
              <a:ln>
                <a:noFill/>
              </a:ln>
              <a:solidFill>
                <a:prstClr val="white"/>
              </a:solidFill>
              <a:effectLst/>
              <a:uLnTx/>
              <a:uFillTx/>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338252269"/>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fade">
                                      <p:cBhvr>
                                        <p:cTn id="10"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5"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pic>
        <p:nvPicPr>
          <p:cNvPr id="9" name="Content Placeholder 8" descr="A yellow wood floor with blue sky and clouds&#10;&#10;Description automatically generated">
            <a:extLst>
              <a:ext uri="{FF2B5EF4-FFF2-40B4-BE49-F238E27FC236}">
                <a16:creationId xmlns:a16="http://schemas.microsoft.com/office/drawing/2014/main" id="{299181C5-90B5-B6BC-D6D9-1EF693CB0ACB}"/>
              </a:ext>
            </a:extLst>
          </p:cNvPr>
          <p:cNvPicPr>
            <a:picLocks noGrp="1" noChangeAspect="1"/>
          </p:cNvPicPr>
          <p:nvPr>
            <p:ph idx="1"/>
          </p:nvPr>
        </p:nvPicPr>
        <p:blipFill>
          <a:blip r:embed="rId2">
            <a:extLst>
              <a:ext uri="{28A0092B-C50C-407E-A947-70E740481C1C}">
                <a14:useLocalDpi xmlns:a14="http://schemas.microsoft.com/office/drawing/2010/main" val="0"/>
              </a:ext>
            </a:extLst>
          </a:blip>
          <a:srcRect t="19"/>
          <a:stretch/>
        </p:blipFill>
        <p:spPr>
          <a:xfrm>
            <a:off x="20" y="1282"/>
            <a:ext cx="12191980" cy="6856718"/>
          </a:xfrm>
          <a:prstGeom prst="rect">
            <a:avLst/>
          </a:prstGeom>
        </p:spPr>
      </p:pic>
      <p:sp>
        <p:nvSpPr>
          <p:cNvPr id="11" name="Rectangle: Diagonal Corners Rounded 10">
            <a:extLst>
              <a:ext uri="{FF2B5EF4-FFF2-40B4-BE49-F238E27FC236}">
                <a16:creationId xmlns:a16="http://schemas.microsoft.com/office/drawing/2014/main" id="{0EF8BF2B-781F-BEFD-1129-522749D75997}"/>
              </a:ext>
            </a:extLst>
          </p:cNvPr>
          <p:cNvSpPr/>
          <p:nvPr/>
        </p:nvSpPr>
        <p:spPr>
          <a:xfrm>
            <a:off x="502920" y="365760"/>
            <a:ext cx="11569246" cy="951411"/>
          </a:xfrm>
          <a:custGeom>
            <a:avLst/>
            <a:gdLst>
              <a:gd name="connsiteX0" fmla="*/ 225557 w 11569246"/>
              <a:gd name="connsiteY0" fmla="*/ 0 h 1353312"/>
              <a:gd name="connsiteX1" fmla="*/ 11569246 w 11569246"/>
              <a:gd name="connsiteY1" fmla="*/ 0 h 1353312"/>
              <a:gd name="connsiteX2" fmla="*/ 11569246 w 11569246"/>
              <a:gd name="connsiteY2" fmla="*/ 0 h 1353312"/>
              <a:gd name="connsiteX3" fmla="*/ 11569246 w 11569246"/>
              <a:gd name="connsiteY3" fmla="*/ 1127755 h 1353312"/>
              <a:gd name="connsiteX4" fmla="*/ 11343689 w 11569246"/>
              <a:gd name="connsiteY4" fmla="*/ 1353312 h 1353312"/>
              <a:gd name="connsiteX5" fmla="*/ 0 w 11569246"/>
              <a:gd name="connsiteY5" fmla="*/ 1353312 h 1353312"/>
              <a:gd name="connsiteX6" fmla="*/ 0 w 11569246"/>
              <a:gd name="connsiteY6" fmla="*/ 1353312 h 1353312"/>
              <a:gd name="connsiteX7" fmla="*/ 0 w 11569246"/>
              <a:gd name="connsiteY7" fmla="*/ 225557 h 1353312"/>
              <a:gd name="connsiteX8" fmla="*/ 225557 w 11569246"/>
              <a:gd name="connsiteY8" fmla="*/ 0 h 13533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569246" h="1353312" fill="none" extrusionOk="0">
                <a:moveTo>
                  <a:pt x="225557" y="0"/>
                </a:moveTo>
                <a:cubicBezTo>
                  <a:pt x="2488530" y="78011"/>
                  <a:pt x="9553456" y="21937"/>
                  <a:pt x="11569246" y="0"/>
                </a:cubicBezTo>
                <a:lnTo>
                  <a:pt x="11569246" y="0"/>
                </a:lnTo>
                <a:cubicBezTo>
                  <a:pt x="11520239" y="138444"/>
                  <a:pt x="11476121" y="802737"/>
                  <a:pt x="11569246" y="1127755"/>
                </a:cubicBezTo>
                <a:cubicBezTo>
                  <a:pt x="11571834" y="1249108"/>
                  <a:pt x="11458177" y="1352556"/>
                  <a:pt x="11343689" y="1353312"/>
                </a:cubicBezTo>
                <a:cubicBezTo>
                  <a:pt x="7742922" y="1208228"/>
                  <a:pt x="5405388" y="1388391"/>
                  <a:pt x="0" y="1353312"/>
                </a:cubicBezTo>
                <a:lnTo>
                  <a:pt x="0" y="1353312"/>
                </a:lnTo>
                <a:cubicBezTo>
                  <a:pt x="-55614" y="814289"/>
                  <a:pt x="-94085" y="460855"/>
                  <a:pt x="0" y="225557"/>
                </a:cubicBezTo>
                <a:cubicBezTo>
                  <a:pt x="21334" y="103709"/>
                  <a:pt x="101668" y="8263"/>
                  <a:pt x="225557" y="0"/>
                </a:cubicBezTo>
                <a:close/>
              </a:path>
              <a:path w="11569246" h="1353312" stroke="0" extrusionOk="0">
                <a:moveTo>
                  <a:pt x="225557" y="0"/>
                </a:moveTo>
                <a:cubicBezTo>
                  <a:pt x="5205117" y="-16420"/>
                  <a:pt x="8734395" y="-157111"/>
                  <a:pt x="11569246" y="0"/>
                </a:cubicBezTo>
                <a:lnTo>
                  <a:pt x="11569246" y="0"/>
                </a:lnTo>
                <a:cubicBezTo>
                  <a:pt x="11666072" y="213331"/>
                  <a:pt x="11500117" y="733034"/>
                  <a:pt x="11569246" y="1127755"/>
                </a:cubicBezTo>
                <a:cubicBezTo>
                  <a:pt x="11566714" y="1259666"/>
                  <a:pt x="11480847" y="1361861"/>
                  <a:pt x="11343689" y="1353312"/>
                </a:cubicBezTo>
                <a:cubicBezTo>
                  <a:pt x="10132118" y="1235817"/>
                  <a:pt x="5188962" y="1434934"/>
                  <a:pt x="0" y="1353312"/>
                </a:cubicBezTo>
                <a:lnTo>
                  <a:pt x="0" y="1353312"/>
                </a:lnTo>
                <a:cubicBezTo>
                  <a:pt x="79494" y="820339"/>
                  <a:pt x="42989" y="679251"/>
                  <a:pt x="0" y="225557"/>
                </a:cubicBezTo>
                <a:cubicBezTo>
                  <a:pt x="10238" y="88689"/>
                  <a:pt x="106773" y="542"/>
                  <a:pt x="225557" y="0"/>
                </a:cubicBezTo>
                <a:close/>
              </a:path>
            </a:pathLst>
          </a:custGeom>
          <a:solidFill>
            <a:schemeClr val="bg1"/>
          </a:solidFill>
          <a:ln w="38100">
            <a:solidFill>
              <a:srgbClr val="4BCAF9"/>
            </a:solidFill>
            <a:prstDash val="dash"/>
            <a:extLst>
              <a:ext uri="{C807C97D-BFC1-408E-A445-0C87EB9F89A2}">
                <ask:lineSketchStyleProps xmlns:ask="http://schemas.microsoft.com/office/drawing/2018/sketchyshapes" sd="2214188587">
                  <a:custGeom>
                    <a:avLst/>
                    <a:gdLst>
                      <a:gd name="connsiteX0" fmla="*/ 158572 w 11569246"/>
                      <a:gd name="connsiteY0" fmla="*/ 0 h 951411"/>
                      <a:gd name="connsiteX1" fmla="*/ 11569246 w 11569246"/>
                      <a:gd name="connsiteY1" fmla="*/ 0 h 951411"/>
                      <a:gd name="connsiteX2" fmla="*/ 11569246 w 11569246"/>
                      <a:gd name="connsiteY2" fmla="*/ 0 h 951411"/>
                      <a:gd name="connsiteX3" fmla="*/ 11569246 w 11569246"/>
                      <a:gd name="connsiteY3" fmla="*/ 792839 h 951411"/>
                      <a:gd name="connsiteX4" fmla="*/ 11410674 w 11569246"/>
                      <a:gd name="connsiteY4" fmla="*/ 951411 h 951411"/>
                      <a:gd name="connsiteX5" fmla="*/ 0 w 11569246"/>
                      <a:gd name="connsiteY5" fmla="*/ 951411 h 951411"/>
                      <a:gd name="connsiteX6" fmla="*/ 0 w 11569246"/>
                      <a:gd name="connsiteY6" fmla="*/ 951411 h 951411"/>
                      <a:gd name="connsiteX7" fmla="*/ 0 w 11569246"/>
                      <a:gd name="connsiteY7" fmla="*/ 158572 h 951411"/>
                      <a:gd name="connsiteX8" fmla="*/ 158572 w 11569246"/>
                      <a:gd name="connsiteY8" fmla="*/ 0 h 9514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569246" h="951411" fill="none" extrusionOk="0">
                        <a:moveTo>
                          <a:pt x="158572" y="0"/>
                        </a:moveTo>
                        <a:cubicBezTo>
                          <a:pt x="5233401" y="78011"/>
                          <a:pt x="10271273" y="21937"/>
                          <a:pt x="11569246" y="0"/>
                        </a:cubicBezTo>
                        <a:lnTo>
                          <a:pt x="11569246" y="0"/>
                        </a:lnTo>
                        <a:cubicBezTo>
                          <a:pt x="11630541" y="273304"/>
                          <a:pt x="11630470" y="648776"/>
                          <a:pt x="11569246" y="792839"/>
                        </a:cubicBezTo>
                        <a:cubicBezTo>
                          <a:pt x="11575972" y="872049"/>
                          <a:pt x="11481578" y="950161"/>
                          <a:pt x="11410674" y="951411"/>
                        </a:cubicBezTo>
                        <a:cubicBezTo>
                          <a:pt x="6980807" y="806327"/>
                          <a:pt x="2695524" y="986490"/>
                          <a:pt x="0" y="951411"/>
                        </a:cubicBezTo>
                        <a:lnTo>
                          <a:pt x="0" y="951411"/>
                        </a:lnTo>
                        <a:cubicBezTo>
                          <a:pt x="3927" y="616311"/>
                          <a:pt x="-15200" y="265918"/>
                          <a:pt x="0" y="158572"/>
                        </a:cubicBezTo>
                        <a:cubicBezTo>
                          <a:pt x="7598" y="71965"/>
                          <a:pt x="71946" y="11515"/>
                          <a:pt x="158572" y="0"/>
                        </a:cubicBezTo>
                        <a:close/>
                      </a:path>
                      <a:path w="11569246" h="951411" stroke="0" extrusionOk="0">
                        <a:moveTo>
                          <a:pt x="158572" y="0"/>
                        </a:moveTo>
                        <a:cubicBezTo>
                          <a:pt x="5547819" y="-16420"/>
                          <a:pt x="10183863" y="-157111"/>
                          <a:pt x="11569246" y="0"/>
                        </a:cubicBezTo>
                        <a:lnTo>
                          <a:pt x="11569246" y="0"/>
                        </a:lnTo>
                        <a:cubicBezTo>
                          <a:pt x="11632721" y="231906"/>
                          <a:pt x="11576750" y="589766"/>
                          <a:pt x="11569246" y="792839"/>
                        </a:cubicBezTo>
                        <a:cubicBezTo>
                          <a:pt x="11565971" y="889908"/>
                          <a:pt x="11501161" y="953388"/>
                          <a:pt x="11410674" y="951411"/>
                        </a:cubicBezTo>
                        <a:cubicBezTo>
                          <a:pt x="10227412" y="833916"/>
                          <a:pt x="5265674" y="1033033"/>
                          <a:pt x="0" y="951411"/>
                        </a:cubicBezTo>
                        <a:lnTo>
                          <a:pt x="0" y="951411"/>
                        </a:lnTo>
                        <a:cubicBezTo>
                          <a:pt x="-42821" y="594840"/>
                          <a:pt x="-54917" y="269443"/>
                          <a:pt x="0" y="158572"/>
                        </a:cubicBezTo>
                        <a:cubicBezTo>
                          <a:pt x="1167" y="69594"/>
                          <a:pt x="80798" y="918"/>
                          <a:pt x="158572" y="0"/>
                        </a:cubicBezTo>
                        <a:close/>
                      </a:path>
                    </a:pathLst>
                  </a:custGeom>
                  <ask:type>
                    <ask:lineSketchCurved/>
                  </ask:type>
                </ask:lineSketchStyleProps>
              </a:ext>
            </a:extLs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lvl="0" algn="ctr"/>
            <a:r>
              <a:rPr lang="en-US" sz="3600" i="1" dirty="0">
                <a:solidFill>
                  <a:srgbClr val="C00000"/>
                </a:solidFill>
                <a:latin typeface="Calibri" panose="020F0502020204030204" pitchFamily="34" charset="0"/>
                <a:ea typeface="Calibri" panose="020F0502020204030204" pitchFamily="34" charset="0"/>
                <a:cs typeface="Calibri" panose="020F0502020204030204" pitchFamily="34" charset="0"/>
              </a:rPr>
              <a:t>3. Trao </a:t>
            </a:r>
            <a:r>
              <a:rPr lang="en-US" sz="3600" i="1" dirty="0" err="1">
                <a:solidFill>
                  <a:srgbClr val="C00000"/>
                </a:solidFill>
                <a:latin typeface="Calibri" panose="020F0502020204030204" pitchFamily="34" charset="0"/>
                <a:ea typeface="Calibri" panose="020F0502020204030204" pitchFamily="34" charset="0"/>
                <a:cs typeface="Calibri" panose="020F0502020204030204" pitchFamily="34" charset="0"/>
              </a:rPr>
              <a:t>đổi</a:t>
            </a:r>
            <a:r>
              <a:rPr lang="en-US" sz="3600" i="1" dirty="0">
                <a:solidFill>
                  <a:srgbClr val="C00000"/>
                </a:solidFill>
                <a:latin typeface="Calibri" panose="020F0502020204030204" pitchFamily="34" charset="0"/>
                <a:ea typeface="Calibri" panose="020F0502020204030204" pitchFamily="34" charset="0"/>
                <a:cs typeface="Calibri" panose="020F0502020204030204" pitchFamily="34" charset="0"/>
              </a:rPr>
              <a:t> </a:t>
            </a:r>
            <a:r>
              <a:rPr lang="en-US" sz="3600" i="1" dirty="0" err="1">
                <a:solidFill>
                  <a:srgbClr val="C00000"/>
                </a:solidFill>
                <a:latin typeface="Calibri" panose="020F0502020204030204" pitchFamily="34" charset="0"/>
                <a:ea typeface="Calibri" panose="020F0502020204030204" pitchFamily="34" charset="0"/>
                <a:cs typeface="Calibri" panose="020F0502020204030204" pitchFamily="34" charset="0"/>
              </a:rPr>
              <a:t>với</a:t>
            </a:r>
            <a:r>
              <a:rPr lang="en-US" sz="3600" i="1" dirty="0">
                <a:solidFill>
                  <a:srgbClr val="C00000"/>
                </a:solidFill>
                <a:latin typeface="Calibri" panose="020F0502020204030204" pitchFamily="34" charset="0"/>
                <a:ea typeface="Calibri" panose="020F0502020204030204" pitchFamily="34" charset="0"/>
                <a:cs typeface="Calibri" panose="020F0502020204030204" pitchFamily="34" charset="0"/>
              </a:rPr>
              <a:t> </a:t>
            </a:r>
            <a:r>
              <a:rPr lang="en-US" sz="3600" i="1" dirty="0" err="1">
                <a:solidFill>
                  <a:srgbClr val="C00000"/>
                </a:solidFill>
                <a:latin typeface="Calibri" panose="020F0502020204030204" pitchFamily="34" charset="0"/>
                <a:ea typeface="Calibri" panose="020F0502020204030204" pitchFamily="34" charset="0"/>
                <a:cs typeface="Calibri" panose="020F0502020204030204" pitchFamily="34" charset="0"/>
              </a:rPr>
              <a:t>bạn</a:t>
            </a:r>
            <a:r>
              <a:rPr lang="en-US" sz="3600" i="1" dirty="0">
                <a:solidFill>
                  <a:srgbClr val="C00000"/>
                </a:solidFill>
                <a:latin typeface="Calibri" panose="020F0502020204030204" pitchFamily="34" charset="0"/>
                <a:ea typeface="Calibri" panose="020F0502020204030204" pitchFamily="34" charset="0"/>
                <a:cs typeface="Calibri" panose="020F0502020204030204" pitchFamily="34" charset="0"/>
              </a:rPr>
              <a:t> </a:t>
            </a:r>
            <a:r>
              <a:rPr lang="en-US" sz="3600" i="1" dirty="0" err="1">
                <a:solidFill>
                  <a:srgbClr val="C00000"/>
                </a:solidFill>
                <a:latin typeface="Calibri" panose="020F0502020204030204" pitchFamily="34" charset="0"/>
                <a:ea typeface="Calibri" panose="020F0502020204030204" pitchFamily="34" charset="0"/>
                <a:cs typeface="Calibri" panose="020F0502020204030204" pitchFamily="34" charset="0"/>
              </a:rPr>
              <a:t>để</a:t>
            </a:r>
            <a:r>
              <a:rPr lang="en-US" sz="3600" i="1" dirty="0">
                <a:solidFill>
                  <a:srgbClr val="C00000"/>
                </a:solidFill>
                <a:latin typeface="Calibri" panose="020F0502020204030204" pitchFamily="34" charset="0"/>
                <a:ea typeface="Calibri" panose="020F0502020204030204" pitchFamily="34" charset="0"/>
                <a:cs typeface="Calibri" panose="020F0502020204030204" pitchFamily="34" charset="0"/>
              </a:rPr>
              <a:t> </a:t>
            </a:r>
            <a:r>
              <a:rPr lang="en-US" sz="3600" i="1" dirty="0" err="1">
                <a:solidFill>
                  <a:srgbClr val="C00000"/>
                </a:solidFill>
                <a:latin typeface="Calibri" panose="020F0502020204030204" pitchFamily="34" charset="0"/>
                <a:ea typeface="Calibri" panose="020F0502020204030204" pitchFamily="34" charset="0"/>
                <a:cs typeface="Calibri" panose="020F0502020204030204" pitchFamily="34" charset="0"/>
              </a:rPr>
              <a:t>góp</a:t>
            </a:r>
            <a:r>
              <a:rPr lang="en-US" sz="3600" i="1" dirty="0">
                <a:solidFill>
                  <a:srgbClr val="C00000"/>
                </a:solidFill>
                <a:latin typeface="Calibri" panose="020F0502020204030204" pitchFamily="34" charset="0"/>
                <a:ea typeface="Calibri" panose="020F0502020204030204" pitchFamily="34" charset="0"/>
                <a:cs typeface="Calibri" panose="020F0502020204030204" pitchFamily="34" charset="0"/>
              </a:rPr>
              <a:t> ý </a:t>
            </a:r>
            <a:r>
              <a:rPr lang="en-US" sz="3600" i="1" dirty="0" err="1">
                <a:solidFill>
                  <a:srgbClr val="C00000"/>
                </a:solidFill>
                <a:latin typeface="Calibri" panose="020F0502020204030204" pitchFamily="34" charset="0"/>
                <a:ea typeface="Calibri" panose="020F0502020204030204" pitchFamily="34" charset="0"/>
                <a:cs typeface="Calibri" panose="020F0502020204030204" pitchFamily="34" charset="0"/>
              </a:rPr>
              <a:t>cho</a:t>
            </a:r>
            <a:r>
              <a:rPr lang="en-US" sz="3600" i="1" dirty="0">
                <a:solidFill>
                  <a:srgbClr val="C00000"/>
                </a:solidFill>
                <a:latin typeface="Calibri" panose="020F0502020204030204" pitchFamily="34" charset="0"/>
                <a:ea typeface="Calibri" panose="020F0502020204030204" pitchFamily="34" charset="0"/>
                <a:cs typeface="Calibri" panose="020F0502020204030204" pitchFamily="34" charset="0"/>
              </a:rPr>
              <a:t> </a:t>
            </a:r>
            <a:r>
              <a:rPr lang="en-US" sz="3600" i="1" dirty="0" err="1">
                <a:solidFill>
                  <a:srgbClr val="C00000"/>
                </a:solidFill>
                <a:latin typeface="Calibri" panose="020F0502020204030204" pitchFamily="34" charset="0"/>
                <a:ea typeface="Calibri" panose="020F0502020204030204" pitchFamily="34" charset="0"/>
                <a:cs typeface="Calibri" panose="020F0502020204030204" pitchFamily="34" charset="0"/>
              </a:rPr>
              <a:t>nhau</a:t>
            </a:r>
            <a:r>
              <a:rPr lang="en-US" sz="3600" i="1" dirty="0">
                <a:solidFill>
                  <a:srgbClr val="C00000"/>
                </a:solidFill>
                <a:latin typeface="Calibri" panose="020F0502020204030204" pitchFamily="34" charset="0"/>
                <a:ea typeface="Calibri" panose="020F0502020204030204" pitchFamily="34" charset="0"/>
                <a:cs typeface="Calibri" panose="020F0502020204030204" pitchFamily="34" charset="0"/>
              </a:rPr>
              <a:t> </a:t>
            </a:r>
            <a:r>
              <a:rPr lang="en-US" sz="3600" i="1" dirty="0" err="1">
                <a:solidFill>
                  <a:srgbClr val="C00000"/>
                </a:solidFill>
                <a:latin typeface="Calibri" panose="020F0502020204030204" pitchFamily="34" charset="0"/>
                <a:ea typeface="Calibri" panose="020F0502020204030204" pitchFamily="34" charset="0"/>
                <a:cs typeface="Calibri" panose="020F0502020204030204" pitchFamily="34" charset="0"/>
              </a:rPr>
              <a:t>rồi</a:t>
            </a:r>
            <a:r>
              <a:rPr lang="en-US" sz="3600" i="1" dirty="0">
                <a:solidFill>
                  <a:srgbClr val="C00000"/>
                </a:solidFill>
                <a:latin typeface="Calibri" panose="020F0502020204030204" pitchFamily="34" charset="0"/>
                <a:ea typeface="Calibri" panose="020F0502020204030204" pitchFamily="34" charset="0"/>
                <a:cs typeface="Calibri" panose="020F0502020204030204" pitchFamily="34" charset="0"/>
              </a:rPr>
              <a:t> </a:t>
            </a:r>
            <a:r>
              <a:rPr lang="en-US" sz="3600" i="1" dirty="0" err="1">
                <a:solidFill>
                  <a:srgbClr val="C00000"/>
                </a:solidFill>
                <a:latin typeface="Calibri" panose="020F0502020204030204" pitchFamily="34" charset="0"/>
                <a:ea typeface="Calibri" panose="020F0502020204030204" pitchFamily="34" charset="0"/>
                <a:cs typeface="Calibri" panose="020F0502020204030204" pitchFamily="34" charset="0"/>
              </a:rPr>
              <a:t>chỉnh</a:t>
            </a:r>
            <a:r>
              <a:rPr lang="en-US" sz="3600" i="1" dirty="0">
                <a:solidFill>
                  <a:srgbClr val="C00000"/>
                </a:solidFill>
                <a:latin typeface="Calibri" panose="020F0502020204030204" pitchFamily="34" charset="0"/>
                <a:ea typeface="Calibri" panose="020F0502020204030204" pitchFamily="34" charset="0"/>
                <a:cs typeface="Calibri" panose="020F0502020204030204" pitchFamily="34" charset="0"/>
              </a:rPr>
              <a:t> </a:t>
            </a:r>
            <a:r>
              <a:rPr lang="en-US" sz="3600" i="1" dirty="0" err="1">
                <a:solidFill>
                  <a:srgbClr val="C00000"/>
                </a:solidFill>
                <a:latin typeface="Calibri" panose="020F0502020204030204" pitchFamily="34" charset="0"/>
                <a:ea typeface="Calibri" panose="020F0502020204030204" pitchFamily="34" charset="0"/>
                <a:cs typeface="Calibri" panose="020F0502020204030204" pitchFamily="34" charset="0"/>
              </a:rPr>
              <a:t>sửa</a:t>
            </a:r>
            <a:r>
              <a:rPr lang="en-US" sz="3600" i="1" dirty="0">
                <a:solidFill>
                  <a:srgbClr val="C00000"/>
                </a:solidFill>
                <a:latin typeface="Calibri" panose="020F0502020204030204" pitchFamily="34" charset="0"/>
                <a:ea typeface="Calibri" panose="020F0502020204030204" pitchFamily="34" charset="0"/>
                <a:cs typeface="Calibri" panose="020F0502020204030204" pitchFamily="34" charset="0"/>
              </a:rPr>
              <a:t> </a:t>
            </a:r>
            <a:r>
              <a:rPr lang="en-US" sz="3600" i="1" dirty="0" err="1">
                <a:solidFill>
                  <a:srgbClr val="C00000"/>
                </a:solidFill>
                <a:latin typeface="Calibri" panose="020F0502020204030204" pitchFamily="34" charset="0"/>
                <a:ea typeface="Calibri" panose="020F0502020204030204" pitchFamily="34" charset="0"/>
                <a:cs typeface="Calibri" panose="020F0502020204030204" pitchFamily="34" charset="0"/>
              </a:rPr>
              <a:t>bài</a:t>
            </a:r>
            <a:r>
              <a:rPr lang="en-US" sz="3600" i="1" dirty="0">
                <a:solidFill>
                  <a:srgbClr val="C00000"/>
                </a:solidFill>
                <a:latin typeface="Calibri" panose="020F0502020204030204" pitchFamily="34" charset="0"/>
                <a:ea typeface="Calibri" panose="020F0502020204030204" pitchFamily="34" charset="0"/>
                <a:cs typeface="Calibri" panose="020F0502020204030204" pitchFamily="34" charset="0"/>
              </a:rPr>
              <a:t> </a:t>
            </a:r>
            <a:r>
              <a:rPr lang="en-US" sz="3600" i="1" dirty="0" err="1">
                <a:solidFill>
                  <a:srgbClr val="C00000"/>
                </a:solidFill>
                <a:latin typeface="Calibri" panose="020F0502020204030204" pitchFamily="34" charset="0"/>
                <a:ea typeface="Calibri" panose="020F0502020204030204" pitchFamily="34" charset="0"/>
                <a:cs typeface="Calibri" panose="020F0502020204030204" pitchFamily="34" charset="0"/>
              </a:rPr>
              <a:t>viết</a:t>
            </a:r>
            <a:r>
              <a:rPr lang="en-US" sz="3600" i="1" dirty="0">
                <a:solidFill>
                  <a:srgbClr val="C00000"/>
                </a:solidFill>
                <a:latin typeface="Calibri" panose="020F0502020204030204" pitchFamily="34" charset="0"/>
                <a:ea typeface="Calibri" panose="020F0502020204030204" pitchFamily="34" charset="0"/>
                <a:cs typeface="Calibri" panose="020F0502020204030204" pitchFamily="34" charset="0"/>
              </a:rPr>
              <a:t>.</a:t>
            </a:r>
            <a:endParaRPr kumimoji="0" lang="vi-VN" sz="3600" b="0" i="1" u="none" strike="noStrike" kern="1200" cap="none" spc="0" normalizeH="0" baseline="0" noProof="0" dirty="0">
              <a:ln>
                <a:noFill/>
              </a:ln>
              <a:solidFill>
                <a:srgbClr val="C00000"/>
              </a:solidFill>
              <a:effectLst/>
              <a:uLnTx/>
              <a:uFillTx/>
              <a:latin typeface="Calibri" panose="020F0502020204030204" pitchFamily="34" charset="0"/>
              <a:ea typeface="Calibri" panose="020F0502020204030204" pitchFamily="34" charset="0"/>
              <a:cs typeface="Calibri" panose="020F0502020204030204" pitchFamily="34" charset="0"/>
            </a:endParaRPr>
          </a:p>
        </p:txBody>
      </p:sp>
      <p:sp>
        <p:nvSpPr>
          <p:cNvPr id="2" name="Freeform 7">
            <a:extLst>
              <a:ext uri="{FF2B5EF4-FFF2-40B4-BE49-F238E27FC236}">
                <a16:creationId xmlns:a16="http://schemas.microsoft.com/office/drawing/2014/main" id="{008239EE-1EB3-540A-E7E0-B5A7AB1562E7}"/>
              </a:ext>
            </a:extLst>
          </p:cNvPr>
          <p:cNvSpPr/>
          <p:nvPr/>
        </p:nvSpPr>
        <p:spPr>
          <a:xfrm>
            <a:off x="3400255" y="2559449"/>
            <a:ext cx="5003516" cy="4407408"/>
          </a:xfrm>
          <a:custGeom>
            <a:avLst/>
            <a:gdLst/>
            <a:ahLst/>
            <a:cxnLst/>
            <a:rect l="l" t="t" r="r" b="b"/>
            <a:pathLst>
              <a:path w="3705034" h="3282043">
                <a:moveTo>
                  <a:pt x="0" y="0"/>
                </a:moveTo>
                <a:lnTo>
                  <a:pt x="3705035" y="0"/>
                </a:lnTo>
                <a:lnTo>
                  <a:pt x="3705035" y="3282043"/>
                </a:lnTo>
                <a:lnTo>
                  <a:pt x="0" y="3282043"/>
                </a:lnTo>
                <a:lnTo>
                  <a:pt x="0" y="0"/>
                </a:lnTo>
                <a:close/>
              </a:path>
            </a:pathLst>
          </a:custGeom>
          <a:blipFill>
            <a:blip r:embed="rId3"/>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4238658961"/>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ppt_x"/>
                                          </p:val>
                                        </p:tav>
                                        <p:tav tm="100000">
                                          <p:val>
                                            <p:strVal val="#ppt_x"/>
                                          </p:val>
                                        </p:tav>
                                      </p:tavLst>
                                    </p:anim>
                                    <p:anim calcmode="lin" valueType="num">
                                      <p:cBhvr additive="base">
                                        <p:cTn id="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Content Placeholder 4" descr="A screen shot of a video game&#10;&#10;Description automatically generated">
            <a:extLst>
              <a:ext uri="{FF2B5EF4-FFF2-40B4-BE49-F238E27FC236}">
                <a16:creationId xmlns:a16="http://schemas.microsoft.com/office/drawing/2014/main" id="{C2A835E4-84DE-4350-2C98-D8877D3569C8}"/>
              </a:ext>
            </a:extLst>
          </p:cNvPr>
          <p:cNvPicPr>
            <a:picLocks noGrp="1" noChangeAspect="1"/>
          </p:cNvPicPr>
          <p:nvPr>
            <p:ph idx="1"/>
          </p:nvPr>
        </p:nvPicPr>
        <p:blipFill>
          <a:blip r:embed="rId2">
            <a:extLst>
              <a:ext uri="{28A0092B-C50C-407E-A947-70E740481C1C}">
                <a14:useLocalDpi xmlns:a14="http://schemas.microsoft.com/office/drawing/2010/main" val="0"/>
              </a:ext>
            </a:extLst>
          </a:blip>
          <a:srcRect r="-2" b="53"/>
          <a:stretch/>
        </p:blipFill>
        <p:spPr>
          <a:xfrm>
            <a:off x="-6588" y="10"/>
            <a:ext cx="12198588" cy="6857990"/>
          </a:xfrm>
          <a:prstGeom prst="rect">
            <a:avLst/>
          </a:prstGeom>
        </p:spPr>
      </p:pic>
      <p:sp>
        <p:nvSpPr>
          <p:cNvPr id="6" name="Freeform 7">
            <a:extLst>
              <a:ext uri="{FF2B5EF4-FFF2-40B4-BE49-F238E27FC236}">
                <a16:creationId xmlns:a16="http://schemas.microsoft.com/office/drawing/2014/main" id="{BFA0908E-8721-3AE1-05B8-A6C1F20ED8AC}"/>
              </a:ext>
            </a:extLst>
          </p:cNvPr>
          <p:cNvSpPr/>
          <p:nvPr/>
        </p:nvSpPr>
        <p:spPr>
          <a:xfrm>
            <a:off x="7188484" y="2450592"/>
            <a:ext cx="5003516" cy="4407408"/>
          </a:xfrm>
          <a:custGeom>
            <a:avLst/>
            <a:gdLst/>
            <a:ahLst/>
            <a:cxnLst/>
            <a:rect l="l" t="t" r="r" b="b"/>
            <a:pathLst>
              <a:path w="3705034" h="3282043">
                <a:moveTo>
                  <a:pt x="0" y="0"/>
                </a:moveTo>
                <a:lnTo>
                  <a:pt x="3705035" y="0"/>
                </a:lnTo>
                <a:lnTo>
                  <a:pt x="3705035" y="3282043"/>
                </a:lnTo>
                <a:lnTo>
                  <a:pt x="0" y="3282043"/>
                </a:lnTo>
                <a:lnTo>
                  <a:pt x="0" y="0"/>
                </a:lnTo>
                <a:close/>
              </a:path>
            </a:pathLst>
          </a:custGeom>
          <a:blipFill>
            <a:blip r:embed="rId3"/>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pic>
        <p:nvPicPr>
          <p:cNvPr id="2" name="Picture 1">
            <a:extLst>
              <a:ext uri="{FF2B5EF4-FFF2-40B4-BE49-F238E27FC236}">
                <a16:creationId xmlns:a16="http://schemas.microsoft.com/office/drawing/2014/main" id="{9F8E3293-852B-7299-DBF8-6849CED00806}"/>
              </a:ext>
            </a:extLst>
          </p:cNvPr>
          <p:cNvPicPr>
            <a:picLocks noChangeAspect="1"/>
          </p:cNvPicPr>
          <p:nvPr/>
        </p:nvPicPr>
        <p:blipFill>
          <a:blip r:embed="rId4"/>
          <a:stretch>
            <a:fillRect/>
          </a:stretch>
        </p:blipFill>
        <p:spPr>
          <a:xfrm>
            <a:off x="2734929" y="2029968"/>
            <a:ext cx="6313664" cy="2569464"/>
          </a:xfrm>
          <a:prstGeom prst="rect">
            <a:avLst/>
          </a:prstGeom>
        </p:spPr>
      </p:pic>
    </p:spTree>
    <p:extLst>
      <p:ext uri="{BB962C8B-B14F-4D97-AF65-F5344CB8AC3E}">
        <p14:creationId xmlns:p14="http://schemas.microsoft.com/office/powerpoint/2010/main" val="3190929780"/>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76</TotalTime>
  <Words>348</Words>
  <Application>Microsoft Office PowerPoint</Application>
  <PresentationFormat>Widescreen</PresentationFormat>
  <Paragraphs>7</Paragraphs>
  <Slides>9</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9</vt:i4>
      </vt:variant>
    </vt:vector>
  </HeadingPairs>
  <TitlesOfParts>
    <vt:vector size="15" baseType="lpstr">
      <vt:lpstr>Arial</vt:lpstr>
      <vt:lpstr>Calibri</vt:lpstr>
      <vt:lpstr>Times New Roman</vt:lpstr>
      <vt:lpstr>Aptos Display</vt:lpstr>
      <vt:lpstr>Aptos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Huong Thao - 0972115126</dc:creator>
  <cp:lastModifiedBy>Mrs HAI ANH</cp:lastModifiedBy>
  <cp:revision>8</cp:revision>
  <dcterms:created xsi:type="dcterms:W3CDTF">2024-08-14T16:28:06Z</dcterms:created>
  <dcterms:modified xsi:type="dcterms:W3CDTF">2026-01-04T08:17:22Z</dcterms:modified>
</cp:coreProperties>
</file>