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2"/>
  </p:notesMasterIdLst>
  <p:sldIdLst>
    <p:sldId id="260" r:id="rId3"/>
    <p:sldId id="261" r:id="rId4"/>
    <p:sldId id="265" r:id="rId5"/>
    <p:sldId id="337" r:id="rId6"/>
    <p:sldId id="338" r:id="rId7"/>
    <p:sldId id="339" r:id="rId8"/>
    <p:sldId id="257" r:id="rId9"/>
    <p:sldId id="259" r:id="rId10"/>
    <p:sldId id="287" r:id="rId11"/>
    <p:sldId id="323" r:id="rId12"/>
    <p:sldId id="324" r:id="rId13"/>
    <p:sldId id="325" r:id="rId14"/>
    <p:sldId id="326" r:id="rId15"/>
    <p:sldId id="327" r:id="rId16"/>
    <p:sldId id="340" r:id="rId17"/>
    <p:sldId id="341" r:id="rId18"/>
    <p:sldId id="346" r:id="rId19"/>
    <p:sldId id="348" r:id="rId20"/>
    <p:sldId id="34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 varScale="1">
        <p:scale>
          <a:sx n="62" d="100"/>
          <a:sy n="62" d="100"/>
        </p:scale>
        <p:origin x="82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20/01/2026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18" Type="http://schemas.openxmlformats.org/officeDocument/2006/relationships/image" Target="../media/image52.png"/><Relationship Id="rId26" Type="http://schemas.openxmlformats.org/officeDocument/2006/relationships/image" Target="../media/image57.png"/><Relationship Id="rId3" Type="http://schemas.openxmlformats.org/officeDocument/2006/relationships/audio" Target="../media/audio3.wav"/><Relationship Id="rId21" Type="http://schemas.microsoft.com/office/2007/relationships/hdphoto" Target="../media/hdphoto13.wdp"/><Relationship Id="rId7" Type="http://schemas.openxmlformats.org/officeDocument/2006/relationships/image" Target="../media/image38.png"/><Relationship Id="rId12" Type="http://schemas.microsoft.com/office/2007/relationships/hdphoto" Target="../media/hdphoto9.wdp"/><Relationship Id="rId17" Type="http://schemas.openxmlformats.org/officeDocument/2006/relationships/image" Target="../media/image51.png"/><Relationship Id="rId25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openxmlformats.org/officeDocument/2006/relationships/image" Target="../media/image40.png"/><Relationship Id="rId24" Type="http://schemas.openxmlformats.org/officeDocument/2006/relationships/image" Target="../media/image55.png"/><Relationship Id="rId5" Type="http://schemas.openxmlformats.org/officeDocument/2006/relationships/image" Target="../media/image2.png"/><Relationship Id="rId15" Type="http://schemas.openxmlformats.org/officeDocument/2006/relationships/image" Target="../media/image50.png"/><Relationship Id="rId23" Type="http://schemas.microsoft.com/office/2007/relationships/hdphoto" Target="../media/hdphoto14.wdp"/><Relationship Id="rId28" Type="http://schemas.openxmlformats.org/officeDocument/2006/relationships/image" Target="../media/image87.png"/><Relationship Id="rId10" Type="http://schemas.microsoft.com/office/2007/relationships/hdphoto" Target="../media/hdphoto8.wdp"/><Relationship Id="rId19" Type="http://schemas.microsoft.com/office/2007/relationships/hdphoto" Target="../media/hdphoto12.wdp"/><Relationship Id="rId4" Type="http://schemas.openxmlformats.org/officeDocument/2006/relationships/audio" Target="../media/audio4.wav"/><Relationship Id="rId9" Type="http://schemas.openxmlformats.org/officeDocument/2006/relationships/image" Target="../media/image39.png"/><Relationship Id="rId14" Type="http://schemas.microsoft.com/office/2007/relationships/hdphoto" Target="../media/hdphoto10.wdp"/><Relationship Id="rId22" Type="http://schemas.openxmlformats.org/officeDocument/2006/relationships/image" Target="../media/image54.png"/><Relationship Id="rId27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2.png"/><Relationship Id="rId18" Type="http://schemas.microsoft.com/office/2007/relationships/hdphoto" Target="../media/hdphoto14.wdp"/><Relationship Id="rId26" Type="http://schemas.openxmlformats.org/officeDocument/2006/relationships/image" Target="../media/image59.png"/><Relationship Id="rId3" Type="http://schemas.openxmlformats.org/officeDocument/2006/relationships/audio" Target="../media/audio4.wav"/><Relationship Id="rId21" Type="http://schemas.microsoft.com/office/2007/relationships/hdphoto" Target="../media/hdphoto10.wdp"/><Relationship Id="rId7" Type="http://schemas.microsoft.com/office/2007/relationships/hdphoto" Target="../media/hdphoto8.wdp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5" Type="http://schemas.openxmlformats.org/officeDocument/2006/relationships/slide" Target="slide19.xml"/><Relationship Id="rId2" Type="http://schemas.openxmlformats.org/officeDocument/2006/relationships/notesSlide" Target="../notesSlides/notesSlide8.xml"/><Relationship Id="rId16" Type="http://schemas.microsoft.com/office/2007/relationships/hdphoto" Target="../media/hdphoto13.wdp"/><Relationship Id="rId20" Type="http://schemas.openxmlformats.org/officeDocument/2006/relationships/image" Target="../media/image56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microsoft.com/office/2007/relationships/hdphoto" Target="../media/hdphoto11.wdp"/><Relationship Id="rId24" Type="http://schemas.openxmlformats.org/officeDocument/2006/relationships/image" Target="../media/image46.png"/><Relationship Id="rId5" Type="http://schemas.openxmlformats.org/officeDocument/2006/relationships/image" Target="../media/image2.png"/><Relationship Id="rId15" Type="http://schemas.openxmlformats.org/officeDocument/2006/relationships/image" Target="../media/image53.png"/><Relationship Id="rId23" Type="http://schemas.openxmlformats.org/officeDocument/2006/relationships/image" Target="../media/image58.png"/><Relationship Id="rId28" Type="http://schemas.openxmlformats.org/officeDocument/2006/relationships/image" Target="../media/image89.png"/><Relationship Id="rId10" Type="http://schemas.openxmlformats.org/officeDocument/2006/relationships/image" Target="../media/image50.png"/><Relationship Id="rId19" Type="http://schemas.openxmlformats.org/officeDocument/2006/relationships/image" Target="../media/image55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9.wdp"/><Relationship Id="rId14" Type="http://schemas.microsoft.com/office/2007/relationships/hdphoto" Target="../media/hdphoto12.wdp"/><Relationship Id="rId22" Type="http://schemas.openxmlformats.org/officeDocument/2006/relationships/image" Target="../media/image57.png"/><Relationship Id="rId27" Type="http://schemas.microsoft.com/office/2007/relationships/hdphoto" Target="../media/hdphoto15.wdp"/><Relationship Id="rId30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4946198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khác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0)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74946198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khác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0)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quả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táo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quay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sX0" fmla="*/ 0 w 13456498"/>
                  <a:gd name="csY0" fmla="*/ 1994261 h 11965329"/>
                  <a:gd name="csX1" fmla="*/ 1994261 w 13456498"/>
                  <a:gd name="csY1" fmla="*/ 0 h 11965329"/>
                  <a:gd name="csX2" fmla="*/ 11462237 w 13456498"/>
                  <a:gd name="csY2" fmla="*/ 0 h 11965329"/>
                  <a:gd name="csX3" fmla="*/ 13456498 w 13456498"/>
                  <a:gd name="csY3" fmla="*/ 1994261 h 11965329"/>
                  <a:gd name="csX4" fmla="*/ 13456498 w 13456498"/>
                  <a:gd name="csY4" fmla="*/ 9971068 h 11965329"/>
                  <a:gd name="csX5" fmla="*/ 11462237 w 13456498"/>
                  <a:gd name="csY5" fmla="*/ 11965329 h 11965329"/>
                  <a:gd name="csX6" fmla="*/ 1994261 w 13456498"/>
                  <a:gd name="csY6" fmla="*/ 11965329 h 11965329"/>
                  <a:gd name="csX7" fmla="*/ 0 w 13456498"/>
                  <a:gd name="csY7" fmla="*/ 9971068 h 11965329"/>
                  <a:gd name="csX8" fmla="*/ 0 w 13456498"/>
                  <a:gd name="csY8" fmla="*/ 1994261 h 1196532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sX0" fmla="*/ 0 w 11702720"/>
              <a:gd name="csY0" fmla="*/ 1062775 h 6376522"/>
              <a:gd name="csX1" fmla="*/ 1062775 w 11702720"/>
              <a:gd name="csY1" fmla="*/ 0 h 6376522"/>
              <a:gd name="csX2" fmla="*/ 10639945 w 11702720"/>
              <a:gd name="csY2" fmla="*/ 0 h 6376522"/>
              <a:gd name="csX3" fmla="*/ 11702720 w 11702720"/>
              <a:gd name="csY3" fmla="*/ 1062775 h 6376522"/>
              <a:gd name="csX4" fmla="*/ 11702720 w 11702720"/>
              <a:gd name="csY4" fmla="*/ 5313747 h 6376522"/>
              <a:gd name="csX5" fmla="*/ 10639945 w 11702720"/>
              <a:gd name="csY5" fmla="*/ 6376522 h 6376522"/>
              <a:gd name="csX6" fmla="*/ 1062775 w 11702720"/>
              <a:gd name="csY6" fmla="*/ 6376522 h 6376522"/>
              <a:gd name="csX7" fmla="*/ 0 w 11702720"/>
              <a:gd name="csY7" fmla="*/ 5313747 h 6376522"/>
              <a:gd name="csX8" fmla="*/ 0 w 11702720"/>
              <a:gd name="csY8" fmla="*/ 1062775 h 63765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sX0" fmla="*/ 0 w 11702720"/>
              <a:gd name="csY0" fmla="*/ 1062775 h 6376522"/>
              <a:gd name="csX1" fmla="*/ 1062775 w 11702720"/>
              <a:gd name="csY1" fmla="*/ 0 h 6376522"/>
              <a:gd name="csX2" fmla="*/ 10639945 w 11702720"/>
              <a:gd name="csY2" fmla="*/ 0 h 6376522"/>
              <a:gd name="csX3" fmla="*/ 11702720 w 11702720"/>
              <a:gd name="csY3" fmla="*/ 1062775 h 6376522"/>
              <a:gd name="csX4" fmla="*/ 11702720 w 11702720"/>
              <a:gd name="csY4" fmla="*/ 5313747 h 6376522"/>
              <a:gd name="csX5" fmla="*/ 10639945 w 11702720"/>
              <a:gd name="csY5" fmla="*/ 6376522 h 6376522"/>
              <a:gd name="csX6" fmla="*/ 1062775 w 11702720"/>
              <a:gd name="csY6" fmla="*/ 6376522 h 6376522"/>
              <a:gd name="csX7" fmla="*/ 0 w 11702720"/>
              <a:gd name="csY7" fmla="*/ 5313747 h 6376522"/>
              <a:gd name="csX8" fmla="*/ 0 w 11702720"/>
              <a:gd name="csY8" fmla="*/ 1062775 h 63765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sX0" fmla="*/ 0 w 11702720"/>
              <a:gd name="csY0" fmla="*/ 1062775 h 6376522"/>
              <a:gd name="csX1" fmla="*/ 1062775 w 11702720"/>
              <a:gd name="csY1" fmla="*/ 0 h 6376522"/>
              <a:gd name="csX2" fmla="*/ 10639945 w 11702720"/>
              <a:gd name="csY2" fmla="*/ 0 h 6376522"/>
              <a:gd name="csX3" fmla="*/ 11702720 w 11702720"/>
              <a:gd name="csY3" fmla="*/ 1062775 h 6376522"/>
              <a:gd name="csX4" fmla="*/ 11702720 w 11702720"/>
              <a:gd name="csY4" fmla="*/ 5313747 h 6376522"/>
              <a:gd name="csX5" fmla="*/ 10639945 w 11702720"/>
              <a:gd name="csY5" fmla="*/ 6376522 h 6376522"/>
              <a:gd name="csX6" fmla="*/ 1062775 w 11702720"/>
              <a:gd name="csY6" fmla="*/ 6376522 h 6376522"/>
              <a:gd name="csX7" fmla="*/ 0 w 11702720"/>
              <a:gd name="csY7" fmla="*/ 5313747 h 6376522"/>
              <a:gd name="csX8" fmla="*/ 0 w 11702720"/>
              <a:gd name="csY8" fmla="*/ 1062775 h 63765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sX0" fmla="*/ 0 w 11702720"/>
              <a:gd name="csY0" fmla="*/ 1062775 h 6376522"/>
              <a:gd name="csX1" fmla="*/ 1062775 w 11702720"/>
              <a:gd name="csY1" fmla="*/ 0 h 6376522"/>
              <a:gd name="csX2" fmla="*/ 10639945 w 11702720"/>
              <a:gd name="csY2" fmla="*/ 0 h 6376522"/>
              <a:gd name="csX3" fmla="*/ 11702720 w 11702720"/>
              <a:gd name="csY3" fmla="*/ 1062775 h 6376522"/>
              <a:gd name="csX4" fmla="*/ 11702720 w 11702720"/>
              <a:gd name="csY4" fmla="*/ 5313747 h 6376522"/>
              <a:gd name="csX5" fmla="*/ 10639945 w 11702720"/>
              <a:gd name="csY5" fmla="*/ 6376522 h 6376522"/>
              <a:gd name="csX6" fmla="*/ 1062775 w 11702720"/>
              <a:gd name="csY6" fmla="*/ 6376522 h 6376522"/>
              <a:gd name="csX7" fmla="*/ 0 w 11702720"/>
              <a:gd name="csY7" fmla="*/ 5313747 h 6376522"/>
              <a:gd name="csX8" fmla="*/ 0 w 11702720"/>
              <a:gd name="csY8" fmla="*/ 1062775 h 63765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sX0" fmla="*/ 0 w 9983972"/>
              <a:gd name="csY0" fmla="*/ 2412841 h 4825681"/>
              <a:gd name="csX1" fmla="*/ 1658628 w 9983972"/>
              <a:gd name="csY1" fmla="*/ 0 h 4825681"/>
              <a:gd name="csX2" fmla="*/ 2064692 w 9983972"/>
              <a:gd name="csY2" fmla="*/ 0 h 4825681"/>
              <a:gd name="csX3" fmla="*/ 2804091 w 9983972"/>
              <a:gd name="csY3" fmla="*/ 0 h 4825681"/>
              <a:gd name="csX4" fmla="*/ 3476823 w 9983972"/>
              <a:gd name="csY4" fmla="*/ 0 h 4825681"/>
              <a:gd name="csX5" fmla="*/ 4149556 w 9983972"/>
              <a:gd name="csY5" fmla="*/ 0 h 4825681"/>
              <a:gd name="csX6" fmla="*/ 4888955 w 9983972"/>
              <a:gd name="csY6" fmla="*/ 0 h 4825681"/>
              <a:gd name="csX7" fmla="*/ 5561687 w 9983972"/>
              <a:gd name="csY7" fmla="*/ 0 h 4825681"/>
              <a:gd name="csX8" fmla="*/ 6167753 w 9983972"/>
              <a:gd name="csY8" fmla="*/ 0 h 4825681"/>
              <a:gd name="csX9" fmla="*/ 6640483 w 9983972"/>
              <a:gd name="csY9" fmla="*/ 0 h 4825681"/>
              <a:gd name="csX10" fmla="*/ 7113214 w 9983972"/>
              <a:gd name="csY10" fmla="*/ 0 h 4825681"/>
              <a:gd name="csX11" fmla="*/ 7719279 w 9983972"/>
              <a:gd name="csY11" fmla="*/ 0 h 4825681"/>
              <a:gd name="csX12" fmla="*/ 8325345 w 9983972"/>
              <a:gd name="csY12" fmla="*/ 0 h 4825681"/>
              <a:gd name="csX13" fmla="*/ 9983973 w 9983972"/>
              <a:gd name="csY13" fmla="*/ 2412841 h 4825681"/>
              <a:gd name="csX14" fmla="*/ 9983972 w 9983972"/>
              <a:gd name="csY14" fmla="*/ 2412841 h 4825681"/>
              <a:gd name="csX15" fmla="*/ 8325343 w 9983972"/>
              <a:gd name="csY15" fmla="*/ 4825682 h 4825681"/>
              <a:gd name="csX16" fmla="*/ 7785945 w 9983972"/>
              <a:gd name="csY16" fmla="*/ 4825682 h 4825681"/>
              <a:gd name="csX17" fmla="*/ 7179880 w 9983972"/>
              <a:gd name="csY17" fmla="*/ 4825682 h 4825681"/>
              <a:gd name="csX18" fmla="*/ 6573816 w 9983972"/>
              <a:gd name="csY18" fmla="*/ 4825682 h 4825681"/>
              <a:gd name="csX19" fmla="*/ 6167752 w 9983972"/>
              <a:gd name="csY19" fmla="*/ 4825682 h 4825681"/>
              <a:gd name="csX20" fmla="*/ 5428352 w 9983972"/>
              <a:gd name="csY20" fmla="*/ 4825682 h 4825681"/>
              <a:gd name="csX21" fmla="*/ 4955621 w 9983972"/>
              <a:gd name="csY21" fmla="*/ 4825681 h 4825681"/>
              <a:gd name="csX22" fmla="*/ 4549558 w 9983972"/>
              <a:gd name="csY22" fmla="*/ 4825681 h 4825681"/>
              <a:gd name="csX23" fmla="*/ 4076827 w 9983972"/>
              <a:gd name="csY23" fmla="*/ 4825681 h 4825681"/>
              <a:gd name="csX24" fmla="*/ 3470762 w 9983972"/>
              <a:gd name="csY24" fmla="*/ 4825681 h 4825681"/>
              <a:gd name="csX25" fmla="*/ 2998032 w 9983972"/>
              <a:gd name="csY25" fmla="*/ 4825681 h 4825681"/>
              <a:gd name="csX26" fmla="*/ 2391966 w 9983972"/>
              <a:gd name="csY26" fmla="*/ 4825681 h 4825681"/>
              <a:gd name="csX27" fmla="*/ 1658628 w 9983972"/>
              <a:gd name="csY27" fmla="*/ 4825681 h 4825681"/>
              <a:gd name="csX28" fmla="*/ 0 w 9983972"/>
              <a:gd name="csY28" fmla="*/ 2412839 h 4825681"/>
              <a:gd name="csX29" fmla="*/ 0 w 9983972"/>
              <a:gd name="csY29" fmla="*/ 2412841 h 4825681"/>
              <a:gd name="csX0" fmla="*/ 0 w 9983972"/>
              <a:gd name="csY0" fmla="*/ 2412841 h 4825681"/>
              <a:gd name="csX1" fmla="*/ 1658628 w 9983972"/>
              <a:gd name="csY1" fmla="*/ 0 h 4825681"/>
              <a:gd name="csX2" fmla="*/ 2131359 w 9983972"/>
              <a:gd name="csY2" fmla="*/ 0 h 4825681"/>
              <a:gd name="csX3" fmla="*/ 2737424 w 9983972"/>
              <a:gd name="csY3" fmla="*/ 0 h 4825681"/>
              <a:gd name="csX4" fmla="*/ 3410156 w 9983972"/>
              <a:gd name="csY4" fmla="*/ 0 h 4825681"/>
              <a:gd name="csX5" fmla="*/ 3882886 w 9983972"/>
              <a:gd name="csY5" fmla="*/ 0 h 4825681"/>
              <a:gd name="csX6" fmla="*/ 4355618 w 9983972"/>
              <a:gd name="csY6" fmla="*/ 0 h 4825681"/>
              <a:gd name="csX7" fmla="*/ 4895016 w 9983972"/>
              <a:gd name="csY7" fmla="*/ 0 h 4825681"/>
              <a:gd name="csX8" fmla="*/ 5301079 w 9983972"/>
              <a:gd name="csY8" fmla="*/ 0 h 4825681"/>
              <a:gd name="csX9" fmla="*/ 6040479 w 9983972"/>
              <a:gd name="csY9" fmla="*/ 0 h 4825681"/>
              <a:gd name="csX10" fmla="*/ 6579876 w 9983972"/>
              <a:gd name="csY10" fmla="*/ 0 h 4825681"/>
              <a:gd name="csX11" fmla="*/ 7185942 w 9983972"/>
              <a:gd name="csY11" fmla="*/ 0 h 4825681"/>
              <a:gd name="csX12" fmla="*/ 7592006 w 9983972"/>
              <a:gd name="csY12" fmla="*/ 0 h 4825681"/>
              <a:gd name="csX13" fmla="*/ 8325345 w 9983972"/>
              <a:gd name="csY13" fmla="*/ 0 h 4825681"/>
              <a:gd name="csX14" fmla="*/ 9983973 w 9983972"/>
              <a:gd name="csY14" fmla="*/ 2412841 h 4825681"/>
              <a:gd name="csX15" fmla="*/ 9983972 w 9983972"/>
              <a:gd name="csY15" fmla="*/ 2412841 h 4825681"/>
              <a:gd name="csX16" fmla="*/ 8325343 w 9983972"/>
              <a:gd name="csY16" fmla="*/ 4825682 h 4825681"/>
              <a:gd name="csX17" fmla="*/ 7852612 w 9983972"/>
              <a:gd name="csY17" fmla="*/ 4825682 h 4825681"/>
              <a:gd name="csX18" fmla="*/ 7179880 w 9983972"/>
              <a:gd name="csY18" fmla="*/ 4825682 h 4825681"/>
              <a:gd name="csX19" fmla="*/ 6707150 w 9983972"/>
              <a:gd name="csY19" fmla="*/ 4825682 h 4825681"/>
              <a:gd name="csX20" fmla="*/ 6101085 w 9983972"/>
              <a:gd name="csY20" fmla="*/ 4825682 h 4825681"/>
              <a:gd name="csX21" fmla="*/ 5695021 w 9983972"/>
              <a:gd name="csY21" fmla="*/ 4825682 h 4825681"/>
              <a:gd name="csX22" fmla="*/ 5022289 w 9983972"/>
              <a:gd name="csY22" fmla="*/ 4825682 h 4825681"/>
              <a:gd name="csX23" fmla="*/ 4282890 w 9983972"/>
              <a:gd name="csY23" fmla="*/ 4825681 h 4825681"/>
              <a:gd name="csX24" fmla="*/ 3676825 w 9983972"/>
              <a:gd name="csY24" fmla="*/ 4825681 h 4825681"/>
              <a:gd name="csX25" fmla="*/ 3070759 w 9983972"/>
              <a:gd name="csY25" fmla="*/ 4825681 h 4825681"/>
              <a:gd name="csX26" fmla="*/ 2664695 w 9983972"/>
              <a:gd name="csY26" fmla="*/ 4825681 h 4825681"/>
              <a:gd name="csX27" fmla="*/ 1658628 w 9983972"/>
              <a:gd name="csY27" fmla="*/ 4825681 h 4825681"/>
              <a:gd name="csX28" fmla="*/ 0 w 9983972"/>
              <a:gd name="csY28" fmla="*/ 2412839 h 4825681"/>
              <a:gd name="csX29" fmla="*/ 0 w 9983972"/>
              <a:gd name="csY29" fmla="*/ 2412841 h 4825681"/>
              <a:gd name="csX0" fmla="*/ 0 w 9983972"/>
              <a:gd name="csY0" fmla="*/ 2412841 h 4825681"/>
              <a:gd name="csX1" fmla="*/ 1658628 w 9983972"/>
              <a:gd name="csY1" fmla="*/ 0 h 4825681"/>
              <a:gd name="csX2" fmla="*/ 2064692 w 9983972"/>
              <a:gd name="csY2" fmla="*/ 0 h 4825681"/>
              <a:gd name="csX3" fmla="*/ 2804091 w 9983972"/>
              <a:gd name="csY3" fmla="*/ 0 h 4825681"/>
              <a:gd name="csX4" fmla="*/ 3476823 w 9983972"/>
              <a:gd name="csY4" fmla="*/ 0 h 4825681"/>
              <a:gd name="csX5" fmla="*/ 4149556 w 9983972"/>
              <a:gd name="csY5" fmla="*/ 0 h 4825681"/>
              <a:gd name="csX6" fmla="*/ 4888955 w 9983972"/>
              <a:gd name="csY6" fmla="*/ 0 h 4825681"/>
              <a:gd name="csX7" fmla="*/ 5561687 w 9983972"/>
              <a:gd name="csY7" fmla="*/ 0 h 4825681"/>
              <a:gd name="csX8" fmla="*/ 6167753 w 9983972"/>
              <a:gd name="csY8" fmla="*/ 0 h 4825681"/>
              <a:gd name="csX9" fmla="*/ 6640483 w 9983972"/>
              <a:gd name="csY9" fmla="*/ 0 h 4825681"/>
              <a:gd name="csX10" fmla="*/ 7113214 w 9983972"/>
              <a:gd name="csY10" fmla="*/ 0 h 4825681"/>
              <a:gd name="csX11" fmla="*/ 7719279 w 9983972"/>
              <a:gd name="csY11" fmla="*/ 0 h 4825681"/>
              <a:gd name="csX12" fmla="*/ 8325345 w 9983972"/>
              <a:gd name="csY12" fmla="*/ 0 h 4825681"/>
              <a:gd name="csX13" fmla="*/ 9983973 w 9983972"/>
              <a:gd name="csY13" fmla="*/ 2412841 h 4825681"/>
              <a:gd name="csX14" fmla="*/ 9983972 w 9983972"/>
              <a:gd name="csY14" fmla="*/ 2412841 h 4825681"/>
              <a:gd name="csX15" fmla="*/ 8325343 w 9983972"/>
              <a:gd name="csY15" fmla="*/ 4825682 h 4825681"/>
              <a:gd name="csX16" fmla="*/ 7785945 w 9983972"/>
              <a:gd name="csY16" fmla="*/ 4825682 h 4825681"/>
              <a:gd name="csX17" fmla="*/ 7179880 w 9983972"/>
              <a:gd name="csY17" fmla="*/ 4825682 h 4825681"/>
              <a:gd name="csX18" fmla="*/ 6573816 w 9983972"/>
              <a:gd name="csY18" fmla="*/ 4825682 h 4825681"/>
              <a:gd name="csX19" fmla="*/ 6167752 w 9983972"/>
              <a:gd name="csY19" fmla="*/ 4825682 h 4825681"/>
              <a:gd name="csX20" fmla="*/ 5428352 w 9983972"/>
              <a:gd name="csY20" fmla="*/ 4825682 h 4825681"/>
              <a:gd name="csX21" fmla="*/ 4955621 w 9983972"/>
              <a:gd name="csY21" fmla="*/ 4825681 h 4825681"/>
              <a:gd name="csX22" fmla="*/ 4549558 w 9983972"/>
              <a:gd name="csY22" fmla="*/ 4825681 h 4825681"/>
              <a:gd name="csX23" fmla="*/ 4076827 w 9983972"/>
              <a:gd name="csY23" fmla="*/ 4825681 h 4825681"/>
              <a:gd name="csX24" fmla="*/ 3470762 w 9983972"/>
              <a:gd name="csY24" fmla="*/ 4825681 h 4825681"/>
              <a:gd name="csX25" fmla="*/ 2998032 w 9983972"/>
              <a:gd name="csY25" fmla="*/ 4825681 h 4825681"/>
              <a:gd name="csX26" fmla="*/ 2391966 w 9983972"/>
              <a:gd name="csY26" fmla="*/ 4825681 h 4825681"/>
              <a:gd name="csX27" fmla="*/ 1658628 w 9983972"/>
              <a:gd name="csY27" fmla="*/ 4825681 h 4825681"/>
              <a:gd name="csX28" fmla="*/ 0 w 9983972"/>
              <a:gd name="csY28" fmla="*/ 2412839 h 4825681"/>
              <a:gd name="csX29" fmla="*/ 0 w 9983972"/>
              <a:gd name="csY29" fmla="*/ 2412841 h 48256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962</TotalTime>
  <Words>630</Words>
  <Application>Microsoft Office PowerPoint</Application>
  <PresentationFormat>Widescreen</PresentationFormat>
  <Paragraphs>77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Amasis MT Pro</vt:lpstr>
      <vt:lpstr>Aptos</vt:lpstr>
      <vt:lpstr>Arial</vt:lpstr>
      <vt:lpstr>Calibri</vt:lpstr>
      <vt:lpstr>Cambria</vt:lpstr>
      <vt:lpstr>Cambria Math</vt:lpstr>
      <vt:lpstr>LNTH-LuoLuoNotangYuanTi 1</vt:lpstr>
      <vt:lpstr>Times New Roman</vt:lpstr>
      <vt:lpstr>UTM Cookies</vt:lpstr>
      <vt:lpstr>UTM Flavour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Mrs HAI ANH</cp:lastModifiedBy>
  <cp:revision>273</cp:revision>
  <dcterms:created xsi:type="dcterms:W3CDTF">2023-06-08T14:57:11Z</dcterms:created>
  <dcterms:modified xsi:type="dcterms:W3CDTF">2026-01-20T07:34:17Z</dcterms:modified>
  <cp:category>9Slide.vn</cp:category>
</cp:coreProperties>
</file>