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6" d="100"/>
          <a:sy n="66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SFU Futura_05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Mrs HAI ANH</cp:lastModifiedBy>
  <cp:revision>13</cp:revision>
  <dcterms:created xsi:type="dcterms:W3CDTF">2023-08-13T03:06:39Z</dcterms:created>
  <dcterms:modified xsi:type="dcterms:W3CDTF">2026-01-20T07:48:37Z</dcterms:modified>
  <cp:version>KTUTS</cp:version>
</cp:coreProperties>
</file>