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23" r:id="rId6"/>
    <p:sldMasterId id="2147483735" r:id="rId7"/>
  </p:sldMasterIdLst>
  <p:notesMasterIdLst>
    <p:notesMasterId r:id="rId25"/>
  </p:notesMasterIdLst>
  <p:sldIdLst>
    <p:sldId id="256" r:id="rId8"/>
    <p:sldId id="279" r:id="rId9"/>
    <p:sldId id="286" r:id="rId10"/>
    <p:sldId id="281" r:id="rId11"/>
    <p:sldId id="283" r:id="rId12"/>
    <p:sldId id="288" r:id="rId13"/>
    <p:sldId id="269" r:id="rId14"/>
    <p:sldId id="271" r:id="rId15"/>
    <p:sldId id="260" r:id="rId16"/>
    <p:sldId id="275" r:id="rId17"/>
    <p:sldId id="289" r:id="rId18"/>
    <p:sldId id="293" r:id="rId19"/>
    <p:sldId id="290" r:id="rId20"/>
    <p:sldId id="291" r:id="rId21"/>
    <p:sldId id="294" r:id="rId22"/>
    <p:sldId id="292" r:id="rId23"/>
    <p:sldId id="285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15" autoAdjust="0"/>
  </p:normalViewPr>
  <p:slideViewPr>
    <p:cSldViewPr>
      <p:cViewPr varScale="1">
        <p:scale>
          <a:sx n="72" d="100"/>
          <a:sy n="72" d="100"/>
        </p:scale>
        <p:origin x="10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8/24/2020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17068" y="400488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98536" y="396759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48144" y="40520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9038" y="396145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23020" y="4041362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45957" y="4051478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9209" y="402436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500083" y="40600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83395" y="403843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727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34536" y="406004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1920" y="3943354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4811" y="406646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97619" y="405378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504" y="986349"/>
            <a:ext cx="8928992" cy="2958502"/>
            <a:chOff x="806783" y="1606029"/>
            <a:chExt cx="8928992" cy="2958502"/>
          </a:xfrm>
        </p:grpSpPr>
        <p:sp>
          <p:nvSpPr>
            <p:cNvPr id="30" name="Oval 29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1660" y="1606029"/>
              <a:ext cx="8224115" cy="2958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2004788" y="1688668"/>
            <a:ext cx="1271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848536" y="1688668"/>
            <a:ext cx="35398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726" y="2401555"/>
            <a:ext cx="2448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1527403" y="3186798"/>
            <a:ext cx="34746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4683002" y="2410553"/>
            <a:ext cx="3489398" cy="18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368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07504" y="972917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1744" y="1009791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15" y="1527476"/>
            <a:ext cx="7327685" cy="36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2798" y="12899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7" y="128997"/>
            <a:ext cx="2016224" cy="806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352" y="11190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673" y="1119015"/>
            <a:ext cx="97457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7574"/>
            <a:ext cx="7258146" cy="41778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0269" y="2355726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8341" y="2784954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9388" y="3214182"/>
            <a:ext cx="129614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06313" y="223203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8381" y="267781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3944" y="310845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4445" y="314485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8434" y="2726731"/>
            <a:ext cx="89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38775" y="2279328"/>
            <a:ext cx="81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3861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192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0" y="-48815"/>
            <a:ext cx="734240" cy="720080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40" y="-48308"/>
            <a:ext cx="123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265"/>
            <a:ext cx="9143999" cy="4493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8" y="598023"/>
            <a:ext cx="852335" cy="852335"/>
          </a:xfrm>
          <a:prstGeom prst="rect">
            <a:avLst/>
          </a:prstGeom>
        </p:spPr>
      </p:pic>
      <p:sp>
        <p:nvSpPr>
          <p:cNvPr id="12" name="Flowchart: Decision 11"/>
          <p:cNvSpPr/>
          <p:nvPr/>
        </p:nvSpPr>
        <p:spPr>
          <a:xfrm>
            <a:off x="2130273" y="631273"/>
            <a:ext cx="1008112" cy="852334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2695749" y="144361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</a:t>
            </a:r>
          </a:p>
        </p:txBody>
      </p:sp>
      <p:sp>
        <p:nvSpPr>
          <p:cNvPr id="14" name="Flowchart: Decision 13"/>
          <p:cNvSpPr/>
          <p:nvPr/>
        </p:nvSpPr>
        <p:spPr>
          <a:xfrm>
            <a:off x="1293912" y="2047853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</a:t>
            </a:r>
          </a:p>
        </p:txBody>
      </p:sp>
      <p:sp>
        <p:nvSpPr>
          <p:cNvPr id="15" name="Flowchart: Decision 14"/>
          <p:cNvSpPr/>
          <p:nvPr/>
        </p:nvSpPr>
        <p:spPr>
          <a:xfrm>
            <a:off x="397787" y="2917844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2563162" y="2619767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4470620" y="1760116"/>
            <a:ext cx="1003799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</a:p>
        </p:txBody>
      </p:sp>
      <p:sp>
        <p:nvSpPr>
          <p:cNvPr id="18" name="Flowchart: Decision 17"/>
          <p:cNvSpPr/>
          <p:nvPr/>
        </p:nvSpPr>
        <p:spPr>
          <a:xfrm>
            <a:off x="6876256" y="1959931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5508104" y="3219822"/>
            <a:ext cx="885272" cy="720080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724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4.07407E-6 L 0.09965 0.06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25 L 0.08941 0.00186 C 0.12431 0.01389 0.16146 0.08149 0.15677 0.1247 L 0.14618 0.22068 " pathEditMode="relative" rAng="660000" ptsTypes="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542 -4.07407E-6 C 0.05139 -4.07407E-6 0.07101 0.08488 0.07101 0.15371 L 0.07101 0.3077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0309 0.46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467 0.36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1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2526 0.247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1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9323 -4.07407E-6 C 0.27986 -4.07407E-6 0.38646 0.07933 0.38646 0.14352 L 0.38646 0.28704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208 -4.07407E-6 C 0.22031 -4.07407E-6 0.30434 0.15865 0.30434 0.28673 L 0.30434 0.57377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4060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080" y="8604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805" y="1748551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442032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073881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87774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100580" y="2829027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798489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004308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985613" y="4383650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" y="354411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43726" y="440898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993271" y="193014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38148" y="405907"/>
            <a:ext cx="8312511" cy="12464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614021" y="2193764"/>
            <a:ext cx="1443941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851894" y="2212340"/>
            <a:ext cx="1321515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147928" y="2859103"/>
            <a:ext cx="11914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976478" y="3319902"/>
            <a:ext cx="714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976478" y="4396608"/>
            <a:ext cx="1072349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143092" y="4383650"/>
            <a:ext cx="13106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gray">
          <a:xfrm>
            <a:off x="-6990" y="96310"/>
            <a:ext cx="3200400" cy="800100"/>
          </a:xfrm>
          <a:prstGeom prst="roundRect">
            <a:avLst>
              <a:gd name="adj" fmla="val 49106"/>
            </a:avLst>
          </a:prstGeom>
          <a:solidFill>
            <a:srgbClr val="70AD47">
              <a:lumMod val="40000"/>
              <a:lumOff val="60000"/>
            </a:srgbClr>
          </a:solidFill>
          <a:ln w="28575">
            <a:solidFill>
              <a:sysClr val="window" lastClr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632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29" grpId="0"/>
      <p:bldP spid="30" grpId="0" animBg="1"/>
      <p:bldP spid="35" grpId="0" animBg="1"/>
      <p:bldP spid="36" grpId="0"/>
      <p:bldP spid="37" grpId="0"/>
      <p:bldP spid="38" grpId="0" animBg="1"/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50"/>
            <a:ext cx="813690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5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white"/>
                </a:solidFill>
              </a:rPr>
              <a:t>Bài</a:t>
            </a:r>
            <a:r>
              <a:rPr lang="en-US" sz="4000" b="1" dirty="0">
                <a:solidFill>
                  <a:prstClr val="white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04144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3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504989" y="241684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96783" y="3658268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470213" y="244082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589150" y="1838325"/>
            <a:ext cx="14067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66293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652120" y="3658268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7504" y="-10795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440083"/>
            <a:ext cx="2016224" cy="806616"/>
          </a:xfrm>
          <a:prstGeom prst="rect">
            <a:avLst/>
          </a:prstGeom>
        </p:spPr>
      </p:pic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47021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31 + 7</a:t>
            </a: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460373" y="269595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250812" y="287555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4362655" y="376696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24240" y="2623176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2452790" y="2737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571750" y="3686173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41962" y="261868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1090" y="275366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80861" y="3686174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4460373" y="372635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2624240" y="368617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571500" y="3651870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057400" y="103236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628900" y="713546"/>
            <a:ext cx="525780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endParaRPr lang="en-US" sz="3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58936" y="2033905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31 + 7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2077306" y="199837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23 + 64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4109064" y="2019989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86 - 15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907123" y="1963257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95 - 3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448884" y="2659944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277434" y="291943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477459" y="36893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306009" y="3724072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</a:t>
            </a: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779" y="1045818"/>
            <a:ext cx="8837696" cy="1200329"/>
            <a:chOff x="806783" y="1421750"/>
            <a:chExt cx="8837696" cy="1200329"/>
          </a:xfrm>
        </p:grpSpPr>
        <p:sp>
          <p:nvSpPr>
            <p:cNvPr id="11" name="Oval 10"/>
            <p:cNvSpPr/>
            <p:nvPr/>
          </p:nvSpPr>
          <p:spPr>
            <a:xfrm>
              <a:off x="806783" y="1661875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5588" y="1421750"/>
              <a:ext cx="8028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49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tráng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uống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406437" y="2090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" y="282510"/>
            <a:ext cx="2016224" cy="806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2571751"/>
            <a:ext cx="5339114" cy="25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342</Words>
  <Application>Microsoft Office PowerPoint</Application>
  <PresentationFormat>On-screen Show (16:9)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맑은 고딕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Thuy Hoang</cp:lastModifiedBy>
  <cp:revision>182</cp:revision>
  <dcterms:created xsi:type="dcterms:W3CDTF">2014-04-01T16:27:38Z</dcterms:created>
  <dcterms:modified xsi:type="dcterms:W3CDTF">2020-08-24T03:21:18Z</dcterms:modified>
</cp:coreProperties>
</file>