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  <p:sldMasterId id="2147483691" r:id="rId3"/>
  </p:sldMasterIdLst>
  <p:notesMasterIdLst>
    <p:notesMasterId r:id="rId18"/>
  </p:notesMasterIdLst>
  <p:sldIdLst>
    <p:sldId id="264" r:id="rId4"/>
    <p:sldId id="279" r:id="rId5"/>
    <p:sldId id="281" r:id="rId6"/>
    <p:sldId id="284" r:id="rId7"/>
    <p:sldId id="285" r:id="rId8"/>
    <p:sldId id="286" r:id="rId9"/>
    <p:sldId id="300" r:id="rId10"/>
    <p:sldId id="302" r:id="rId11"/>
    <p:sldId id="303" r:id="rId12"/>
    <p:sldId id="269" r:id="rId13"/>
    <p:sldId id="310" r:id="rId14"/>
    <p:sldId id="315" r:id="rId15"/>
    <p:sldId id="316" r:id="rId16"/>
    <p:sldId id="29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BB3E9C-04F2-4155-BACD-9BCB2820E48D}" type="datetimeFigureOut">
              <a:rPr lang="en-US" smtClean="0"/>
              <a:t>16/04/2026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FACBFC-0CDE-4F94-A044-00D970FC1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457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6.png"/><Relationship Id="rId9" Type="http://schemas.openxmlformats.org/officeDocument/2006/relationships/image" Target="../media/image3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6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2.wdp"/><Relationship Id="rId7" Type="http://schemas.openxmlformats.org/officeDocument/2006/relationships/image" Target="../media/image54.png"/><Relationship Id="rId12" Type="http://schemas.openxmlformats.org/officeDocument/2006/relationships/image" Target="../media/image55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3.png"/><Relationship Id="rId11" Type="http://schemas.openxmlformats.org/officeDocument/2006/relationships/image" Target="../media/image9.png"/><Relationship Id="rId5" Type="http://schemas.openxmlformats.org/officeDocument/2006/relationships/image" Target="../media/image43.png"/><Relationship Id="rId10" Type="http://schemas.openxmlformats.org/officeDocument/2006/relationships/image" Target="../media/image7.png"/><Relationship Id="rId4" Type="http://schemas.openxmlformats.org/officeDocument/2006/relationships/image" Target="../media/image42.png"/><Relationship Id="rId9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5.png"/><Relationship Id="rId7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png"/><Relationship Id="rId11" Type="http://schemas.openxmlformats.org/officeDocument/2006/relationships/image" Target="../media/image29.png"/><Relationship Id="rId5" Type="http://schemas.openxmlformats.org/officeDocument/2006/relationships/image" Target="../media/image11.png"/><Relationship Id="rId10" Type="http://schemas.openxmlformats.org/officeDocument/2006/relationships/image" Target="../media/image28.png"/><Relationship Id="rId4" Type="http://schemas.openxmlformats.org/officeDocument/2006/relationships/image" Target="../media/image26.png"/><Relationship Id="rId9" Type="http://schemas.openxmlformats.org/officeDocument/2006/relationships/image" Target="../media/image2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31.png"/><Relationship Id="rId4" Type="http://schemas.openxmlformats.org/officeDocument/2006/relationships/image" Target="../media/image18.png"/><Relationship Id="rId9" Type="http://schemas.openxmlformats.org/officeDocument/2006/relationships/image" Target="../media/image24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2.wdp"/><Relationship Id="rId7" Type="http://schemas.openxmlformats.org/officeDocument/2006/relationships/image" Target="../media/image31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9.png"/><Relationship Id="rId4" Type="http://schemas.openxmlformats.org/officeDocument/2006/relationships/image" Target="../media/image42.png"/><Relationship Id="rId9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C3054B5-9C4F-486C-B3F0-24587A0A9B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266" y="0"/>
            <a:ext cx="3160734" cy="148660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CFB3D01-21AC-4910-A70B-51CF7434F5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408" y="1"/>
            <a:ext cx="2521591" cy="98955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750C497-F826-4673-88A7-F75632AFC55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08537"/>
            <a:ext cx="12192000" cy="274946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4E870DC-0CA0-416B-96C3-4EF19A55EEA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0417"/>
            <a:ext cx="12192000" cy="191758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126477C-4448-488E-8E32-C2C36498B2E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458" y="4568625"/>
            <a:ext cx="517384" cy="51738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C42B3B2-CCEC-47C3-84EE-171BBBD18DC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511" y="3952451"/>
            <a:ext cx="789998" cy="78999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3ECB1A5-5E8C-49DD-B5D9-05526E19E4E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023" y="363997"/>
            <a:ext cx="750819" cy="75081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CC089F3-8A11-43AF-A465-CC285F5F616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066" y="2998148"/>
            <a:ext cx="685290" cy="68529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DF765CC-2559-4ADB-8CE0-A109A1439DC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351" y="1397393"/>
            <a:ext cx="718159" cy="71815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9A5FF7B-10D2-4893-832F-35BCF006CFA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203" y="1916669"/>
            <a:ext cx="517384" cy="51738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56C5CC5-AD65-45B7-960D-B2AB3F893CC4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06" y="1213099"/>
            <a:ext cx="1275084" cy="45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62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BC9BAB4-04FC-4E8A-AD05-271F4D3692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48" y="0"/>
            <a:ext cx="3053302" cy="143607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3178BCE-3A39-453A-9301-D1BEFBAF89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2667000" cy="104661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773458E-7CBF-4F69-BBE2-D89DCE116AA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48" y="4940418"/>
            <a:ext cx="12192000" cy="191758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9C84157-D2B1-4FDD-A78F-0F5E70A9E8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565" y="0"/>
            <a:ext cx="369072" cy="99316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917C486-AD0F-4AF1-821E-0F7F1239C38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34687" y="0"/>
            <a:ext cx="548003" cy="147467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D6EAFE9-4C34-485A-8589-9C7EB3550A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96687" y="0"/>
            <a:ext cx="414338" cy="111497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21F78BD-C711-40B6-8B91-759C096C438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08" y="5383330"/>
            <a:ext cx="517384" cy="51738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8094E46-125B-42CE-9B13-B6081682B67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024" y="363998"/>
            <a:ext cx="464678" cy="46467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7AA5B5A-8A7B-4D9E-92F0-ACFCC97CD57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203" y="1916669"/>
            <a:ext cx="517384" cy="51738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BAF7D0A-F11D-454F-A83D-D5710C068AD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22" y="1489531"/>
            <a:ext cx="464678" cy="46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25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308EF94D-231D-4412-955D-DA2FEB0371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826" y="1"/>
            <a:ext cx="5591174" cy="22479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07AC032-5AED-4AB5-895E-F5B496CCE8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0418"/>
            <a:ext cx="12192000" cy="191758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118DEC3-1AA1-4120-8EE5-56A37EF6D6E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524" y="0"/>
            <a:ext cx="4943475" cy="19399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5699C39-E351-44CC-9C47-F78BB666064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6" y="0"/>
            <a:ext cx="630176" cy="169579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9BCE8E9-A88A-40BE-AC5C-E323A32199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65" y="4940418"/>
            <a:ext cx="517384" cy="51738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81E248D-0FC3-4BCC-B3A7-E7957C57640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836" y="154448"/>
            <a:ext cx="464678" cy="46467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B2A572C4-98D9-466B-A5F0-DF6ED9CEA3F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0208" y="2929930"/>
            <a:ext cx="517384" cy="51738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4998F38-251C-4627-9EDF-037DDF25828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22" y="1489531"/>
            <a:ext cx="464678" cy="46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05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C2DE485-60A4-4E29-8EED-F475C21B34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4381" b="15044"/>
          <a:stretch/>
        </p:blipFill>
        <p:spPr>
          <a:xfrm>
            <a:off x="8505825" y="3200401"/>
            <a:ext cx="3686175" cy="36575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11BF696-12C4-49C2-A78F-A811432B4B6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578" y="4784243"/>
            <a:ext cx="2500160" cy="88319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C010875-54B3-4AA2-A10A-5CD2F8CDADC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740" y="3055874"/>
            <a:ext cx="1532250" cy="54127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E63438E-DBE4-4436-90C6-D037592F673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782" y="2627249"/>
            <a:ext cx="793916" cy="8953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E2FC664-C92A-48E0-979C-FC06E900E23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346" y="3089912"/>
            <a:ext cx="1532250" cy="54127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5B1B6CA-0EEF-4036-B827-C7D088896B6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251" y="-1983"/>
            <a:ext cx="414278" cy="111481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A37E640-25F9-4670-8F2B-8FD62953C42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0" y="0"/>
            <a:ext cx="491711" cy="132318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40894ED-5F6B-4621-B9D6-B387E7DC1E4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08495"/>
            <a:ext cx="12192000" cy="191758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05C6FF4-E0AE-4E10-80ED-3755A143968E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818" y="4770508"/>
            <a:ext cx="517384" cy="5173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9F94D49-5653-4412-BB0C-045111A7901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023" y="363997"/>
            <a:ext cx="750819" cy="75081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BA8B000-6FF6-4E95-80BA-18B31BC2D20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203" y="1916669"/>
            <a:ext cx="517384" cy="51738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0EEFD0B-25C5-459B-96A9-8E7915BB10E6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738" y="-1983"/>
            <a:ext cx="576899" cy="155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29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14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89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720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563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solidFill>
          <a:srgbClr val="3053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120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BD070EE-2B0C-464C-9BF9-F150A5D973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2C7BC18-60A5-43A5-8F2B-03E223854A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6EB302-36DE-426C-9259-4F47DA291E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BC5F7D-BE80-4770-97F9-C71EF449607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1115A6-B794-40CB-84F1-710B2CF92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1CEBEA0-DCF9-4A48-B638-0019CD665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F5F585-B2A4-4968-8875-550D93816BF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754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EDA54-5BDF-4E07-BAA8-B68DF417ECFC}" type="datetimeFigureOut">
              <a:rPr lang="en-US" smtClean="0"/>
              <a:t>16/04/2026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0EB6D9-20AB-4FC6-A940-71A30D69C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910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19D6A07-2E39-4176-8179-F058F1E636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355812"/>
            <a:ext cx="2752725" cy="2752725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A743671-A5A4-4FA5-9850-ED06882831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08537"/>
            <a:ext cx="12192000" cy="274946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E96BFE4-BA88-4F14-BA1C-CEE3D8C6C95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0417"/>
            <a:ext cx="12192000" cy="191758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C545610-5C22-4026-9FCE-73449F57DCA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705" y="3295650"/>
            <a:ext cx="1787393" cy="63140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F9AB25E-6E9F-4907-B806-E83BCCD32BE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266" y="0"/>
            <a:ext cx="3160734" cy="148660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C5DEBEA-E25F-4453-AFDB-55DB0CDC6DC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408" y="1"/>
            <a:ext cx="2521591" cy="98955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AF8A10E-49EF-4555-9FD3-C71AA2E81DB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023" y="363997"/>
            <a:ext cx="750819" cy="75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86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EDA54-5BDF-4E07-BAA8-B68DF417ECFC}" type="datetimeFigureOut">
              <a:rPr lang="en-US" smtClean="0"/>
              <a:t>16/04/2026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0EB6D9-20AB-4FC6-A940-71A30D69C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4764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EDA54-5BDF-4E07-BAA8-B68DF417ECFC}" type="datetimeFigureOut">
              <a:rPr lang="en-US" smtClean="0"/>
              <a:t>16/04/2026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0EB6D9-20AB-4FC6-A940-71A30D69C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226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EDA54-5BDF-4E07-BAA8-B68DF417ECFC}" type="datetimeFigureOut">
              <a:rPr lang="en-US" smtClean="0"/>
              <a:t>16/04/2026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0EB6D9-20AB-4FC6-A940-71A30D69C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0214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EDA54-5BDF-4E07-BAA8-B68DF417ECFC}" type="datetimeFigureOut">
              <a:rPr lang="en-US" smtClean="0"/>
              <a:t>16/04/2026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0EB6D9-20AB-4FC6-A940-71A30D69C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270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EDA54-5BDF-4E07-BAA8-B68DF417ECFC}" type="datetimeFigureOut">
              <a:rPr lang="en-US" smtClean="0"/>
              <a:t>16/04/2026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0EB6D9-20AB-4FC6-A940-71A30D69C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7919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EDA54-5BDF-4E07-BAA8-B68DF417ECFC}" type="datetimeFigureOut">
              <a:rPr lang="en-US" smtClean="0"/>
              <a:t>16/04/2026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0EB6D9-20AB-4FC6-A940-71A30D69C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8769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EDA54-5BDF-4E07-BAA8-B68DF417ECFC}" type="datetimeFigureOut">
              <a:rPr lang="en-US" smtClean="0"/>
              <a:t>16/04/2026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0EB6D9-20AB-4FC6-A940-71A30D69C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0356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EDA54-5BDF-4E07-BAA8-B68DF417ECFC}" type="datetimeFigureOut">
              <a:rPr lang="en-US" smtClean="0"/>
              <a:t>16/04/2026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0EB6D9-20AB-4FC6-A940-71A30D69C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5572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EDA54-5BDF-4E07-BAA8-B68DF417ECFC}" type="datetimeFigureOut">
              <a:rPr lang="en-US" smtClean="0"/>
              <a:t>16/04/2026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0EB6D9-20AB-4FC6-A940-71A30D69C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3666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EDA54-5BDF-4E07-BAA8-B68DF417ECFC}" type="datetimeFigureOut">
              <a:rPr lang="en-US" smtClean="0"/>
              <a:t>16/04/2026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0EB6D9-20AB-4FC6-A940-71A30D69C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98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92935206-BD60-4FFB-BAD4-99E7D39869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799" y="-14856"/>
            <a:ext cx="3119867" cy="146738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20D8AD4-E944-43BF-81C9-ADD2B3418A5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5333980"/>
            <a:ext cx="3883514" cy="15240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ED0EA60-CE20-47C4-BC6A-E122A9F87E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59" y="114300"/>
            <a:ext cx="1016000" cy="1016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9A63E3E-FDAA-4E4E-A5E3-ED0D47E1323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25" y="518283"/>
            <a:ext cx="567733" cy="2005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EC71A44-A120-4E17-8EE7-FC61F44C7B5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60" y="718837"/>
            <a:ext cx="567733" cy="20055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936ECB9-354D-4A62-AD9A-45029458AB5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650" y="1434136"/>
            <a:ext cx="471741" cy="47174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70C8B9B-01B1-4583-8897-833CC5103CA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231" y="676395"/>
            <a:ext cx="471741" cy="47174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947099C-326B-427D-9988-A86261343B7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974" y="3716363"/>
            <a:ext cx="341287" cy="34128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A4540DD-BA3F-452D-BBC5-1FD2E92917C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20191" y="5029180"/>
            <a:ext cx="304800" cy="3048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3F7008D0-97CF-41B3-B300-6F67853F1FC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475" y="6351231"/>
            <a:ext cx="361950" cy="36195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23A3329-7522-46D7-AE12-CC887F3005B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48" y="5287232"/>
            <a:ext cx="361951" cy="361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92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7AB30-01D2-4DCF-A8FE-07D86B7903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6B50F6-60B9-4246-AFFB-CA24546FC2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597943-2E3D-4243-AF39-7E9E4AC4D0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143070-BE64-480D-A14C-7BB977767242}" type="datetimeFigureOut">
              <a:rPr lang="en-US" smtClean="0"/>
              <a:t>16/04/2026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EA0737-D3C0-4343-89EC-DCDFD3CE3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5781EC-853A-4B66-86DA-37A914628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EA0BE-AAF0-4D99-B9BE-8A9C94984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2041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77128-1AC3-40CE-8EBD-87B4C13BE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72CBC7-2CE9-433D-A05C-B7CE94611B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813BE2-79FA-4D1A-8982-E3ED711FE5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143070-BE64-480D-A14C-7BB977767242}" type="datetimeFigureOut">
              <a:rPr lang="en-US" smtClean="0"/>
              <a:t>16/04/2026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902B0E-E1EC-4959-A817-B487B2D37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0C1817-32E6-4184-B6BB-E2BE0C539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EA0BE-AAF0-4D99-B9BE-8A9C94984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5190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B35AA-E442-492D-A909-33A92A210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52A4E-CE13-4F2C-A9A8-6BC4280CB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7729B6-9D01-48F7-A4C5-1C26C51868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143070-BE64-480D-A14C-7BB977767242}" type="datetimeFigureOut">
              <a:rPr lang="en-US" smtClean="0"/>
              <a:t>16/04/2026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00FD5-4DCA-49EF-8D18-492DE319D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FA2769-E9F2-474F-AF2C-A1056B43D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EA0BE-AAF0-4D99-B9BE-8A9C94984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8284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2D0AA-9DE5-46FD-A1D6-BBEFAB49C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E73D29-EF8D-4A45-9000-67F50DC9D3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4D1583-8751-4D16-BBDE-5A14803759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94DA70-5D94-4F00-BF35-6F0C01C769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143070-BE64-480D-A14C-7BB977767242}" type="datetimeFigureOut">
              <a:rPr lang="en-US" smtClean="0"/>
              <a:t>16/04/2026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036578-2472-44B3-B18B-6D58A5018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84B0FA-3B7E-49DD-99BE-5C78FF1D1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EA0BE-AAF0-4D99-B9BE-8A9C94984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0793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10980-1464-4AE2-90A7-38B3BF160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1D4E0E-79DD-44D8-9094-B33D429DDC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4452C4-B6AC-4248-8EE3-3354214FEF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88B2C4-171A-4E16-B5E4-98CD94BE58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65995C-B8BD-4098-94DE-D9822A4335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2D12B3-BE9D-4892-937E-5DBDCC479E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143070-BE64-480D-A14C-7BB977767242}" type="datetimeFigureOut">
              <a:rPr lang="en-US" smtClean="0"/>
              <a:t>16/04/2026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D1E4F5-B676-4473-8BF6-8D1694BC8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B1E7DF-EA18-4CA0-9AF4-C631A6B9D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EA0BE-AAF0-4D99-B9BE-8A9C94984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8570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89B5F-3BA6-4F69-A303-EAD02018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EE6725-B872-42E8-BD7E-472E1961FA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143070-BE64-480D-A14C-7BB977767242}" type="datetimeFigureOut">
              <a:rPr lang="en-US" smtClean="0"/>
              <a:t>16/04/2026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83D10A-C033-4D7A-8D9B-AF816EC3B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055B24-44EE-4841-BD54-73544A597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EA0BE-AAF0-4D99-B9BE-8A9C94984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2801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DCB324-F7EC-4A4A-8096-2234F2E3A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143070-BE64-480D-A14C-7BB977767242}" type="datetimeFigureOut">
              <a:rPr lang="en-US" smtClean="0"/>
              <a:t>16/04/2026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104C3D-81AF-45B2-815B-51B436526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41262A-0001-432E-AB15-4CAE5DE91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EA0BE-AAF0-4D99-B9BE-8A9C94984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7017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B581C-548E-4913-82B7-E0CFD0472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2A36C6-F694-4403-A2BD-EAE2F785A8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D2274A-15AD-4B0D-920A-B83A88B273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3249AD-3A12-4226-8F03-04A26E4BE6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143070-BE64-480D-A14C-7BB977767242}" type="datetimeFigureOut">
              <a:rPr lang="en-US" smtClean="0"/>
              <a:t>16/04/2026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42FD09-62A2-422C-B38B-5E9F27E32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ED03E4-7280-4553-A80F-A43D6E307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EA0BE-AAF0-4D99-B9BE-8A9C94984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45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29958-3E80-453A-B1F0-1400CF7B2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12B79E-CDD8-4F37-8426-1C4B22D3C3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A6FD6E-2F9E-477C-9766-DC3EC2ADA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2DCCE2-B7FA-4FBC-98F9-83FC1C3276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143070-BE64-480D-A14C-7BB977767242}" type="datetimeFigureOut">
              <a:rPr lang="en-US" smtClean="0"/>
              <a:t>16/04/2026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2B98D6-34CA-4A2F-A3C8-30FA18B85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061605-B6E8-4CBE-AF5D-709009FC5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EA0BE-AAF0-4D99-B9BE-8A9C94984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0973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07958-8382-42EC-BDA4-2C70A1E3D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3A6F92-79A7-4EE7-AAC1-C42A399A0D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A0F738-F602-4033-8FB5-CC40113075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143070-BE64-480D-A14C-7BB977767242}" type="datetimeFigureOut">
              <a:rPr lang="en-US" smtClean="0"/>
              <a:t>16/04/2026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9FF86A-90F1-42C1-B5C1-125A6AB8D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BD4D6C-E18F-4854-AD5A-D697C9A78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EA0BE-AAF0-4D99-B9BE-8A9C94984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062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6EE60D21-F66A-48BB-A735-914ED9722E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940417"/>
            <a:ext cx="12192000" cy="191758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B2F553F-4531-459A-8133-27CE4F5B6B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"/>
            <a:ext cx="3324225" cy="156350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6E3CB9A-C437-4D68-BDA1-0B8B2651323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848" y="243352"/>
            <a:ext cx="1311570" cy="131157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34C59E0-1B26-4B8E-8B58-346B9FD3B8A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3201" y="6146486"/>
            <a:ext cx="718159" cy="71815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0F036BF-FBAD-43FC-B219-C239B6CA8DF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654" y="390438"/>
            <a:ext cx="951551" cy="33613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78BA6A5-5E6C-4CD8-A59A-B4A3D756633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771" y="427396"/>
            <a:ext cx="471741" cy="47174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703B74A-3BB7-4298-A8B7-69F9D6449E6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762" y="1172094"/>
            <a:ext cx="471741" cy="47174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BB6A458B-4AD0-42B5-81B6-9756E2D53EF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974" y="3716363"/>
            <a:ext cx="341287" cy="34128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C14B787-B148-4DFC-9974-0CA848A3BE2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931" y="-1735"/>
            <a:ext cx="497313" cy="133826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D1FDD2E-E1C3-4192-90C1-E3168EC9BB1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547" y="-20785"/>
            <a:ext cx="362808" cy="97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48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0453D2-38AB-437D-BDEF-2BF6794F8A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E9B5C1-CB62-400E-A246-5922BCAB5B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3C26F-C18D-4F9D-A196-A23603AED5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143070-BE64-480D-A14C-7BB977767242}" type="datetimeFigureOut">
              <a:rPr lang="en-US" smtClean="0"/>
              <a:t>16/04/2026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E7142-B9C7-42B7-B379-08819224E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FFE077-DAC4-430A-AC1B-33CD75F99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EA0BE-AAF0-4D99-B9BE-8A9C94984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955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8056C9E-50C1-4CDE-A78D-68871C4943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5311036" y="1028699"/>
            <a:ext cx="6880964" cy="583594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2A75DD3-B76A-4651-AD40-44530D27DEB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59" y="114300"/>
            <a:ext cx="1016000" cy="101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4A99EAB-0F9F-4AC4-9603-D61A52AF1BF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25" y="518283"/>
            <a:ext cx="567733" cy="20055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3C72581-DA09-4C6B-B131-141328C935E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60" y="718837"/>
            <a:ext cx="567733" cy="20055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1AB483B-782B-484A-A22F-A2CFCAA8B1C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650" y="1434136"/>
            <a:ext cx="471741" cy="47174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EAFE758-0277-4A35-A4A5-0A7C1DA53CA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231" y="676395"/>
            <a:ext cx="471741" cy="47174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D42FDB7-25E0-4B41-846B-65006D10B1E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20191" y="5029180"/>
            <a:ext cx="304800" cy="3048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916097D-CC14-4C36-BA13-6BF72355EE5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91" y="337308"/>
            <a:ext cx="361950" cy="36195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DAC69D5-2E88-4323-B6FC-6D9A04B8702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48" y="5287232"/>
            <a:ext cx="361951" cy="36195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3F0E748-B129-43A3-93EA-7392191A880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934" y="0"/>
            <a:ext cx="491711" cy="132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07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48C1A596-0ED4-49D1-B873-2C41450691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287924"/>
            <a:ext cx="1481551" cy="14815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1322D45-56A3-403D-BDDE-F33E2EE775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365304" y="5079303"/>
            <a:ext cx="4826696" cy="179748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E2931D4-EBC4-4EA0-8E36-5A4D38A2F05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655484" y="5536504"/>
            <a:ext cx="3536515" cy="132149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99A25D1-AAF0-4207-9B96-E1B56CC994A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191758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F3C64C6-8D32-4D95-A3FE-68E4888FDA7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42" y="1272826"/>
            <a:ext cx="713526" cy="25205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FA50B59-80A0-49F0-A74E-C9DE27BEE62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652" y="5536504"/>
            <a:ext cx="713526" cy="25205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F1BDBA6-A8BD-47B0-AE92-CA77A684457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1908" y="5648409"/>
            <a:ext cx="713526" cy="25205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513B09F-8D11-411A-B9DA-347B92BC905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6" y="6284247"/>
            <a:ext cx="517384" cy="51738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D663D1A-AC28-4F54-93F0-6DBAC3B18E1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144" y="1740828"/>
            <a:ext cx="464678" cy="46467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1A3F35F-E62B-4CED-9872-BB000419FC0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323" y="3293499"/>
            <a:ext cx="517384" cy="51738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0201FE9-58EB-4333-ACC9-9FC02BFF886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42" y="2866361"/>
            <a:ext cx="464678" cy="46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02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6351905-3BEE-4C7C-9C2C-0A7AE6AF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0418"/>
            <a:ext cx="12192000" cy="19175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D39AB5A-5FBC-4741-A12E-40A7C31B68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6499" y="0"/>
            <a:ext cx="1845501" cy="86800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294E07-1FDA-42A3-9ABC-85B7690CB2F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071" y="0"/>
            <a:ext cx="1569929" cy="61609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C355E65-B886-4814-8E4E-1EB46668BFE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11" y="0"/>
            <a:ext cx="567886" cy="152817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65A3F73-566B-4582-B38E-89CDA13DBA6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269" y="-11795"/>
            <a:ext cx="466659" cy="125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21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602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41D1745-9AD8-4AFE-B864-B1D10207E5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4381" b="15044"/>
          <a:stretch/>
        </p:blipFill>
        <p:spPr>
          <a:xfrm>
            <a:off x="8505825" y="3200401"/>
            <a:ext cx="3686175" cy="365759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63FAB05-E3BE-4BD5-A2BB-014646E54F9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578" y="4784243"/>
            <a:ext cx="2500160" cy="88319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B10A9C8-83FA-42E0-9667-4D6E5F91546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740" y="3055874"/>
            <a:ext cx="1532250" cy="54127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23E7748-BAAE-43BD-976C-C5ECD4655FE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346" y="3089912"/>
            <a:ext cx="1532250" cy="54127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765C1F1-5DB2-419D-9A41-D9608D6A93F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34" y="0"/>
            <a:ext cx="729132" cy="196208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3FFCEA7-D130-4E1C-9B17-F03F4E2FE4B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702" y="0"/>
            <a:ext cx="491711" cy="132318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562D229-1472-4C34-A30C-0933A2EEE3F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08495"/>
            <a:ext cx="12192000" cy="191758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B740E4E-5A66-4E9A-B097-F0527810651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818" y="4770508"/>
            <a:ext cx="517384" cy="51738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5DDDA4F7-8FA0-4FA0-8CF8-120DBC848FD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023" y="363997"/>
            <a:ext cx="750819" cy="75081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918D8CF-7101-41CE-BC51-B8D09869093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203" y="1916669"/>
            <a:ext cx="517384" cy="51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28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56.jp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1258ECCF-535B-4277-8C70-09F5DA503BE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7FC44C26-3F50-4A4C-9168-998748067E80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EE08AADE-C299-1291-9BDF-8669EA297E6A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1649" y="257174"/>
            <a:ext cx="1323974" cy="132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371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4866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B38F3D0E-B885-49E0-A009-99D9FC346C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9" b="11342"/>
          <a:stretch/>
        </p:blipFill>
        <p:spPr>
          <a:xfrm>
            <a:off x="0" y="1"/>
            <a:ext cx="12192000" cy="6838950"/>
          </a:xfrm>
          <a:prstGeom prst="rect">
            <a:avLst/>
          </a:prstGeom>
        </p:spPr>
      </p:pic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842DA862-2A2A-449F-B3DA-EA903A78812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1649" y="257174"/>
            <a:ext cx="1323974" cy="132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409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.jpg"/><Relationship Id="rId4" Type="http://schemas.openxmlformats.org/officeDocument/2006/relationships/image" Target="../media/image5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36.xml"/><Relationship Id="rId5" Type="http://schemas.microsoft.com/office/2007/relationships/hdphoto" Target="../media/hdphoto7.wdp"/><Relationship Id="rId4" Type="http://schemas.openxmlformats.org/officeDocument/2006/relationships/image" Target="../media/image7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83.png"/><Relationship Id="rId4" Type="http://schemas.openxmlformats.org/officeDocument/2006/relationships/image" Target="../media/image8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36.xml"/><Relationship Id="rId5" Type="http://schemas.microsoft.com/office/2007/relationships/hdphoto" Target="../media/hdphoto7.wdp"/><Relationship Id="rId4" Type="http://schemas.openxmlformats.org/officeDocument/2006/relationships/image" Target="../media/image7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3.png"/><Relationship Id="rId4" Type="http://schemas.openxmlformats.org/officeDocument/2006/relationships/image" Target="../media/image6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5.png"/><Relationship Id="rId7" Type="http://schemas.microsoft.com/office/2007/relationships/hdphoto" Target="../media/hdphoto4.wdp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7.png"/><Relationship Id="rId5" Type="http://schemas.microsoft.com/office/2007/relationships/hdphoto" Target="../media/hdphoto3.wdp"/><Relationship Id="rId4" Type="http://schemas.openxmlformats.org/officeDocument/2006/relationships/image" Target="../media/image66.png"/><Relationship Id="rId9" Type="http://schemas.openxmlformats.org/officeDocument/2006/relationships/image" Target="../media/image6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5.png"/><Relationship Id="rId7" Type="http://schemas.microsoft.com/office/2007/relationships/hdphoto" Target="../media/hdphoto4.wdp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7.png"/><Relationship Id="rId5" Type="http://schemas.microsoft.com/office/2007/relationships/hdphoto" Target="../media/hdphoto3.wdp"/><Relationship Id="rId4" Type="http://schemas.openxmlformats.org/officeDocument/2006/relationships/image" Target="../media/image66.png"/><Relationship Id="rId9" Type="http://schemas.openxmlformats.org/officeDocument/2006/relationships/image" Target="../media/image6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9.xml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73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9.xml"/><Relationship Id="rId6" Type="http://schemas.microsoft.com/office/2007/relationships/hdphoto" Target="../media/hdphoto6.wdp"/><Relationship Id="rId5" Type="http://schemas.openxmlformats.org/officeDocument/2006/relationships/image" Target="../media/image72.png"/><Relationship Id="rId4" Type="http://schemas.openxmlformats.org/officeDocument/2006/relationships/image" Target="../media/image6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74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9.xml"/><Relationship Id="rId6" Type="http://schemas.microsoft.com/office/2007/relationships/hdphoto" Target="../media/hdphoto6.wdp"/><Relationship Id="rId5" Type="http://schemas.openxmlformats.org/officeDocument/2006/relationships/image" Target="../media/image72.png"/><Relationship Id="rId4" Type="http://schemas.openxmlformats.org/officeDocument/2006/relationships/image" Target="../media/image6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75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9.xml"/><Relationship Id="rId6" Type="http://schemas.microsoft.com/office/2007/relationships/hdphoto" Target="../media/hdphoto6.wdp"/><Relationship Id="rId5" Type="http://schemas.openxmlformats.org/officeDocument/2006/relationships/image" Target="../media/image72.png"/><Relationship Id="rId4" Type="http://schemas.openxmlformats.org/officeDocument/2006/relationships/image" Target="../media/image6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76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9.xml"/><Relationship Id="rId6" Type="http://schemas.microsoft.com/office/2007/relationships/hdphoto" Target="../media/hdphoto6.wdp"/><Relationship Id="rId5" Type="http://schemas.openxmlformats.org/officeDocument/2006/relationships/image" Target="../media/image72.png"/><Relationship Id="rId4" Type="http://schemas.openxmlformats.org/officeDocument/2006/relationships/image" Target="../media/image6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0CFC781-DECA-3550-001C-E70E63471207}"/>
              </a:ext>
            </a:extLst>
          </p:cNvPr>
          <p:cNvGrpSpPr/>
          <p:nvPr/>
        </p:nvGrpSpPr>
        <p:grpSpPr>
          <a:xfrm>
            <a:off x="1233242" y="0"/>
            <a:ext cx="9158748" cy="4704735"/>
            <a:chOff x="1233242" y="0"/>
            <a:chExt cx="9158748" cy="4704735"/>
          </a:xfrm>
        </p:grpSpPr>
        <p:sp>
          <p:nvSpPr>
            <p:cNvPr id="12" name="TextBox 10">
              <a:extLst>
                <a:ext uri="{FF2B5EF4-FFF2-40B4-BE49-F238E27FC236}">
                  <a16:creationId xmlns:a16="http://schemas.microsoft.com/office/drawing/2014/main" id="{CBA03557-8FBA-0114-3807-98C33584E0D3}"/>
                </a:ext>
              </a:extLst>
            </p:cNvPr>
            <p:cNvSpPr txBox="1"/>
            <p:nvPr/>
          </p:nvSpPr>
          <p:spPr>
            <a:xfrm>
              <a:off x="5497966" y="2967335"/>
              <a:ext cx="1196068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1FD93DF-6498-363A-A1EB-0435E111AECE}"/>
                </a:ext>
              </a:extLst>
            </p:cNvPr>
            <p:cNvGrpSpPr/>
            <p:nvPr/>
          </p:nvGrpSpPr>
          <p:grpSpPr>
            <a:xfrm>
              <a:off x="1233242" y="0"/>
              <a:ext cx="9158748" cy="4704735"/>
              <a:chOff x="1233242" y="0"/>
              <a:chExt cx="9158748" cy="4704735"/>
            </a:xfrm>
          </p:grpSpPr>
          <p:sp>
            <p:nvSpPr>
              <p:cNvPr id="10" name="TextBox 10">
                <a:extLst>
                  <a:ext uri="{FF2B5EF4-FFF2-40B4-BE49-F238E27FC236}">
                    <a16:creationId xmlns:a16="http://schemas.microsoft.com/office/drawing/2014/main" id="{CBA03557-8FBA-0114-3807-98C33584E0D3}"/>
                  </a:ext>
                </a:extLst>
              </p:cNvPr>
              <p:cNvSpPr txBox="1"/>
              <p:nvPr/>
            </p:nvSpPr>
            <p:spPr>
              <a:xfrm>
                <a:off x="9074804" y="905191"/>
                <a:ext cx="1196068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SG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Nguyễn</a:t>
                </a:r>
                <a:r>
                  <a:rPr kumimoji="0" lang="en-SG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SG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Thị</a:t>
                </a:r>
                <a:r>
                  <a:rPr kumimoji="0" lang="en-SG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SG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Ái</a:t>
                </a:r>
                <a:r>
                  <a:rPr kumimoji="0" lang="en-SG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SG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Quyên</a:t>
                </a:r>
                <a:endPara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ounded Rectangle 1"/>
              <p:cNvSpPr/>
              <p:nvPr/>
            </p:nvSpPr>
            <p:spPr>
              <a:xfrm>
                <a:off x="1233242" y="0"/>
                <a:ext cx="9158748" cy="4704735"/>
              </a:xfrm>
              <a:prstGeom prst="roundRect">
                <a:avLst/>
              </a:prstGeom>
              <a:solidFill>
                <a:srgbClr val="FFFFFF"/>
              </a:solidFill>
              <a:ln w="38100"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C58F71E-B642-26B8-73F0-46A8471BB3C6}"/>
              </a:ext>
            </a:extLst>
          </p:cNvPr>
          <p:cNvSpPr txBox="1"/>
          <p:nvPr/>
        </p:nvSpPr>
        <p:spPr>
          <a:xfrm>
            <a:off x="1312975" y="68358"/>
            <a:ext cx="91587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VIỆT</a:t>
            </a:r>
            <a:endParaRPr kumimoji="0" lang="en-US" sz="5400" b="1" i="0" u="none" strike="noStrike" kern="1200" cap="none" spc="0" normalizeH="0" baseline="0" noProof="0" dirty="0">
              <a:ln w="12700"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F07CFB-A194-271D-B56C-D844C721E4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9390" y="976086"/>
            <a:ext cx="4706520" cy="8291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780430A-F4C1-C895-5DA1-E429C3A173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0375" y="2092746"/>
            <a:ext cx="8077900" cy="2005758"/>
          </a:xfrm>
          <a:prstGeom prst="rect">
            <a:avLst/>
          </a:prstGeom>
        </p:spPr>
      </p:pic>
      <p:pic>
        <p:nvPicPr>
          <p:cNvPr id="19" name="Picture 18" descr="A picture containing shape&#10;&#10;Description automatically generated">
            <a:extLst>
              <a:ext uri="{FF2B5EF4-FFF2-40B4-BE49-F238E27FC236}">
                <a16:creationId xmlns:a16="http://schemas.microsoft.com/office/drawing/2014/main" id="{54943239-D3EA-F4CE-B6BA-54E637AE6F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1649" y="257174"/>
            <a:ext cx="1323974" cy="132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450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293BFBB6-A8AD-CCC9-B031-D6BA993244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3" r="10303" b="48596"/>
          <a:stretch/>
        </p:blipFill>
        <p:spPr>
          <a:xfrm>
            <a:off x="304531" y="5858022"/>
            <a:ext cx="6362700" cy="9999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8796" y1="32041" x2="48796" y2="32041"/>
                        <a14:foregroundMark x1="41072" y1="78680" x2="41072" y2="78680"/>
                        <a14:foregroundMark x1="80418" y1="58692" x2="80418" y2="58692"/>
                        <a14:foregroundMark x1="80918" y1="75712" x2="80918" y2="75712"/>
                        <a14:foregroundMark x1="78964" y1="66687" x2="78964" y2="66687"/>
                        <a14:foregroundMark x1="80418" y1="44761" x2="80418" y2="44761"/>
                        <a14:foregroundMark x1="67060" y1="79346" x2="67060" y2="79346"/>
                        <a14:foregroundMark x1="82054" y1="67535" x2="82054" y2="67535"/>
                        <a14:backgroundMark x1="18401" y1="62568" x2="18401" y2="62568"/>
                        <a14:backgroundMark x1="18174" y1="64809" x2="18174" y2="64809"/>
                        <a14:backgroundMark x1="32712" y1="60569" x2="32712" y2="605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52" b="19325"/>
          <a:stretch/>
        </p:blipFill>
        <p:spPr>
          <a:xfrm>
            <a:off x="204840" y="2993112"/>
            <a:ext cx="6898101" cy="3425781"/>
          </a:xfrm>
          <a:prstGeom prst="rect">
            <a:avLst/>
          </a:prstGeom>
        </p:spPr>
      </p:pic>
      <p:sp>
        <p:nvSpPr>
          <p:cNvPr id="19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5050051" y="195428"/>
            <a:ext cx="6919415" cy="3258972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27862" y="589490"/>
            <a:ext cx="61637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Thực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kể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nối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từng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đoạn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chuyện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Sơn</a:t>
            </a:r>
            <a:r>
              <a:rPr kumimoji="0" lang="en-US" sz="4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Tinh</a:t>
            </a:r>
            <a:r>
              <a:rPr kumimoji="0" lang="en-US" sz="4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4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Thủy</a:t>
            </a:r>
            <a:r>
              <a:rPr kumimoji="0" lang="en-US" sz="4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Tinh</a:t>
            </a:r>
            <a:r>
              <a:rPr kumimoji="0" lang="en-US" sz="4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123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413256" y="812800"/>
            <a:ext cx="7061200" cy="3975100"/>
          </a:xfrm>
          <a:prstGeom prst="ellipse">
            <a:avLst/>
          </a:prstGeom>
          <a:solidFill>
            <a:schemeClr val="bg1"/>
          </a:solidFill>
          <a:ln w="28575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87" y="2717800"/>
            <a:ext cx="5111995" cy="4089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833" y="2997200"/>
            <a:ext cx="4762728" cy="381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A07D2B-5FDA-4DED-B0AF-B792ED7467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4476" y="1553363"/>
            <a:ext cx="3603048" cy="232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454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293BFBB6-A8AD-CCC9-B031-D6BA993244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3" r="10303" b="48596"/>
          <a:stretch/>
        </p:blipFill>
        <p:spPr>
          <a:xfrm>
            <a:off x="304531" y="5858022"/>
            <a:ext cx="6362700" cy="9999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8796" y1="32041" x2="48796" y2="32041"/>
                        <a14:foregroundMark x1="41072" y1="78680" x2="41072" y2="78680"/>
                        <a14:foregroundMark x1="80418" y1="58692" x2="80418" y2="58692"/>
                        <a14:foregroundMark x1="80918" y1="75712" x2="80918" y2="75712"/>
                        <a14:foregroundMark x1="78964" y1="66687" x2="78964" y2="66687"/>
                        <a14:foregroundMark x1="80418" y1="44761" x2="80418" y2="44761"/>
                        <a14:foregroundMark x1="67060" y1="79346" x2="67060" y2="79346"/>
                        <a14:foregroundMark x1="82054" y1="67535" x2="82054" y2="67535"/>
                        <a14:backgroundMark x1="18401" y1="62568" x2="18401" y2="62568"/>
                        <a14:backgroundMark x1="18174" y1="64809" x2="18174" y2="64809"/>
                        <a14:backgroundMark x1="32712" y1="60569" x2="32712" y2="605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52" b="19325"/>
          <a:stretch/>
        </p:blipFill>
        <p:spPr>
          <a:xfrm>
            <a:off x="204840" y="2993112"/>
            <a:ext cx="6898101" cy="3425781"/>
          </a:xfrm>
          <a:prstGeom prst="rect">
            <a:avLst/>
          </a:prstGeom>
        </p:spPr>
      </p:pic>
      <p:sp>
        <p:nvSpPr>
          <p:cNvPr id="19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4010025" y="195428"/>
            <a:ext cx="7959441" cy="3258972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76724" y="313265"/>
            <a:ext cx="741997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T</a:t>
            </a:r>
            <a:r>
              <a:rPr lang="vi-VN" sz="4000" dirty="0">
                <a:solidFill>
                  <a:prstClr val="black"/>
                </a:solidFill>
                <a:latin typeface="Calibri" panose="020F0502020204030204"/>
              </a:rPr>
              <a:t>ruyện “Sơn Tinh Thủy Tinh”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giúp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vi-VN" sz="4000" dirty="0">
                <a:solidFill>
                  <a:prstClr val="black"/>
                </a:solidFill>
                <a:latin typeface="Calibri" panose="020F0502020204030204"/>
              </a:rPr>
              <a:t>giải thích hiện tượng lũ lụt của tự nhiên đồng thời thể hiện sức mạnh và ước vọng của người Việt cổ từ ngàn đời nay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694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D0E5298-8360-469C-97AB-D5D08C8E4FC6}"/>
              </a:ext>
            </a:extLst>
          </p:cNvPr>
          <p:cNvSpPr/>
          <p:nvPr/>
        </p:nvSpPr>
        <p:spPr>
          <a:xfrm>
            <a:off x="1650423" y="1524230"/>
            <a:ext cx="8510154" cy="4174058"/>
          </a:xfrm>
          <a:prstGeom prst="roundRect">
            <a:avLst>
              <a:gd name="adj" fmla="val 7819"/>
            </a:avLst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34">
            <a:extLst>
              <a:ext uri="{FF2B5EF4-FFF2-40B4-BE49-F238E27FC236}">
                <a16:creationId xmlns:a16="http://schemas.microsoft.com/office/drawing/2014/main" id="{3D322383-0632-4010-BEDC-3A62839C5EAE}"/>
              </a:ext>
            </a:extLst>
          </p:cNvPr>
          <p:cNvSpPr txBox="1"/>
          <p:nvPr/>
        </p:nvSpPr>
        <p:spPr>
          <a:xfrm>
            <a:off x="2698265" y="2169687"/>
            <a:ext cx="70125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K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ể lại câu chuyện hoặc kể lại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đoạn mà em thích nhất cho người thân nghe.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15FCE035-9401-42A7-A438-7539DFDCF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1804179" y="2107699"/>
            <a:ext cx="689997" cy="6899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B39672-EE17-4BED-B42E-AC9F260CEC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9962" y="1081900"/>
            <a:ext cx="3731075" cy="100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631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C851CB-D397-836F-DCCD-B7753AE206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8428" y="515772"/>
            <a:ext cx="9144793" cy="235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897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CC501D7-D89D-EB7D-1991-046BD8636E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336489" y="1"/>
            <a:ext cx="9064935" cy="815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75537" y="-82639"/>
            <a:ext cx="87010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Sơn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Thủy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Tinh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4BCD56-EADC-74FB-785B-53588FBF37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7425" y="838199"/>
            <a:ext cx="7820025" cy="59420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628164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670AC932-8512-FAB0-24FD-715C7CB243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655" r="-3019"/>
          <a:stretch/>
        </p:blipFill>
        <p:spPr>
          <a:xfrm>
            <a:off x="-68457" y="5793126"/>
            <a:ext cx="3029868" cy="111649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70AC932-8512-FAB0-24FD-715C7CB243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655" r="-3019"/>
          <a:stretch/>
        </p:blipFill>
        <p:spPr>
          <a:xfrm>
            <a:off x="2763643" y="5805826"/>
            <a:ext cx="3029868" cy="11164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70AC932-8512-FAB0-24FD-715C7CB243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655" r="-3019"/>
          <a:stretch/>
        </p:blipFill>
        <p:spPr>
          <a:xfrm>
            <a:off x="5631034" y="5793125"/>
            <a:ext cx="3029868" cy="111649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70AC932-8512-FAB0-24FD-715C7CB243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655" r="-3019"/>
          <a:stretch/>
        </p:blipFill>
        <p:spPr>
          <a:xfrm>
            <a:off x="8490456" y="5793125"/>
            <a:ext cx="3029868" cy="111649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70AC932-8512-FAB0-24FD-715C7CB243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655" r="-3019"/>
          <a:stretch/>
        </p:blipFill>
        <p:spPr>
          <a:xfrm>
            <a:off x="9255776" y="5793124"/>
            <a:ext cx="3029868" cy="111649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70AC932-8512-FAB0-24FD-715C7CB243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655" r="-3019"/>
          <a:stretch/>
        </p:blipFill>
        <p:spPr>
          <a:xfrm>
            <a:off x="5976474" y="5805826"/>
            <a:ext cx="3029868" cy="111649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70AC932-8512-FAB0-24FD-715C7CB243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655" r="-3019"/>
          <a:stretch/>
        </p:blipFill>
        <p:spPr>
          <a:xfrm>
            <a:off x="9077162" y="5793123"/>
            <a:ext cx="3029868" cy="1116499"/>
          </a:xfrm>
          <a:prstGeom prst="rect">
            <a:avLst/>
          </a:prstGeom>
        </p:spPr>
      </p:pic>
      <p:pic>
        <p:nvPicPr>
          <p:cNvPr id="1030" name="Picture 6" descr="Cute animals cartoon set on white backgroun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3" b="34691" l="57827" r="977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89" t="538" r="-220" b="72833"/>
          <a:stretch/>
        </p:blipFill>
        <p:spPr bwMode="auto">
          <a:xfrm flipH="1">
            <a:off x="9968871" y="4253410"/>
            <a:ext cx="1506343" cy="91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ute panda listening music with headphon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8083" y1="15974" x2="48083" y2="15974"/>
                        <a14:foregroundMark x1="45048" y1="19968" x2="45048" y2="19968"/>
                        <a14:foregroundMark x1="34665" y1="20447" x2="34665" y2="20447"/>
                        <a14:foregroundMark x1="26518" y1="38019" x2="26518" y2="38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48" t="8618" r="24899" b="13747"/>
          <a:stretch/>
        </p:blipFill>
        <p:spPr bwMode="auto">
          <a:xfrm flipH="1">
            <a:off x="562155" y="0"/>
            <a:ext cx="4462614" cy="6397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70AC932-8512-FAB0-24FD-715C7CB243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655" r="-3019"/>
          <a:stretch/>
        </p:blipFill>
        <p:spPr>
          <a:xfrm>
            <a:off x="1223542" y="5554794"/>
            <a:ext cx="3642172" cy="1342132"/>
          </a:xfrm>
          <a:prstGeom prst="rect">
            <a:avLst/>
          </a:prstGeom>
        </p:spPr>
      </p:pic>
      <p:pic>
        <p:nvPicPr>
          <p:cNvPr id="29" name="Picture 14">
            <a:extLst>
              <a:ext uri="{FF2B5EF4-FFF2-40B4-BE49-F238E27FC236}">
                <a16:creationId xmlns:a16="http://schemas.microsoft.com/office/drawing/2014/main" id="{3FB4D26B-E939-D083-53EF-1768DEF57E6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62028">
            <a:off x="5095429" y="561169"/>
            <a:ext cx="6209237" cy="584643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D0FDFD47-1959-45E3-87E0-F505B7865BAA}"/>
              </a:ext>
            </a:extLst>
          </p:cNvPr>
          <p:cNvSpPr txBox="1"/>
          <p:nvPr/>
        </p:nvSpPr>
        <p:spPr>
          <a:xfrm>
            <a:off x="5265672" y="1619691"/>
            <a:ext cx="5939360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Lắng</a:t>
            </a:r>
            <a:r>
              <a:rPr kumimoji="0" lang="en-US" sz="8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nghe</a:t>
            </a:r>
            <a:r>
              <a:rPr kumimoji="0" lang="en-US" sz="8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kể</a:t>
            </a:r>
            <a:r>
              <a:rPr kumimoji="0" lang="en-US" sz="8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chuyện</a:t>
            </a:r>
            <a:endParaRPr kumimoji="0" lang="en-US" sz="8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0FDFD47-1959-45E3-87E0-F505B7865BAA}"/>
              </a:ext>
            </a:extLst>
          </p:cNvPr>
          <p:cNvSpPr txBox="1"/>
          <p:nvPr/>
        </p:nvSpPr>
        <p:spPr>
          <a:xfrm>
            <a:off x="5340075" y="3767012"/>
            <a:ext cx="5939360" cy="798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(</a:t>
            </a:r>
            <a:r>
              <a:rPr kumimoji="0" lang="en-US" sz="5400" b="1" i="1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Lần</a:t>
            </a:r>
            <a:r>
              <a:rPr kumimoji="0" lang="en-US" sz="5400" b="1" i="1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1)</a:t>
            </a:r>
            <a:endParaRPr kumimoji="0" lang="en-US" sz="5400" b="1" i="1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343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2" grpId="1"/>
      <p:bldP spid="34" grpId="0"/>
      <p:bldP spid="3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670AC932-8512-FAB0-24FD-715C7CB243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655" r="-3019"/>
          <a:stretch/>
        </p:blipFill>
        <p:spPr>
          <a:xfrm>
            <a:off x="-68457" y="5793126"/>
            <a:ext cx="3029868" cy="111649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70AC932-8512-FAB0-24FD-715C7CB243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655" r="-3019"/>
          <a:stretch/>
        </p:blipFill>
        <p:spPr>
          <a:xfrm>
            <a:off x="2763643" y="5805826"/>
            <a:ext cx="3029868" cy="11164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70AC932-8512-FAB0-24FD-715C7CB243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655" r="-3019"/>
          <a:stretch/>
        </p:blipFill>
        <p:spPr>
          <a:xfrm>
            <a:off x="5631034" y="5793125"/>
            <a:ext cx="3029868" cy="111649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70AC932-8512-FAB0-24FD-715C7CB243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655" r="-3019"/>
          <a:stretch/>
        </p:blipFill>
        <p:spPr>
          <a:xfrm>
            <a:off x="8490456" y="5793125"/>
            <a:ext cx="3029868" cy="111649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70AC932-8512-FAB0-24FD-715C7CB243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655" r="-3019"/>
          <a:stretch/>
        </p:blipFill>
        <p:spPr>
          <a:xfrm>
            <a:off x="9255776" y="5793124"/>
            <a:ext cx="3029868" cy="111649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70AC932-8512-FAB0-24FD-715C7CB243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655" r="-3019"/>
          <a:stretch/>
        </p:blipFill>
        <p:spPr>
          <a:xfrm>
            <a:off x="5976474" y="5805826"/>
            <a:ext cx="3029868" cy="111649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70AC932-8512-FAB0-24FD-715C7CB243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655" r="-3019"/>
          <a:stretch/>
        </p:blipFill>
        <p:spPr>
          <a:xfrm>
            <a:off x="9077162" y="5793123"/>
            <a:ext cx="3029868" cy="1116499"/>
          </a:xfrm>
          <a:prstGeom prst="rect">
            <a:avLst/>
          </a:prstGeom>
        </p:spPr>
      </p:pic>
      <p:pic>
        <p:nvPicPr>
          <p:cNvPr id="1030" name="Picture 6" descr="Cute animals cartoon set on white backgroun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3" b="34691" l="57827" r="977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89" t="538" r="-220" b="72833"/>
          <a:stretch/>
        </p:blipFill>
        <p:spPr bwMode="auto">
          <a:xfrm flipH="1">
            <a:off x="9968871" y="4253410"/>
            <a:ext cx="1506343" cy="91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ute panda listening music with headphon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8083" y1="15974" x2="48083" y2="15974"/>
                        <a14:foregroundMark x1="45048" y1="19968" x2="45048" y2="19968"/>
                        <a14:foregroundMark x1="34665" y1="20447" x2="34665" y2="20447"/>
                        <a14:foregroundMark x1="26518" y1="38019" x2="26518" y2="38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48" t="8618" r="24899" b="13747"/>
          <a:stretch/>
        </p:blipFill>
        <p:spPr bwMode="auto">
          <a:xfrm flipH="1">
            <a:off x="562155" y="0"/>
            <a:ext cx="4462614" cy="6397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70AC932-8512-FAB0-24FD-715C7CB243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655" r="-3019"/>
          <a:stretch/>
        </p:blipFill>
        <p:spPr>
          <a:xfrm>
            <a:off x="1396470" y="5626640"/>
            <a:ext cx="3642172" cy="1342132"/>
          </a:xfrm>
          <a:prstGeom prst="rect">
            <a:avLst/>
          </a:prstGeom>
        </p:spPr>
      </p:pic>
      <p:pic>
        <p:nvPicPr>
          <p:cNvPr id="29" name="Picture 14">
            <a:extLst>
              <a:ext uri="{FF2B5EF4-FFF2-40B4-BE49-F238E27FC236}">
                <a16:creationId xmlns:a16="http://schemas.microsoft.com/office/drawing/2014/main" id="{3FB4D26B-E939-D083-53EF-1768DEF57E6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62028">
            <a:off x="5095429" y="561169"/>
            <a:ext cx="6209237" cy="584643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D0FDFD47-1959-45E3-87E0-F505B7865BAA}"/>
              </a:ext>
            </a:extLst>
          </p:cNvPr>
          <p:cNvSpPr txBox="1"/>
          <p:nvPr/>
        </p:nvSpPr>
        <p:spPr>
          <a:xfrm>
            <a:off x="5197219" y="1627432"/>
            <a:ext cx="5939360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Lắng</a:t>
            </a:r>
            <a:r>
              <a:rPr kumimoji="0" lang="en-US" sz="8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nghe</a:t>
            </a:r>
            <a:r>
              <a:rPr kumimoji="0" lang="en-US" sz="8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kể </a:t>
            </a:r>
            <a:r>
              <a:rPr kumimoji="0" lang="en-US" sz="8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chuyện</a:t>
            </a:r>
            <a:endParaRPr kumimoji="0" lang="en-US" sz="8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#9Slide05 Phobia" panose="02000506000000020003" pitchFamily="2" charset="0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0FDFD47-1959-45E3-87E0-F505B7865BAA}"/>
              </a:ext>
            </a:extLst>
          </p:cNvPr>
          <p:cNvSpPr txBox="1"/>
          <p:nvPr/>
        </p:nvSpPr>
        <p:spPr>
          <a:xfrm>
            <a:off x="5340075" y="3738266"/>
            <a:ext cx="593936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(</a:t>
            </a:r>
            <a:r>
              <a:rPr kumimoji="0" lang="en-US" sz="5400" b="1" i="1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Lần</a:t>
            </a:r>
            <a:r>
              <a:rPr kumimoji="0" lang="en-US" sz="5400" b="1" i="1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 2)</a:t>
            </a:r>
            <a:endParaRPr kumimoji="0" lang="en-US" sz="5400" b="1" i="1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#9Slide05 Phobia" panose="02000506000000020003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30081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2" grpId="1"/>
      <p:bldP spid="34" grpId="0"/>
      <p:bldP spid="3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dorable panda set. cute cartoon chinese bear baby waving hello, holding heart or gift, hanging on bamboo stem, dancing and having fun. vector illustration for animal, nature, wildlife concep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163" b="95380" l="78115" r="97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857" t="54783"/>
          <a:stretch/>
        </p:blipFill>
        <p:spPr bwMode="auto">
          <a:xfrm>
            <a:off x="1417319" y="4373880"/>
            <a:ext cx="1439545" cy="158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dorable panda set. cute cartoon chinese bear baby waving hello, holding heart or gift, hanging on bamboo stem, dancing and having fun. vector illustration for animal, nature, wildlife concep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163" b="95380" l="78115" r="97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857" t="54783"/>
          <a:stretch/>
        </p:blipFill>
        <p:spPr bwMode="auto">
          <a:xfrm>
            <a:off x="9143999" y="4389120"/>
            <a:ext cx="1439545" cy="158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20998" y="1679055"/>
            <a:ext cx="871723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solidFill>
                    <a:srgbClr val="FFFF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Kể</a:t>
            </a:r>
            <a:r>
              <a:rPr kumimoji="0" lang="en-US" sz="9600" b="1" i="0" u="none" strike="noStrike" kern="1200" cap="none" spc="0" normalizeH="0" baseline="0" noProof="0" dirty="0">
                <a:ln>
                  <a:solidFill>
                    <a:srgbClr val="FFFF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solidFill>
                    <a:srgbClr val="FFFF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từng</a:t>
            </a:r>
            <a:r>
              <a:rPr kumimoji="0" lang="en-US" sz="9600" b="1" i="0" u="none" strike="noStrike" kern="1200" cap="none" spc="0" normalizeH="0" baseline="0" noProof="0" dirty="0">
                <a:ln>
                  <a:solidFill>
                    <a:srgbClr val="FFFF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solidFill>
                    <a:srgbClr val="FFFF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đoạn</a:t>
            </a:r>
            <a:r>
              <a:rPr kumimoji="0" lang="en-US" sz="9600" b="1" i="0" u="none" strike="noStrike" kern="1200" cap="none" spc="0" normalizeH="0" baseline="0" noProof="0" dirty="0">
                <a:ln>
                  <a:solidFill>
                    <a:srgbClr val="FFFF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solidFill>
                    <a:srgbClr val="FFFF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câu</a:t>
            </a:r>
            <a:r>
              <a:rPr kumimoji="0" lang="en-US" sz="9600" b="1" i="0" u="none" strike="noStrike" kern="1200" cap="none" spc="0" normalizeH="0" baseline="0" noProof="0" dirty="0">
                <a:ln>
                  <a:solidFill>
                    <a:srgbClr val="FFFF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solidFill>
                    <a:srgbClr val="FFFF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chuyện</a:t>
            </a:r>
            <a:endParaRPr kumimoji="0" lang="en-US" sz="9600" b="1" i="0" u="none" strike="noStrike" kern="1200" cap="none" spc="0" normalizeH="0" baseline="0" noProof="0" dirty="0">
              <a:ln>
                <a:solidFill>
                  <a:srgbClr val="FFFF99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2951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305633" y="353655"/>
            <a:ext cx="11714328" cy="6441099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7673" y="395719"/>
            <a:ext cx="117143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Sơn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Thủy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/>
              </a:rPr>
              <a:t>Tinh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CC501D7-D89D-EB7D-1991-046BD8636E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887764" y="1513395"/>
            <a:ext cx="6970861" cy="4992180"/>
          </a:xfrm>
          <a:prstGeom prst="rect">
            <a:avLst/>
          </a:prstGeom>
        </p:spPr>
      </p:pic>
      <p:pic>
        <p:nvPicPr>
          <p:cNvPr id="11" name="Picture 4" descr="Set of cute handdrawn pandas waving paw lying on bamboo tree sleeping and resti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335" b="43770" l="49681" r="100000">
                        <a14:foregroundMark x1="69169" y1="24121" x2="69169" y2="24121"/>
                        <a14:foregroundMark x1="68850" y1="18530" x2="67412" y2="30351"/>
                        <a14:foregroundMark x1="83706" y1="20927" x2="83706" y2="20927"/>
                        <a14:foregroundMark x1="83706" y1="21725" x2="83387" y2="33546"/>
                        <a14:foregroundMark x1="80671" y1="23163" x2="80671" y2="23163"/>
                        <a14:foregroundMark x1="82907" y1="21725" x2="74601" y2="29872"/>
                        <a14:foregroundMark x1="82428" y1="28914" x2="82428" y2="28914"/>
                        <a14:foregroundMark x1="82268" y1="27316" x2="82268" y2="27316"/>
                        <a14:foregroundMark x1="81789" y1="20288" x2="81789" y2="20288"/>
                        <a14:foregroundMark x1="90096" y1="36581" x2="90096" y2="36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52" t="15336" b="57188"/>
          <a:stretch/>
        </p:blipFill>
        <p:spPr bwMode="auto">
          <a:xfrm>
            <a:off x="4696675" y="1388729"/>
            <a:ext cx="1073417" cy="74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Set of cute handdrawn pandas waving paw lying on bamboo tree sleeping and resti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335" b="43770" l="49681" r="100000">
                        <a14:foregroundMark x1="69169" y1="24121" x2="69169" y2="24121"/>
                        <a14:foregroundMark x1="68850" y1="18530" x2="67412" y2="30351"/>
                        <a14:foregroundMark x1="83706" y1="20927" x2="83706" y2="20927"/>
                        <a14:foregroundMark x1="83706" y1="21725" x2="83387" y2="33546"/>
                        <a14:foregroundMark x1="80671" y1="23163" x2="80671" y2="23163"/>
                        <a14:foregroundMark x1="82907" y1="21725" x2="74601" y2="29872"/>
                        <a14:foregroundMark x1="82428" y1="28914" x2="82428" y2="28914"/>
                        <a14:foregroundMark x1="82268" y1="27316" x2="82268" y2="27316"/>
                        <a14:foregroundMark x1="81789" y1="20288" x2="81789" y2="20288"/>
                        <a14:foregroundMark x1="90096" y1="36581" x2="90096" y2="36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52" t="15336" b="57188"/>
          <a:stretch/>
        </p:blipFill>
        <p:spPr bwMode="auto">
          <a:xfrm flipH="1">
            <a:off x="9568301" y="5833705"/>
            <a:ext cx="1073417" cy="74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386995" y="2133159"/>
            <a:ext cx="619540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Hùng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mười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tám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yêu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rất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xinh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đẹp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tên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Mị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Nương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cha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muốn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kén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chồng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xứng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3517AA-5D67-EEA1-AE6C-9F91890648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474" y="1604962"/>
            <a:ext cx="3861859" cy="381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292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305633" y="353655"/>
            <a:ext cx="11714328" cy="6441099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7673" y="395719"/>
            <a:ext cx="117143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Sơn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Thủy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Tinh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CC501D7-D89D-EB7D-1991-046BD8636E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219576" y="1513394"/>
            <a:ext cx="7639050" cy="5173155"/>
          </a:xfrm>
          <a:prstGeom prst="rect">
            <a:avLst/>
          </a:prstGeom>
        </p:spPr>
      </p:pic>
      <p:pic>
        <p:nvPicPr>
          <p:cNvPr id="11" name="Picture 4" descr="Set of cute handdrawn pandas waving paw lying on bamboo tree sleeping and resti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335" b="43770" l="49681" r="100000">
                        <a14:foregroundMark x1="69169" y1="24121" x2="69169" y2="24121"/>
                        <a14:foregroundMark x1="68850" y1="18530" x2="67412" y2="30351"/>
                        <a14:foregroundMark x1="83706" y1="20927" x2="83706" y2="20927"/>
                        <a14:foregroundMark x1="83706" y1="21725" x2="83387" y2="33546"/>
                        <a14:foregroundMark x1="80671" y1="23163" x2="80671" y2="23163"/>
                        <a14:foregroundMark x1="82907" y1="21725" x2="74601" y2="29872"/>
                        <a14:foregroundMark x1="82428" y1="28914" x2="82428" y2="28914"/>
                        <a14:foregroundMark x1="82268" y1="27316" x2="82268" y2="27316"/>
                        <a14:foregroundMark x1="81789" y1="20288" x2="81789" y2="20288"/>
                        <a14:foregroundMark x1="90096" y1="36581" x2="90096" y2="36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52" t="15336" b="57188"/>
          <a:stretch/>
        </p:blipFill>
        <p:spPr bwMode="auto">
          <a:xfrm>
            <a:off x="3963250" y="1283954"/>
            <a:ext cx="1073417" cy="74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Set of cute handdrawn pandas waving paw lying on bamboo tree sleeping and resti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335" b="43770" l="49681" r="100000">
                        <a14:foregroundMark x1="69169" y1="24121" x2="69169" y2="24121"/>
                        <a14:foregroundMark x1="68850" y1="18530" x2="67412" y2="30351"/>
                        <a14:foregroundMark x1="83706" y1="20927" x2="83706" y2="20927"/>
                        <a14:foregroundMark x1="83706" y1="21725" x2="83387" y2="33546"/>
                        <a14:foregroundMark x1="80671" y1="23163" x2="80671" y2="23163"/>
                        <a14:foregroundMark x1="82907" y1="21725" x2="74601" y2="29872"/>
                        <a14:foregroundMark x1="82428" y1="28914" x2="82428" y2="28914"/>
                        <a14:foregroundMark x1="82268" y1="27316" x2="82268" y2="27316"/>
                        <a14:foregroundMark x1="81789" y1="20288" x2="81789" y2="20288"/>
                        <a14:foregroundMark x1="90096" y1="36581" x2="90096" y2="36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52" t="15336" b="57188"/>
          <a:stretch/>
        </p:blipFill>
        <p:spPr bwMode="auto">
          <a:xfrm flipH="1">
            <a:off x="10739876" y="5843230"/>
            <a:ext cx="1073417" cy="74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562475" y="2133159"/>
            <a:ext cx="701992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Một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hôm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,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có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hai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chàng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trai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đến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cầu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hôn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.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Một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người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là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Sơn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Tinh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,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chúa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miền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non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cao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,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tài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giỏi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khác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thường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.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Một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người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là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Thủy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Tinh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,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chúa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vùng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nước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thẳm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,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tài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giỏi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cũng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không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kém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. </a:t>
            </a:r>
            <a:r>
              <a:rPr lang="en-US" sz="2600" b="1" noProof="0" dirty="0" err="1">
                <a:solidFill>
                  <a:srgbClr val="FF0000"/>
                </a:solidFill>
                <a:latin typeface="Calibri" panose="020F0502020204030204"/>
              </a:rPr>
              <a:t>Để</a:t>
            </a:r>
            <a:r>
              <a:rPr lang="en-US" sz="2600" b="1" noProof="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600" b="1" noProof="0" dirty="0" err="1">
                <a:solidFill>
                  <a:srgbClr val="FF0000"/>
                </a:solidFill>
                <a:latin typeface="Calibri" panose="020F0502020204030204"/>
              </a:rPr>
              <a:t>chọn</a:t>
            </a:r>
            <a:r>
              <a:rPr lang="en-US" sz="2600" b="1" noProof="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600" b="1" noProof="0" dirty="0" err="1">
                <a:solidFill>
                  <a:srgbClr val="FF0000"/>
                </a:solidFill>
                <a:latin typeface="Calibri" panose="020F0502020204030204"/>
              </a:rPr>
              <a:t>lựa</a:t>
            </a:r>
            <a:r>
              <a:rPr lang="en-US" sz="2600" b="1" noProof="0" dirty="0">
                <a:solidFill>
                  <a:srgbClr val="FF0000"/>
                </a:solidFill>
                <a:latin typeface="Calibri" panose="020F0502020204030204"/>
              </a:rPr>
              <a:t>, </a:t>
            </a:r>
            <a:r>
              <a:rPr lang="en-US" sz="2600" b="1" noProof="0" dirty="0" err="1">
                <a:solidFill>
                  <a:srgbClr val="FF0000"/>
                </a:solidFill>
                <a:latin typeface="Calibri" panose="020F0502020204030204"/>
              </a:rPr>
              <a:t>vua</a:t>
            </a:r>
            <a:r>
              <a:rPr lang="en-US" sz="2600" b="1" noProof="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600" b="1" noProof="0" dirty="0" err="1">
                <a:solidFill>
                  <a:srgbClr val="FF0000"/>
                </a:solidFill>
                <a:latin typeface="Calibri" panose="020F0502020204030204"/>
              </a:rPr>
              <a:t>nói</a:t>
            </a:r>
            <a:r>
              <a:rPr lang="en-US" sz="2600" b="1" noProof="0" dirty="0">
                <a:solidFill>
                  <a:srgbClr val="FF0000"/>
                </a:solidFill>
                <a:latin typeface="Calibri" panose="020F0502020204030204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- Hai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người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đều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tài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giỏi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nhưng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ta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chỉ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có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một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người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con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gái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.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Ngày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mai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ai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đem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lễ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vật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đến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trước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sẽ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được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rước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dâu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về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.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Lễ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vật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gồm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: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một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trăm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ván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cơm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nếp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,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một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trăm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nệp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bánh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chưng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,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voi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chín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ngà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,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gà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chín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cựa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,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ngựa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chín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hồng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mao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.</a:t>
            </a:r>
            <a:endParaRPr kumimoji="0" lang="en-US" sz="2600" b="1" i="0" u="none" strike="noStrike" kern="120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AB7C4E-DDBE-6E84-49D4-781D93933A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899" y="2062162"/>
            <a:ext cx="3933553" cy="382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132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305633" y="353655"/>
            <a:ext cx="11714328" cy="6441099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7673" y="395719"/>
            <a:ext cx="117143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Sơn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Thủy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Tinh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CC501D7-D89D-EB7D-1991-046BD8636E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887764" y="1513395"/>
            <a:ext cx="6970861" cy="4992180"/>
          </a:xfrm>
          <a:prstGeom prst="rect">
            <a:avLst/>
          </a:prstGeom>
        </p:spPr>
      </p:pic>
      <p:pic>
        <p:nvPicPr>
          <p:cNvPr id="11" name="Picture 4" descr="Set of cute handdrawn pandas waving paw lying on bamboo tree sleeping and resti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335" b="43770" l="49681" r="100000">
                        <a14:foregroundMark x1="69169" y1="24121" x2="69169" y2="24121"/>
                        <a14:foregroundMark x1="68850" y1="18530" x2="67412" y2="30351"/>
                        <a14:foregroundMark x1="83706" y1="20927" x2="83706" y2="20927"/>
                        <a14:foregroundMark x1="83706" y1="21725" x2="83387" y2="33546"/>
                        <a14:foregroundMark x1="80671" y1="23163" x2="80671" y2="23163"/>
                        <a14:foregroundMark x1="82907" y1="21725" x2="74601" y2="29872"/>
                        <a14:foregroundMark x1="82428" y1="28914" x2="82428" y2="28914"/>
                        <a14:foregroundMark x1="82268" y1="27316" x2="82268" y2="27316"/>
                        <a14:foregroundMark x1="81789" y1="20288" x2="81789" y2="20288"/>
                        <a14:foregroundMark x1="90096" y1="36581" x2="90096" y2="36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52" t="15336" b="57188"/>
          <a:stretch/>
        </p:blipFill>
        <p:spPr bwMode="auto">
          <a:xfrm>
            <a:off x="4696675" y="1388729"/>
            <a:ext cx="1073417" cy="74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Set of cute handdrawn pandas waving paw lying on bamboo tree sleeping and resti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335" b="43770" l="49681" r="100000">
                        <a14:foregroundMark x1="69169" y1="24121" x2="69169" y2="24121"/>
                        <a14:foregroundMark x1="68850" y1="18530" x2="67412" y2="30351"/>
                        <a14:foregroundMark x1="83706" y1="20927" x2="83706" y2="20927"/>
                        <a14:foregroundMark x1="83706" y1="21725" x2="83387" y2="33546"/>
                        <a14:foregroundMark x1="80671" y1="23163" x2="80671" y2="23163"/>
                        <a14:foregroundMark x1="82907" y1="21725" x2="74601" y2="29872"/>
                        <a14:foregroundMark x1="82428" y1="28914" x2="82428" y2="28914"/>
                        <a14:foregroundMark x1="82268" y1="27316" x2="82268" y2="27316"/>
                        <a14:foregroundMark x1="81789" y1="20288" x2="81789" y2="20288"/>
                        <a14:foregroundMark x1="90096" y1="36581" x2="90096" y2="36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52" t="15336" b="57188"/>
          <a:stretch/>
        </p:blipFill>
        <p:spPr bwMode="auto">
          <a:xfrm flipH="1">
            <a:off x="9568301" y="5833705"/>
            <a:ext cx="1073417" cy="74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386995" y="2133159"/>
            <a:ext cx="61954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sớm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hôm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đem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lễ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trước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đón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Mị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Nương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núi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AA04E4-C5D4-DCF2-DFBA-5931A63F49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3425" y="1871662"/>
            <a:ext cx="3916688" cy="380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2684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305633" y="353655"/>
            <a:ext cx="11714328" cy="6441099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7673" y="395719"/>
            <a:ext cx="117143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Sơn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Thủy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Tinh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CC501D7-D89D-EB7D-1991-046BD8636E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887764" y="1513395"/>
            <a:ext cx="6970861" cy="4992180"/>
          </a:xfrm>
          <a:prstGeom prst="rect">
            <a:avLst/>
          </a:prstGeom>
        </p:spPr>
      </p:pic>
      <p:pic>
        <p:nvPicPr>
          <p:cNvPr id="11" name="Picture 4" descr="Set of cute handdrawn pandas waving paw lying on bamboo tree sleeping and resti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335" b="43770" l="49681" r="100000">
                        <a14:foregroundMark x1="69169" y1="24121" x2="69169" y2="24121"/>
                        <a14:foregroundMark x1="68850" y1="18530" x2="67412" y2="30351"/>
                        <a14:foregroundMark x1="83706" y1="20927" x2="83706" y2="20927"/>
                        <a14:foregroundMark x1="83706" y1="21725" x2="83387" y2="33546"/>
                        <a14:foregroundMark x1="80671" y1="23163" x2="80671" y2="23163"/>
                        <a14:foregroundMark x1="82907" y1="21725" x2="74601" y2="29872"/>
                        <a14:foregroundMark x1="82428" y1="28914" x2="82428" y2="28914"/>
                        <a14:foregroundMark x1="82268" y1="27316" x2="82268" y2="27316"/>
                        <a14:foregroundMark x1="81789" y1="20288" x2="81789" y2="20288"/>
                        <a14:foregroundMark x1="90096" y1="36581" x2="90096" y2="36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52" t="15336" b="57188"/>
          <a:stretch/>
        </p:blipFill>
        <p:spPr bwMode="auto">
          <a:xfrm>
            <a:off x="4696675" y="1388729"/>
            <a:ext cx="1073417" cy="74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Set of cute handdrawn pandas waving paw lying on bamboo tree sleeping and resti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335" b="43770" l="49681" r="100000">
                        <a14:foregroundMark x1="69169" y1="24121" x2="69169" y2="24121"/>
                        <a14:foregroundMark x1="68850" y1="18530" x2="67412" y2="30351"/>
                        <a14:foregroundMark x1="83706" y1="20927" x2="83706" y2="20927"/>
                        <a14:foregroundMark x1="83706" y1="21725" x2="83387" y2="33546"/>
                        <a14:foregroundMark x1="80671" y1="23163" x2="80671" y2="23163"/>
                        <a14:foregroundMark x1="82907" y1="21725" x2="74601" y2="29872"/>
                        <a14:foregroundMark x1="82428" y1="28914" x2="82428" y2="28914"/>
                        <a14:foregroundMark x1="82268" y1="27316" x2="82268" y2="27316"/>
                        <a14:foregroundMark x1="81789" y1="20288" x2="81789" y2="20288"/>
                        <a14:foregroundMark x1="90096" y1="36581" x2="90096" y2="36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52" t="15336" b="57188"/>
          <a:stretch/>
        </p:blipFill>
        <p:spPr bwMode="auto">
          <a:xfrm flipH="1">
            <a:off x="9568301" y="5833705"/>
            <a:ext cx="1073417" cy="74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095875" y="2114109"/>
            <a:ext cx="6562725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200" b="1" dirty="0" err="1">
                <a:solidFill>
                  <a:srgbClr val="FF0000"/>
                </a:solidFill>
              </a:rPr>
              <a:t>Thủy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Tinh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đến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sau</a:t>
            </a:r>
            <a:r>
              <a:rPr lang="en-US" sz="2200" b="1" dirty="0">
                <a:solidFill>
                  <a:srgbClr val="FF0000"/>
                </a:solidFill>
              </a:rPr>
              <a:t>, </a:t>
            </a:r>
            <a:r>
              <a:rPr lang="en-US" sz="2200" b="1" dirty="0" err="1">
                <a:solidFill>
                  <a:srgbClr val="FF0000"/>
                </a:solidFill>
              </a:rPr>
              <a:t>đùng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đùng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nổi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giận</a:t>
            </a:r>
            <a:r>
              <a:rPr lang="en-US" sz="2200" b="1" dirty="0">
                <a:solidFill>
                  <a:srgbClr val="FF0000"/>
                </a:solidFill>
              </a:rPr>
              <a:t>, </a:t>
            </a:r>
            <a:r>
              <a:rPr lang="en-US" sz="2200" b="1" dirty="0" err="1">
                <a:solidFill>
                  <a:srgbClr val="FF0000"/>
                </a:solidFill>
              </a:rPr>
              <a:t>đem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quân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đuổi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theo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hòng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cướp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lại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Mị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Nương</a:t>
            </a:r>
            <a:r>
              <a:rPr lang="en-US" sz="2200" b="1" dirty="0">
                <a:solidFill>
                  <a:srgbClr val="FF0000"/>
                </a:solidFill>
              </a:rPr>
              <a:t>. </a:t>
            </a:r>
            <a:r>
              <a:rPr lang="en-US" sz="2200" b="1" dirty="0" err="1">
                <a:solidFill>
                  <a:srgbClr val="FF0000"/>
                </a:solidFill>
              </a:rPr>
              <a:t>Thủy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Tinh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hô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mưa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gọi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gió</a:t>
            </a:r>
            <a:r>
              <a:rPr lang="en-US" sz="2200" b="1" dirty="0">
                <a:solidFill>
                  <a:srgbClr val="FF0000"/>
                </a:solidFill>
              </a:rPr>
              <a:t>, </a:t>
            </a:r>
            <a:r>
              <a:rPr lang="en-US" sz="2200" b="1" dirty="0" err="1">
                <a:solidFill>
                  <a:srgbClr val="FF0000"/>
                </a:solidFill>
              </a:rPr>
              <a:t>làm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thành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dông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bão</a:t>
            </a:r>
            <a:r>
              <a:rPr lang="en-US" sz="2200" b="1" dirty="0">
                <a:solidFill>
                  <a:srgbClr val="FF0000"/>
                </a:solidFill>
              </a:rPr>
              <a:t>, </a:t>
            </a:r>
            <a:r>
              <a:rPr lang="en-US" sz="2200" b="1" dirty="0" err="1">
                <a:solidFill>
                  <a:srgbClr val="FF0000"/>
                </a:solidFill>
              </a:rPr>
              <a:t>sấm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sét</a:t>
            </a:r>
            <a:r>
              <a:rPr lang="en-US" sz="2200" b="1" dirty="0">
                <a:solidFill>
                  <a:srgbClr val="FF0000"/>
                </a:solidFill>
              </a:rPr>
              <a:t> rung </a:t>
            </a:r>
            <a:r>
              <a:rPr lang="en-US" sz="2200" b="1" dirty="0" err="1">
                <a:solidFill>
                  <a:srgbClr val="FF0000"/>
                </a:solidFill>
              </a:rPr>
              <a:t>chuyển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cả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đất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trời</a:t>
            </a:r>
            <a:r>
              <a:rPr lang="en-US" sz="2200" b="1" dirty="0">
                <a:solidFill>
                  <a:srgbClr val="FF0000"/>
                </a:solidFill>
              </a:rPr>
              <a:t>. </a:t>
            </a:r>
            <a:r>
              <a:rPr lang="en-US" sz="2200" b="1" dirty="0" err="1">
                <a:solidFill>
                  <a:srgbClr val="FF0000"/>
                </a:solidFill>
              </a:rPr>
              <a:t>Nước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dâng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trắng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xóa</a:t>
            </a:r>
            <a:r>
              <a:rPr lang="en-US" sz="2200" b="1" dirty="0">
                <a:solidFill>
                  <a:srgbClr val="FF0000"/>
                </a:solidFill>
              </a:rPr>
              <a:t>, </a:t>
            </a:r>
            <a:r>
              <a:rPr lang="en-US" sz="2200" b="1" dirty="0" err="1">
                <a:solidFill>
                  <a:srgbClr val="FF0000"/>
                </a:solidFill>
              </a:rPr>
              <a:t>cuốn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trôi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nhà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cửa</a:t>
            </a:r>
            <a:r>
              <a:rPr lang="en-US" sz="2200" b="1" dirty="0">
                <a:solidFill>
                  <a:srgbClr val="FF0000"/>
                </a:solidFill>
              </a:rPr>
              <a:t>, </a:t>
            </a:r>
            <a:r>
              <a:rPr lang="en-US" sz="2200" b="1" dirty="0" err="1">
                <a:solidFill>
                  <a:srgbClr val="FF0000"/>
                </a:solidFill>
              </a:rPr>
              <a:t>thóc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lúa</a:t>
            </a:r>
            <a:r>
              <a:rPr lang="en-US" sz="2200" b="1" dirty="0">
                <a:solidFill>
                  <a:srgbClr val="FF0000"/>
                </a:solidFill>
              </a:rPr>
              <a:t>,..</a:t>
            </a:r>
          </a:p>
          <a:p>
            <a:pPr lvl="0" algn="just"/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Sơn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Tinh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không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hề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nao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núng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.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Nước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dâng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lên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cao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bao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nhiêu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.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Sơn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Tinh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lại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làm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cho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đồi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núi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mọc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cao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lên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bấy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nhiêu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.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Thủy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Tinh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đuối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sức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phải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rút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quân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về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.</a:t>
            </a:r>
          </a:p>
          <a:p>
            <a:pPr lvl="0" algn="just"/>
            <a:r>
              <a:rPr lang="en-US" sz="2200" b="1" baseline="0" dirty="0" err="1">
                <a:solidFill>
                  <a:srgbClr val="FF0000"/>
                </a:solidFill>
                <a:latin typeface="Calibri" panose="020F0502020204030204"/>
              </a:rPr>
              <a:t>Từ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libri" panose="020F0502020204030204"/>
              </a:rPr>
              <a:t>đó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/>
              </a:rPr>
              <a:t>, </a:t>
            </a:r>
            <a:r>
              <a:rPr lang="en-US" sz="2200" b="1" dirty="0" err="1">
                <a:solidFill>
                  <a:srgbClr val="FF0000"/>
                </a:solidFill>
                <a:latin typeface="Calibri" panose="020F0502020204030204"/>
              </a:rPr>
              <a:t>năm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libri" panose="020F0502020204030204"/>
              </a:rPr>
              <a:t>nào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libri" panose="020F0502020204030204"/>
              </a:rPr>
              <a:t>Thủy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libri" panose="020F0502020204030204"/>
              </a:rPr>
              <a:t>Tinh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libri" panose="020F0502020204030204"/>
              </a:rPr>
              <a:t>cũng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libri" panose="020F0502020204030204"/>
              </a:rPr>
              <a:t>làm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libri" panose="020F0502020204030204"/>
              </a:rPr>
              <a:t>mưa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libri" panose="020F0502020204030204"/>
              </a:rPr>
              <a:t>gió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libri" panose="020F0502020204030204"/>
              </a:rPr>
              <a:t>đánh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libri" panose="020F0502020204030204"/>
              </a:rPr>
              <a:t>Sơn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libri" panose="020F0502020204030204"/>
              </a:rPr>
              <a:t>Tinh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libri" panose="020F0502020204030204"/>
              </a:rPr>
              <a:t>gây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libri" panose="020F0502020204030204"/>
              </a:rPr>
              <a:t>nên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libri" panose="020F0502020204030204"/>
              </a:rPr>
              <a:t>cảnh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libri" panose="020F0502020204030204"/>
              </a:rPr>
              <a:t>lụt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libri" panose="020F0502020204030204"/>
              </a:rPr>
              <a:t>lội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libri" panose="020F0502020204030204"/>
              </a:rPr>
              <a:t>khắp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libri" panose="020F0502020204030204"/>
              </a:rPr>
              <a:t>vùng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libri" panose="020F0502020204030204"/>
              </a:rPr>
              <a:t>đồng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libri" panose="020F0502020204030204"/>
              </a:rPr>
              <a:t>bằng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libri" panose="020F0502020204030204"/>
              </a:rPr>
              <a:t>trung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/>
              </a:rPr>
              <a:t> du </a:t>
            </a:r>
            <a:r>
              <a:rPr lang="en-US" sz="2200" b="1" dirty="0" err="1">
                <a:solidFill>
                  <a:srgbClr val="FF0000"/>
                </a:solidFill>
                <a:latin typeface="Calibri" panose="020F0502020204030204"/>
              </a:rPr>
              <a:t>nước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/>
              </a:rPr>
              <a:t> ta. </a:t>
            </a:r>
            <a:r>
              <a:rPr lang="en-US" sz="2200" b="1" dirty="0" err="1">
                <a:solidFill>
                  <a:srgbClr val="FF0000"/>
                </a:solidFill>
                <a:latin typeface="Calibri" panose="020F0502020204030204"/>
              </a:rPr>
              <a:t>Nhưng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libri" panose="020F0502020204030204"/>
              </a:rPr>
              <a:t>lần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libri" panose="020F0502020204030204"/>
              </a:rPr>
              <a:t>nào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/>
              </a:rPr>
              <a:t>, </a:t>
            </a:r>
            <a:r>
              <a:rPr lang="en-US" sz="2200" b="1" dirty="0" err="1">
                <a:solidFill>
                  <a:srgbClr val="FF0000"/>
                </a:solidFill>
                <a:latin typeface="Calibri" panose="020F0502020204030204"/>
              </a:rPr>
              <a:t>Thủy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libri" panose="020F0502020204030204"/>
              </a:rPr>
              <a:t>Tinh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libri" panose="020F0502020204030204"/>
              </a:rPr>
              <a:t>cũng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libri" panose="020F0502020204030204"/>
              </a:rPr>
              <a:t>thua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/>
              </a:rPr>
              <a:t>.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9099A9-E2D1-DEC4-526B-17FDC29858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9612" y="1847849"/>
            <a:ext cx="3845935" cy="402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443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415</Words>
  <Application>Microsoft Office PowerPoint</Application>
  <PresentationFormat>Widescreen</PresentationFormat>
  <Paragraphs>25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等线</vt:lpstr>
      <vt:lpstr>等线 Light</vt:lpstr>
      <vt:lpstr>#9Slide05 Phobia</vt:lpstr>
      <vt:lpstr>Arial</vt:lpstr>
      <vt:lpstr>Calibri</vt:lpstr>
      <vt:lpstr>Calibri Light</vt:lpstr>
      <vt:lpstr>1_Office 主题​​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22</cp:revision>
  <dcterms:created xsi:type="dcterms:W3CDTF">2023-01-29T02:05:34Z</dcterms:created>
  <dcterms:modified xsi:type="dcterms:W3CDTF">2026-04-16T08:44:08Z</dcterms:modified>
</cp:coreProperties>
</file>