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media/image19.jpg" ContentType="image/png"/>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4" r:id="rId4"/>
    <p:sldMasterId id="2147483699" r:id="rId5"/>
  </p:sldMasterIdLst>
  <p:notesMasterIdLst>
    <p:notesMasterId r:id="rId25"/>
  </p:notesMasterIdLst>
  <p:sldIdLst>
    <p:sldId id="9492" r:id="rId6"/>
    <p:sldId id="9437" r:id="rId7"/>
    <p:sldId id="9529" r:id="rId8"/>
    <p:sldId id="277" r:id="rId9"/>
    <p:sldId id="2636" r:id="rId10"/>
    <p:sldId id="296" r:id="rId11"/>
    <p:sldId id="3220" r:id="rId12"/>
    <p:sldId id="9474" r:id="rId13"/>
    <p:sldId id="9512" r:id="rId14"/>
    <p:sldId id="9513" r:id="rId15"/>
    <p:sldId id="9514" r:id="rId16"/>
    <p:sldId id="9515" r:id="rId17"/>
    <p:sldId id="9516" r:id="rId18"/>
    <p:sldId id="9518" r:id="rId19"/>
    <p:sldId id="9519" r:id="rId20"/>
    <p:sldId id="9524" r:id="rId21"/>
    <p:sldId id="2646" r:id="rId22"/>
    <p:sldId id="9528" r:id="rId23"/>
    <p:sldId id="7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5.xml"/><Relationship Id="rId5" Type="http://schemas.openxmlformats.org/officeDocument/2006/relationships/tags" Target="../tags/tag21.xml"/><Relationship Id="rId4"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5.xml"/><Relationship Id="rId4" Type="http://schemas.openxmlformats.org/officeDocument/2006/relationships/tags" Target="../tags/tag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5.xml"/><Relationship Id="rId5" Type="http://schemas.openxmlformats.org/officeDocument/2006/relationships/tags" Target="../tags/tag53.xml"/><Relationship Id="rId4"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5.xml"/><Relationship Id="rId4"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5.xml"/><Relationship Id="rId5" Type="http://schemas.openxmlformats.org/officeDocument/2006/relationships/tags" Target="../tags/tag62.xml"/><Relationship Id="rId4" Type="http://schemas.openxmlformats.org/officeDocument/2006/relationships/tags" Target="../tags/tag6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1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57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329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0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5364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40251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8837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794651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068641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03978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39729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73970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762188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120098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00958464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101435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443119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5032309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17"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tags" Target="../tags/tag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49D285A-6FA9-724E-02E7-B9258A15B6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1625" y="200025"/>
            <a:ext cx="1371600" cy="1371600"/>
          </a:xfrm>
          <a:prstGeom prst="rect">
            <a:avLst/>
          </a:prstGeom>
        </p:spPr>
      </p:pic>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32065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2023/2/4</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2846934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2.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46.png"/><Relationship Id="rId4" Type="http://schemas.openxmlformats.org/officeDocument/2006/relationships/audio" Target="../media/audio1.wav"/><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0.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36.xml"/><Relationship Id="rId1" Type="http://schemas.openxmlformats.org/officeDocument/2006/relationships/tags" Target="../tags/tag71.xml"/><Relationship Id="rId5" Type="http://schemas.openxmlformats.org/officeDocument/2006/relationships/hyperlink" Target="https://www.facebook.com/huongthaoGADT" TargetMode="Externa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65.xml"/><Relationship Id="rId7" Type="http://schemas.openxmlformats.org/officeDocument/2006/relationships/image" Target="../media/image2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66.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a16="http://schemas.microsoft.com/office/drawing/2014/main"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Google Shape;304;p20">
            <a:extLst>
              <a:ext uri="{FF2B5EF4-FFF2-40B4-BE49-F238E27FC236}">
                <a16:creationId xmlns:a16="http://schemas.microsoft.com/office/drawing/2014/main" id="{FFCD86C9-7E48-3519-5418-B548D3338431}"/>
              </a:ext>
            </a:extLst>
          </p:cNvPr>
          <p:cNvSpPr txBox="1">
            <a:spLocks/>
          </p:cNvSpPr>
          <p:nvPr/>
        </p:nvSpPr>
        <p:spPr>
          <a:xfrm>
            <a:off x="2745938" y="562444"/>
            <a:ext cx="652050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1218804"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199"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199"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199"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199"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r>
              <a:rPr kumimoji="0" lang="en-US" sz="3199"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a:t>
            </a:r>
          </a:p>
        </p:txBody>
      </p:sp>
      <p:pic>
        <p:nvPicPr>
          <p:cNvPr id="3" name="Picture 2" descr="Logo&#10;&#10;Description automatically generated">
            <a:extLst>
              <a:ext uri="{FF2B5EF4-FFF2-40B4-BE49-F238E27FC236}">
                <a16:creationId xmlns:a16="http://schemas.microsoft.com/office/drawing/2014/main"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a16="http://schemas.microsoft.com/office/drawing/2014/main"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4"/>
              <a:srcRect l="1252" t="4482" r="50009" b="52806"/>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id="{ACE3F410-1EB5-4D7C-ABC7-E5101F9BCEE4}"/>
              </a:ext>
            </a:extLst>
          </p:cNvPr>
          <p:cNvSpPr txBox="1"/>
          <p:nvPr/>
        </p:nvSpPr>
        <p:spPr>
          <a:xfrm>
            <a:off x="885825" y="2533869"/>
            <a:ext cx="10515599"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các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12" name="TextBox 11">
            <a:extLst>
              <a:ext uri="{FF2B5EF4-FFF2-40B4-BE49-F238E27FC236}">
                <a16:creationId xmlns:a16="http://schemas.microsoft.com/office/drawing/2014/main" id="{71102A1F-007C-6111-E98A-A82E204F8DF1}"/>
              </a:ext>
            </a:extLst>
          </p:cNvPr>
          <p:cNvSpPr txBox="1"/>
          <p:nvPr/>
        </p:nvSpPr>
        <p:spPr>
          <a:xfrm>
            <a:off x="666750" y="2257425"/>
            <a:ext cx="9867900" cy="2745752"/>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sz="3600" dirty="0">
                <a:solidFill>
                  <a:srgbClr val="002060"/>
                </a:solidFill>
                <a:latin typeface="Calibri" panose="020F0502020204030204" pitchFamily="34"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Calibri" panose="020F0502020204030204" pitchFamily="34" charset="0"/>
                <a:cs typeface="Calibri" panose="020F0502020204030204" pitchFamily="34" charset="0"/>
              </a:rPr>
              <a:t>á</a:t>
            </a:r>
            <a:r>
              <a:rPr lang="vi-VN" sz="3600" dirty="0">
                <a:solidFill>
                  <a:srgbClr val="002060"/>
                </a:solidFill>
                <a:latin typeface="Calibri" panose="020F0502020204030204" pitchFamily="34" charset="0"/>
                <a:cs typeface="Calibri" panose="020F0502020204030204" pitchFamily="34"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376370" y="404630"/>
            <a:ext cx="240065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Chợ</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Hòn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Gai</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Chợ HŜ Gai λίĔ sáng la lΗİΙ Ǉį cá . . .  Nǖững cΪ cá εim jìζ Ύ−t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266700" y="1537624"/>
            <a:ext cx="121539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ηư hìζ cΪ εim lúc sải cáζ bay, κịt wgΪ vào lĲi ηất ηì.</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nhụ</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323851" y="2051974"/>
            <a:ext cx="1233487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χďo wúc, Ǉrắng lļ, bŗg jưĜ ηư đưϑ ǕΜ˛Ι jŎ lġ jỡ wg</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oài</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vảy.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tôm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he</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tr</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Ŝ, κịt căng Δłn Ǉùng wgấn ηư cổ Ǉay của Λ˞ Δłn ba, da xaζ </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hàng εân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F791C0-51BB-4E10-A0C8-BDC75C934560}"/>
              </a:ext>
            </a:extLst>
          </p:cNvPr>
          <p:cNvSpPr txBox="1"/>
          <p:nvPr/>
        </p:nvSpPr>
        <p:spPr>
          <a:xfrm>
            <a:off x="-152400" y="3156874"/>
            <a:ext cx="105918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εΡ εΡ ηư juū bΠ.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FCF5A4F0-36C2-439E-B16B-14E7E23992D7}"/>
              </a:ext>
            </a:extLst>
          </p:cNvPr>
          <p:cNvSpPr txBox="1"/>
          <p:nvPr/>
        </p:nvSpPr>
        <p:spPr>
          <a:xfrm>
            <a:off x="8924925" y="3623599"/>
            <a:ext cx="2914650" cy="46166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Thi</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Sảnh</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631203"/>
            <a:chOff x="1337230" y="1698713"/>
            <a:chExt cx="6587674" cy="2631203"/>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996084" y="2157987"/>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02233" y="3478322"/>
            <a:ext cx="3905046" cy="2025487"/>
            <a:chOff x="-488" y="-107"/>
            <a:chExt cx="6904"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m</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ượt</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661</Words>
  <Application>Microsoft Office PowerPoint</Application>
  <PresentationFormat>Widescreen</PresentationFormat>
  <Paragraphs>79</Paragraphs>
  <Slides>19</Slides>
  <Notes>12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19</vt:i4>
      </vt:variant>
    </vt:vector>
  </HeadingPairs>
  <TitlesOfParts>
    <vt:vector size="39" baseType="lpstr">
      <vt:lpstr>等线</vt:lpstr>
      <vt:lpstr>Gloria Hallelujah</vt:lpstr>
      <vt:lpstr>微软雅黑</vt:lpstr>
      <vt:lpstr>Odibee Sans</vt:lpstr>
      <vt:lpstr>字魂189号-星岩乐黑体</vt:lpstr>
      <vt:lpstr>字魂59号-创粗黑</vt:lpstr>
      <vt:lpstr>字魂70号-灵悦黑体</vt:lpstr>
      <vt:lpstr>思源黑体 CN Light</vt:lpstr>
      <vt:lpstr>Arial</vt:lpstr>
      <vt:lpstr>Arial-Rounded</vt:lpstr>
      <vt:lpstr>Calibri</vt:lpstr>
      <vt:lpstr>Calibri Light</vt:lpstr>
      <vt:lpstr>HP001 4 hàng</vt:lpstr>
      <vt:lpstr>Times New Roman</vt:lpstr>
      <vt:lpstr>Wingdings</vt:lpstr>
      <vt:lpstr>Custom Design</vt:lpstr>
      <vt:lpstr>office</vt:lpstr>
      <vt:lpstr>千图网海量PPT模板www.58pic.com​​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13</cp:revision>
  <dcterms:created xsi:type="dcterms:W3CDTF">2023-01-29T06:43:28Z</dcterms:created>
  <dcterms:modified xsi:type="dcterms:W3CDTF">2023-02-04T13:28:42Z</dcterms:modified>
</cp:coreProperties>
</file>