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av" ContentType="audio/x-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1" r:id="rId2"/>
    <p:sldMasterId id="2147483683" r:id="rId3"/>
  </p:sldMasterIdLst>
  <p:notesMasterIdLst>
    <p:notesMasterId r:id="rId25"/>
  </p:notesMasterIdLst>
  <p:sldIdLst>
    <p:sldId id="332" r:id="rId4"/>
    <p:sldId id="333" r:id="rId5"/>
    <p:sldId id="289" r:id="rId6"/>
    <p:sldId id="326" r:id="rId7"/>
    <p:sldId id="327" r:id="rId8"/>
    <p:sldId id="328" r:id="rId9"/>
    <p:sldId id="329" r:id="rId10"/>
    <p:sldId id="330" r:id="rId11"/>
    <p:sldId id="291" r:id="rId12"/>
    <p:sldId id="321" r:id="rId13"/>
    <p:sldId id="322" r:id="rId14"/>
    <p:sldId id="323" r:id="rId15"/>
    <p:sldId id="324" r:id="rId16"/>
    <p:sldId id="2634" r:id="rId17"/>
    <p:sldId id="2635" r:id="rId18"/>
    <p:sldId id="2636" r:id="rId19"/>
    <p:sldId id="2637" r:id="rId20"/>
    <p:sldId id="2638" r:id="rId21"/>
    <p:sldId id="2639" r:id="rId22"/>
    <p:sldId id="331" r:id="rId23"/>
    <p:sldId id="306" r:id="rId2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7" d="100"/>
          <a:sy n="67" d="100"/>
        </p:scale>
        <p:origin x="740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theme" Target="theme/theme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9ECC09B-72FC-4122-808A-63D54F8D102C}" type="datetimeFigureOut">
              <a:rPr lang="en-US" smtClean="0"/>
              <a:t>2/5/2023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6E84E94-1977-4193-93C2-866AA86A21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82647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6837353-30EB-4A48-80EB-173D804AEFB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4075992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7" name="Google Shape;537;gc6c21a602b_0_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38" name="Google Shape;538;gc6c21a602b_0_3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54858373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7" name="Google Shape;537;gc6c21a602b_0_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38" name="Google Shape;538;gc6c21a602b_0_3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47606221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6837353-30EB-4A48-80EB-173D804AEFB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7616103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6837353-30EB-4A48-80EB-173D804AEFB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5849919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6837353-30EB-4A48-80EB-173D804AEFB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7378921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6837353-30EB-4A48-80EB-173D804AEFB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0767827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6837353-30EB-4A48-80EB-173D804AEFB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5538554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6837353-30EB-4A48-80EB-173D804AEFB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9345984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6837353-30EB-4A48-80EB-173D804AEFB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8883444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6837353-30EB-4A48-80EB-173D804AEFB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9299095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6837353-30EB-4A48-80EB-173D804AEFB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0268988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6837353-30EB-4A48-80EB-173D804AEFB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8569135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7" name="Google Shape;537;gc6c21a602b_0_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38" name="Google Shape;538;gc6c21a602b_0_3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34192970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7" name="Google Shape;537;gc6c21a602b_0_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38" name="Google Shape;538;gc6c21a602b_0_3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6523528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hyperlink" Target="http://bit.ly/2TyoMsr" TargetMode="External"/><Relationship Id="rId2" Type="http://schemas.openxmlformats.org/officeDocument/2006/relationships/hyperlink" Target="http://bit.ly/2Tynxth" TargetMode="External"/><Relationship Id="rId1" Type="http://schemas.openxmlformats.org/officeDocument/2006/relationships/slideMaster" Target="../slideMasters/slideMaster3.xml"/><Relationship Id="rId4" Type="http://schemas.openxmlformats.org/officeDocument/2006/relationships/hyperlink" Target="http://bit.ly/2TtBDfr" TargetMode="Externa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oogle Shape;9;p2"/>
          <p:cNvGrpSpPr/>
          <p:nvPr/>
        </p:nvGrpSpPr>
        <p:grpSpPr>
          <a:xfrm>
            <a:off x="481443" y="355785"/>
            <a:ext cx="11495659" cy="6358527"/>
            <a:chOff x="361082" y="266838"/>
            <a:chExt cx="8621744" cy="4768895"/>
          </a:xfrm>
        </p:grpSpPr>
        <p:grpSp>
          <p:nvGrpSpPr>
            <p:cNvPr id="10" name="Google Shape;10;p2"/>
            <p:cNvGrpSpPr/>
            <p:nvPr/>
          </p:nvGrpSpPr>
          <p:grpSpPr>
            <a:xfrm rot="-1203388">
              <a:off x="400540" y="1361090"/>
              <a:ext cx="280073" cy="279635"/>
              <a:chOff x="1527250" y="3032100"/>
              <a:chExt cx="239825" cy="239450"/>
            </a:xfrm>
          </p:grpSpPr>
          <p:sp>
            <p:nvSpPr>
              <p:cNvPr id="11" name="Google Shape;11;p2"/>
              <p:cNvSpPr/>
              <p:nvPr/>
            </p:nvSpPr>
            <p:spPr>
              <a:xfrm>
                <a:off x="1623575" y="3032100"/>
                <a:ext cx="72075" cy="80875"/>
              </a:xfrm>
              <a:custGeom>
                <a:avLst/>
                <a:gdLst/>
                <a:ahLst/>
                <a:cxnLst/>
                <a:rect l="l" t="t" r="r" b="b"/>
                <a:pathLst>
                  <a:path w="2883" h="3235" extrusionOk="0">
                    <a:moveTo>
                      <a:pt x="2038" y="0"/>
                    </a:moveTo>
                    <a:cubicBezTo>
                      <a:pt x="1861" y="0"/>
                      <a:pt x="1664" y="56"/>
                      <a:pt x="1454" y="171"/>
                    </a:cubicBezTo>
                    <a:cubicBezTo>
                      <a:pt x="1078" y="372"/>
                      <a:pt x="727" y="648"/>
                      <a:pt x="477" y="999"/>
                    </a:cubicBezTo>
                    <a:cubicBezTo>
                      <a:pt x="0" y="1675"/>
                      <a:pt x="201" y="2502"/>
                      <a:pt x="1028" y="3004"/>
                    </a:cubicBezTo>
                    <a:cubicBezTo>
                      <a:pt x="1279" y="3156"/>
                      <a:pt x="1489" y="3235"/>
                      <a:pt x="1677" y="3235"/>
                    </a:cubicBezTo>
                    <a:cubicBezTo>
                      <a:pt x="2012" y="3235"/>
                      <a:pt x="2276" y="2983"/>
                      <a:pt x="2582" y="2452"/>
                    </a:cubicBezTo>
                    <a:cubicBezTo>
                      <a:pt x="2782" y="2076"/>
                      <a:pt x="2883" y="1725"/>
                      <a:pt x="2858" y="1450"/>
                    </a:cubicBezTo>
                    <a:cubicBezTo>
                      <a:pt x="2858" y="1174"/>
                      <a:pt x="2858" y="1049"/>
                      <a:pt x="2832" y="923"/>
                    </a:cubicBezTo>
                    <a:cubicBezTo>
                      <a:pt x="2779" y="335"/>
                      <a:pt x="2472" y="0"/>
                      <a:pt x="203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2" name="Google Shape;12;p2"/>
              <p:cNvSpPr/>
              <p:nvPr/>
            </p:nvSpPr>
            <p:spPr>
              <a:xfrm>
                <a:off x="1700025" y="3181625"/>
                <a:ext cx="67050" cy="73775"/>
              </a:xfrm>
              <a:custGeom>
                <a:avLst/>
                <a:gdLst/>
                <a:ahLst/>
                <a:cxnLst/>
                <a:rect l="l" t="t" r="r" b="b"/>
                <a:pathLst>
                  <a:path w="2682" h="2951" extrusionOk="0">
                    <a:moveTo>
                      <a:pt x="1431" y="0"/>
                    </a:moveTo>
                    <a:cubicBezTo>
                      <a:pt x="1196" y="0"/>
                      <a:pt x="974" y="113"/>
                      <a:pt x="752" y="256"/>
                    </a:cubicBezTo>
                    <a:cubicBezTo>
                      <a:pt x="276" y="581"/>
                      <a:pt x="0" y="1033"/>
                      <a:pt x="150" y="1634"/>
                    </a:cubicBezTo>
                    <a:cubicBezTo>
                      <a:pt x="301" y="2236"/>
                      <a:pt x="802" y="2612"/>
                      <a:pt x="1303" y="2887"/>
                    </a:cubicBezTo>
                    <a:cubicBezTo>
                      <a:pt x="1391" y="2931"/>
                      <a:pt x="1484" y="2951"/>
                      <a:pt x="1578" y="2951"/>
                    </a:cubicBezTo>
                    <a:cubicBezTo>
                      <a:pt x="1918" y="2951"/>
                      <a:pt x="2274" y="2694"/>
                      <a:pt x="2431" y="2361"/>
                    </a:cubicBezTo>
                    <a:cubicBezTo>
                      <a:pt x="2556" y="2085"/>
                      <a:pt x="2657" y="1810"/>
                      <a:pt x="2607" y="1534"/>
                    </a:cubicBezTo>
                    <a:cubicBezTo>
                      <a:pt x="2682" y="882"/>
                      <a:pt x="2381" y="456"/>
                      <a:pt x="1855" y="130"/>
                    </a:cubicBezTo>
                    <a:cubicBezTo>
                      <a:pt x="1707" y="38"/>
                      <a:pt x="1567" y="0"/>
                      <a:pt x="143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3" name="Google Shape;13;p2"/>
              <p:cNvSpPr/>
              <p:nvPr/>
            </p:nvSpPr>
            <p:spPr>
              <a:xfrm>
                <a:off x="1527250" y="3196275"/>
                <a:ext cx="64400" cy="75275"/>
              </a:xfrm>
              <a:custGeom>
                <a:avLst/>
                <a:gdLst/>
                <a:ahLst/>
                <a:cxnLst/>
                <a:rect l="l" t="t" r="r" b="b"/>
                <a:pathLst>
                  <a:path w="2576" h="3011" extrusionOk="0">
                    <a:moveTo>
                      <a:pt x="1357" y="1"/>
                    </a:moveTo>
                    <a:cubicBezTo>
                      <a:pt x="1116" y="1"/>
                      <a:pt x="860" y="113"/>
                      <a:pt x="620" y="296"/>
                    </a:cubicBezTo>
                    <a:cubicBezTo>
                      <a:pt x="345" y="497"/>
                      <a:pt x="119" y="747"/>
                      <a:pt x="19" y="1098"/>
                    </a:cubicBezTo>
                    <a:cubicBezTo>
                      <a:pt x="1" y="2346"/>
                      <a:pt x="427" y="3011"/>
                      <a:pt x="1180" y="3011"/>
                    </a:cubicBezTo>
                    <a:cubicBezTo>
                      <a:pt x="1485" y="3011"/>
                      <a:pt x="1844" y="2901"/>
                      <a:pt x="2249" y="2677"/>
                    </a:cubicBezTo>
                    <a:cubicBezTo>
                      <a:pt x="2525" y="2502"/>
                      <a:pt x="2500" y="2301"/>
                      <a:pt x="2274" y="2101"/>
                    </a:cubicBezTo>
                    <a:lnTo>
                      <a:pt x="2274" y="1725"/>
                    </a:lnTo>
                    <a:cubicBezTo>
                      <a:pt x="2575" y="1123"/>
                      <a:pt x="2299" y="597"/>
                      <a:pt x="1873" y="221"/>
                    </a:cubicBezTo>
                    <a:cubicBezTo>
                      <a:pt x="1720" y="68"/>
                      <a:pt x="1543" y="1"/>
                      <a:pt x="135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4" name="Google Shape;14;p2"/>
            <p:cNvSpPr/>
            <p:nvPr/>
          </p:nvSpPr>
          <p:spPr>
            <a:xfrm rot="4476490">
              <a:off x="1948553" y="4604095"/>
              <a:ext cx="358998" cy="408681"/>
            </a:xfrm>
            <a:custGeom>
              <a:avLst/>
              <a:gdLst/>
              <a:ahLst/>
              <a:cxnLst/>
              <a:rect l="l" t="t" r="r" b="b"/>
              <a:pathLst>
                <a:path w="11099" h="12635" extrusionOk="0">
                  <a:moveTo>
                    <a:pt x="5421" y="7516"/>
                  </a:moveTo>
                  <a:cubicBezTo>
                    <a:pt x="5626" y="7516"/>
                    <a:pt x="5845" y="7540"/>
                    <a:pt x="6076" y="7594"/>
                  </a:cubicBezTo>
                  <a:cubicBezTo>
                    <a:pt x="5865" y="8490"/>
                    <a:pt x="5230" y="9611"/>
                    <a:pt x="4308" y="9611"/>
                  </a:cubicBezTo>
                  <a:cubicBezTo>
                    <a:pt x="4294" y="9611"/>
                    <a:pt x="4280" y="9610"/>
                    <a:pt x="4265" y="9610"/>
                  </a:cubicBezTo>
                  <a:cubicBezTo>
                    <a:pt x="2817" y="9553"/>
                    <a:pt x="3538" y="7516"/>
                    <a:pt x="5421" y="7516"/>
                  </a:cubicBezTo>
                  <a:close/>
                  <a:moveTo>
                    <a:pt x="919" y="1"/>
                  </a:moveTo>
                  <a:cubicBezTo>
                    <a:pt x="578" y="1"/>
                    <a:pt x="349" y="173"/>
                    <a:pt x="260" y="466"/>
                  </a:cubicBezTo>
                  <a:cubicBezTo>
                    <a:pt x="1" y="1304"/>
                    <a:pt x="1080" y="1429"/>
                    <a:pt x="1928" y="1625"/>
                  </a:cubicBezTo>
                  <a:cubicBezTo>
                    <a:pt x="3489" y="1982"/>
                    <a:pt x="4658" y="2928"/>
                    <a:pt x="5657" y="4114"/>
                  </a:cubicBezTo>
                  <a:cubicBezTo>
                    <a:pt x="6130" y="4676"/>
                    <a:pt x="6424" y="5328"/>
                    <a:pt x="6353" y="6139"/>
                  </a:cubicBezTo>
                  <a:cubicBezTo>
                    <a:pt x="5844" y="6148"/>
                    <a:pt x="5398" y="6131"/>
                    <a:pt x="4970" y="6175"/>
                  </a:cubicBezTo>
                  <a:cubicBezTo>
                    <a:pt x="3650" y="6318"/>
                    <a:pt x="2713" y="6996"/>
                    <a:pt x="2213" y="8227"/>
                  </a:cubicBezTo>
                  <a:cubicBezTo>
                    <a:pt x="1614" y="9737"/>
                    <a:pt x="2880" y="10992"/>
                    <a:pt x="4329" y="10992"/>
                  </a:cubicBezTo>
                  <a:cubicBezTo>
                    <a:pt x="4909" y="10992"/>
                    <a:pt x="5519" y="10790"/>
                    <a:pt x="6049" y="10323"/>
                  </a:cubicBezTo>
                  <a:cubicBezTo>
                    <a:pt x="6611" y="9833"/>
                    <a:pt x="6950" y="9208"/>
                    <a:pt x="7254" y="8548"/>
                  </a:cubicBezTo>
                  <a:cubicBezTo>
                    <a:pt x="7396" y="8244"/>
                    <a:pt x="7466" y="8109"/>
                    <a:pt x="7590" y="8109"/>
                  </a:cubicBezTo>
                  <a:cubicBezTo>
                    <a:pt x="7684" y="8109"/>
                    <a:pt x="7809" y="8187"/>
                    <a:pt x="8021" y="8325"/>
                  </a:cubicBezTo>
                  <a:cubicBezTo>
                    <a:pt x="9207" y="9074"/>
                    <a:pt x="9743" y="10127"/>
                    <a:pt x="9528" y="11537"/>
                  </a:cubicBezTo>
                  <a:cubicBezTo>
                    <a:pt x="9421" y="12215"/>
                    <a:pt x="9600" y="12554"/>
                    <a:pt x="10055" y="12625"/>
                  </a:cubicBezTo>
                  <a:cubicBezTo>
                    <a:pt x="10094" y="12631"/>
                    <a:pt x="10132" y="12634"/>
                    <a:pt x="10169" y="12634"/>
                  </a:cubicBezTo>
                  <a:cubicBezTo>
                    <a:pt x="11098" y="12634"/>
                    <a:pt x="11087" y="10723"/>
                    <a:pt x="10795" y="9761"/>
                  </a:cubicBezTo>
                  <a:cubicBezTo>
                    <a:pt x="10394" y="8441"/>
                    <a:pt x="9546" y="7522"/>
                    <a:pt x="8342" y="6907"/>
                  </a:cubicBezTo>
                  <a:cubicBezTo>
                    <a:pt x="7958" y="6710"/>
                    <a:pt x="7762" y="6496"/>
                    <a:pt x="7771" y="6032"/>
                  </a:cubicBezTo>
                  <a:cubicBezTo>
                    <a:pt x="7789" y="5078"/>
                    <a:pt x="7468" y="4213"/>
                    <a:pt x="6888" y="3454"/>
                  </a:cubicBezTo>
                  <a:cubicBezTo>
                    <a:pt x="5434" y="1527"/>
                    <a:pt x="3507" y="394"/>
                    <a:pt x="1125" y="20"/>
                  </a:cubicBezTo>
                  <a:cubicBezTo>
                    <a:pt x="1052" y="7"/>
                    <a:pt x="984" y="1"/>
                    <a:pt x="91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grpSp>
          <p:nvGrpSpPr>
            <p:cNvPr id="15" name="Google Shape;15;p2"/>
            <p:cNvGrpSpPr/>
            <p:nvPr/>
          </p:nvGrpSpPr>
          <p:grpSpPr>
            <a:xfrm>
              <a:off x="477400" y="383100"/>
              <a:ext cx="484975" cy="642875"/>
              <a:chOff x="477400" y="383100"/>
              <a:chExt cx="484975" cy="642875"/>
            </a:xfrm>
          </p:grpSpPr>
          <p:sp>
            <p:nvSpPr>
              <p:cNvPr id="16" name="Google Shape;16;p2"/>
              <p:cNvSpPr/>
              <p:nvPr/>
            </p:nvSpPr>
            <p:spPr>
              <a:xfrm>
                <a:off x="477400" y="383100"/>
                <a:ext cx="484975" cy="642875"/>
              </a:xfrm>
              <a:custGeom>
                <a:avLst/>
                <a:gdLst/>
                <a:ahLst/>
                <a:cxnLst/>
                <a:rect l="l" t="t" r="r" b="b"/>
                <a:pathLst>
                  <a:path w="19399" h="25715" extrusionOk="0">
                    <a:moveTo>
                      <a:pt x="17845" y="5287"/>
                    </a:moveTo>
                    <a:cubicBezTo>
                      <a:pt x="17845" y="5312"/>
                      <a:pt x="17845" y="5337"/>
                      <a:pt x="17820" y="5337"/>
                    </a:cubicBezTo>
                    <a:cubicBezTo>
                      <a:pt x="17820" y="5337"/>
                      <a:pt x="17820" y="5312"/>
                      <a:pt x="17820" y="5287"/>
                    </a:cubicBezTo>
                    <a:close/>
                    <a:moveTo>
                      <a:pt x="9082" y="1"/>
                    </a:moveTo>
                    <a:cubicBezTo>
                      <a:pt x="8991" y="1"/>
                      <a:pt x="8913" y="63"/>
                      <a:pt x="8872" y="199"/>
                    </a:cubicBezTo>
                    <a:cubicBezTo>
                      <a:pt x="8697" y="776"/>
                      <a:pt x="8521" y="1352"/>
                      <a:pt x="8647" y="1979"/>
                    </a:cubicBezTo>
                    <a:cubicBezTo>
                      <a:pt x="8622" y="2079"/>
                      <a:pt x="8622" y="2204"/>
                      <a:pt x="8622" y="2305"/>
                    </a:cubicBezTo>
                    <a:cubicBezTo>
                      <a:pt x="8471" y="2480"/>
                      <a:pt x="8496" y="2680"/>
                      <a:pt x="8471" y="2881"/>
                    </a:cubicBezTo>
                    <a:cubicBezTo>
                      <a:pt x="8371" y="4635"/>
                      <a:pt x="8020" y="6365"/>
                      <a:pt x="7694" y="8069"/>
                    </a:cubicBezTo>
                    <a:cubicBezTo>
                      <a:pt x="7586" y="8558"/>
                      <a:pt x="7556" y="8693"/>
                      <a:pt x="7302" y="8693"/>
                    </a:cubicBezTo>
                    <a:cubicBezTo>
                      <a:pt x="7204" y="8693"/>
                      <a:pt x="7073" y="8673"/>
                      <a:pt x="6892" y="8645"/>
                    </a:cubicBezTo>
                    <a:cubicBezTo>
                      <a:pt x="5489" y="8420"/>
                      <a:pt x="4110" y="7969"/>
                      <a:pt x="2657" y="7969"/>
                    </a:cubicBezTo>
                    <a:cubicBezTo>
                      <a:pt x="2306" y="7693"/>
                      <a:pt x="1880" y="7793"/>
                      <a:pt x="1479" y="7743"/>
                    </a:cubicBezTo>
                    <a:cubicBezTo>
                      <a:pt x="1153" y="7493"/>
                      <a:pt x="752" y="7593"/>
                      <a:pt x="426" y="7467"/>
                    </a:cubicBezTo>
                    <a:cubicBezTo>
                      <a:pt x="393" y="7454"/>
                      <a:pt x="357" y="7448"/>
                      <a:pt x="322" y="7448"/>
                    </a:cubicBezTo>
                    <a:cubicBezTo>
                      <a:pt x="226" y="7448"/>
                      <a:pt x="130" y="7494"/>
                      <a:pt x="75" y="7568"/>
                    </a:cubicBezTo>
                    <a:cubicBezTo>
                      <a:pt x="0" y="7693"/>
                      <a:pt x="0" y="7868"/>
                      <a:pt x="100" y="7944"/>
                    </a:cubicBezTo>
                    <a:cubicBezTo>
                      <a:pt x="551" y="8295"/>
                      <a:pt x="702" y="8921"/>
                      <a:pt x="1253" y="9147"/>
                    </a:cubicBezTo>
                    <a:cubicBezTo>
                      <a:pt x="1328" y="9322"/>
                      <a:pt x="1454" y="9397"/>
                      <a:pt x="1629" y="9422"/>
                    </a:cubicBezTo>
                    <a:cubicBezTo>
                      <a:pt x="1805" y="9723"/>
                      <a:pt x="2080" y="9924"/>
                      <a:pt x="2331" y="10099"/>
                    </a:cubicBezTo>
                    <a:cubicBezTo>
                      <a:pt x="3108" y="10676"/>
                      <a:pt x="3910" y="11202"/>
                      <a:pt x="4687" y="11753"/>
                    </a:cubicBezTo>
                    <a:cubicBezTo>
                      <a:pt x="5288" y="12179"/>
                      <a:pt x="5313" y="12204"/>
                      <a:pt x="4912" y="12831"/>
                    </a:cubicBezTo>
                    <a:cubicBezTo>
                      <a:pt x="4336" y="13658"/>
                      <a:pt x="3734" y="14485"/>
                      <a:pt x="3233" y="15362"/>
                    </a:cubicBezTo>
                    <a:cubicBezTo>
                      <a:pt x="2105" y="16691"/>
                      <a:pt x="1404" y="18295"/>
                      <a:pt x="401" y="19698"/>
                    </a:cubicBezTo>
                    <a:cubicBezTo>
                      <a:pt x="125" y="20099"/>
                      <a:pt x="226" y="20475"/>
                      <a:pt x="476" y="20826"/>
                    </a:cubicBezTo>
                    <a:cubicBezTo>
                      <a:pt x="598" y="20982"/>
                      <a:pt x="740" y="21039"/>
                      <a:pt x="889" y="21039"/>
                    </a:cubicBezTo>
                    <a:cubicBezTo>
                      <a:pt x="1075" y="21039"/>
                      <a:pt x="1272" y="20949"/>
                      <a:pt x="1454" y="20851"/>
                    </a:cubicBezTo>
                    <a:cubicBezTo>
                      <a:pt x="2707" y="20174"/>
                      <a:pt x="3759" y="19272"/>
                      <a:pt x="4837" y="18395"/>
                    </a:cubicBezTo>
                    <a:cubicBezTo>
                      <a:pt x="5514" y="18244"/>
                      <a:pt x="5865" y="17693"/>
                      <a:pt x="6241" y="17192"/>
                    </a:cubicBezTo>
                    <a:cubicBezTo>
                      <a:pt x="6366" y="17167"/>
                      <a:pt x="6416" y="17092"/>
                      <a:pt x="6441" y="16991"/>
                    </a:cubicBezTo>
                    <a:cubicBezTo>
                      <a:pt x="6566" y="16816"/>
                      <a:pt x="6642" y="16565"/>
                      <a:pt x="6993" y="16565"/>
                    </a:cubicBezTo>
                    <a:cubicBezTo>
                      <a:pt x="7093" y="16966"/>
                      <a:pt x="7168" y="17392"/>
                      <a:pt x="7268" y="17793"/>
                    </a:cubicBezTo>
                    <a:cubicBezTo>
                      <a:pt x="7469" y="18545"/>
                      <a:pt x="7394" y="19347"/>
                      <a:pt x="7820" y="20024"/>
                    </a:cubicBezTo>
                    <a:cubicBezTo>
                      <a:pt x="7995" y="21252"/>
                      <a:pt x="8120" y="22530"/>
                      <a:pt x="8321" y="23758"/>
                    </a:cubicBezTo>
                    <a:cubicBezTo>
                      <a:pt x="8371" y="24260"/>
                      <a:pt x="8521" y="24736"/>
                      <a:pt x="8697" y="25212"/>
                    </a:cubicBezTo>
                    <a:cubicBezTo>
                      <a:pt x="8769" y="25452"/>
                      <a:pt x="8910" y="25715"/>
                      <a:pt x="9185" y="25715"/>
                    </a:cubicBezTo>
                    <a:cubicBezTo>
                      <a:pt x="9198" y="25715"/>
                      <a:pt x="9210" y="25714"/>
                      <a:pt x="9223" y="25713"/>
                    </a:cubicBezTo>
                    <a:cubicBezTo>
                      <a:pt x="9524" y="25688"/>
                      <a:pt x="9549" y="25387"/>
                      <a:pt x="9624" y="25187"/>
                    </a:cubicBezTo>
                    <a:cubicBezTo>
                      <a:pt x="9825" y="24560"/>
                      <a:pt x="9875" y="23884"/>
                      <a:pt x="9875" y="23207"/>
                    </a:cubicBezTo>
                    <a:cubicBezTo>
                      <a:pt x="9850" y="23207"/>
                      <a:pt x="9825" y="23207"/>
                      <a:pt x="9825" y="23182"/>
                    </a:cubicBezTo>
                    <a:lnTo>
                      <a:pt x="9825" y="23182"/>
                    </a:lnTo>
                    <a:cubicBezTo>
                      <a:pt x="9825" y="23182"/>
                      <a:pt x="9875" y="23207"/>
                      <a:pt x="9875" y="23207"/>
                    </a:cubicBezTo>
                    <a:cubicBezTo>
                      <a:pt x="10125" y="22706"/>
                      <a:pt x="10251" y="22179"/>
                      <a:pt x="10251" y="21603"/>
                    </a:cubicBezTo>
                    <a:cubicBezTo>
                      <a:pt x="10652" y="20099"/>
                      <a:pt x="10978" y="18570"/>
                      <a:pt x="11053" y="16991"/>
                    </a:cubicBezTo>
                    <a:cubicBezTo>
                      <a:pt x="11303" y="16816"/>
                      <a:pt x="11579" y="16766"/>
                      <a:pt x="11880" y="16766"/>
                    </a:cubicBezTo>
                    <a:lnTo>
                      <a:pt x="11855" y="16791"/>
                    </a:lnTo>
                    <a:cubicBezTo>
                      <a:pt x="12105" y="17117"/>
                      <a:pt x="12456" y="17192"/>
                      <a:pt x="12857" y="17217"/>
                    </a:cubicBezTo>
                    <a:cubicBezTo>
                      <a:pt x="14912" y="18119"/>
                      <a:pt x="17043" y="18821"/>
                      <a:pt x="19323" y="19097"/>
                    </a:cubicBezTo>
                    <a:cubicBezTo>
                      <a:pt x="19399" y="18495"/>
                      <a:pt x="19123" y="18094"/>
                      <a:pt x="18822" y="17743"/>
                    </a:cubicBezTo>
                    <a:cubicBezTo>
                      <a:pt x="18271" y="17117"/>
                      <a:pt x="17744" y="16490"/>
                      <a:pt x="17068" y="15964"/>
                    </a:cubicBezTo>
                    <a:cubicBezTo>
                      <a:pt x="16717" y="15488"/>
                      <a:pt x="16391" y="14961"/>
                      <a:pt x="15915" y="14585"/>
                    </a:cubicBezTo>
                    <a:cubicBezTo>
                      <a:pt x="15765" y="14134"/>
                      <a:pt x="15464" y="13833"/>
                      <a:pt x="15063" y="13583"/>
                    </a:cubicBezTo>
                    <a:cubicBezTo>
                      <a:pt x="14812" y="12931"/>
                      <a:pt x="14261" y="12530"/>
                      <a:pt x="13835" y="12004"/>
                    </a:cubicBezTo>
                    <a:cubicBezTo>
                      <a:pt x="13885" y="11803"/>
                      <a:pt x="13860" y="11553"/>
                      <a:pt x="13985" y="11427"/>
                    </a:cubicBezTo>
                    <a:cubicBezTo>
                      <a:pt x="14787" y="10450"/>
                      <a:pt x="15439" y="9372"/>
                      <a:pt x="16216" y="8370"/>
                    </a:cubicBezTo>
                    <a:cubicBezTo>
                      <a:pt x="16642" y="7793"/>
                      <a:pt x="17018" y="7217"/>
                      <a:pt x="17293" y="6590"/>
                    </a:cubicBezTo>
                    <a:cubicBezTo>
                      <a:pt x="17694" y="6239"/>
                      <a:pt x="17970" y="5788"/>
                      <a:pt x="18271" y="5362"/>
                    </a:cubicBezTo>
                    <a:cubicBezTo>
                      <a:pt x="18421" y="5287"/>
                      <a:pt x="18496" y="5162"/>
                      <a:pt x="18496" y="4986"/>
                    </a:cubicBezTo>
                    <a:cubicBezTo>
                      <a:pt x="18772" y="4736"/>
                      <a:pt x="18947" y="4410"/>
                      <a:pt x="19098" y="4084"/>
                    </a:cubicBezTo>
                    <a:cubicBezTo>
                      <a:pt x="19274" y="3666"/>
                      <a:pt x="19122" y="3364"/>
                      <a:pt x="18743" y="3364"/>
                    </a:cubicBezTo>
                    <a:cubicBezTo>
                      <a:pt x="18690" y="3364"/>
                      <a:pt x="18633" y="3370"/>
                      <a:pt x="18572" y="3382"/>
                    </a:cubicBezTo>
                    <a:cubicBezTo>
                      <a:pt x="18246" y="3432"/>
                      <a:pt x="17945" y="3608"/>
                      <a:pt x="17644" y="3733"/>
                    </a:cubicBezTo>
                    <a:cubicBezTo>
                      <a:pt x="17494" y="3758"/>
                      <a:pt x="17343" y="3808"/>
                      <a:pt x="17293" y="3984"/>
                    </a:cubicBezTo>
                    <a:lnTo>
                      <a:pt x="17268" y="3984"/>
                    </a:lnTo>
                    <a:cubicBezTo>
                      <a:pt x="16942" y="3984"/>
                      <a:pt x="16667" y="4109"/>
                      <a:pt x="16441" y="4360"/>
                    </a:cubicBezTo>
                    <a:cubicBezTo>
                      <a:pt x="16166" y="4535"/>
                      <a:pt x="15815" y="4635"/>
                      <a:pt x="15639" y="4961"/>
                    </a:cubicBezTo>
                    <a:cubicBezTo>
                      <a:pt x="15389" y="5011"/>
                      <a:pt x="15188" y="5137"/>
                      <a:pt x="15063" y="5337"/>
                    </a:cubicBezTo>
                    <a:cubicBezTo>
                      <a:pt x="14887" y="5337"/>
                      <a:pt x="14737" y="5412"/>
                      <a:pt x="14662" y="5563"/>
                    </a:cubicBezTo>
                    <a:cubicBezTo>
                      <a:pt x="13409" y="6214"/>
                      <a:pt x="12381" y="7217"/>
                      <a:pt x="11153" y="7994"/>
                    </a:cubicBezTo>
                    <a:cubicBezTo>
                      <a:pt x="10802" y="6565"/>
                      <a:pt x="10376" y="5262"/>
                      <a:pt x="10176" y="3909"/>
                    </a:cubicBezTo>
                    <a:cubicBezTo>
                      <a:pt x="10025" y="2906"/>
                      <a:pt x="9825" y="1929"/>
                      <a:pt x="9649" y="951"/>
                    </a:cubicBezTo>
                    <a:cubicBezTo>
                      <a:pt x="9599" y="650"/>
                      <a:pt x="9524" y="350"/>
                      <a:pt x="9323" y="124"/>
                    </a:cubicBezTo>
                    <a:cubicBezTo>
                      <a:pt x="9243" y="44"/>
                      <a:pt x="9158" y="1"/>
                      <a:pt x="9082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114300" cap="flat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57150" dist="19050" dir="5400000" algn="bl" rotWithShape="0">
                  <a:schemeClr val="dk1">
                    <a:alpha val="5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7" name="Google Shape;17;p2"/>
              <p:cNvSpPr/>
              <p:nvPr/>
            </p:nvSpPr>
            <p:spPr>
              <a:xfrm>
                <a:off x="477400" y="383100"/>
                <a:ext cx="484975" cy="642875"/>
              </a:xfrm>
              <a:custGeom>
                <a:avLst/>
                <a:gdLst/>
                <a:ahLst/>
                <a:cxnLst/>
                <a:rect l="l" t="t" r="r" b="b"/>
                <a:pathLst>
                  <a:path w="19399" h="25715" extrusionOk="0">
                    <a:moveTo>
                      <a:pt x="17845" y="5287"/>
                    </a:moveTo>
                    <a:cubicBezTo>
                      <a:pt x="17845" y="5312"/>
                      <a:pt x="17845" y="5337"/>
                      <a:pt x="17820" y="5337"/>
                    </a:cubicBezTo>
                    <a:cubicBezTo>
                      <a:pt x="17820" y="5337"/>
                      <a:pt x="17820" y="5312"/>
                      <a:pt x="17820" y="5287"/>
                    </a:cubicBezTo>
                    <a:close/>
                    <a:moveTo>
                      <a:pt x="9082" y="1"/>
                    </a:moveTo>
                    <a:cubicBezTo>
                      <a:pt x="8991" y="1"/>
                      <a:pt x="8913" y="63"/>
                      <a:pt x="8872" y="199"/>
                    </a:cubicBezTo>
                    <a:cubicBezTo>
                      <a:pt x="8697" y="776"/>
                      <a:pt x="8521" y="1352"/>
                      <a:pt x="8647" y="1979"/>
                    </a:cubicBezTo>
                    <a:cubicBezTo>
                      <a:pt x="8622" y="2079"/>
                      <a:pt x="8622" y="2204"/>
                      <a:pt x="8622" y="2305"/>
                    </a:cubicBezTo>
                    <a:cubicBezTo>
                      <a:pt x="8471" y="2480"/>
                      <a:pt x="8496" y="2680"/>
                      <a:pt x="8471" y="2881"/>
                    </a:cubicBezTo>
                    <a:cubicBezTo>
                      <a:pt x="8371" y="4635"/>
                      <a:pt x="8020" y="6365"/>
                      <a:pt x="7694" y="8069"/>
                    </a:cubicBezTo>
                    <a:cubicBezTo>
                      <a:pt x="7586" y="8558"/>
                      <a:pt x="7556" y="8693"/>
                      <a:pt x="7302" y="8693"/>
                    </a:cubicBezTo>
                    <a:cubicBezTo>
                      <a:pt x="7204" y="8693"/>
                      <a:pt x="7073" y="8673"/>
                      <a:pt x="6892" y="8645"/>
                    </a:cubicBezTo>
                    <a:cubicBezTo>
                      <a:pt x="5489" y="8420"/>
                      <a:pt x="4110" y="7969"/>
                      <a:pt x="2657" y="7969"/>
                    </a:cubicBezTo>
                    <a:cubicBezTo>
                      <a:pt x="2306" y="7693"/>
                      <a:pt x="1880" y="7793"/>
                      <a:pt x="1479" y="7743"/>
                    </a:cubicBezTo>
                    <a:cubicBezTo>
                      <a:pt x="1153" y="7493"/>
                      <a:pt x="752" y="7593"/>
                      <a:pt x="426" y="7467"/>
                    </a:cubicBezTo>
                    <a:cubicBezTo>
                      <a:pt x="393" y="7454"/>
                      <a:pt x="357" y="7448"/>
                      <a:pt x="322" y="7448"/>
                    </a:cubicBezTo>
                    <a:cubicBezTo>
                      <a:pt x="226" y="7448"/>
                      <a:pt x="130" y="7494"/>
                      <a:pt x="75" y="7568"/>
                    </a:cubicBezTo>
                    <a:cubicBezTo>
                      <a:pt x="0" y="7693"/>
                      <a:pt x="0" y="7868"/>
                      <a:pt x="100" y="7944"/>
                    </a:cubicBezTo>
                    <a:cubicBezTo>
                      <a:pt x="551" y="8295"/>
                      <a:pt x="702" y="8921"/>
                      <a:pt x="1253" y="9147"/>
                    </a:cubicBezTo>
                    <a:cubicBezTo>
                      <a:pt x="1328" y="9322"/>
                      <a:pt x="1454" y="9397"/>
                      <a:pt x="1629" y="9422"/>
                    </a:cubicBezTo>
                    <a:cubicBezTo>
                      <a:pt x="1805" y="9723"/>
                      <a:pt x="2080" y="9924"/>
                      <a:pt x="2331" y="10099"/>
                    </a:cubicBezTo>
                    <a:cubicBezTo>
                      <a:pt x="3108" y="10676"/>
                      <a:pt x="3910" y="11202"/>
                      <a:pt x="4687" y="11753"/>
                    </a:cubicBezTo>
                    <a:cubicBezTo>
                      <a:pt x="5288" y="12179"/>
                      <a:pt x="5313" y="12204"/>
                      <a:pt x="4912" y="12831"/>
                    </a:cubicBezTo>
                    <a:cubicBezTo>
                      <a:pt x="4336" y="13658"/>
                      <a:pt x="3734" y="14485"/>
                      <a:pt x="3233" y="15362"/>
                    </a:cubicBezTo>
                    <a:cubicBezTo>
                      <a:pt x="2105" y="16691"/>
                      <a:pt x="1404" y="18295"/>
                      <a:pt x="401" y="19698"/>
                    </a:cubicBezTo>
                    <a:cubicBezTo>
                      <a:pt x="125" y="20099"/>
                      <a:pt x="226" y="20475"/>
                      <a:pt x="476" y="20826"/>
                    </a:cubicBezTo>
                    <a:cubicBezTo>
                      <a:pt x="598" y="20982"/>
                      <a:pt x="740" y="21039"/>
                      <a:pt x="889" y="21039"/>
                    </a:cubicBezTo>
                    <a:cubicBezTo>
                      <a:pt x="1075" y="21039"/>
                      <a:pt x="1272" y="20949"/>
                      <a:pt x="1454" y="20851"/>
                    </a:cubicBezTo>
                    <a:cubicBezTo>
                      <a:pt x="2707" y="20174"/>
                      <a:pt x="3759" y="19272"/>
                      <a:pt x="4837" y="18395"/>
                    </a:cubicBezTo>
                    <a:cubicBezTo>
                      <a:pt x="5514" y="18244"/>
                      <a:pt x="5865" y="17693"/>
                      <a:pt x="6241" y="17192"/>
                    </a:cubicBezTo>
                    <a:cubicBezTo>
                      <a:pt x="6366" y="17167"/>
                      <a:pt x="6416" y="17092"/>
                      <a:pt x="6441" y="16991"/>
                    </a:cubicBezTo>
                    <a:cubicBezTo>
                      <a:pt x="6566" y="16816"/>
                      <a:pt x="6642" y="16565"/>
                      <a:pt x="6993" y="16565"/>
                    </a:cubicBezTo>
                    <a:cubicBezTo>
                      <a:pt x="7093" y="16966"/>
                      <a:pt x="7168" y="17392"/>
                      <a:pt x="7268" y="17793"/>
                    </a:cubicBezTo>
                    <a:cubicBezTo>
                      <a:pt x="7469" y="18545"/>
                      <a:pt x="7394" y="19347"/>
                      <a:pt x="7820" y="20024"/>
                    </a:cubicBezTo>
                    <a:cubicBezTo>
                      <a:pt x="7995" y="21252"/>
                      <a:pt x="8120" y="22530"/>
                      <a:pt x="8321" y="23758"/>
                    </a:cubicBezTo>
                    <a:cubicBezTo>
                      <a:pt x="8371" y="24260"/>
                      <a:pt x="8521" y="24736"/>
                      <a:pt x="8697" y="25212"/>
                    </a:cubicBezTo>
                    <a:cubicBezTo>
                      <a:pt x="8769" y="25452"/>
                      <a:pt x="8910" y="25715"/>
                      <a:pt x="9185" y="25715"/>
                    </a:cubicBezTo>
                    <a:cubicBezTo>
                      <a:pt x="9198" y="25715"/>
                      <a:pt x="9210" y="25714"/>
                      <a:pt x="9223" y="25713"/>
                    </a:cubicBezTo>
                    <a:cubicBezTo>
                      <a:pt x="9524" y="25688"/>
                      <a:pt x="9549" y="25387"/>
                      <a:pt x="9624" y="25187"/>
                    </a:cubicBezTo>
                    <a:cubicBezTo>
                      <a:pt x="9825" y="24560"/>
                      <a:pt x="9875" y="23884"/>
                      <a:pt x="9875" y="23207"/>
                    </a:cubicBezTo>
                    <a:cubicBezTo>
                      <a:pt x="9850" y="23207"/>
                      <a:pt x="9825" y="23207"/>
                      <a:pt x="9825" y="23182"/>
                    </a:cubicBezTo>
                    <a:lnTo>
                      <a:pt x="9825" y="23182"/>
                    </a:lnTo>
                    <a:cubicBezTo>
                      <a:pt x="9825" y="23182"/>
                      <a:pt x="9875" y="23207"/>
                      <a:pt x="9875" y="23207"/>
                    </a:cubicBezTo>
                    <a:cubicBezTo>
                      <a:pt x="10125" y="22706"/>
                      <a:pt x="10251" y="22179"/>
                      <a:pt x="10251" y="21603"/>
                    </a:cubicBezTo>
                    <a:cubicBezTo>
                      <a:pt x="10652" y="20099"/>
                      <a:pt x="10978" y="18570"/>
                      <a:pt x="11053" y="16991"/>
                    </a:cubicBezTo>
                    <a:cubicBezTo>
                      <a:pt x="11303" y="16816"/>
                      <a:pt x="11579" y="16766"/>
                      <a:pt x="11880" y="16766"/>
                    </a:cubicBezTo>
                    <a:lnTo>
                      <a:pt x="11855" y="16791"/>
                    </a:lnTo>
                    <a:cubicBezTo>
                      <a:pt x="12105" y="17117"/>
                      <a:pt x="12456" y="17192"/>
                      <a:pt x="12857" y="17217"/>
                    </a:cubicBezTo>
                    <a:cubicBezTo>
                      <a:pt x="14912" y="18119"/>
                      <a:pt x="17043" y="18821"/>
                      <a:pt x="19323" y="19097"/>
                    </a:cubicBezTo>
                    <a:cubicBezTo>
                      <a:pt x="19399" y="18495"/>
                      <a:pt x="19123" y="18094"/>
                      <a:pt x="18822" y="17743"/>
                    </a:cubicBezTo>
                    <a:cubicBezTo>
                      <a:pt x="18271" y="17117"/>
                      <a:pt x="17744" y="16490"/>
                      <a:pt x="17068" y="15964"/>
                    </a:cubicBezTo>
                    <a:cubicBezTo>
                      <a:pt x="16717" y="15488"/>
                      <a:pt x="16391" y="14961"/>
                      <a:pt x="15915" y="14585"/>
                    </a:cubicBezTo>
                    <a:cubicBezTo>
                      <a:pt x="15765" y="14134"/>
                      <a:pt x="15464" y="13833"/>
                      <a:pt x="15063" y="13583"/>
                    </a:cubicBezTo>
                    <a:cubicBezTo>
                      <a:pt x="14812" y="12931"/>
                      <a:pt x="14261" y="12530"/>
                      <a:pt x="13835" y="12004"/>
                    </a:cubicBezTo>
                    <a:cubicBezTo>
                      <a:pt x="13885" y="11803"/>
                      <a:pt x="13860" y="11553"/>
                      <a:pt x="13985" y="11427"/>
                    </a:cubicBezTo>
                    <a:cubicBezTo>
                      <a:pt x="14787" y="10450"/>
                      <a:pt x="15439" y="9372"/>
                      <a:pt x="16216" y="8370"/>
                    </a:cubicBezTo>
                    <a:cubicBezTo>
                      <a:pt x="16642" y="7793"/>
                      <a:pt x="17018" y="7217"/>
                      <a:pt x="17293" y="6590"/>
                    </a:cubicBezTo>
                    <a:cubicBezTo>
                      <a:pt x="17694" y="6239"/>
                      <a:pt x="17970" y="5788"/>
                      <a:pt x="18271" y="5362"/>
                    </a:cubicBezTo>
                    <a:cubicBezTo>
                      <a:pt x="18421" y="5287"/>
                      <a:pt x="18496" y="5162"/>
                      <a:pt x="18496" y="4986"/>
                    </a:cubicBezTo>
                    <a:cubicBezTo>
                      <a:pt x="18772" y="4736"/>
                      <a:pt x="18947" y="4410"/>
                      <a:pt x="19098" y="4084"/>
                    </a:cubicBezTo>
                    <a:cubicBezTo>
                      <a:pt x="19274" y="3666"/>
                      <a:pt x="19122" y="3364"/>
                      <a:pt x="18743" y="3364"/>
                    </a:cubicBezTo>
                    <a:cubicBezTo>
                      <a:pt x="18690" y="3364"/>
                      <a:pt x="18633" y="3370"/>
                      <a:pt x="18572" y="3382"/>
                    </a:cubicBezTo>
                    <a:cubicBezTo>
                      <a:pt x="18246" y="3432"/>
                      <a:pt x="17945" y="3608"/>
                      <a:pt x="17644" y="3733"/>
                    </a:cubicBezTo>
                    <a:cubicBezTo>
                      <a:pt x="17494" y="3758"/>
                      <a:pt x="17343" y="3808"/>
                      <a:pt x="17293" y="3984"/>
                    </a:cubicBezTo>
                    <a:lnTo>
                      <a:pt x="17268" y="3984"/>
                    </a:lnTo>
                    <a:cubicBezTo>
                      <a:pt x="16942" y="3984"/>
                      <a:pt x="16667" y="4109"/>
                      <a:pt x="16441" y="4360"/>
                    </a:cubicBezTo>
                    <a:cubicBezTo>
                      <a:pt x="16166" y="4535"/>
                      <a:pt x="15815" y="4635"/>
                      <a:pt x="15639" y="4961"/>
                    </a:cubicBezTo>
                    <a:cubicBezTo>
                      <a:pt x="15389" y="5011"/>
                      <a:pt x="15188" y="5137"/>
                      <a:pt x="15063" y="5337"/>
                    </a:cubicBezTo>
                    <a:cubicBezTo>
                      <a:pt x="14887" y="5337"/>
                      <a:pt x="14737" y="5412"/>
                      <a:pt x="14662" y="5563"/>
                    </a:cubicBezTo>
                    <a:cubicBezTo>
                      <a:pt x="13409" y="6214"/>
                      <a:pt x="12381" y="7217"/>
                      <a:pt x="11153" y="7994"/>
                    </a:cubicBezTo>
                    <a:cubicBezTo>
                      <a:pt x="10802" y="6565"/>
                      <a:pt x="10376" y="5262"/>
                      <a:pt x="10176" y="3909"/>
                    </a:cubicBezTo>
                    <a:cubicBezTo>
                      <a:pt x="10025" y="2906"/>
                      <a:pt x="9825" y="1929"/>
                      <a:pt x="9649" y="951"/>
                    </a:cubicBezTo>
                    <a:cubicBezTo>
                      <a:pt x="9599" y="650"/>
                      <a:pt x="9524" y="350"/>
                      <a:pt x="9323" y="124"/>
                    </a:cubicBezTo>
                    <a:cubicBezTo>
                      <a:pt x="9243" y="44"/>
                      <a:pt x="9158" y="1"/>
                      <a:pt x="9082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8" name="Google Shape;18;p2"/>
            <p:cNvGrpSpPr/>
            <p:nvPr/>
          </p:nvGrpSpPr>
          <p:grpSpPr>
            <a:xfrm>
              <a:off x="8331913" y="266838"/>
              <a:ext cx="444875" cy="545100"/>
              <a:chOff x="8331913" y="266838"/>
              <a:chExt cx="444875" cy="545100"/>
            </a:xfrm>
          </p:grpSpPr>
          <p:sp>
            <p:nvSpPr>
              <p:cNvPr id="19" name="Google Shape;19;p2"/>
              <p:cNvSpPr/>
              <p:nvPr/>
            </p:nvSpPr>
            <p:spPr>
              <a:xfrm>
                <a:off x="8331913" y="266838"/>
                <a:ext cx="444875" cy="545100"/>
              </a:xfrm>
              <a:custGeom>
                <a:avLst/>
                <a:gdLst/>
                <a:ahLst/>
                <a:cxnLst/>
                <a:rect l="l" t="t" r="r" b="b"/>
                <a:pathLst>
                  <a:path w="17795" h="21804" extrusionOk="0">
                    <a:moveTo>
                      <a:pt x="7569" y="997"/>
                    </a:moveTo>
                    <a:cubicBezTo>
                      <a:pt x="7569" y="997"/>
                      <a:pt x="7569" y="1022"/>
                      <a:pt x="7569" y="1022"/>
                    </a:cubicBezTo>
                    <a:cubicBezTo>
                      <a:pt x="7569" y="1022"/>
                      <a:pt x="7569" y="1022"/>
                      <a:pt x="7544" y="997"/>
                    </a:cubicBezTo>
                    <a:close/>
                    <a:moveTo>
                      <a:pt x="10802" y="13252"/>
                    </a:moveTo>
                    <a:cubicBezTo>
                      <a:pt x="10802" y="13252"/>
                      <a:pt x="10802" y="13277"/>
                      <a:pt x="10802" y="13302"/>
                    </a:cubicBezTo>
                    <a:cubicBezTo>
                      <a:pt x="10802" y="13277"/>
                      <a:pt x="10777" y="13277"/>
                      <a:pt x="10777" y="13277"/>
                    </a:cubicBezTo>
                    <a:cubicBezTo>
                      <a:pt x="10777" y="13277"/>
                      <a:pt x="10802" y="13252"/>
                      <a:pt x="10802" y="13252"/>
                    </a:cubicBezTo>
                    <a:close/>
                    <a:moveTo>
                      <a:pt x="11203" y="13378"/>
                    </a:moveTo>
                    <a:cubicBezTo>
                      <a:pt x="11203" y="13378"/>
                      <a:pt x="11191" y="13396"/>
                      <a:pt x="11178" y="13415"/>
                    </a:cubicBezTo>
                    <a:lnTo>
                      <a:pt x="11178" y="13415"/>
                    </a:lnTo>
                    <a:cubicBezTo>
                      <a:pt x="11185" y="13403"/>
                      <a:pt x="11191" y="13390"/>
                      <a:pt x="11203" y="13378"/>
                    </a:cubicBezTo>
                    <a:close/>
                    <a:moveTo>
                      <a:pt x="9775" y="17638"/>
                    </a:moveTo>
                    <a:cubicBezTo>
                      <a:pt x="9775" y="17663"/>
                      <a:pt x="9775" y="17663"/>
                      <a:pt x="9775" y="17688"/>
                    </a:cubicBezTo>
                    <a:cubicBezTo>
                      <a:pt x="9750" y="17688"/>
                      <a:pt x="9725" y="17688"/>
                      <a:pt x="9700" y="17714"/>
                    </a:cubicBezTo>
                    <a:cubicBezTo>
                      <a:pt x="9725" y="17688"/>
                      <a:pt x="9750" y="17663"/>
                      <a:pt x="9775" y="17638"/>
                    </a:cubicBezTo>
                    <a:close/>
                    <a:moveTo>
                      <a:pt x="7332" y="1"/>
                    </a:moveTo>
                    <a:cubicBezTo>
                      <a:pt x="7042" y="1"/>
                      <a:pt x="6898" y="210"/>
                      <a:pt x="6742" y="696"/>
                    </a:cubicBezTo>
                    <a:cubicBezTo>
                      <a:pt x="6391" y="1924"/>
                      <a:pt x="6291" y="3177"/>
                      <a:pt x="6391" y="4430"/>
                    </a:cubicBezTo>
                    <a:cubicBezTo>
                      <a:pt x="6391" y="4505"/>
                      <a:pt x="6366" y="4556"/>
                      <a:pt x="6366" y="4606"/>
                    </a:cubicBezTo>
                    <a:cubicBezTo>
                      <a:pt x="5990" y="5032"/>
                      <a:pt x="6241" y="5558"/>
                      <a:pt x="6166" y="6009"/>
                    </a:cubicBezTo>
                    <a:cubicBezTo>
                      <a:pt x="5865" y="6260"/>
                      <a:pt x="5940" y="6686"/>
                      <a:pt x="5815" y="7012"/>
                    </a:cubicBezTo>
                    <a:cubicBezTo>
                      <a:pt x="5690" y="7363"/>
                      <a:pt x="5464" y="7413"/>
                      <a:pt x="5163" y="7438"/>
                    </a:cubicBezTo>
                    <a:cubicBezTo>
                      <a:pt x="4762" y="6811"/>
                      <a:pt x="4236" y="6310"/>
                      <a:pt x="3659" y="5884"/>
                    </a:cubicBezTo>
                    <a:cubicBezTo>
                      <a:pt x="2983" y="5383"/>
                      <a:pt x="2206" y="5107"/>
                      <a:pt x="1354" y="5007"/>
                    </a:cubicBezTo>
                    <a:cubicBezTo>
                      <a:pt x="1326" y="5005"/>
                      <a:pt x="1298" y="5004"/>
                      <a:pt x="1271" y="5004"/>
                    </a:cubicBezTo>
                    <a:cubicBezTo>
                      <a:pt x="860" y="5004"/>
                      <a:pt x="542" y="5183"/>
                      <a:pt x="401" y="5583"/>
                    </a:cubicBezTo>
                    <a:cubicBezTo>
                      <a:pt x="276" y="5984"/>
                      <a:pt x="301" y="6385"/>
                      <a:pt x="752" y="6611"/>
                    </a:cubicBezTo>
                    <a:cubicBezTo>
                      <a:pt x="1028" y="6761"/>
                      <a:pt x="1253" y="6962"/>
                      <a:pt x="1429" y="7212"/>
                    </a:cubicBezTo>
                    <a:cubicBezTo>
                      <a:pt x="1980" y="8089"/>
                      <a:pt x="2807" y="8716"/>
                      <a:pt x="3509" y="9468"/>
                    </a:cubicBezTo>
                    <a:cubicBezTo>
                      <a:pt x="3673" y="9655"/>
                      <a:pt x="3859" y="9821"/>
                      <a:pt x="4129" y="9821"/>
                    </a:cubicBezTo>
                    <a:cubicBezTo>
                      <a:pt x="4148" y="9821"/>
                      <a:pt x="4166" y="9820"/>
                      <a:pt x="4186" y="9819"/>
                    </a:cubicBezTo>
                    <a:cubicBezTo>
                      <a:pt x="4461" y="10044"/>
                      <a:pt x="4311" y="10270"/>
                      <a:pt x="4186" y="10495"/>
                    </a:cubicBezTo>
                    <a:cubicBezTo>
                      <a:pt x="3960" y="10997"/>
                      <a:pt x="3584" y="11423"/>
                      <a:pt x="3534" y="11999"/>
                    </a:cubicBezTo>
                    <a:cubicBezTo>
                      <a:pt x="3334" y="12150"/>
                      <a:pt x="3158" y="12350"/>
                      <a:pt x="3133" y="12626"/>
                    </a:cubicBezTo>
                    <a:cubicBezTo>
                      <a:pt x="2482" y="13754"/>
                      <a:pt x="1830" y="14906"/>
                      <a:pt x="1178" y="16034"/>
                    </a:cubicBezTo>
                    <a:cubicBezTo>
                      <a:pt x="752" y="16460"/>
                      <a:pt x="476" y="16987"/>
                      <a:pt x="251" y="17513"/>
                    </a:cubicBezTo>
                    <a:cubicBezTo>
                      <a:pt x="0" y="18064"/>
                      <a:pt x="151" y="18290"/>
                      <a:pt x="777" y="18440"/>
                    </a:cubicBezTo>
                    <a:cubicBezTo>
                      <a:pt x="863" y="18594"/>
                      <a:pt x="937" y="18806"/>
                      <a:pt x="1086" y="18806"/>
                    </a:cubicBezTo>
                    <a:cubicBezTo>
                      <a:pt x="1156" y="18806"/>
                      <a:pt x="1242" y="18760"/>
                      <a:pt x="1354" y="18641"/>
                    </a:cubicBezTo>
                    <a:cubicBezTo>
                      <a:pt x="1401" y="18644"/>
                      <a:pt x="1447" y="18646"/>
                      <a:pt x="1492" y="18646"/>
                    </a:cubicBezTo>
                    <a:cubicBezTo>
                      <a:pt x="1782" y="18646"/>
                      <a:pt x="2022" y="18562"/>
                      <a:pt x="2131" y="18215"/>
                    </a:cubicBezTo>
                    <a:cubicBezTo>
                      <a:pt x="2256" y="18190"/>
                      <a:pt x="2331" y="18140"/>
                      <a:pt x="2356" y="18039"/>
                    </a:cubicBezTo>
                    <a:cubicBezTo>
                      <a:pt x="2431" y="17989"/>
                      <a:pt x="2482" y="17889"/>
                      <a:pt x="2557" y="17839"/>
                    </a:cubicBezTo>
                    <a:cubicBezTo>
                      <a:pt x="3108" y="17262"/>
                      <a:pt x="3910" y="16886"/>
                      <a:pt x="4186" y="16059"/>
                    </a:cubicBezTo>
                    <a:cubicBezTo>
                      <a:pt x="4436" y="15884"/>
                      <a:pt x="4612" y="15683"/>
                      <a:pt x="4762" y="15433"/>
                    </a:cubicBezTo>
                    <a:cubicBezTo>
                      <a:pt x="5414" y="15007"/>
                      <a:pt x="5890" y="14430"/>
                      <a:pt x="6391" y="13879"/>
                    </a:cubicBezTo>
                    <a:cubicBezTo>
                      <a:pt x="6391" y="13879"/>
                      <a:pt x="6341" y="13804"/>
                      <a:pt x="6341" y="13804"/>
                    </a:cubicBezTo>
                    <a:lnTo>
                      <a:pt x="6366" y="13804"/>
                    </a:lnTo>
                    <a:cubicBezTo>
                      <a:pt x="6366" y="13829"/>
                      <a:pt x="6391" y="13854"/>
                      <a:pt x="6391" y="13879"/>
                    </a:cubicBezTo>
                    <a:cubicBezTo>
                      <a:pt x="6441" y="13954"/>
                      <a:pt x="6542" y="14029"/>
                      <a:pt x="6567" y="14104"/>
                    </a:cubicBezTo>
                    <a:cubicBezTo>
                      <a:pt x="6742" y="16135"/>
                      <a:pt x="7243" y="18089"/>
                      <a:pt x="7619" y="20069"/>
                    </a:cubicBezTo>
                    <a:cubicBezTo>
                      <a:pt x="7695" y="20470"/>
                      <a:pt x="7795" y="20871"/>
                      <a:pt x="7970" y="21222"/>
                    </a:cubicBezTo>
                    <a:cubicBezTo>
                      <a:pt x="8155" y="21605"/>
                      <a:pt x="8444" y="21804"/>
                      <a:pt x="8737" y="21804"/>
                    </a:cubicBezTo>
                    <a:cubicBezTo>
                      <a:pt x="8962" y="21804"/>
                      <a:pt x="9189" y="21687"/>
                      <a:pt x="9374" y="21448"/>
                    </a:cubicBezTo>
                    <a:cubicBezTo>
                      <a:pt x="9649" y="20345"/>
                      <a:pt x="9800" y="19217"/>
                      <a:pt x="9775" y="18064"/>
                    </a:cubicBezTo>
                    <a:cubicBezTo>
                      <a:pt x="9925" y="17939"/>
                      <a:pt x="9950" y="17789"/>
                      <a:pt x="10000" y="17638"/>
                    </a:cubicBezTo>
                    <a:cubicBezTo>
                      <a:pt x="10176" y="16686"/>
                      <a:pt x="10376" y="15759"/>
                      <a:pt x="10577" y="14831"/>
                    </a:cubicBezTo>
                    <a:cubicBezTo>
                      <a:pt x="11103" y="14505"/>
                      <a:pt x="10802" y="13854"/>
                      <a:pt x="11153" y="13453"/>
                    </a:cubicBezTo>
                    <a:cubicBezTo>
                      <a:pt x="11253" y="13578"/>
                      <a:pt x="11404" y="13628"/>
                      <a:pt x="11554" y="13653"/>
                    </a:cubicBezTo>
                    <a:lnTo>
                      <a:pt x="11604" y="13578"/>
                    </a:lnTo>
                    <a:lnTo>
                      <a:pt x="11629" y="13578"/>
                    </a:lnTo>
                    <a:cubicBezTo>
                      <a:pt x="11604" y="13603"/>
                      <a:pt x="11579" y="13628"/>
                      <a:pt x="11554" y="13653"/>
                    </a:cubicBezTo>
                    <a:cubicBezTo>
                      <a:pt x="12206" y="14155"/>
                      <a:pt x="12732" y="14831"/>
                      <a:pt x="13584" y="15007"/>
                    </a:cubicBezTo>
                    <a:cubicBezTo>
                      <a:pt x="13685" y="15308"/>
                      <a:pt x="13885" y="15433"/>
                      <a:pt x="14186" y="15433"/>
                    </a:cubicBezTo>
                    <a:cubicBezTo>
                      <a:pt x="14411" y="15508"/>
                      <a:pt x="14612" y="15583"/>
                      <a:pt x="14837" y="15683"/>
                    </a:cubicBezTo>
                    <a:cubicBezTo>
                      <a:pt x="15514" y="15984"/>
                      <a:pt x="16216" y="16160"/>
                      <a:pt x="16918" y="16335"/>
                    </a:cubicBezTo>
                    <a:cubicBezTo>
                      <a:pt x="17004" y="16359"/>
                      <a:pt x="17088" y="16372"/>
                      <a:pt x="17168" y="16372"/>
                    </a:cubicBezTo>
                    <a:cubicBezTo>
                      <a:pt x="17343" y="16372"/>
                      <a:pt x="17499" y="16307"/>
                      <a:pt x="17619" y="16135"/>
                    </a:cubicBezTo>
                    <a:cubicBezTo>
                      <a:pt x="17795" y="15834"/>
                      <a:pt x="17594" y="15633"/>
                      <a:pt x="17444" y="15408"/>
                    </a:cubicBezTo>
                    <a:cubicBezTo>
                      <a:pt x="17369" y="15333"/>
                      <a:pt x="17294" y="15282"/>
                      <a:pt x="17218" y="15207"/>
                    </a:cubicBezTo>
                    <a:cubicBezTo>
                      <a:pt x="16191" y="14054"/>
                      <a:pt x="15188" y="12876"/>
                      <a:pt x="14136" y="11724"/>
                    </a:cubicBezTo>
                    <a:cubicBezTo>
                      <a:pt x="13735" y="11297"/>
                      <a:pt x="13409" y="10796"/>
                      <a:pt x="12782" y="10596"/>
                    </a:cubicBezTo>
                    <a:cubicBezTo>
                      <a:pt x="12782" y="10470"/>
                      <a:pt x="12782" y="10345"/>
                      <a:pt x="12782" y="10220"/>
                    </a:cubicBezTo>
                    <a:lnTo>
                      <a:pt x="14211" y="8039"/>
                    </a:lnTo>
                    <a:cubicBezTo>
                      <a:pt x="14863" y="7363"/>
                      <a:pt x="15289" y="6536"/>
                      <a:pt x="15990" y="5884"/>
                    </a:cubicBezTo>
                    <a:cubicBezTo>
                      <a:pt x="16241" y="5683"/>
                      <a:pt x="16441" y="5358"/>
                      <a:pt x="16216" y="5007"/>
                    </a:cubicBezTo>
                    <a:cubicBezTo>
                      <a:pt x="16088" y="4783"/>
                      <a:pt x="15829" y="4672"/>
                      <a:pt x="15547" y="4672"/>
                    </a:cubicBezTo>
                    <a:cubicBezTo>
                      <a:pt x="15386" y="4672"/>
                      <a:pt x="15218" y="4708"/>
                      <a:pt x="15063" y="4781"/>
                    </a:cubicBezTo>
                    <a:cubicBezTo>
                      <a:pt x="14913" y="4856"/>
                      <a:pt x="14762" y="4932"/>
                      <a:pt x="14637" y="5057"/>
                    </a:cubicBezTo>
                    <a:cubicBezTo>
                      <a:pt x="13509" y="5934"/>
                      <a:pt x="12231" y="6561"/>
                      <a:pt x="11028" y="7338"/>
                    </a:cubicBezTo>
                    <a:cubicBezTo>
                      <a:pt x="10747" y="7508"/>
                      <a:pt x="10546" y="7603"/>
                      <a:pt x="10393" y="7603"/>
                    </a:cubicBezTo>
                    <a:cubicBezTo>
                      <a:pt x="10165" y="7603"/>
                      <a:pt x="10045" y="7392"/>
                      <a:pt x="9925" y="6911"/>
                    </a:cubicBezTo>
                    <a:cubicBezTo>
                      <a:pt x="9649" y="5909"/>
                      <a:pt x="9424" y="4906"/>
                      <a:pt x="9173" y="3904"/>
                    </a:cubicBezTo>
                    <a:cubicBezTo>
                      <a:pt x="9048" y="3478"/>
                      <a:pt x="8923" y="3077"/>
                      <a:pt x="8973" y="2626"/>
                    </a:cubicBezTo>
                    <a:cubicBezTo>
                      <a:pt x="8973" y="2350"/>
                      <a:pt x="8973" y="2099"/>
                      <a:pt x="8973" y="1824"/>
                    </a:cubicBezTo>
                    <a:cubicBezTo>
                      <a:pt x="8973" y="746"/>
                      <a:pt x="8797" y="520"/>
                      <a:pt x="7820" y="119"/>
                    </a:cubicBezTo>
                    <a:cubicBezTo>
                      <a:pt x="7619" y="42"/>
                      <a:pt x="7461" y="1"/>
                      <a:pt x="7332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114300" cap="flat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57150" dist="19050" dir="5400000" algn="bl" rotWithShape="0">
                  <a:schemeClr val="dk1">
                    <a:alpha val="5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0" name="Google Shape;20;p2"/>
              <p:cNvSpPr/>
              <p:nvPr/>
            </p:nvSpPr>
            <p:spPr>
              <a:xfrm>
                <a:off x="8331913" y="266838"/>
                <a:ext cx="444875" cy="545100"/>
              </a:xfrm>
              <a:custGeom>
                <a:avLst/>
                <a:gdLst/>
                <a:ahLst/>
                <a:cxnLst/>
                <a:rect l="l" t="t" r="r" b="b"/>
                <a:pathLst>
                  <a:path w="17795" h="21804" extrusionOk="0">
                    <a:moveTo>
                      <a:pt x="7569" y="997"/>
                    </a:moveTo>
                    <a:cubicBezTo>
                      <a:pt x="7569" y="997"/>
                      <a:pt x="7569" y="1022"/>
                      <a:pt x="7569" y="1022"/>
                    </a:cubicBezTo>
                    <a:cubicBezTo>
                      <a:pt x="7569" y="1022"/>
                      <a:pt x="7569" y="1022"/>
                      <a:pt x="7544" y="997"/>
                    </a:cubicBezTo>
                    <a:close/>
                    <a:moveTo>
                      <a:pt x="10802" y="13252"/>
                    </a:moveTo>
                    <a:cubicBezTo>
                      <a:pt x="10802" y="13252"/>
                      <a:pt x="10802" y="13277"/>
                      <a:pt x="10802" y="13302"/>
                    </a:cubicBezTo>
                    <a:cubicBezTo>
                      <a:pt x="10802" y="13277"/>
                      <a:pt x="10777" y="13277"/>
                      <a:pt x="10777" y="13277"/>
                    </a:cubicBezTo>
                    <a:cubicBezTo>
                      <a:pt x="10777" y="13277"/>
                      <a:pt x="10802" y="13252"/>
                      <a:pt x="10802" y="13252"/>
                    </a:cubicBezTo>
                    <a:close/>
                    <a:moveTo>
                      <a:pt x="11203" y="13378"/>
                    </a:moveTo>
                    <a:cubicBezTo>
                      <a:pt x="11203" y="13378"/>
                      <a:pt x="11191" y="13396"/>
                      <a:pt x="11178" y="13415"/>
                    </a:cubicBezTo>
                    <a:lnTo>
                      <a:pt x="11178" y="13415"/>
                    </a:lnTo>
                    <a:cubicBezTo>
                      <a:pt x="11185" y="13403"/>
                      <a:pt x="11191" y="13390"/>
                      <a:pt x="11203" y="13378"/>
                    </a:cubicBezTo>
                    <a:close/>
                    <a:moveTo>
                      <a:pt x="9775" y="17638"/>
                    </a:moveTo>
                    <a:cubicBezTo>
                      <a:pt x="9775" y="17663"/>
                      <a:pt x="9775" y="17663"/>
                      <a:pt x="9775" y="17688"/>
                    </a:cubicBezTo>
                    <a:cubicBezTo>
                      <a:pt x="9750" y="17688"/>
                      <a:pt x="9725" y="17688"/>
                      <a:pt x="9700" y="17714"/>
                    </a:cubicBezTo>
                    <a:cubicBezTo>
                      <a:pt x="9725" y="17688"/>
                      <a:pt x="9750" y="17663"/>
                      <a:pt x="9775" y="17638"/>
                    </a:cubicBezTo>
                    <a:close/>
                    <a:moveTo>
                      <a:pt x="7332" y="1"/>
                    </a:moveTo>
                    <a:cubicBezTo>
                      <a:pt x="7042" y="1"/>
                      <a:pt x="6898" y="210"/>
                      <a:pt x="6742" y="696"/>
                    </a:cubicBezTo>
                    <a:cubicBezTo>
                      <a:pt x="6391" y="1924"/>
                      <a:pt x="6291" y="3177"/>
                      <a:pt x="6391" y="4430"/>
                    </a:cubicBezTo>
                    <a:cubicBezTo>
                      <a:pt x="6391" y="4505"/>
                      <a:pt x="6366" y="4556"/>
                      <a:pt x="6366" y="4606"/>
                    </a:cubicBezTo>
                    <a:cubicBezTo>
                      <a:pt x="5990" y="5032"/>
                      <a:pt x="6241" y="5558"/>
                      <a:pt x="6166" y="6009"/>
                    </a:cubicBezTo>
                    <a:cubicBezTo>
                      <a:pt x="5865" y="6260"/>
                      <a:pt x="5940" y="6686"/>
                      <a:pt x="5815" y="7012"/>
                    </a:cubicBezTo>
                    <a:cubicBezTo>
                      <a:pt x="5690" y="7363"/>
                      <a:pt x="5464" y="7413"/>
                      <a:pt x="5163" y="7438"/>
                    </a:cubicBezTo>
                    <a:cubicBezTo>
                      <a:pt x="4762" y="6811"/>
                      <a:pt x="4236" y="6310"/>
                      <a:pt x="3659" y="5884"/>
                    </a:cubicBezTo>
                    <a:cubicBezTo>
                      <a:pt x="2983" y="5383"/>
                      <a:pt x="2206" y="5107"/>
                      <a:pt x="1354" y="5007"/>
                    </a:cubicBezTo>
                    <a:cubicBezTo>
                      <a:pt x="1326" y="5005"/>
                      <a:pt x="1298" y="5004"/>
                      <a:pt x="1271" y="5004"/>
                    </a:cubicBezTo>
                    <a:cubicBezTo>
                      <a:pt x="860" y="5004"/>
                      <a:pt x="542" y="5183"/>
                      <a:pt x="401" y="5583"/>
                    </a:cubicBezTo>
                    <a:cubicBezTo>
                      <a:pt x="276" y="5984"/>
                      <a:pt x="301" y="6385"/>
                      <a:pt x="752" y="6611"/>
                    </a:cubicBezTo>
                    <a:cubicBezTo>
                      <a:pt x="1028" y="6761"/>
                      <a:pt x="1253" y="6962"/>
                      <a:pt x="1429" y="7212"/>
                    </a:cubicBezTo>
                    <a:cubicBezTo>
                      <a:pt x="1980" y="8089"/>
                      <a:pt x="2807" y="8716"/>
                      <a:pt x="3509" y="9468"/>
                    </a:cubicBezTo>
                    <a:cubicBezTo>
                      <a:pt x="3673" y="9655"/>
                      <a:pt x="3859" y="9821"/>
                      <a:pt x="4129" y="9821"/>
                    </a:cubicBezTo>
                    <a:cubicBezTo>
                      <a:pt x="4148" y="9821"/>
                      <a:pt x="4166" y="9820"/>
                      <a:pt x="4186" y="9819"/>
                    </a:cubicBezTo>
                    <a:cubicBezTo>
                      <a:pt x="4461" y="10044"/>
                      <a:pt x="4311" y="10270"/>
                      <a:pt x="4186" y="10495"/>
                    </a:cubicBezTo>
                    <a:cubicBezTo>
                      <a:pt x="3960" y="10997"/>
                      <a:pt x="3584" y="11423"/>
                      <a:pt x="3534" y="11999"/>
                    </a:cubicBezTo>
                    <a:cubicBezTo>
                      <a:pt x="3334" y="12150"/>
                      <a:pt x="3158" y="12350"/>
                      <a:pt x="3133" y="12626"/>
                    </a:cubicBezTo>
                    <a:cubicBezTo>
                      <a:pt x="2482" y="13754"/>
                      <a:pt x="1830" y="14906"/>
                      <a:pt x="1178" y="16034"/>
                    </a:cubicBezTo>
                    <a:cubicBezTo>
                      <a:pt x="752" y="16460"/>
                      <a:pt x="476" y="16987"/>
                      <a:pt x="251" y="17513"/>
                    </a:cubicBezTo>
                    <a:cubicBezTo>
                      <a:pt x="0" y="18064"/>
                      <a:pt x="151" y="18290"/>
                      <a:pt x="777" y="18440"/>
                    </a:cubicBezTo>
                    <a:cubicBezTo>
                      <a:pt x="863" y="18594"/>
                      <a:pt x="937" y="18806"/>
                      <a:pt x="1086" y="18806"/>
                    </a:cubicBezTo>
                    <a:cubicBezTo>
                      <a:pt x="1156" y="18806"/>
                      <a:pt x="1242" y="18760"/>
                      <a:pt x="1354" y="18641"/>
                    </a:cubicBezTo>
                    <a:cubicBezTo>
                      <a:pt x="1401" y="18644"/>
                      <a:pt x="1447" y="18646"/>
                      <a:pt x="1492" y="18646"/>
                    </a:cubicBezTo>
                    <a:cubicBezTo>
                      <a:pt x="1782" y="18646"/>
                      <a:pt x="2022" y="18562"/>
                      <a:pt x="2131" y="18215"/>
                    </a:cubicBezTo>
                    <a:cubicBezTo>
                      <a:pt x="2256" y="18190"/>
                      <a:pt x="2331" y="18140"/>
                      <a:pt x="2356" y="18039"/>
                    </a:cubicBezTo>
                    <a:cubicBezTo>
                      <a:pt x="2431" y="17989"/>
                      <a:pt x="2482" y="17889"/>
                      <a:pt x="2557" y="17839"/>
                    </a:cubicBezTo>
                    <a:cubicBezTo>
                      <a:pt x="3108" y="17262"/>
                      <a:pt x="3910" y="16886"/>
                      <a:pt x="4186" y="16059"/>
                    </a:cubicBezTo>
                    <a:cubicBezTo>
                      <a:pt x="4436" y="15884"/>
                      <a:pt x="4612" y="15683"/>
                      <a:pt x="4762" y="15433"/>
                    </a:cubicBezTo>
                    <a:cubicBezTo>
                      <a:pt x="5414" y="15007"/>
                      <a:pt x="5890" y="14430"/>
                      <a:pt x="6391" y="13879"/>
                    </a:cubicBezTo>
                    <a:cubicBezTo>
                      <a:pt x="6391" y="13879"/>
                      <a:pt x="6341" y="13804"/>
                      <a:pt x="6341" y="13804"/>
                    </a:cubicBezTo>
                    <a:lnTo>
                      <a:pt x="6366" y="13804"/>
                    </a:lnTo>
                    <a:cubicBezTo>
                      <a:pt x="6366" y="13829"/>
                      <a:pt x="6391" y="13854"/>
                      <a:pt x="6391" y="13879"/>
                    </a:cubicBezTo>
                    <a:cubicBezTo>
                      <a:pt x="6441" y="13954"/>
                      <a:pt x="6542" y="14029"/>
                      <a:pt x="6567" y="14104"/>
                    </a:cubicBezTo>
                    <a:cubicBezTo>
                      <a:pt x="6742" y="16135"/>
                      <a:pt x="7243" y="18089"/>
                      <a:pt x="7619" y="20069"/>
                    </a:cubicBezTo>
                    <a:cubicBezTo>
                      <a:pt x="7695" y="20470"/>
                      <a:pt x="7795" y="20871"/>
                      <a:pt x="7970" y="21222"/>
                    </a:cubicBezTo>
                    <a:cubicBezTo>
                      <a:pt x="8155" y="21605"/>
                      <a:pt x="8444" y="21804"/>
                      <a:pt x="8737" y="21804"/>
                    </a:cubicBezTo>
                    <a:cubicBezTo>
                      <a:pt x="8962" y="21804"/>
                      <a:pt x="9189" y="21687"/>
                      <a:pt x="9374" y="21448"/>
                    </a:cubicBezTo>
                    <a:cubicBezTo>
                      <a:pt x="9649" y="20345"/>
                      <a:pt x="9800" y="19217"/>
                      <a:pt x="9775" y="18064"/>
                    </a:cubicBezTo>
                    <a:cubicBezTo>
                      <a:pt x="9925" y="17939"/>
                      <a:pt x="9950" y="17789"/>
                      <a:pt x="10000" y="17638"/>
                    </a:cubicBezTo>
                    <a:cubicBezTo>
                      <a:pt x="10176" y="16686"/>
                      <a:pt x="10376" y="15759"/>
                      <a:pt x="10577" y="14831"/>
                    </a:cubicBezTo>
                    <a:cubicBezTo>
                      <a:pt x="11103" y="14505"/>
                      <a:pt x="10802" y="13854"/>
                      <a:pt x="11153" y="13453"/>
                    </a:cubicBezTo>
                    <a:cubicBezTo>
                      <a:pt x="11253" y="13578"/>
                      <a:pt x="11404" y="13628"/>
                      <a:pt x="11554" y="13653"/>
                    </a:cubicBezTo>
                    <a:lnTo>
                      <a:pt x="11604" y="13578"/>
                    </a:lnTo>
                    <a:lnTo>
                      <a:pt x="11629" y="13578"/>
                    </a:lnTo>
                    <a:cubicBezTo>
                      <a:pt x="11604" y="13603"/>
                      <a:pt x="11579" y="13628"/>
                      <a:pt x="11554" y="13653"/>
                    </a:cubicBezTo>
                    <a:cubicBezTo>
                      <a:pt x="12206" y="14155"/>
                      <a:pt x="12732" y="14831"/>
                      <a:pt x="13584" y="15007"/>
                    </a:cubicBezTo>
                    <a:cubicBezTo>
                      <a:pt x="13685" y="15308"/>
                      <a:pt x="13885" y="15433"/>
                      <a:pt x="14186" y="15433"/>
                    </a:cubicBezTo>
                    <a:cubicBezTo>
                      <a:pt x="14411" y="15508"/>
                      <a:pt x="14612" y="15583"/>
                      <a:pt x="14837" y="15683"/>
                    </a:cubicBezTo>
                    <a:cubicBezTo>
                      <a:pt x="15514" y="15984"/>
                      <a:pt x="16216" y="16160"/>
                      <a:pt x="16918" y="16335"/>
                    </a:cubicBezTo>
                    <a:cubicBezTo>
                      <a:pt x="17004" y="16359"/>
                      <a:pt x="17088" y="16372"/>
                      <a:pt x="17168" y="16372"/>
                    </a:cubicBezTo>
                    <a:cubicBezTo>
                      <a:pt x="17343" y="16372"/>
                      <a:pt x="17499" y="16307"/>
                      <a:pt x="17619" y="16135"/>
                    </a:cubicBezTo>
                    <a:cubicBezTo>
                      <a:pt x="17795" y="15834"/>
                      <a:pt x="17594" y="15633"/>
                      <a:pt x="17444" y="15408"/>
                    </a:cubicBezTo>
                    <a:cubicBezTo>
                      <a:pt x="17369" y="15333"/>
                      <a:pt x="17294" y="15282"/>
                      <a:pt x="17218" y="15207"/>
                    </a:cubicBezTo>
                    <a:cubicBezTo>
                      <a:pt x="16191" y="14054"/>
                      <a:pt x="15188" y="12876"/>
                      <a:pt x="14136" y="11724"/>
                    </a:cubicBezTo>
                    <a:cubicBezTo>
                      <a:pt x="13735" y="11297"/>
                      <a:pt x="13409" y="10796"/>
                      <a:pt x="12782" y="10596"/>
                    </a:cubicBezTo>
                    <a:cubicBezTo>
                      <a:pt x="12782" y="10470"/>
                      <a:pt x="12782" y="10345"/>
                      <a:pt x="12782" y="10220"/>
                    </a:cubicBezTo>
                    <a:lnTo>
                      <a:pt x="14211" y="8039"/>
                    </a:lnTo>
                    <a:cubicBezTo>
                      <a:pt x="14863" y="7363"/>
                      <a:pt x="15289" y="6536"/>
                      <a:pt x="15990" y="5884"/>
                    </a:cubicBezTo>
                    <a:cubicBezTo>
                      <a:pt x="16241" y="5683"/>
                      <a:pt x="16441" y="5358"/>
                      <a:pt x="16216" y="5007"/>
                    </a:cubicBezTo>
                    <a:cubicBezTo>
                      <a:pt x="16088" y="4783"/>
                      <a:pt x="15829" y="4672"/>
                      <a:pt x="15547" y="4672"/>
                    </a:cubicBezTo>
                    <a:cubicBezTo>
                      <a:pt x="15386" y="4672"/>
                      <a:pt x="15218" y="4708"/>
                      <a:pt x="15063" y="4781"/>
                    </a:cubicBezTo>
                    <a:cubicBezTo>
                      <a:pt x="14913" y="4856"/>
                      <a:pt x="14762" y="4932"/>
                      <a:pt x="14637" y="5057"/>
                    </a:cubicBezTo>
                    <a:cubicBezTo>
                      <a:pt x="13509" y="5934"/>
                      <a:pt x="12231" y="6561"/>
                      <a:pt x="11028" y="7338"/>
                    </a:cubicBezTo>
                    <a:cubicBezTo>
                      <a:pt x="10747" y="7508"/>
                      <a:pt x="10546" y="7603"/>
                      <a:pt x="10393" y="7603"/>
                    </a:cubicBezTo>
                    <a:cubicBezTo>
                      <a:pt x="10165" y="7603"/>
                      <a:pt x="10045" y="7392"/>
                      <a:pt x="9925" y="6911"/>
                    </a:cubicBezTo>
                    <a:cubicBezTo>
                      <a:pt x="9649" y="5909"/>
                      <a:pt x="9424" y="4906"/>
                      <a:pt x="9173" y="3904"/>
                    </a:cubicBezTo>
                    <a:cubicBezTo>
                      <a:pt x="9048" y="3478"/>
                      <a:pt x="8923" y="3077"/>
                      <a:pt x="8973" y="2626"/>
                    </a:cubicBezTo>
                    <a:cubicBezTo>
                      <a:pt x="8973" y="2350"/>
                      <a:pt x="8973" y="2099"/>
                      <a:pt x="8973" y="1824"/>
                    </a:cubicBezTo>
                    <a:cubicBezTo>
                      <a:pt x="8973" y="746"/>
                      <a:pt x="8797" y="520"/>
                      <a:pt x="7820" y="119"/>
                    </a:cubicBezTo>
                    <a:cubicBezTo>
                      <a:pt x="7619" y="42"/>
                      <a:pt x="7461" y="1"/>
                      <a:pt x="7332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21" name="Google Shape;21;p2"/>
            <p:cNvSpPr/>
            <p:nvPr/>
          </p:nvSpPr>
          <p:spPr>
            <a:xfrm>
              <a:off x="2662396" y="385100"/>
              <a:ext cx="163077" cy="308592"/>
            </a:xfrm>
            <a:custGeom>
              <a:avLst/>
              <a:gdLst/>
              <a:ahLst/>
              <a:cxnLst/>
              <a:rect l="l" t="t" r="r" b="b"/>
              <a:pathLst>
                <a:path w="4838" h="9155" extrusionOk="0">
                  <a:moveTo>
                    <a:pt x="2132" y="1"/>
                  </a:moveTo>
                  <a:cubicBezTo>
                    <a:pt x="1972" y="1"/>
                    <a:pt x="1824" y="119"/>
                    <a:pt x="1705" y="372"/>
                  </a:cubicBezTo>
                  <a:cubicBezTo>
                    <a:pt x="1529" y="547"/>
                    <a:pt x="1479" y="773"/>
                    <a:pt x="1454" y="973"/>
                  </a:cubicBezTo>
                  <a:cubicBezTo>
                    <a:pt x="953" y="1424"/>
                    <a:pt x="752" y="2026"/>
                    <a:pt x="477" y="2577"/>
                  </a:cubicBezTo>
                  <a:cubicBezTo>
                    <a:pt x="126" y="2778"/>
                    <a:pt x="76" y="3053"/>
                    <a:pt x="101" y="3404"/>
                  </a:cubicBezTo>
                  <a:cubicBezTo>
                    <a:pt x="25" y="3680"/>
                    <a:pt x="0" y="3981"/>
                    <a:pt x="226" y="4206"/>
                  </a:cubicBezTo>
                  <a:cubicBezTo>
                    <a:pt x="451" y="4883"/>
                    <a:pt x="552" y="5635"/>
                    <a:pt x="1028" y="6211"/>
                  </a:cubicBezTo>
                  <a:cubicBezTo>
                    <a:pt x="1078" y="6712"/>
                    <a:pt x="1279" y="7189"/>
                    <a:pt x="1504" y="7640"/>
                  </a:cubicBezTo>
                  <a:cubicBezTo>
                    <a:pt x="1479" y="7690"/>
                    <a:pt x="1479" y="7740"/>
                    <a:pt x="1504" y="7765"/>
                  </a:cubicBezTo>
                  <a:cubicBezTo>
                    <a:pt x="1504" y="7790"/>
                    <a:pt x="1504" y="7790"/>
                    <a:pt x="1504" y="7790"/>
                  </a:cubicBezTo>
                  <a:cubicBezTo>
                    <a:pt x="1504" y="7941"/>
                    <a:pt x="1529" y="8091"/>
                    <a:pt x="1680" y="8191"/>
                  </a:cubicBezTo>
                  <a:cubicBezTo>
                    <a:pt x="1680" y="8266"/>
                    <a:pt x="1705" y="8342"/>
                    <a:pt x="1705" y="8392"/>
                  </a:cubicBezTo>
                  <a:cubicBezTo>
                    <a:pt x="1680" y="8692"/>
                    <a:pt x="1680" y="8968"/>
                    <a:pt x="2081" y="8993"/>
                  </a:cubicBezTo>
                  <a:cubicBezTo>
                    <a:pt x="2149" y="9088"/>
                    <a:pt x="2217" y="9154"/>
                    <a:pt x="2285" y="9154"/>
                  </a:cubicBezTo>
                  <a:cubicBezTo>
                    <a:pt x="2342" y="9154"/>
                    <a:pt x="2399" y="9108"/>
                    <a:pt x="2456" y="8993"/>
                  </a:cubicBezTo>
                  <a:cubicBezTo>
                    <a:pt x="2507" y="8943"/>
                    <a:pt x="2507" y="8893"/>
                    <a:pt x="2507" y="8818"/>
                  </a:cubicBezTo>
                  <a:cubicBezTo>
                    <a:pt x="2682" y="8667"/>
                    <a:pt x="2707" y="8442"/>
                    <a:pt x="2707" y="8216"/>
                  </a:cubicBezTo>
                  <a:cubicBezTo>
                    <a:pt x="3334" y="7139"/>
                    <a:pt x="3659" y="5935"/>
                    <a:pt x="4136" y="4808"/>
                  </a:cubicBezTo>
                  <a:cubicBezTo>
                    <a:pt x="4261" y="4707"/>
                    <a:pt x="4311" y="4582"/>
                    <a:pt x="4311" y="4432"/>
                  </a:cubicBezTo>
                  <a:cubicBezTo>
                    <a:pt x="4411" y="4081"/>
                    <a:pt x="4837" y="3780"/>
                    <a:pt x="4487" y="3379"/>
                  </a:cubicBezTo>
                  <a:cubicBezTo>
                    <a:pt x="4286" y="2753"/>
                    <a:pt x="3885" y="2276"/>
                    <a:pt x="3509" y="1775"/>
                  </a:cubicBezTo>
                  <a:cubicBezTo>
                    <a:pt x="3459" y="1499"/>
                    <a:pt x="3359" y="1299"/>
                    <a:pt x="3133" y="1149"/>
                  </a:cubicBezTo>
                  <a:cubicBezTo>
                    <a:pt x="3108" y="1098"/>
                    <a:pt x="3083" y="1048"/>
                    <a:pt x="3033" y="998"/>
                  </a:cubicBezTo>
                  <a:cubicBezTo>
                    <a:pt x="3008" y="697"/>
                    <a:pt x="2782" y="472"/>
                    <a:pt x="2582" y="271"/>
                  </a:cubicBezTo>
                  <a:cubicBezTo>
                    <a:pt x="2429" y="94"/>
                    <a:pt x="2275" y="1"/>
                    <a:pt x="213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" name="Google Shape;22;p2"/>
            <p:cNvSpPr/>
            <p:nvPr/>
          </p:nvSpPr>
          <p:spPr>
            <a:xfrm rot="-829608">
              <a:off x="8580199" y="2608737"/>
              <a:ext cx="358995" cy="408676"/>
            </a:xfrm>
            <a:custGeom>
              <a:avLst/>
              <a:gdLst/>
              <a:ahLst/>
              <a:cxnLst/>
              <a:rect l="l" t="t" r="r" b="b"/>
              <a:pathLst>
                <a:path w="11099" h="12635" extrusionOk="0">
                  <a:moveTo>
                    <a:pt x="5421" y="7516"/>
                  </a:moveTo>
                  <a:cubicBezTo>
                    <a:pt x="5626" y="7516"/>
                    <a:pt x="5845" y="7540"/>
                    <a:pt x="6076" y="7594"/>
                  </a:cubicBezTo>
                  <a:cubicBezTo>
                    <a:pt x="5865" y="8490"/>
                    <a:pt x="5230" y="9611"/>
                    <a:pt x="4308" y="9611"/>
                  </a:cubicBezTo>
                  <a:cubicBezTo>
                    <a:pt x="4294" y="9611"/>
                    <a:pt x="4280" y="9610"/>
                    <a:pt x="4265" y="9610"/>
                  </a:cubicBezTo>
                  <a:cubicBezTo>
                    <a:pt x="2817" y="9553"/>
                    <a:pt x="3538" y="7516"/>
                    <a:pt x="5421" y="7516"/>
                  </a:cubicBezTo>
                  <a:close/>
                  <a:moveTo>
                    <a:pt x="919" y="1"/>
                  </a:moveTo>
                  <a:cubicBezTo>
                    <a:pt x="578" y="1"/>
                    <a:pt x="349" y="173"/>
                    <a:pt x="260" y="466"/>
                  </a:cubicBezTo>
                  <a:cubicBezTo>
                    <a:pt x="1" y="1304"/>
                    <a:pt x="1080" y="1429"/>
                    <a:pt x="1928" y="1625"/>
                  </a:cubicBezTo>
                  <a:cubicBezTo>
                    <a:pt x="3489" y="1982"/>
                    <a:pt x="4658" y="2928"/>
                    <a:pt x="5657" y="4114"/>
                  </a:cubicBezTo>
                  <a:cubicBezTo>
                    <a:pt x="6130" y="4676"/>
                    <a:pt x="6424" y="5328"/>
                    <a:pt x="6353" y="6139"/>
                  </a:cubicBezTo>
                  <a:cubicBezTo>
                    <a:pt x="5844" y="6148"/>
                    <a:pt x="5398" y="6131"/>
                    <a:pt x="4970" y="6175"/>
                  </a:cubicBezTo>
                  <a:cubicBezTo>
                    <a:pt x="3650" y="6318"/>
                    <a:pt x="2713" y="6996"/>
                    <a:pt x="2213" y="8227"/>
                  </a:cubicBezTo>
                  <a:cubicBezTo>
                    <a:pt x="1614" y="9737"/>
                    <a:pt x="2880" y="10992"/>
                    <a:pt x="4329" y="10992"/>
                  </a:cubicBezTo>
                  <a:cubicBezTo>
                    <a:pt x="4909" y="10992"/>
                    <a:pt x="5519" y="10790"/>
                    <a:pt x="6049" y="10323"/>
                  </a:cubicBezTo>
                  <a:cubicBezTo>
                    <a:pt x="6611" y="9833"/>
                    <a:pt x="6950" y="9208"/>
                    <a:pt x="7254" y="8548"/>
                  </a:cubicBezTo>
                  <a:cubicBezTo>
                    <a:pt x="7396" y="8244"/>
                    <a:pt x="7466" y="8109"/>
                    <a:pt x="7590" y="8109"/>
                  </a:cubicBezTo>
                  <a:cubicBezTo>
                    <a:pt x="7684" y="8109"/>
                    <a:pt x="7809" y="8187"/>
                    <a:pt x="8021" y="8325"/>
                  </a:cubicBezTo>
                  <a:cubicBezTo>
                    <a:pt x="9207" y="9074"/>
                    <a:pt x="9743" y="10127"/>
                    <a:pt x="9528" y="11537"/>
                  </a:cubicBezTo>
                  <a:cubicBezTo>
                    <a:pt x="9421" y="12215"/>
                    <a:pt x="9600" y="12554"/>
                    <a:pt x="10055" y="12625"/>
                  </a:cubicBezTo>
                  <a:cubicBezTo>
                    <a:pt x="10094" y="12631"/>
                    <a:pt x="10132" y="12634"/>
                    <a:pt x="10169" y="12634"/>
                  </a:cubicBezTo>
                  <a:cubicBezTo>
                    <a:pt x="11098" y="12634"/>
                    <a:pt x="11087" y="10723"/>
                    <a:pt x="10795" y="9761"/>
                  </a:cubicBezTo>
                  <a:cubicBezTo>
                    <a:pt x="10394" y="8441"/>
                    <a:pt x="9546" y="7522"/>
                    <a:pt x="8342" y="6907"/>
                  </a:cubicBezTo>
                  <a:cubicBezTo>
                    <a:pt x="7958" y="6710"/>
                    <a:pt x="7762" y="6496"/>
                    <a:pt x="7771" y="6032"/>
                  </a:cubicBezTo>
                  <a:cubicBezTo>
                    <a:pt x="7789" y="5078"/>
                    <a:pt x="7468" y="4213"/>
                    <a:pt x="6888" y="3454"/>
                  </a:cubicBezTo>
                  <a:cubicBezTo>
                    <a:pt x="5434" y="1527"/>
                    <a:pt x="3507" y="394"/>
                    <a:pt x="1125" y="20"/>
                  </a:cubicBezTo>
                  <a:cubicBezTo>
                    <a:pt x="1052" y="7"/>
                    <a:pt x="984" y="1"/>
                    <a:pt x="91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23" name="Google Shape;23;p2"/>
          <p:cNvSpPr/>
          <p:nvPr/>
        </p:nvSpPr>
        <p:spPr>
          <a:xfrm>
            <a:off x="0" y="-15434"/>
            <a:ext cx="12192083" cy="6877171"/>
          </a:xfrm>
          <a:custGeom>
            <a:avLst/>
            <a:gdLst/>
            <a:ahLst/>
            <a:cxnLst/>
            <a:rect l="l" t="t" r="r" b="b"/>
            <a:pathLst>
              <a:path w="73796" h="41626" extrusionOk="0">
                <a:moveTo>
                  <a:pt x="60753" y="4015"/>
                </a:moveTo>
                <a:cubicBezTo>
                  <a:pt x="62004" y="4049"/>
                  <a:pt x="63216" y="4123"/>
                  <a:pt x="64501" y="4123"/>
                </a:cubicBezTo>
                <a:cubicBezTo>
                  <a:pt x="64572" y="4123"/>
                  <a:pt x="64642" y="4123"/>
                  <a:pt x="64713" y="4122"/>
                </a:cubicBezTo>
                <a:lnTo>
                  <a:pt x="64713" y="4122"/>
                </a:lnTo>
                <a:cubicBezTo>
                  <a:pt x="64669" y="5469"/>
                  <a:pt x="64660" y="6879"/>
                  <a:pt x="64687" y="8261"/>
                </a:cubicBezTo>
                <a:cubicBezTo>
                  <a:pt x="63654" y="8212"/>
                  <a:pt x="62598" y="8139"/>
                  <a:pt x="61529" y="8139"/>
                </a:cubicBezTo>
                <a:cubicBezTo>
                  <a:pt x="61259" y="8139"/>
                  <a:pt x="60988" y="8144"/>
                  <a:pt x="60717" y="8154"/>
                </a:cubicBezTo>
                <a:cubicBezTo>
                  <a:pt x="60726" y="6789"/>
                  <a:pt x="60735" y="5425"/>
                  <a:pt x="60744" y="4051"/>
                </a:cubicBezTo>
                <a:cubicBezTo>
                  <a:pt x="60735" y="4033"/>
                  <a:pt x="60735" y="4015"/>
                  <a:pt x="60753" y="4015"/>
                </a:cubicBezTo>
                <a:close/>
                <a:moveTo>
                  <a:pt x="70575" y="4113"/>
                </a:moveTo>
                <a:cubicBezTo>
                  <a:pt x="70584" y="5487"/>
                  <a:pt x="70566" y="6852"/>
                  <a:pt x="70566" y="8217"/>
                </a:cubicBezTo>
                <a:cubicBezTo>
                  <a:pt x="69272" y="8262"/>
                  <a:pt x="67919" y="8316"/>
                  <a:pt x="66578" y="8316"/>
                </a:cubicBezTo>
                <a:cubicBezTo>
                  <a:pt x="66060" y="8316"/>
                  <a:pt x="65544" y="8308"/>
                  <a:pt x="65035" y="8288"/>
                </a:cubicBezTo>
                <a:cubicBezTo>
                  <a:pt x="65017" y="6905"/>
                  <a:pt x="65017" y="5469"/>
                  <a:pt x="65079" y="4131"/>
                </a:cubicBezTo>
                <a:cubicBezTo>
                  <a:pt x="65909" y="4151"/>
                  <a:pt x="66757" y="4163"/>
                  <a:pt x="67604" y="4163"/>
                </a:cubicBezTo>
                <a:cubicBezTo>
                  <a:pt x="68607" y="4163"/>
                  <a:pt x="69608" y="4147"/>
                  <a:pt x="70575" y="4113"/>
                </a:cubicBezTo>
                <a:close/>
                <a:moveTo>
                  <a:pt x="58534" y="3970"/>
                </a:moveTo>
                <a:cubicBezTo>
                  <a:pt x="59152" y="3970"/>
                  <a:pt x="59771" y="3981"/>
                  <a:pt x="60387" y="4006"/>
                </a:cubicBezTo>
                <a:cubicBezTo>
                  <a:pt x="60387" y="5398"/>
                  <a:pt x="60369" y="6781"/>
                  <a:pt x="60369" y="8181"/>
                </a:cubicBezTo>
                <a:cubicBezTo>
                  <a:pt x="58879" y="8208"/>
                  <a:pt x="57443" y="8297"/>
                  <a:pt x="55962" y="8333"/>
                </a:cubicBezTo>
                <a:cubicBezTo>
                  <a:pt x="55908" y="6923"/>
                  <a:pt x="55855" y="5505"/>
                  <a:pt x="55864" y="4024"/>
                </a:cubicBezTo>
                <a:cubicBezTo>
                  <a:pt x="56745" y="3992"/>
                  <a:pt x="57639" y="3970"/>
                  <a:pt x="58534" y="3970"/>
                </a:cubicBezTo>
                <a:close/>
                <a:moveTo>
                  <a:pt x="51038" y="4024"/>
                </a:moveTo>
                <a:cubicBezTo>
                  <a:pt x="51914" y="4062"/>
                  <a:pt x="52823" y="4086"/>
                  <a:pt x="53728" y="4086"/>
                </a:cubicBezTo>
                <a:cubicBezTo>
                  <a:pt x="54326" y="4086"/>
                  <a:pt x="54922" y="4076"/>
                  <a:pt x="55507" y="4051"/>
                </a:cubicBezTo>
                <a:lnTo>
                  <a:pt x="55507" y="4051"/>
                </a:lnTo>
                <a:cubicBezTo>
                  <a:pt x="55498" y="5523"/>
                  <a:pt x="55569" y="6914"/>
                  <a:pt x="55605" y="8342"/>
                </a:cubicBezTo>
                <a:cubicBezTo>
                  <a:pt x="54053" y="8360"/>
                  <a:pt x="52545" y="8413"/>
                  <a:pt x="51046" y="8476"/>
                </a:cubicBezTo>
                <a:cubicBezTo>
                  <a:pt x="51091" y="7021"/>
                  <a:pt x="51055" y="5505"/>
                  <a:pt x="51029" y="4060"/>
                </a:cubicBezTo>
                <a:cubicBezTo>
                  <a:pt x="51020" y="4042"/>
                  <a:pt x="51020" y="4033"/>
                  <a:pt x="51038" y="4024"/>
                </a:cubicBezTo>
                <a:close/>
                <a:moveTo>
                  <a:pt x="40618" y="3837"/>
                </a:moveTo>
                <a:lnTo>
                  <a:pt x="40618" y="3837"/>
                </a:lnTo>
                <a:cubicBezTo>
                  <a:pt x="40636" y="5433"/>
                  <a:pt x="40573" y="6941"/>
                  <a:pt x="40564" y="8502"/>
                </a:cubicBezTo>
                <a:cubicBezTo>
                  <a:pt x="40437" y="8498"/>
                  <a:pt x="40309" y="8496"/>
                  <a:pt x="40181" y="8496"/>
                </a:cubicBezTo>
                <a:cubicBezTo>
                  <a:pt x="39468" y="8496"/>
                  <a:pt x="38751" y="8552"/>
                  <a:pt x="38040" y="8583"/>
                </a:cubicBezTo>
                <a:cubicBezTo>
                  <a:pt x="37192" y="8618"/>
                  <a:pt x="36362" y="8609"/>
                  <a:pt x="35551" y="8699"/>
                </a:cubicBezTo>
                <a:lnTo>
                  <a:pt x="35542" y="8663"/>
                </a:lnTo>
                <a:cubicBezTo>
                  <a:pt x="35595" y="7120"/>
                  <a:pt x="35622" y="5505"/>
                  <a:pt x="35568" y="3935"/>
                </a:cubicBezTo>
                <a:cubicBezTo>
                  <a:pt x="37183" y="3837"/>
                  <a:pt x="38941" y="3881"/>
                  <a:pt x="40618" y="3837"/>
                </a:cubicBezTo>
                <a:close/>
                <a:moveTo>
                  <a:pt x="44285" y="3743"/>
                </a:moveTo>
                <a:cubicBezTo>
                  <a:pt x="44599" y="3743"/>
                  <a:pt x="44913" y="3750"/>
                  <a:pt x="45230" y="3765"/>
                </a:cubicBezTo>
                <a:cubicBezTo>
                  <a:pt x="45283" y="5433"/>
                  <a:pt x="45408" y="7004"/>
                  <a:pt x="45426" y="8699"/>
                </a:cubicBezTo>
                <a:cubicBezTo>
                  <a:pt x="43910" y="8654"/>
                  <a:pt x="42420" y="8583"/>
                  <a:pt x="40912" y="8520"/>
                </a:cubicBezTo>
                <a:cubicBezTo>
                  <a:pt x="40939" y="6959"/>
                  <a:pt x="40975" y="5407"/>
                  <a:pt x="40975" y="3828"/>
                </a:cubicBezTo>
                <a:cubicBezTo>
                  <a:pt x="42087" y="3821"/>
                  <a:pt x="43178" y="3743"/>
                  <a:pt x="44285" y="3743"/>
                </a:cubicBezTo>
                <a:close/>
                <a:moveTo>
                  <a:pt x="45596" y="3774"/>
                </a:moveTo>
                <a:cubicBezTo>
                  <a:pt x="47291" y="3854"/>
                  <a:pt x="49021" y="3899"/>
                  <a:pt x="50672" y="4015"/>
                </a:cubicBezTo>
                <a:cubicBezTo>
                  <a:pt x="50699" y="5496"/>
                  <a:pt x="50734" y="7013"/>
                  <a:pt x="50690" y="8502"/>
                </a:cubicBezTo>
                <a:cubicBezTo>
                  <a:pt x="49084" y="8592"/>
                  <a:pt x="47478" y="8699"/>
                  <a:pt x="45783" y="8708"/>
                </a:cubicBezTo>
                <a:cubicBezTo>
                  <a:pt x="45765" y="7030"/>
                  <a:pt x="45640" y="5451"/>
                  <a:pt x="45587" y="3810"/>
                </a:cubicBezTo>
                <a:cubicBezTo>
                  <a:pt x="45587" y="3792"/>
                  <a:pt x="45587" y="3783"/>
                  <a:pt x="45596" y="3774"/>
                </a:cubicBezTo>
                <a:close/>
                <a:moveTo>
                  <a:pt x="7351" y="4274"/>
                </a:moveTo>
                <a:cubicBezTo>
                  <a:pt x="7351" y="4996"/>
                  <a:pt x="7333" y="5665"/>
                  <a:pt x="7307" y="6129"/>
                </a:cubicBezTo>
                <a:cubicBezTo>
                  <a:pt x="7262" y="6923"/>
                  <a:pt x="7164" y="7887"/>
                  <a:pt x="7075" y="8904"/>
                </a:cubicBezTo>
                <a:cubicBezTo>
                  <a:pt x="7066" y="8984"/>
                  <a:pt x="7057" y="9055"/>
                  <a:pt x="7048" y="9136"/>
                </a:cubicBezTo>
                <a:cubicBezTo>
                  <a:pt x="5121" y="9100"/>
                  <a:pt x="3355" y="9064"/>
                  <a:pt x="1927" y="9038"/>
                </a:cubicBezTo>
                <a:cubicBezTo>
                  <a:pt x="1900" y="7280"/>
                  <a:pt x="1874" y="5505"/>
                  <a:pt x="1927" y="4854"/>
                </a:cubicBezTo>
                <a:cubicBezTo>
                  <a:pt x="1936" y="4711"/>
                  <a:pt x="1954" y="4541"/>
                  <a:pt x="1963" y="4345"/>
                </a:cubicBezTo>
                <a:lnTo>
                  <a:pt x="7351" y="4274"/>
                </a:lnTo>
                <a:close/>
                <a:moveTo>
                  <a:pt x="35060" y="3908"/>
                </a:moveTo>
                <a:lnTo>
                  <a:pt x="35060" y="3953"/>
                </a:lnTo>
                <a:lnTo>
                  <a:pt x="35220" y="3953"/>
                </a:lnTo>
                <a:cubicBezTo>
                  <a:pt x="35256" y="5532"/>
                  <a:pt x="35256" y="7146"/>
                  <a:pt x="35176" y="8681"/>
                </a:cubicBezTo>
                <a:cubicBezTo>
                  <a:pt x="34569" y="8797"/>
                  <a:pt x="33071" y="9020"/>
                  <a:pt x="30091" y="9171"/>
                </a:cubicBezTo>
                <a:cubicBezTo>
                  <a:pt x="30100" y="9091"/>
                  <a:pt x="30100" y="9020"/>
                  <a:pt x="30109" y="8939"/>
                </a:cubicBezTo>
                <a:cubicBezTo>
                  <a:pt x="30207" y="7922"/>
                  <a:pt x="30296" y="6950"/>
                  <a:pt x="30350" y="6147"/>
                </a:cubicBezTo>
                <a:cubicBezTo>
                  <a:pt x="30376" y="5621"/>
                  <a:pt x="30394" y="4818"/>
                  <a:pt x="30394" y="3970"/>
                </a:cubicBezTo>
                <a:lnTo>
                  <a:pt x="35060" y="3908"/>
                </a:lnTo>
                <a:close/>
                <a:moveTo>
                  <a:pt x="12445" y="4202"/>
                </a:moveTo>
                <a:cubicBezTo>
                  <a:pt x="12454" y="5309"/>
                  <a:pt x="12454" y="6370"/>
                  <a:pt x="12454" y="7137"/>
                </a:cubicBezTo>
                <a:cubicBezTo>
                  <a:pt x="12454" y="7655"/>
                  <a:pt x="12445" y="8377"/>
                  <a:pt x="12436" y="9225"/>
                </a:cubicBezTo>
                <a:cubicBezTo>
                  <a:pt x="10723" y="9198"/>
                  <a:pt x="9028" y="9171"/>
                  <a:pt x="7431" y="9145"/>
                </a:cubicBezTo>
                <a:cubicBezTo>
                  <a:pt x="7440" y="9073"/>
                  <a:pt x="7449" y="9011"/>
                  <a:pt x="7449" y="8939"/>
                </a:cubicBezTo>
                <a:cubicBezTo>
                  <a:pt x="7547" y="7922"/>
                  <a:pt x="7646" y="6950"/>
                  <a:pt x="7690" y="6147"/>
                </a:cubicBezTo>
                <a:cubicBezTo>
                  <a:pt x="7717" y="5683"/>
                  <a:pt x="7735" y="5005"/>
                  <a:pt x="7735" y="4265"/>
                </a:cubicBezTo>
                <a:lnTo>
                  <a:pt x="12445" y="4202"/>
                </a:lnTo>
                <a:close/>
                <a:moveTo>
                  <a:pt x="18592" y="4122"/>
                </a:moveTo>
                <a:lnTo>
                  <a:pt x="18592" y="4122"/>
                </a:lnTo>
                <a:cubicBezTo>
                  <a:pt x="18583" y="4961"/>
                  <a:pt x="18556" y="5648"/>
                  <a:pt x="18485" y="5933"/>
                </a:cubicBezTo>
                <a:cubicBezTo>
                  <a:pt x="18386" y="6361"/>
                  <a:pt x="18395" y="7628"/>
                  <a:pt x="18467" y="9305"/>
                </a:cubicBezTo>
                <a:cubicBezTo>
                  <a:pt x="16647" y="9287"/>
                  <a:pt x="14729" y="9261"/>
                  <a:pt x="12829" y="9234"/>
                </a:cubicBezTo>
                <a:cubicBezTo>
                  <a:pt x="12829" y="8386"/>
                  <a:pt x="12838" y="7655"/>
                  <a:pt x="12838" y="7137"/>
                </a:cubicBezTo>
                <a:cubicBezTo>
                  <a:pt x="12838" y="6370"/>
                  <a:pt x="12838" y="5300"/>
                  <a:pt x="12829" y="4202"/>
                </a:cubicBezTo>
                <a:lnTo>
                  <a:pt x="18592" y="4122"/>
                </a:lnTo>
                <a:close/>
                <a:moveTo>
                  <a:pt x="30011" y="3970"/>
                </a:moveTo>
                <a:cubicBezTo>
                  <a:pt x="30011" y="4809"/>
                  <a:pt x="29993" y="5603"/>
                  <a:pt x="29966" y="6129"/>
                </a:cubicBezTo>
                <a:cubicBezTo>
                  <a:pt x="29912" y="6923"/>
                  <a:pt x="29823" y="7887"/>
                  <a:pt x="29725" y="8904"/>
                </a:cubicBezTo>
                <a:cubicBezTo>
                  <a:pt x="29716" y="9002"/>
                  <a:pt x="29707" y="9091"/>
                  <a:pt x="29698" y="9189"/>
                </a:cubicBezTo>
                <a:cubicBezTo>
                  <a:pt x="28503" y="9243"/>
                  <a:pt x="27076" y="9287"/>
                  <a:pt x="25389" y="9305"/>
                </a:cubicBezTo>
                <a:cubicBezTo>
                  <a:pt x="25158" y="9305"/>
                  <a:pt x="24917" y="9314"/>
                  <a:pt x="24667" y="9314"/>
                </a:cubicBezTo>
                <a:cubicBezTo>
                  <a:pt x="24667" y="9270"/>
                  <a:pt x="24667" y="9234"/>
                  <a:pt x="24658" y="9189"/>
                </a:cubicBezTo>
                <a:cubicBezTo>
                  <a:pt x="24640" y="7387"/>
                  <a:pt x="24613" y="5523"/>
                  <a:pt x="24658" y="4854"/>
                </a:cubicBezTo>
                <a:cubicBezTo>
                  <a:pt x="24676" y="4640"/>
                  <a:pt x="24703" y="4363"/>
                  <a:pt x="24729" y="4042"/>
                </a:cubicBezTo>
                <a:lnTo>
                  <a:pt x="30011" y="3970"/>
                </a:lnTo>
                <a:close/>
                <a:moveTo>
                  <a:pt x="24346" y="4051"/>
                </a:moveTo>
                <a:lnTo>
                  <a:pt x="24346" y="4051"/>
                </a:lnTo>
                <a:cubicBezTo>
                  <a:pt x="24319" y="4354"/>
                  <a:pt x="24292" y="4622"/>
                  <a:pt x="24274" y="4827"/>
                </a:cubicBezTo>
                <a:cubicBezTo>
                  <a:pt x="24221" y="5514"/>
                  <a:pt x="24248" y="7387"/>
                  <a:pt x="24274" y="9198"/>
                </a:cubicBezTo>
                <a:cubicBezTo>
                  <a:pt x="24274" y="9234"/>
                  <a:pt x="24283" y="9278"/>
                  <a:pt x="24283" y="9314"/>
                </a:cubicBezTo>
                <a:cubicBezTo>
                  <a:pt x="23633" y="9318"/>
                  <a:pt x="22932" y="9320"/>
                  <a:pt x="22192" y="9320"/>
                </a:cubicBezTo>
                <a:cubicBezTo>
                  <a:pt x="21146" y="9320"/>
                  <a:pt x="20021" y="9316"/>
                  <a:pt x="18850" y="9305"/>
                </a:cubicBezTo>
                <a:cubicBezTo>
                  <a:pt x="18788" y="7762"/>
                  <a:pt x="18770" y="6415"/>
                  <a:pt x="18859" y="6022"/>
                </a:cubicBezTo>
                <a:cubicBezTo>
                  <a:pt x="18931" y="5710"/>
                  <a:pt x="18966" y="4987"/>
                  <a:pt x="18975" y="4122"/>
                </a:cubicBezTo>
                <a:lnTo>
                  <a:pt x="24346" y="4051"/>
                </a:lnTo>
                <a:close/>
                <a:moveTo>
                  <a:pt x="70557" y="8574"/>
                </a:moveTo>
                <a:lnTo>
                  <a:pt x="70557" y="8574"/>
                </a:lnTo>
                <a:cubicBezTo>
                  <a:pt x="70566" y="9983"/>
                  <a:pt x="70557" y="11473"/>
                  <a:pt x="70503" y="12874"/>
                </a:cubicBezTo>
                <a:cubicBezTo>
                  <a:pt x="68826" y="13097"/>
                  <a:pt x="67006" y="13186"/>
                  <a:pt x="65142" y="13230"/>
                </a:cubicBezTo>
                <a:cubicBezTo>
                  <a:pt x="65124" y="11687"/>
                  <a:pt x="65052" y="10197"/>
                  <a:pt x="65035" y="8645"/>
                </a:cubicBezTo>
                <a:lnTo>
                  <a:pt x="65035" y="8645"/>
                </a:lnTo>
                <a:cubicBezTo>
                  <a:pt x="65544" y="8665"/>
                  <a:pt x="66060" y="8673"/>
                  <a:pt x="66576" y="8673"/>
                </a:cubicBezTo>
                <a:cubicBezTo>
                  <a:pt x="67914" y="8673"/>
                  <a:pt x="69263" y="8619"/>
                  <a:pt x="70557" y="8574"/>
                </a:cubicBezTo>
                <a:close/>
                <a:moveTo>
                  <a:pt x="61617" y="8494"/>
                </a:moveTo>
                <a:cubicBezTo>
                  <a:pt x="62659" y="8494"/>
                  <a:pt x="63689" y="8558"/>
                  <a:pt x="64687" y="8627"/>
                </a:cubicBezTo>
                <a:cubicBezTo>
                  <a:pt x="64696" y="10188"/>
                  <a:pt x="64767" y="11687"/>
                  <a:pt x="64785" y="13239"/>
                </a:cubicBezTo>
                <a:cubicBezTo>
                  <a:pt x="63429" y="13284"/>
                  <a:pt x="62073" y="13320"/>
                  <a:pt x="60726" y="13382"/>
                </a:cubicBezTo>
                <a:cubicBezTo>
                  <a:pt x="60726" y="11785"/>
                  <a:pt x="60735" y="10126"/>
                  <a:pt x="60717" y="8511"/>
                </a:cubicBezTo>
                <a:cubicBezTo>
                  <a:pt x="61018" y="8499"/>
                  <a:pt x="61318" y="8494"/>
                  <a:pt x="61617" y="8494"/>
                </a:cubicBezTo>
                <a:close/>
                <a:moveTo>
                  <a:pt x="50627" y="8850"/>
                </a:moveTo>
                <a:cubicBezTo>
                  <a:pt x="50699" y="8859"/>
                  <a:pt x="50672" y="8886"/>
                  <a:pt x="50681" y="8957"/>
                </a:cubicBezTo>
                <a:cubicBezTo>
                  <a:pt x="50699" y="9100"/>
                  <a:pt x="50672" y="9305"/>
                  <a:pt x="50672" y="9403"/>
                </a:cubicBezTo>
                <a:cubicBezTo>
                  <a:pt x="50627" y="10777"/>
                  <a:pt x="50583" y="12196"/>
                  <a:pt x="50493" y="13480"/>
                </a:cubicBezTo>
                <a:cubicBezTo>
                  <a:pt x="49890" y="13470"/>
                  <a:pt x="49281" y="13464"/>
                  <a:pt x="48672" y="13464"/>
                </a:cubicBezTo>
                <a:cubicBezTo>
                  <a:pt x="47677" y="13464"/>
                  <a:pt x="46683" y="13481"/>
                  <a:pt x="45721" y="13525"/>
                </a:cubicBezTo>
                <a:cubicBezTo>
                  <a:pt x="45792" y="12080"/>
                  <a:pt x="45801" y="10581"/>
                  <a:pt x="45792" y="9064"/>
                </a:cubicBezTo>
                <a:cubicBezTo>
                  <a:pt x="47041" y="9064"/>
                  <a:pt x="48227" y="8984"/>
                  <a:pt x="49441" y="8922"/>
                </a:cubicBezTo>
                <a:cubicBezTo>
                  <a:pt x="49717" y="8913"/>
                  <a:pt x="50029" y="8895"/>
                  <a:pt x="50333" y="8877"/>
                </a:cubicBezTo>
                <a:cubicBezTo>
                  <a:pt x="50431" y="8868"/>
                  <a:pt x="50574" y="8850"/>
                  <a:pt x="50627" y="8850"/>
                </a:cubicBezTo>
                <a:close/>
                <a:moveTo>
                  <a:pt x="60369" y="8529"/>
                </a:moveTo>
                <a:cubicBezTo>
                  <a:pt x="60378" y="10171"/>
                  <a:pt x="60360" y="11776"/>
                  <a:pt x="60378" y="13391"/>
                </a:cubicBezTo>
                <a:cubicBezTo>
                  <a:pt x="58942" y="13471"/>
                  <a:pt x="57478" y="13525"/>
                  <a:pt x="55989" y="13543"/>
                </a:cubicBezTo>
                <a:cubicBezTo>
                  <a:pt x="56007" y="11928"/>
                  <a:pt x="56042" y="10269"/>
                  <a:pt x="55971" y="8690"/>
                </a:cubicBezTo>
                <a:cubicBezTo>
                  <a:pt x="57452" y="8645"/>
                  <a:pt x="58879" y="8565"/>
                  <a:pt x="60369" y="8529"/>
                </a:cubicBezTo>
                <a:close/>
                <a:moveTo>
                  <a:pt x="55623" y="8699"/>
                </a:moveTo>
                <a:cubicBezTo>
                  <a:pt x="55694" y="10287"/>
                  <a:pt x="55650" y="11928"/>
                  <a:pt x="55632" y="13543"/>
                </a:cubicBezTo>
                <a:cubicBezTo>
                  <a:pt x="55458" y="13544"/>
                  <a:pt x="55285" y="13544"/>
                  <a:pt x="55113" y="13544"/>
                </a:cubicBezTo>
                <a:cubicBezTo>
                  <a:pt x="53672" y="13544"/>
                  <a:pt x="52268" y="13513"/>
                  <a:pt x="50850" y="13489"/>
                </a:cubicBezTo>
                <a:cubicBezTo>
                  <a:pt x="50939" y="11964"/>
                  <a:pt x="51011" y="10420"/>
                  <a:pt x="51046" y="8832"/>
                </a:cubicBezTo>
                <a:cubicBezTo>
                  <a:pt x="52554" y="8770"/>
                  <a:pt x="54071" y="8716"/>
                  <a:pt x="55623" y="8699"/>
                </a:cubicBezTo>
                <a:close/>
                <a:moveTo>
                  <a:pt x="40924" y="8876"/>
                </a:moveTo>
                <a:cubicBezTo>
                  <a:pt x="40926" y="8876"/>
                  <a:pt x="40928" y="8876"/>
                  <a:pt x="40930" y="8877"/>
                </a:cubicBezTo>
                <a:cubicBezTo>
                  <a:pt x="42420" y="8939"/>
                  <a:pt x="43910" y="9011"/>
                  <a:pt x="45426" y="9046"/>
                </a:cubicBezTo>
                <a:cubicBezTo>
                  <a:pt x="45462" y="10563"/>
                  <a:pt x="45426" y="12080"/>
                  <a:pt x="45364" y="13534"/>
                </a:cubicBezTo>
                <a:cubicBezTo>
                  <a:pt x="43865" y="13614"/>
                  <a:pt x="42384" y="13703"/>
                  <a:pt x="40894" y="13792"/>
                </a:cubicBezTo>
                <a:cubicBezTo>
                  <a:pt x="40921" y="12187"/>
                  <a:pt x="40912" y="10501"/>
                  <a:pt x="40912" y="8904"/>
                </a:cubicBezTo>
                <a:cubicBezTo>
                  <a:pt x="40896" y="8904"/>
                  <a:pt x="40909" y="8876"/>
                  <a:pt x="40924" y="8876"/>
                </a:cubicBezTo>
                <a:close/>
                <a:moveTo>
                  <a:pt x="40145" y="8849"/>
                </a:moveTo>
                <a:cubicBezTo>
                  <a:pt x="40282" y="8849"/>
                  <a:pt x="40420" y="8852"/>
                  <a:pt x="40555" y="8859"/>
                </a:cubicBezTo>
                <a:cubicBezTo>
                  <a:pt x="40573" y="10510"/>
                  <a:pt x="40555" y="12169"/>
                  <a:pt x="40537" y="13801"/>
                </a:cubicBezTo>
                <a:cubicBezTo>
                  <a:pt x="38825" y="13891"/>
                  <a:pt x="37094" y="13953"/>
                  <a:pt x="35381" y="14042"/>
                </a:cubicBezTo>
                <a:cubicBezTo>
                  <a:pt x="35479" y="12419"/>
                  <a:pt x="35488" y="10715"/>
                  <a:pt x="35533" y="9046"/>
                </a:cubicBezTo>
                <a:cubicBezTo>
                  <a:pt x="36853" y="8957"/>
                  <a:pt x="38218" y="8931"/>
                  <a:pt x="39583" y="8859"/>
                </a:cubicBezTo>
                <a:cubicBezTo>
                  <a:pt x="39768" y="8854"/>
                  <a:pt x="39957" y="8849"/>
                  <a:pt x="40145" y="8849"/>
                </a:cubicBezTo>
                <a:close/>
                <a:moveTo>
                  <a:pt x="35176" y="9073"/>
                </a:moveTo>
                <a:lnTo>
                  <a:pt x="35176" y="9073"/>
                </a:lnTo>
                <a:cubicBezTo>
                  <a:pt x="35122" y="10724"/>
                  <a:pt x="35131" y="12436"/>
                  <a:pt x="35024" y="14024"/>
                </a:cubicBezTo>
                <a:cubicBezTo>
                  <a:pt x="34293" y="14078"/>
                  <a:pt x="32428" y="14123"/>
                  <a:pt x="29850" y="14149"/>
                </a:cubicBezTo>
                <a:cubicBezTo>
                  <a:pt x="29805" y="13561"/>
                  <a:pt x="29796" y="12963"/>
                  <a:pt x="29832" y="12321"/>
                </a:cubicBezTo>
                <a:cubicBezTo>
                  <a:pt x="29877" y="11473"/>
                  <a:pt x="29957" y="10518"/>
                  <a:pt x="30055" y="9555"/>
                </a:cubicBezTo>
                <a:cubicBezTo>
                  <a:pt x="32990" y="9412"/>
                  <a:pt x="34498" y="9198"/>
                  <a:pt x="35176" y="9073"/>
                </a:cubicBezTo>
                <a:close/>
                <a:moveTo>
                  <a:pt x="29663" y="9573"/>
                </a:moveTo>
                <a:cubicBezTo>
                  <a:pt x="29573" y="10518"/>
                  <a:pt x="29493" y="11464"/>
                  <a:pt x="29449" y="12303"/>
                </a:cubicBezTo>
                <a:cubicBezTo>
                  <a:pt x="29413" y="12954"/>
                  <a:pt x="29422" y="13561"/>
                  <a:pt x="29466" y="14158"/>
                </a:cubicBezTo>
                <a:cubicBezTo>
                  <a:pt x="28030" y="14176"/>
                  <a:pt x="26398" y="14185"/>
                  <a:pt x="24631" y="14194"/>
                </a:cubicBezTo>
                <a:cubicBezTo>
                  <a:pt x="24631" y="13792"/>
                  <a:pt x="24640" y="13462"/>
                  <a:pt x="24658" y="13248"/>
                </a:cubicBezTo>
                <a:cubicBezTo>
                  <a:pt x="24711" y="12767"/>
                  <a:pt x="24694" y="11321"/>
                  <a:pt x="24667" y="9698"/>
                </a:cubicBezTo>
                <a:cubicBezTo>
                  <a:pt x="24917" y="9698"/>
                  <a:pt x="25166" y="9698"/>
                  <a:pt x="25398" y="9689"/>
                </a:cubicBezTo>
                <a:cubicBezTo>
                  <a:pt x="27058" y="9671"/>
                  <a:pt x="28476" y="9626"/>
                  <a:pt x="29663" y="9573"/>
                </a:cubicBezTo>
                <a:close/>
                <a:moveTo>
                  <a:pt x="1927" y="9421"/>
                </a:moveTo>
                <a:cubicBezTo>
                  <a:pt x="3355" y="9448"/>
                  <a:pt x="5103" y="9484"/>
                  <a:pt x="7012" y="9519"/>
                </a:cubicBezTo>
                <a:cubicBezTo>
                  <a:pt x="6923" y="10483"/>
                  <a:pt x="6834" y="11446"/>
                  <a:pt x="6789" y="12303"/>
                </a:cubicBezTo>
                <a:cubicBezTo>
                  <a:pt x="6753" y="12963"/>
                  <a:pt x="6771" y="13587"/>
                  <a:pt x="6807" y="14203"/>
                </a:cubicBezTo>
                <a:cubicBezTo>
                  <a:pt x="5112" y="14194"/>
                  <a:pt x="3462" y="14194"/>
                  <a:pt x="1900" y="14185"/>
                </a:cubicBezTo>
                <a:cubicBezTo>
                  <a:pt x="1900" y="13784"/>
                  <a:pt x="1900" y="13453"/>
                  <a:pt x="1927" y="13248"/>
                </a:cubicBezTo>
                <a:cubicBezTo>
                  <a:pt x="1972" y="12740"/>
                  <a:pt x="1954" y="11152"/>
                  <a:pt x="1927" y="9421"/>
                </a:cubicBezTo>
                <a:close/>
                <a:moveTo>
                  <a:pt x="7396" y="9528"/>
                </a:moveTo>
                <a:cubicBezTo>
                  <a:pt x="9002" y="9555"/>
                  <a:pt x="10705" y="9591"/>
                  <a:pt x="12436" y="9609"/>
                </a:cubicBezTo>
                <a:cubicBezTo>
                  <a:pt x="12436" y="9680"/>
                  <a:pt x="12436" y="9742"/>
                  <a:pt x="12436" y="9805"/>
                </a:cubicBezTo>
                <a:cubicBezTo>
                  <a:pt x="12427" y="11179"/>
                  <a:pt x="12409" y="12775"/>
                  <a:pt x="12409" y="14212"/>
                </a:cubicBezTo>
                <a:cubicBezTo>
                  <a:pt x="10652" y="14212"/>
                  <a:pt x="8903" y="14203"/>
                  <a:pt x="7191" y="14203"/>
                </a:cubicBezTo>
                <a:cubicBezTo>
                  <a:pt x="7155" y="13587"/>
                  <a:pt x="7137" y="12981"/>
                  <a:pt x="7173" y="12321"/>
                </a:cubicBezTo>
                <a:cubicBezTo>
                  <a:pt x="7217" y="11464"/>
                  <a:pt x="7307" y="10501"/>
                  <a:pt x="7396" y="9528"/>
                </a:cubicBezTo>
                <a:close/>
                <a:moveTo>
                  <a:pt x="12820" y="9617"/>
                </a:moveTo>
                <a:cubicBezTo>
                  <a:pt x="14729" y="9644"/>
                  <a:pt x="16656" y="9671"/>
                  <a:pt x="18476" y="9689"/>
                </a:cubicBezTo>
                <a:cubicBezTo>
                  <a:pt x="18529" y="10813"/>
                  <a:pt x="18592" y="12106"/>
                  <a:pt x="18672" y="13436"/>
                </a:cubicBezTo>
                <a:cubicBezTo>
                  <a:pt x="18681" y="13712"/>
                  <a:pt x="18699" y="13971"/>
                  <a:pt x="18708" y="14212"/>
                </a:cubicBezTo>
                <a:lnTo>
                  <a:pt x="12793" y="14212"/>
                </a:lnTo>
                <a:cubicBezTo>
                  <a:pt x="12793" y="12784"/>
                  <a:pt x="12811" y="11179"/>
                  <a:pt x="12820" y="9814"/>
                </a:cubicBezTo>
                <a:cubicBezTo>
                  <a:pt x="12820" y="9742"/>
                  <a:pt x="12820" y="9680"/>
                  <a:pt x="12820" y="9617"/>
                </a:cubicBezTo>
                <a:close/>
                <a:moveTo>
                  <a:pt x="18868" y="9689"/>
                </a:moveTo>
                <a:lnTo>
                  <a:pt x="18868" y="9689"/>
                </a:lnTo>
                <a:cubicBezTo>
                  <a:pt x="20197" y="9698"/>
                  <a:pt x="21473" y="9707"/>
                  <a:pt x="22633" y="9707"/>
                </a:cubicBezTo>
                <a:cubicBezTo>
                  <a:pt x="23213" y="9707"/>
                  <a:pt x="23766" y="9707"/>
                  <a:pt x="24283" y="9698"/>
                </a:cubicBezTo>
                <a:lnTo>
                  <a:pt x="24283" y="9698"/>
                </a:lnTo>
                <a:cubicBezTo>
                  <a:pt x="24310" y="11259"/>
                  <a:pt x="24328" y="12758"/>
                  <a:pt x="24274" y="13213"/>
                </a:cubicBezTo>
                <a:cubicBezTo>
                  <a:pt x="24257" y="13436"/>
                  <a:pt x="24248" y="13784"/>
                  <a:pt x="24248" y="14194"/>
                </a:cubicBezTo>
                <a:cubicBezTo>
                  <a:pt x="22624" y="14203"/>
                  <a:pt x="20893" y="14212"/>
                  <a:pt x="19100" y="14212"/>
                </a:cubicBezTo>
                <a:cubicBezTo>
                  <a:pt x="19082" y="13971"/>
                  <a:pt x="19064" y="13703"/>
                  <a:pt x="19056" y="13418"/>
                </a:cubicBezTo>
                <a:cubicBezTo>
                  <a:pt x="18993" y="12347"/>
                  <a:pt x="18922" y="10973"/>
                  <a:pt x="18868" y="9689"/>
                </a:cubicBezTo>
                <a:close/>
                <a:moveTo>
                  <a:pt x="50841" y="13846"/>
                </a:moveTo>
                <a:cubicBezTo>
                  <a:pt x="52169" y="13868"/>
                  <a:pt x="53522" y="13904"/>
                  <a:pt x="54863" y="13904"/>
                </a:cubicBezTo>
                <a:cubicBezTo>
                  <a:pt x="55117" y="13904"/>
                  <a:pt x="55370" y="13902"/>
                  <a:pt x="55623" y="13900"/>
                </a:cubicBezTo>
                <a:lnTo>
                  <a:pt x="55623" y="13900"/>
                </a:lnTo>
                <a:cubicBezTo>
                  <a:pt x="55605" y="15577"/>
                  <a:pt x="55543" y="17245"/>
                  <a:pt x="55578" y="18940"/>
                </a:cubicBezTo>
                <a:cubicBezTo>
                  <a:pt x="54160" y="18891"/>
                  <a:pt x="52742" y="18850"/>
                  <a:pt x="51283" y="18850"/>
                </a:cubicBezTo>
                <a:cubicBezTo>
                  <a:pt x="51145" y="18850"/>
                  <a:pt x="51007" y="18850"/>
                  <a:pt x="50868" y="18851"/>
                </a:cubicBezTo>
                <a:cubicBezTo>
                  <a:pt x="50743" y="17290"/>
                  <a:pt x="50734" y="15479"/>
                  <a:pt x="50823" y="13873"/>
                </a:cubicBezTo>
                <a:cubicBezTo>
                  <a:pt x="50823" y="13864"/>
                  <a:pt x="50823" y="13846"/>
                  <a:pt x="50841" y="13846"/>
                </a:cubicBezTo>
                <a:close/>
                <a:moveTo>
                  <a:pt x="48577" y="13820"/>
                </a:moveTo>
                <a:cubicBezTo>
                  <a:pt x="49209" y="13820"/>
                  <a:pt x="49844" y="13826"/>
                  <a:pt x="50475" y="13837"/>
                </a:cubicBezTo>
                <a:cubicBezTo>
                  <a:pt x="50377" y="15452"/>
                  <a:pt x="50386" y="17281"/>
                  <a:pt x="50520" y="18851"/>
                </a:cubicBezTo>
                <a:cubicBezTo>
                  <a:pt x="50425" y="18850"/>
                  <a:pt x="50331" y="18850"/>
                  <a:pt x="50236" y="18850"/>
                </a:cubicBezTo>
                <a:cubicBezTo>
                  <a:pt x="48697" y="18850"/>
                  <a:pt x="47217" y="18916"/>
                  <a:pt x="45729" y="18958"/>
                </a:cubicBezTo>
                <a:cubicBezTo>
                  <a:pt x="45676" y="17307"/>
                  <a:pt x="45640" y="15541"/>
                  <a:pt x="45712" y="13873"/>
                </a:cubicBezTo>
                <a:cubicBezTo>
                  <a:pt x="46650" y="13835"/>
                  <a:pt x="47611" y="13820"/>
                  <a:pt x="48577" y="13820"/>
                </a:cubicBezTo>
                <a:close/>
                <a:moveTo>
                  <a:pt x="60378" y="13748"/>
                </a:moveTo>
                <a:cubicBezTo>
                  <a:pt x="60405" y="15603"/>
                  <a:pt x="60565" y="17388"/>
                  <a:pt x="60699" y="19109"/>
                </a:cubicBezTo>
                <a:cubicBezTo>
                  <a:pt x="59084" y="19083"/>
                  <a:pt x="57487" y="19029"/>
                  <a:pt x="55935" y="18940"/>
                </a:cubicBezTo>
                <a:cubicBezTo>
                  <a:pt x="55899" y="17245"/>
                  <a:pt x="55962" y="15577"/>
                  <a:pt x="55971" y="13900"/>
                </a:cubicBezTo>
                <a:cubicBezTo>
                  <a:pt x="57478" y="13882"/>
                  <a:pt x="58924" y="13810"/>
                  <a:pt x="60378" y="13748"/>
                </a:cubicBezTo>
                <a:close/>
                <a:moveTo>
                  <a:pt x="64776" y="13596"/>
                </a:moveTo>
                <a:cubicBezTo>
                  <a:pt x="64812" y="13623"/>
                  <a:pt x="64794" y="13694"/>
                  <a:pt x="64794" y="13748"/>
                </a:cubicBezTo>
                <a:cubicBezTo>
                  <a:pt x="64803" y="15532"/>
                  <a:pt x="64758" y="17388"/>
                  <a:pt x="64776" y="19190"/>
                </a:cubicBezTo>
                <a:cubicBezTo>
                  <a:pt x="63536" y="19163"/>
                  <a:pt x="62323" y="19118"/>
                  <a:pt x="61065" y="19109"/>
                </a:cubicBezTo>
                <a:cubicBezTo>
                  <a:pt x="60904" y="17361"/>
                  <a:pt x="60770" y="15595"/>
                  <a:pt x="60726" y="13730"/>
                </a:cubicBezTo>
                <a:cubicBezTo>
                  <a:pt x="62073" y="13676"/>
                  <a:pt x="63429" y="13641"/>
                  <a:pt x="64776" y="13596"/>
                </a:cubicBezTo>
                <a:close/>
                <a:moveTo>
                  <a:pt x="70458" y="13227"/>
                </a:moveTo>
                <a:cubicBezTo>
                  <a:pt x="70487" y="13227"/>
                  <a:pt x="70494" y="13253"/>
                  <a:pt x="70494" y="13382"/>
                </a:cubicBezTo>
                <a:cubicBezTo>
                  <a:pt x="70494" y="13766"/>
                  <a:pt x="70459" y="14247"/>
                  <a:pt x="70441" y="14604"/>
                </a:cubicBezTo>
                <a:cubicBezTo>
                  <a:pt x="70378" y="15996"/>
                  <a:pt x="70307" y="17441"/>
                  <a:pt x="70289" y="18824"/>
                </a:cubicBezTo>
                <a:cubicBezTo>
                  <a:pt x="69531" y="18949"/>
                  <a:pt x="68701" y="19118"/>
                  <a:pt x="67818" y="19127"/>
                </a:cubicBezTo>
                <a:cubicBezTo>
                  <a:pt x="66944" y="19145"/>
                  <a:pt x="66025" y="19190"/>
                  <a:pt x="65133" y="19199"/>
                </a:cubicBezTo>
                <a:cubicBezTo>
                  <a:pt x="65124" y="17325"/>
                  <a:pt x="65142" y="15461"/>
                  <a:pt x="65151" y="13587"/>
                </a:cubicBezTo>
                <a:cubicBezTo>
                  <a:pt x="66979" y="13561"/>
                  <a:pt x="68746" y="13436"/>
                  <a:pt x="70378" y="13239"/>
                </a:cubicBezTo>
                <a:cubicBezTo>
                  <a:pt x="70415" y="13236"/>
                  <a:pt x="70440" y="13227"/>
                  <a:pt x="70458" y="13227"/>
                </a:cubicBezTo>
                <a:close/>
                <a:moveTo>
                  <a:pt x="45355" y="13900"/>
                </a:moveTo>
                <a:cubicBezTo>
                  <a:pt x="45283" y="15559"/>
                  <a:pt x="45319" y="17334"/>
                  <a:pt x="45382" y="18984"/>
                </a:cubicBezTo>
                <a:cubicBezTo>
                  <a:pt x="43838" y="19047"/>
                  <a:pt x="42339" y="19163"/>
                  <a:pt x="40778" y="19208"/>
                </a:cubicBezTo>
                <a:cubicBezTo>
                  <a:pt x="40707" y="17521"/>
                  <a:pt x="40832" y="15809"/>
                  <a:pt x="40885" y="14149"/>
                </a:cubicBezTo>
                <a:cubicBezTo>
                  <a:pt x="42384" y="14069"/>
                  <a:pt x="43838" y="13953"/>
                  <a:pt x="45355" y="13900"/>
                </a:cubicBezTo>
                <a:close/>
                <a:moveTo>
                  <a:pt x="40529" y="14167"/>
                </a:moveTo>
                <a:cubicBezTo>
                  <a:pt x="40475" y="15826"/>
                  <a:pt x="40350" y="17539"/>
                  <a:pt x="40430" y="19234"/>
                </a:cubicBezTo>
                <a:cubicBezTo>
                  <a:pt x="38718" y="19288"/>
                  <a:pt x="37031" y="19377"/>
                  <a:pt x="35444" y="19564"/>
                </a:cubicBezTo>
                <a:cubicBezTo>
                  <a:pt x="35328" y="17923"/>
                  <a:pt x="35220" y="16112"/>
                  <a:pt x="35354" y="14399"/>
                </a:cubicBezTo>
                <a:cubicBezTo>
                  <a:pt x="37076" y="14319"/>
                  <a:pt x="38789" y="14230"/>
                  <a:pt x="40529" y="14167"/>
                </a:cubicBezTo>
                <a:close/>
                <a:moveTo>
                  <a:pt x="34953" y="14408"/>
                </a:moveTo>
                <a:lnTo>
                  <a:pt x="34953" y="14426"/>
                </a:lnTo>
                <a:lnTo>
                  <a:pt x="34997" y="14426"/>
                </a:lnTo>
                <a:cubicBezTo>
                  <a:pt x="34980" y="14711"/>
                  <a:pt x="34962" y="14997"/>
                  <a:pt x="34953" y="15282"/>
                </a:cubicBezTo>
                <a:lnTo>
                  <a:pt x="34953" y="16504"/>
                </a:lnTo>
                <a:lnTo>
                  <a:pt x="34944" y="16504"/>
                </a:lnTo>
                <a:cubicBezTo>
                  <a:pt x="34953" y="17566"/>
                  <a:pt x="35024" y="18610"/>
                  <a:pt x="35096" y="19609"/>
                </a:cubicBezTo>
                <a:cubicBezTo>
                  <a:pt x="35024" y="19609"/>
                  <a:pt x="34962" y="19618"/>
                  <a:pt x="34899" y="19627"/>
                </a:cubicBezTo>
                <a:lnTo>
                  <a:pt x="34899" y="19636"/>
                </a:lnTo>
                <a:cubicBezTo>
                  <a:pt x="34337" y="19654"/>
                  <a:pt x="32607" y="19689"/>
                  <a:pt x="30171" y="19743"/>
                </a:cubicBezTo>
                <a:cubicBezTo>
                  <a:pt x="30144" y="18949"/>
                  <a:pt x="30118" y="18271"/>
                  <a:pt x="30109" y="17807"/>
                </a:cubicBezTo>
                <a:cubicBezTo>
                  <a:pt x="30100" y="16986"/>
                  <a:pt x="30028" y="16219"/>
                  <a:pt x="29957" y="15470"/>
                </a:cubicBezTo>
                <a:cubicBezTo>
                  <a:pt x="29930" y="15157"/>
                  <a:pt x="29904" y="14845"/>
                  <a:pt x="29877" y="14542"/>
                </a:cubicBezTo>
                <a:cubicBezTo>
                  <a:pt x="32303" y="14506"/>
                  <a:pt x="34105" y="14470"/>
                  <a:pt x="34953" y="14408"/>
                </a:cubicBezTo>
                <a:close/>
                <a:moveTo>
                  <a:pt x="29493" y="14542"/>
                </a:moveTo>
                <a:cubicBezTo>
                  <a:pt x="29511" y="14863"/>
                  <a:pt x="29547" y="15184"/>
                  <a:pt x="29573" y="15505"/>
                </a:cubicBezTo>
                <a:cubicBezTo>
                  <a:pt x="29645" y="16246"/>
                  <a:pt x="29716" y="17004"/>
                  <a:pt x="29725" y="17816"/>
                </a:cubicBezTo>
                <a:cubicBezTo>
                  <a:pt x="29734" y="18280"/>
                  <a:pt x="29761" y="18958"/>
                  <a:pt x="29788" y="19752"/>
                </a:cubicBezTo>
                <a:cubicBezTo>
                  <a:pt x="28262" y="19787"/>
                  <a:pt x="26487" y="19823"/>
                  <a:pt x="24551" y="19868"/>
                </a:cubicBezTo>
                <a:cubicBezTo>
                  <a:pt x="24578" y="19591"/>
                  <a:pt x="24604" y="19368"/>
                  <a:pt x="24631" y="19216"/>
                </a:cubicBezTo>
                <a:cubicBezTo>
                  <a:pt x="24729" y="18583"/>
                  <a:pt x="24694" y="17147"/>
                  <a:pt x="24667" y="15764"/>
                </a:cubicBezTo>
                <a:cubicBezTo>
                  <a:pt x="24658" y="15354"/>
                  <a:pt x="24649" y="14952"/>
                  <a:pt x="24640" y="14586"/>
                </a:cubicBezTo>
                <a:cubicBezTo>
                  <a:pt x="26415" y="14578"/>
                  <a:pt x="28048" y="14560"/>
                  <a:pt x="29493" y="14542"/>
                </a:cubicBezTo>
                <a:close/>
                <a:moveTo>
                  <a:pt x="24257" y="14586"/>
                </a:moveTo>
                <a:cubicBezTo>
                  <a:pt x="24257" y="14952"/>
                  <a:pt x="24274" y="15354"/>
                  <a:pt x="24283" y="15773"/>
                </a:cubicBezTo>
                <a:cubicBezTo>
                  <a:pt x="24310" y="17075"/>
                  <a:pt x="24346" y="18556"/>
                  <a:pt x="24248" y="19163"/>
                </a:cubicBezTo>
                <a:cubicBezTo>
                  <a:pt x="24221" y="19323"/>
                  <a:pt x="24194" y="19573"/>
                  <a:pt x="24167" y="19877"/>
                </a:cubicBezTo>
                <a:cubicBezTo>
                  <a:pt x="22544" y="19921"/>
                  <a:pt x="20813" y="19957"/>
                  <a:pt x="19038" y="20001"/>
                </a:cubicBezTo>
                <a:cubicBezTo>
                  <a:pt x="19118" y="18101"/>
                  <a:pt x="19180" y="16210"/>
                  <a:pt x="19154" y="15452"/>
                </a:cubicBezTo>
                <a:cubicBezTo>
                  <a:pt x="19154" y="15256"/>
                  <a:pt x="19136" y="14961"/>
                  <a:pt x="19118" y="14604"/>
                </a:cubicBezTo>
                <a:cubicBezTo>
                  <a:pt x="20902" y="14595"/>
                  <a:pt x="22633" y="14595"/>
                  <a:pt x="24257" y="14586"/>
                </a:cubicBezTo>
                <a:close/>
                <a:moveTo>
                  <a:pt x="18734" y="14604"/>
                </a:moveTo>
                <a:cubicBezTo>
                  <a:pt x="18752" y="14970"/>
                  <a:pt x="18761" y="15264"/>
                  <a:pt x="18770" y="15470"/>
                </a:cubicBezTo>
                <a:cubicBezTo>
                  <a:pt x="18797" y="16210"/>
                  <a:pt x="18725" y="18110"/>
                  <a:pt x="18654" y="20010"/>
                </a:cubicBezTo>
                <a:cubicBezTo>
                  <a:pt x="16781" y="20064"/>
                  <a:pt x="14863" y="20109"/>
                  <a:pt x="12971" y="20162"/>
                </a:cubicBezTo>
                <a:cubicBezTo>
                  <a:pt x="12918" y="19190"/>
                  <a:pt x="12873" y="18351"/>
                  <a:pt x="12838" y="17905"/>
                </a:cubicBezTo>
                <a:cubicBezTo>
                  <a:pt x="12802" y="17405"/>
                  <a:pt x="12793" y="16130"/>
                  <a:pt x="12793" y="14604"/>
                </a:cubicBezTo>
                <a:close/>
                <a:moveTo>
                  <a:pt x="7226" y="14586"/>
                </a:moveTo>
                <a:lnTo>
                  <a:pt x="7226" y="14586"/>
                </a:lnTo>
                <a:cubicBezTo>
                  <a:pt x="8921" y="14595"/>
                  <a:pt x="10661" y="14595"/>
                  <a:pt x="12409" y="14604"/>
                </a:cubicBezTo>
                <a:cubicBezTo>
                  <a:pt x="12400" y="16139"/>
                  <a:pt x="12418" y="17423"/>
                  <a:pt x="12454" y="17932"/>
                </a:cubicBezTo>
                <a:cubicBezTo>
                  <a:pt x="12490" y="18378"/>
                  <a:pt x="12534" y="19208"/>
                  <a:pt x="12588" y="20171"/>
                </a:cubicBezTo>
                <a:cubicBezTo>
                  <a:pt x="10857" y="20216"/>
                  <a:pt x="9162" y="20269"/>
                  <a:pt x="7538" y="20314"/>
                </a:cubicBezTo>
                <a:cubicBezTo>
                  <a:pt x="7494" y="19288"/>
                  <a:pt x="7467" y="18378"/>
                  <a:pt x="7458" y="17807"/>
                </a:cubicBezTo>
                <a:cubicBezTo>
                  <a:pt x="7440" y="16986"/>
                  <a:pt x="7369" y="16219"/>
                  <a:pt x="7298" y="15470"/>
                </a:cubicBezTo>
                <a:cubicBezTo>
                  <a:pt x="7271" y="15175"/>
                  <a:pt x="7244" y="14881"/>
                  <a:pt x="7226" y="14586"/>
                </a:cubicBezTo>
                <a:close/>
                <a:moveTo>
                  <a:pt x="1900" y="14569"/>
                </a:moveTo>
                <a:lnTo>
                  <a:pt x="1900" y="14569"/>
                </a:lnTo>
                <a:cubicBezTo>
                  <a:pt x="3470" y="14578"/>
                  <a:pt x="5130" y="14586"/>
                  <a:pt x="6834" y="14586"/>
                </a:cubicBezTo>
                <a:cubicBezTo>
                  <a:pt x="6860" y="14890"/>
                  <a:pt x="6887" y="15193"/>
                  <a:pt x="6914" y="15505"/>
                </a:cubicBezTo>
                <a:cubicBezTo>
                  <a:pt x="6985" y="16246"/>
                  <a:pt x="7057" y="17004"/>
                  <a:pt x="7075" y="17816"/>
                </a:cubicBezTo>
                <a:cubicBezTo>
                  <a:pt x="7084" y="18387"/>
                  <a:pt x="7110" y="19297"/>
                  <a:pt x="7155" y="20332"/>
                </a:cubicBezTo>
                <a:cubicBezTo>
                  <a:pt x="5210" y="20385"/>
                  <a:pt x="3381" y="20448"/>
                  <a:pt x="1767" y="20501"/>
                </a:cubicBezTo>
                <a:cubicBezTo>
                  <a:pt x="1811" y="19930"/>
                  <a:pt x="1856" y="19475"/>
                  <a:pt x="1891" y="19216"/>
                </a:cubicBezTo>
                <a:cubicBezTo>
                  <a:pt x="1999" y="18583"/>
                  <a:pt x="1963" y="17147"/>
                  <a:pt x="1927" y="15764"/>
                </a:cubicBezTo>
                <a:cubicBezTo>
                  <a:pt x="1918" y="15345"/>
                  <a:pt x="1909" y="14934"/>
                  <a:pt x="1900" y="14569"/>
                </a:cubicBezTo>
                <a:close/>
                <a:moveTo>
                  <a:pt x="7164" y="20715"/>
                </a:moveTo>
                <a:cubicBezTo>
                  <a:pt x="7173" y="20965"/>
                  <a:pt x="7182" y="21215"/>
                  <a:pt x="7199" y="21473"/>
                </a:cubicBezTo>
                <a:cubicBezTo>
                  <a:pt x="7235" y="22437"/>
                  <a:pt x="7271" y="23463"/>
                  <a:pt x="7307" y="24382"/>
                </a:cubicBezTo>
                <a:cubicBezTo>
                  <a:pt x="5228" y="24292"/>
                  <a:pt x="3274" y="24212"/>
                  <a:pt x="1544" y="24150"/>
                </a:cubicBezTo>
                <a:cubicBezTo>
                  <a:pt x="1606" y="23070"/>
                  <a:pt x="1668" y="21866"/>
                  <a:pt x="1740" y="20885"/>
                </a:cubicBezTo>
                <a:cubicBezTo>
                  <a:pt x="3363" y="20831"/>
                  <a:pt x="5201" y="20769"/>
                  <a:pt x="7164" y="20715"/>
                </a:cubicBezTo>
                <a:close/>
                <a:moveTo>
                  <a:pt x="12606" y="20555"/>
                </a:moveTo>
                <a:cubicBezTo>
                  <a:pt x="12686" y="22009"/>
                  <a:pt x="12775" y="23650"/>
                  <a:pt x="12873" y="24631"/>
                </a:cubicBezTo>
                <a:cubicBezTo>
                  <a:pt x="11107" y="24551"/>
                  <a:pt x="9358" y="24471"/>
                  <a:pt x="7690" y="24400"/>
                </a:cubicBezTo>
                <a:cubicBezTo>
                  <a:pt x="7654" y="23472"/>
                  <a:pt x="7619" y="22437"/>
                  <a:pt x="7583" y="21465"/>
                </a:cubicBezTo>
                <a:cubicBezTo>
                  <a:pt x="7574" y="21206"/>
                  <a:pt x="7556" y="20947"/>
                  <a:pt x="7547" y="20697"/>
                </a:cubicBezTo>
                <a:cubicBezTo>
                  <a:pt x="9180" y="20653"/>
                  <a:pt x="10875" y="20599"/>
                  <a:pt x="12606" y="20555"/>
                </a:cubicBezTo>
                <a:close/>
                <a:moveTo>
                  <a:pt x="18645" y="20403"/>
                </a:moveTo>
                <a:lnTo>
                  <a:pt x="18645" y="20403"/>
                </a:lnTo>
                <a:cubicBezTo>
                  <a:pt x="18636" y="20635"/>
                  <a:pt x="18627" y="20876"/>
                  <a:pt x="18610" y="21108"/>
                </a:cubicBezTo>
                <a:cubicBezTo>
                  <a:pt x="18556" y="22589"/>
                  <a:pt x="18502" y="23989"/>
                  <a:pt x="18485" y="24765"/>
                </a:cubicBezTo>
                <a:cubicBezTo>
                  <a:pt x="18485" y="24810"/>
                  <a:pt x="18485" y="24855"/>
                  <a:pt x="18485" y="24890"/>
                </a:cubicBezTo>
                <a:cubicBezTo>
                  <a:pt x="16763" y="24810"/>
                  <a:pt x="14996" y="24730"/>
                  <a:pt x="13257" y="24649"/>
                </a:cubicBezTo>
                <a:cubicBezTo>
                  <a:pt x="13168" y="23686"/>
                  <a:pt x="13070" y="22027"/>
                  <a:pt x="12989" y="20546"/>
                </a:cubicBezTo>
                <a:cubicBezTo>
                  <a:pt x="14872" y="20492"/>
                  <a:pt x="16781" y="20448"/>
                  <a:pt x="18645" y="20403"/>
                </a:cubicBezTo>
                <a:close/>
                <a:moveTo>
                  <a:pt x="70271" y="19199"/>
                </a:moveTo>
                <a:lnTo>
                  <a:pt x="70271" y="19199"/>
                </a:lnTo>
                <a:cubicBezTo>
                  <a:pt x="70236" y="21010"/>
                  <a:pt x="70218" y="22963"/>
                  <a:pt x="70253" y="24819"/>
                </a:cubicBezTo>
                <a:cubicBezTo>
                  <a:pt x="69988" y="24816"/>
                  <a:pt x="69721" y="24814"/>
                  <a:pt x="69454" y="24814"/>
                </a:cubicBezTo>
                <a:cubicBezTo>
                  <a:pt x="68140" y="24814"/>
                  <a:pt x="66814" y="24850"/>
                  <a:pt x="65561" y="24917"/>
                </a:cubicBezTo>
                <a:cubicBezTo>
                  <a:pt x="65347" y="23204"/>
                  <a:pt x="65142" y="21482"/>
                  <a:pt x="65133" y="19555"/>
                </a:cubicBezTo>
                <a:cubicBezTo>
                  <a:pt x="66462" y="19502"/>
                  <a:pt x="67827" y="19547"/>
                  <a:pt x="69049" y="19377"/>
                </a:cubicBezTo>
                <a:cubicBezTo>
                  <a:pt x="69468" y="19323"/>
                  <a:pt x="69906" y="19252"/>
                  <a:pt x="70271" y="19199"/>
                </a:cubicBezTo>
                <a:close/>
                <a:moveTo>
                  <a:pt x="61100" y="19457"/>
                </a:moveTo>
                <a:cubicBezTo>
                  <a:pt x="62340" y="19475"/>
                  <a:pt x="63545" y="19520"/>
                  <a:pt x="64776" y="19547"/>
                </a:cubicBezTo>
                <a:cubicBezTo>
                  <a:pt x="64776" y="21482"/>
                  <a:pt x="65017" y="23231"/>
                  <a:pt x="65204" y="24944"/>
                </a:cubicBezTo>
                <a:cubicBezTo>
                  <a:pt x="64000" y="24979"/>
                  <a:pt x="62840" y="25069"/>
                  <a:pt x="61654" y="25140"/>
                </a:cubicBezTo>
                <a:cubicBezTo>
                  <a:pt x="61422" y="23302"/>
                  <a:pt x="61216" y="21429"/>
                  <a:pt x="61092" y="19493"/>
                </a:cubicBezTo>
                <a:cubicBezTo>
                  <a:pt x="61092" y="19475"/>
                  <a:pt x="61092" y="19466"/>
                  <a:pt x="61100" y="19457"/>
                </a:cubicBezTo>
                <a:close/>
                <a:moveTo>
                  <a:pt x="24141" y="20269"/>
                </a:moveTo>
                <a:cubicBezTo>
                  <a:pt x="24051" y="21349"/>
                  <a:pt x="23962" y="22910"/>
                  <a:pt x="23891" y="24239"/>
                </a:cubicBezTo>
                <a:cubicBezTo>
                  <a:pt x="23873" y="24560"/>
                  <a:pt x="23855" y="24872"/>
                  <a:pt x="23846" y="25149"/>
                </a:cubicBezTo>
                <a:cubicBezTo>
                  <a:pt x="22258" y="25078"/>
                  <a:pt x="20581" y="24997"/>
                  <a:pt x="18868" y="24908"/>
                </a:cubicBezTo>
                <a:cubicBezTo>
                  <a:pt x="18868" y="24863"/>
                  <a:pt x="18868" y="24819"/>
                  <a:pt x="18877" y="24774"/>
                </a:cubicBezTo>
                <a:cubicBezTo>
                  <a:pt x="18886" y="23998"/>
                  <a:pt x="18940" y="22606"/>
                  <a:pt x="19002" y="21117"/>
                </a:cubicBezTo>
                <a:cubicBezTo>
                  <a:pt x="19011" y="20876"/>
                  <a:pt x="19020" y="20635"/>
                  <a:pt x="19029" y="20385"/>
                </a:cubicBezTo>
                <a:cubicBezTo>
                  <a:pt x="20795" y="20349"/>
                  <a:pt x="22517" y="20305"/>
                  <a:pt x="24141" y="20269"/>
                </a:cubicBezTo>
                <a:close/>
                <a:moveTo>
                  <a:pt x="55953" y="19306"/>
                </a:moveTo>
                <a:cubicBezTo>
                  <a:pt x="57532" y="19368"/>
                  <a:pt x="59102" y="19439"/>
                  <a:pt x="60726" y="19457"/>
                </a:cubicBezTo>
                <a:cubicBezTo>
                  <a:pt x="60868" y="21411"/>
                  <a:pt x="61065" y="23302"/>
                  <a:pt x="61297" y="25158"/>
                </a:cubicBezTo>
                <a:cubicBezTo>
                  <a:pt x="59620" y="25265"/>
                  <a:pt x="57809" y="25265"/>
                  <a:pt x="56051" y="25265"/>
                </a:cubicBezTo>
                <a:cubicBezTo>
                  <a:pt x="56033" y="23267"/>
                  <a:pt x="56015" y="21277"/>
                  <a:pt x="55944" y="19332"/>
                </a:cubicBezTo>
                <a:cubicBezTo>
                  <a:pt x="55944" y="19323"/>
                  <a:pt x="55944" y="19306"/>
                  <a:pt x="55953" y="19306"/>
                </a:cubicBezTo>
                <a:close/>
                <a:moveTo>
                  <a:pt x="50913" y="19199"/>
                </a:moveTo>
                <a:cubicBezTo>
                  <a:pt x="52501" y="19199"/>
                  <a:pt x="54044" y="19243"/>
                  <a:pt x="55587" y="19297"/>
                </a:cubicBezTo>
                <a:cubicBezTo>
                  <a:pt x="55659" y="21250"/>
                  <a:pt x="55676" y="23258"/>
                  <a:pt x="55694" y="25265"/>
                </a:cubicBezTo>
                <a:cubicBezTo>
                  <a:pt x="54178" y="25309"/>
                  <a:pt x="52634" y="25327"/>
                  <a:pt x="51127" y="25390"/>
                </a:cubicBezTo>
                <a:cubicBezTo>
                  <a:pt x="51109" y="23284"/>
                  <a:pt x="51064" y="21197"/>
                  <a:pt x="50904" y="19234"/>
                </a:cubicBezTo>
                <a:cubicBezTo>
                  <a:pt x="50895" y="19216"/>
                  <a:pt x="50895" y="19199"/>
                  <a:pt x="50913" y="19199"/>
                </a:cubicBezTo>
                <a:close/>
                <a:moveTo>
                  <a:pt x="29796" y="20135"/>
                </a:moveTo>
                <a:cubicBezTo>
                  <a:pt x="29814" y="20564"/>
                  <a:pt x="29832" y="21018"/>
                  <a:pt x="29850" y="21473"/>
                </a:cubicBezTo>
                <a:cubicBezTo>
                  <a:pt x="29904" y="22838"/>
                  <a:pt x="29966" y="24319"/>
                  <a:pt x="29993" y="25461"/>
                </a:cubicBezTo>
                <a:cubicBezTo>
                  <a:pt x="28333" y="25372"/>
                  <a:pt x="26371" y="25274"/>
                  <a:pt x="24230" y="25176"/>
                </a:cubicBezTo>
                <a:cubicBezTo>
                  <a:pt x="24239" y="24890"/>
                  <a:pt x="24257" y="24578"/>
                  <a:pt x="24274" y="24257"/>
                </a:cubicBezTo>
                <a:cubicBezTo>
                  <a:pt x="24355" y="22910"/>
                  <a:pt x="24435" y="21331"/>
                  <a:pt x="24524" y="20260"/>
                </a:cubicBezTo>
                <a:cubicBezTo>
                  <a:pt x="26469" y="20207"/>
                  <a:pt x="28262" y="20171"/>
                  <a:pt x="29796" y="20135"/>
                </a:cubicBezTo>
                <a:close/>
                <a:moveTo>
                  <a:pt x="50538" y="19199"/>
                </a:moveTo>
                <a:cubicBezTo>
                  <a:pt x="50716" y="21170"/>
                  <a:pt x="50743" y="23284"/>
                  <a:pt x="50779" y="25408"/>
                </a:cubicBezTo>
                <a:cubicBezTo>
                  <a:pt x="49280" y="25488"/>
                  <a:pt x="47755" y="25541"/>
                  <a:pt x="46238" y="25604"/>
                </a:cubicBezTo>
                <a:cubicBezTo>
                  <a:pt x="46086" y="23499"/>
                  <a:pt x="45854" y="21473"/>
                  <a:pt x="45756" y="19315"/>
                </a:cubicBezTo>
                <a:cubicBezTo>
                  <a:pt x="47335" y="19261"/>
                  <a:pt x="48905" y="19199"/>
                  <a:pt x="50538" y="19199"/>
                </a:cubicBezTo>
                <a:close/>
                <a:moveTo>
                  <a:pt x="35105" y="19966"/>
                </a:moveTo>
                <a:cubicBezTo>
                  <a:pt x="35158" y="21857"/>
                  <a:pt x="35220" y="23793"/>
                  <a:pt x="35212" y="25720"/>
                </a:cubicBezTo>
                <a:cubicBezTo>
                  <a:pt x="34846" y="25702"/>
                  <a:pt x="33044" y="25613"/>
                  <a:pt x="30376" y="25479"/>
                </a:cubicBezTo>
                <a:cubicBezTo>
                  <a:pt x="30350" y="24328"/>
                  <a:pt x="30287" y="22838"/>
                  <a:pt x="30234" y="21465"/>
                </a:cubicBezTo>
                <a:cubicBezTo>
                  <a:pt x="30216" y="21001"/>
                  <a:pt x="30198" y="20555"/>
                  <a:pt x="30189" y="20126"/>
                </a:cubicBezTo>
                <a:cubicBezTo>
                  <a:pt x="33115" y="20064"/>
                  <a:pt x="35015" y="20019"/>
                  <a:pt x="35096" y="20019"/>
                </a:cubicBezTo>
                <a:lnTo>
                  <a:pt x="35096" y="19966"/>
                </a:lnTo>
                <a:close/>
                <a:moveTo>
                  <a:pt x="45399" y="19332"/>
                </a:moveTo>
                <a:cubicBezTo>
                  <a:pt x="45498" y="21491"/>
                  <a:pt x="45738" y="23516"/>
                  <a:pt x="45890" y="25622"/>
                </a:cubicBezTo>
                <a:cubicBezTo>
                  <a:pt x="44347" y="25729"/>
                  <a:pt x="42794" y="25809"/>
                  <a:pt x="41189" y="25845"/>
                </a:cubicBezTo>
                <a:cubicBezTo>
                  <a:pt x="41126" y="23686"/>
                  <a:pt x="40885" y="21696"/>
                  <a:pt x="40805" y="19564"/>
                </a:cubicBezTo>
                <a:cubicBezTo>
                  <a:pt x="42357" y="19520"/>
                  <a:pt x="43856" y="19404"/>
                  <a:pt x="45399" y="19332"/>
                </a:cubicBezTo>
                <a:close/>
                <a:moveTo>
                  <a:pt x="40448" y="19582"/>
                </a:moveTo>
                <a:cubicBezTo>
                  <a:pt x="40537" y="21714"/>
                  <a:pt x="40769" y="23695"/>
                  <a:pt x="40832" y="25854"/>
                </a:cubicBezTo>
                <a:cubicBezTo>
                  <a:pt x="40150" y="25871"/>
                  <a:pt x="39455" y="25884"/>
                  <a:pt x="38763" y="25884"/>
                </a:cubicBezTo>
                <a:cubicBezTo>
                  <a:pt x="37664" y="25884"/>
                  <a:pt x="36576" y="25851"/>
                  <a:pt x="35568" y="25747"/>
                </a:cubicBezTo>
                <a:cubicBezTo>
                  <a:pt x="35568" y="23775"/>
                  <a:pt x="35506" y="21812"/>
                  <a:pt x="35470" y="19921"/>
                </a:cubicBezTo>
                <a:cubicBezTo>
                  <a:pt x="37049" y="19725"/>
                  <a:pt x="38735" y="19645"/>
                  <a:pt x="40448" y="19582"/>
                </a:cubicBezTo>
                <a:close/>
                <a:moveTo>
                  <a:pt x="1526" y="24533"/>
                </a:moveTo>
                <a:cubicBezTo>
                  <a:pt x="3256" y="24596"/>
                  <a:pt x="5228" y="24676"/>
                  <a:pt x="7315" y="24765"/>
                </a:cubicBezTo>
                <a:cubicBezTo>
                  <a:pt x="7351" y="25800"/>
                  <a:pt x="7369" y="26665"/>
                  <a:pt x="7351" y="27112"/>
                </a:cubicBezTo>
                <a:cubicBezTo>
                  <a:pt x="7342" y="27477"/>
                  <a:pt x="7307" y="28173"/>
                  <a:pt x="7253" y="29047"/>
                </a:cubicBezTo>
                <a:cubicBezTo>
                  <a:pt x="5032" y="29021"/>
                  <a:pt x="3007" y="28994"/>
                  <a:pt x="1356" y="28985"/>
                </a:cubicBezTo>
                <a:cubicBezTo>
                  <a:pt x="1365" y="27852"/>
                  <a:pt x="1374" y="26942"/>
                  <a:pt x="1401" y="26541"/>
                </a:cubicBezTo>
                <a:cubicBezTo>
                  <a:pt x="1436" y="26130"/>
                  <a:pt x="1481" y="25399"/>
                  <a:pt x="1526" y="24533"/>
                </a:cubicBezTo>
                <a:close/>
                <a:moveTo>
                  <a:pt x="68997" y="25170"/>
                </a:moveTo>
                <a:cubicBezTo>
                  <a:pt x="69422" y="25170"/>
                  <a:pt x="69848" y="25177"/>
                  <a:pt x="70271" y="25194"/>
                </a:cubicBezTo>
                <a:cubicBezTo>
                  <a:pt x="70298" y="26460"/>
                  <a:pt x="70343" y="27718"/>
                  <a:pt x="70450" y="28914"/>
                </a:cubicBezTo>
                <a:cubicBezTo>
                  <a:pt x="68969" y="28914"/>
                  <a:pt x="67550" y="28985"/>
                  <a:pt x="66150" y="29074"/>
                </a:cubicBezTo>
                <a:cubicBezTo>
                  <a:pt x="65936" y="27834"/>
                  <a:pt x="65757" y="26567"/>
                  <a:pt x="65606" y="25274"/>
                </a:cubicBezTo>
                <a:cubicBezTo>
                  <a:pt x="66700" y="25222"/>
                  <a:pt x="67847" y="25170"/>
                  <a:pt x="68997" y="25170"/>
                </a:cubicBezTo>
                <a:close/>
                <a:moveTo>
                  <a:pt x="7699" y="24783"/>
                </a:moveTo>
                <a:lnTo>
                  <a:pt x="7699" y="24783"/>
                </a:lnTo>
                <a:cubicBezTo>
                  <a:pt x="9376" y="24855"/>
                  <a:pt x="11134" y="24935"/>
                  <a:pt x="12909" y="25015"/>
                </a:cubicBezTo>
                <a:cubicBezTo>
                  <a:pt x="12918" y="25122"/>
                  <a:pt x="12936" y="25211"/>
                  <a:pt x="12945" y="25283"/>
                </a:cubicBezTo>
                <a:cubicBezTo>
                  <a:pt x="13043" y="25889"/>
                  <a:pt x="13007" y="27370"/>
                  <a:pt x="12971" y="28673"/>
                </a:cubicBezTo>
                <a:cubicBezTo>
                  <a:pt x="12971" y="28842"/>
                  <a:pt x="12971" y="29003"/>
                  <a:pt x="12962" y="29154"/>
                </a:cubicBezTo>
                <a:cubicBezTo>
                  <a:pt x="11125" y="29119"/>
                  <a:pt x="9332" y="29083"/>
                  <a:pt x="7637" y="29056"/>
                </a:cubicBezTo>
                <a:cubicBezTo>
                  <a:pt x="7690" y="28182"/>
                  <a:pt x="7726" y="27495"/>
                  <a:pt x="7735" y="27120"/>
                </a:cubicBezTo>
                <a:cubicBezTo>
                  <a:pt x="7753" y="26674"/>
                  <a:pt x="7735" y="25809"/>
                  <a:pt x="7699" y="24783"/>
                </a:cubicBezTo>
                <a:close/>
                <a:moveTo>
                  <a:pt x="65258" y="25283"/>
                </a:moveTo>
                <a:cubicBezTo>
                  <a:pt x="65409" y="26576"/>
                  <a:pt x="65579" y="27852"/>
                  <a:pt x="65793" y="29083"/>
                </a:cubicBezTo>
                <a:cubicBezTo>
                  <a:pt x="64597" y="29137"/>
                  <a:pt x="63384" y="29181"/>
                  <a:pt x="62153" y="29208"/>
                </a:cubicBezTo>
                <a:cubicBezTo>
                  <a:pt x="62010" y="27959"/>
                  <a:pt x="61832" y="26746"/>
                  <a:pt x="61698" y="25488"/>
                </a:cubicBezTo>
                <a:cubicBezTo>
                  <a:pt x="62867" y="25417"/>
                  <a:pt x="64053" y="25345"/>
                  <a:pt x="65231" y="25283"/>
                </a:cubicBezTo>
                <a:close/>
                <a:moveTo>
                  <a:pt x="61323" y="25515"/>
                </a:moveTo>
                <a:cubicBezTo>
                  <a:pt x="61350" y="25533"/>
                  <a:pt x="61350" y="25586"/>
                  <a:pt x="61350" y="25613"/>
                </a:cubicBezTo>
                <a:cubicBezTo>
                  <a:pt x="61511" y="26781"/>
                  <a:pt x="61636" y="28013"/>
                  <a:pt x="61796" y="29208"/>
                </a:cubicBezTo>
                <a:cubicBezTo>
                  <a:pt x="60756" y="29193"/>
                  <a:pt x="59693" y="29175"/>
                  <a:pt x="58636" y="29175"/>
                </a:cubicBezTo>
                <a:cubicBezTo>
                  <a:pt x="57817" y="29175"/>
                  <a:pt x="57001" y="29186"/>
                  <a:pt x="56203" y="29217"/>
                </a:cubicBezTo>
                <a:cubicBezTo>
                  <a:pt x="56131" y="28030"/>
                  <a:pt x="56069" y="26844"/>
                  <a:pt x="56051" y="25613"/>
                </a:cubicBezTo>
                <a:lnTo>
                  <a:pt x="56051" y="25613"/>
                </a:lnTo>
                <a:cubicBezTo>
                  <a:pt x="56379" y="25614"/>
                  <a:pt x="56707" y="25615"/>
                  <a:pt x="57035" y="25615"/>
                </a:cubicBezTo>
                <a:cubicBezTo>
                  <a:pt x="58497" y="25615"/>
                  <a:pt x="59946" y="25595"/>
                  <a:pt x="61323" y="25515"/>
                </a:cubicBezTo>
                <a:close/>
                <a:moveTo>
                  <a:pt x="13301" y="25033"/>
                </a:moveTo>
                <a:cubicBezTo>
                  <a:pt x="15023" y="25113"/>
                  <a:pt x="16763" y="25194"/>
                  <a:pt x="18476" y="25274"/>
                </a:cubicBezTo>
                <a:cubicBezTo>
                  <a:pt x="18449" y="25898"/>
                  <a:pt x="18386" y="26496"/>
                  <a:pt x="18333" y="27076"/>
                </a:cubicBezTo>
                <a:cubicBezTo>
                  <a:pt x="18271" y="27816"/>
                  <a:pt x="18199" y="28530"/>
                  <a:pt x="18190" y="29270"/>
                </a:cubicBezTo>
                <a:cubicBezTo>
                  <a:pt x="16576" y="29235"/>
                  <a:pt x="14952" y="29199"/>
                  <a:pt x="13346" y="29163"/>
                </a:cubicBezTo>
                <a:cubicBezTo>
                  <a:pt x="13355" y="29012"/>
                  <a:pt x="13355" y="28851"/>
                  <a:pt x="13355" y="28682"/>
                </a:cubicBezTo>
                <a:cubicBezTo>
                  <a:pt x="13391" y="27299"/>
                  <a:pt x="13426" y="25863"/>
                  <a:pt x="13328" y="25229"/>
                </a:cubicBezTo>
                <a:cubicBezTo>
                  <a:pt x="13319" y="25167"/>
                  <a:pt x="13310" y="25104"/>
                  <a:pt x="13301" y="25033"/>
                </a:cubicBezTo>
                <a:close/>
                <a:moveTo>
                  <a:pt x="55694" y="25622"/>
                </a:moveTo>
                <a:cubicBezTo>
                  <a:pt x="55712" y="26862"/>
                  <a:pt x="55783" y="28048"/>
                  <a:pt x="55855" y="29235"/>
                </a:cubicBezTo>
                <a:cubicBezTo>
                  <a:pt x="54312" y="29306"/>
                  <a:pt x="52670" y="29270"/>
                  <a:pt x="51127" y="29333"/>
                </a:cubicBezTo>
                <a:cubicBezTo>
                  <a:pt x="51100" y="28155"/>
                  <a:pt x="51145" y="26906"/>
                  <a:pt x="51136" y="25738"/>
                </a:cubicBezTo>
                <a:cubicBezTo>
                  <a:pt x="52643" y="25684"/>
                  <a:pt x="54169" y="25657"/>
                  <a:pt x="55694" y="25622"/>
                </a:cubicBezTo>
                <a:close/>
                <a:moveTo>
                  <a:pt x="18859" y="25301"/>
                </a:moveTo>
                <a:cubicBezTo>
                  <a:pt x="20563" y="25381"/>
                  <a:pt x="22240" y="25461"/>
                  <a:pt x="23819" y="25533"/>
                </a:cubicBezTo>
                <a:cubicBezTo>
                  <a:pt x="23802" y="25943"/>
                  <a:pt x="23775" y="26282"/>
                  <a:pt x="23757" y="26514"/>
                </a:cubicBezTo>
                <a:cubicBezTo>
                  <a:pt x="23721" y="26969"/>
                  <a:pt x="23712" y="28066"/>
                  <a:pt x="23712" y="29404"/>
                </a:cubicBezTo>
                <a:cubicBezTo>
                  <a:pt x="22071" y="29369"/>
                  <a:pt x="20331" y="29324"/>
                  <a:pt x="18574" y="29279"/>
                </a:cubicBezTo>
                <a:cubicBezTo>
                  <a:pt x="18583" y="28548"/>
                  <a:pt x="18654" y="27843"/>
                  <a:pt x="18717" y="27112"/>
                </a:cubicBezTo>
                <a:cubicBezTo>
                  <a:pt x="18770" y="26523"/>
                  <a:pt x="18833" y="25925"/>
                  <a:pt x="18859" y="25301"/>
                </a:cubicBezTo>
                <a:close/>
                <a:moveTo>
                  <a:pt x="50779" y="25764"/>
                </a:moveTo>
                <a:lnTo>
                  <a:pt x="50779" y="25764"/>
                </a:lnTo>
                <a:cubicBezTo>
                  <a:pt x="50806" y="26933"/>
                  <a:pt x="50743" y="28155"/>
                  <a:pt x="50779" y="29333"/>
                </a:cubicBezTo>
                <a:cubicBezTo>
                  <a:pt x="49378" y="29404"/>
                  <a:pt x="47906" y="29404"/>
                  <a:pt x="46443" y="29413"/>
                </a:cubicBezTo>
                <a:cubicBezTo>
                  <a:pt x="46399" y="28262"/>
                  <a:pt x="46327" y="27067"/>
                  <a:pt x="46274" y="25961"/>
                </a:cubicBezTo>
                <a:cubicBezTo>
                  <a:pt x="47772" y="25889"/>
                  <a:pt x="49289" y="25845"/>
                  <a:pt x="50779" y="25764"/>
                </a:cubicBezTo>
                <a:close/>
                <a:moveTo>
                  <a:pt x="45890" y="25979"/>
                </a:moveTo>
                <a:cubicBezTo>
                  <a:pt x="45926" y="26014"/>
                  <a:pt x="45926" y="26095"/>
                  <a:pt x="45926" y="26166"/>
                </a:cubicBezTo>
                <a:cubicBezTo>
                  <a:pt x="45979" y="27227"/>
                  <a:pt x="46051" y="28343"/>
                  <a:pt x="46095" y="29422"/>
                </a:cubicBezTo>
                <a:cubicBezTo>
                  <a:pt x="44604" y="29463"/>
                  <a:pt x="43159" y="29549"/>
                  <a:pt x="41627" y="29549"/>
                </a:cubicBezTo>
                <a:cubicBezTo>
                  <a:pt x="41491" y="29549"/>
                  <a:pt x="41353" y="29548"/>
                  <a:pt x="41215" y="29547"/>
                </a:cubicBezTo>
                <a:cubicBezTo>
                  <a:pt x="41215" y="28423"/>
                  <a:pt x="41224" y="27290"/>
                  <a:pt x="41198" y="26193"/>
                </a:cubicBezTo>
                <a:cubicBezTo>
                  <a:pt x="42803" y="26166"/>
                  <a:pt x="44356" y="26077"/>
                  <a:pt x="45890" y="25979"/>
                </a:cubicBezTo>
                <a:close/>
                <a:moveTo>
                  <a:pt x="24203" y="25559"/>
                </a:moveTo>
                <a:cubicBezTo>
                  <a:pt x="26362" y="25657"/>
                  <a:pt x="28333" y="25756"/>
                  <a:pt x="30002" y="25845"/>
                </a:cubicBezTo>
                <a:cubicBezTo>
                  <a:pt x="30011" y="26389"/>
                  <a:pt x="30020" y="26835"/>
                  <a:pt x="30011" y="27112"/>
                </a:cubicBezTo>
                <a:cubicBezTo>
                  <a:pt x="30002" y="27495"/>
                  <a:pt x="29957" y="28218"/>
                  <a:pt x="29904" y="29146"/>
                </a:cubicBezTo>
                <a:cubicBezTo>
                  <a:pt x="29904" y="29288"/>
                  <a:pt x="29895" y="29431"/>
                  <a:pt x="29886" y="29574"/>
                </a:cubicBezTo>
                <a:cubicBezTo>
                  <a:pt x="28209" y="29520"/>
                  <a:pt x="26228" y="29476"/>
                  <a:pt x="24096" y="29413"/>
                </a:cubicBezTo>
                <a:cubicBezTo>
                  <a:pt x="24096" y="28084"/>
                  <a:pt x="24105" y="26996"/>
                  <a:pt x="24141" y="26541"/>
                </a:cubicBezTo>
                <a:cubicBezTo>
                  <a:pt x="24158" y="26309"/>
                  <a:pt x="24185" y="25970"/>
                  <a:pt x="24203" y="25559"/>
                </a:cubicBezTo>
                <a:close/>
                <a:moveTo>
                  <a:pt x="30385" y="25863"/>
                </a:moveTo>
                <a:lnTo>
                  <a:pt x="30385" y="25863"/>
                </a:lnTo>
                <a:cubicBezTo>
                  <a:pt x="33088" y="25996"/>
                  <a:pt x="34908" y="26095"/>
                  <a:pt x="35203" y="26112"/>
                </a:cubicBezTo>
                <a:cubicBezTo>
                  <a:pt x="35185" y="27299"/>
                  <a:pt x="35131" y="28521"/>
                  <a:pt x="35149" y="29716"/>
                </a:cubicBezTo>
                <a:cubicBezTo>
                  <a:pt x="34667" y="29708"/>
                  <a:pt x="32856" y="29654"/>
                  <a:pt x="30269" y="29583"/>
                </a:cubicBezTo>
                <a:cubicBezTo>
                  <a:pt x="30278" y="29440"/>
                  <a:pt x="30287" y="29297"/>
                  <a:pt x="30287" y="29163"/>
                </a:cubicBezTo>
                <a:cubicBezTo>
                  <a:pt x="30341" y="28236"/>
                  <a:pt x="30385" y="27504"/>
                  <a:pt x="30394" y="27120"/>
                </a:cubicBezTo>
                <a:cubicBezTo>
                  <a:pt x="30403" y="26844"/>
                  <a:pt x="30403" y="26407"/>
                  <a:pt x="30385" y="25863"/>
                </a:cubicBezTo>
                <a:close/>
                <a:moveTo>
                  <a:pt x="35568" y="26103"/>
                </a:moveTo>
                <a:cubicBezTo>
                  <a:pt x="36562" y="26207"/>
                  <a:pt x="37648" y="26237"/>
                  <a:pt x="38742" y="26237"/>
                </a:cubicBezTo>
                <a:cubicBezTo>
                  <a:pt x="39446" y="26237"/>
                  <a:pt x="40153" y="26224"/>
                  <a:pt x="40841" y="26210"/>
                </a:cubicBezTo>
                <a:cubicBezTo>
                  <a:pt x="40868" y="27299"/>
                  <a:pt x="40859" y="28432"/>
                  <a:pt x="40868" y="29556"/>
                </a:cubicBezTo>
                <a:cubicBezTo>
                  <a:pt x="39057" y="29592"/>
                  <a:pt x="37335" y="29716"/>
                  <a:pt x="35506" y="29734"/>
                </a:cubicBezTo>
                <a:cubicBezTo>
                  <a:pt x="35479" y="28521"/>
                  <a:pt x="35542" y="27335"/>
                  <a:pt x="35559" y="26130"/>
                </a:cubicBezTo>
                <a:cubicBezTo>
                  <a:pt x="35559" y="26121"/>
                  <a:pt x="35559" y="26103"/>
                  <a:pt x="35568" y="26103"/>
                </a:cubicBezTo>
                <a:close/>
                <a:moveTo>
                  <a:pt x="1356" y="29369"/>
                </a:moveTo>
                <a:cubicBezTo>
                  <a:pt x="2998" y="29377"/>
                  <a:pt x="5014" y="29404"/>
                  <a:pt x="7235" y="29440"/>
                </a:cubicBezTo>
                <a:cubicBezTo>
                  <a:pt x="7155" y="30948"/>
                  <a:pt x="7075" y="32393"/>
                  <a:pt x="7030" y="33597"/>
                </a:cubicBezTo>
                <a:cubicBezTo>
                  <a:pt x="4746" y="33499"/>
                  <a:pt x="2784" y="33410"/>
                  <a:pt x="1374" y="33329"/>
                </a:cubicBezTo>
                <a:cubicBezTo>
                  <a:pt x="1365" y="32000"/>
                  <a:pt x="1356" y="30582"/>
                  <a:pt x="1356" y="29369"/>
                </a:cubicBezTo>
                <a:close/>
                <a:moveTo>
                  <a:pt x="7619" y="29440"/>
                </a:moveTo>
                <a:cubicBezTo>
                  <a:pt x="9314" y="29476"/>
                  <a:pt x="11116" y="29502"/>
                  <a:pt x="12954" y="29547"/>
                </a:cubicBezTo>
                <a:cubicBezTo>
                  <a:pt x="12945" y="30270"/>
                  <a:pt x="12936" y="30894"/>
                  <a:pt x="12971" y="31233"/>
                </a:cubicBezTo>
                <a:cubicBezTo>
                  <a:pt x="13007" y="31599"/>
                  <a:pt x="13007" y="32643"/>
                  <a:pt x="12989" y="33838"/>
                </a:cubicBezTo>
                <a:cubicBezTo>
                  <a:pt x="11027" y="33767"/>
                  <a:pt x="9135" y="33686"/>
                  <a:pt x="7414" y="33615"/>
                </a:cubicBezTo>
                <a:cubicBezTo>
                  <a:pt x="7467" y="32250"/>
                  <a:pt x="7547" y="30680"/>
                  <a:pt x="7619" y="29440"/>
                </a:cubicBezTo>
                <a:close/>
                <a:moveTo>
                  <a:pt x="13337" y="29556"/>
                </a:moveTo>
                <a:cubicBezTo>
                  <a:pt x="14943" y="29583"/>
                  <a:pt x="16576" y="29618"/>
                  <a:pt x="18190" y="29663"/>
                </a:cubicBezTo>
                <a:cubicBezTo>
                  <a:pt x="18190" y="29859"/>
                  <a:pt x="18199" y="30064"/>
                  <a:pt x="18208" y="30278"/>
                </a:cubicBezTo>
                <a:cubicBezTo>
                  <a:pt x="18262" y="31313"/>
                  <a:pt x="18378" y="32518"/>
                  <a:pt x="18485" y="33677"/>
                </a:cubicBezTo>
                <a:cubicBezTo>
                  <a:pt x="18502" y="33802"/>
                  <a:pt x="18511" y="33927"/>
                  <a:pt x="18520" y="34052"/>
                </a:cubicBezTo>
                <a:cubicBezTo>
                  <a:pt x="16799" y="33981"/>
                  <a:pt x="15068" y="33918"/>
                  <a:pt x="13373" y="33856"/>
                </a:cubicBezTo>
                <a:cubicBezTo>
                  <a:pt x="13391" y="32616"/>
                  <a:pt x="13391" y="31581"/>
                  <a:pt x="13355" y="31197"/>
                </a:cubicBezTo>
                <a:cubicBezTo>
                  <a:pt x="13319" y="30876"/>
                  <a:pt x="13328" y="30261"/>
                  <a:pt x="13337" y="29556"/>
                </a:cubicBezTo>
                <a:close/>
                <a:moveTo>
                  <a:pt x="18574" y="29672"/>
                </a:moveTo>
                <a:lnTo>
                  <a:pt x="18574" y="29672"/>
                </a:lnTo>
                <a:cubicBezTo>
                  <a:pt x="20331" y="29708"/>
                  <a:pt x="22071" y="29752"/>
                  <a:pt x="23712" y="29797"/>
                </a:cubicBezTo>
                <a:cubicBezTo>
                  <a:pt x="23712" y="31197"/>
                  <a:pt x="23721" y="32812"/>
                  <a:pt x="23739" y="34239"/>
                </a:cubicBezTo>
                <a:cubicBezTo>
                  <a:pt x="22178" y="34186"/>
                  <a:pt x="20554" y="34123"/>
                  <a:pt x="18913" y="34061"/>
                </a:cubicBezTo>
                <a:cubicBezTo>
                  <a:pt x="18895" y="33918"/>
                  <a:pt x="18886" y="33784"/>
                  <a:pt x="18868" y="33642"/>
                </a:cubicBezTo>
                <a:cubicBezTo>
                  <a:pt x="18761" y="32482"/>
                  <a:pt x="18645" y="31287"/>
                  <a:pt x="18592" y="30261"/>
                </a:cubicBezTo>
                <a:cubicBezTo>
                  <a:pt x="18583" y="30055"/>
                  <a:pt x="18574" y="29859"/>
                  <a:pt x="18574" y="29672"/>
                </a:cubicBezTo>
                <a:close/>
                <a:moveTo>
                  <a:pt x="24096" y="29806"/>
                </a:moveTo>
                <a:cubicBezTo>
                  <a:pt x="26228" y="29859"/>
                  <a:pt x="28191" y="29913"/>
                  <a:pt x="29859" y="29957"/>
                </a:cubicBezTo>
                <a:cubicBezTo>
                  <a:pt x="29770" y="31643"/>
                  <a:pt x="29689" y="33231"/>
                  <a:pt x="29663" y="34445"/>
                </a:cubicBezTo>
                <a:cubicBezTo>
                  <a:pt x="28021" y="34391"/>
                  <a:pt x="26139" y="34320"/>
                  <a:pt x="24123" y="34248"/>
                </a:cubicBezTo>
                <a:cubicBezTo>
                  <a:pt x="24114" y="32830"/>
                  <a:pt x="24096" y="31206"/>
                  <a:pt x="24096" y="29806"/>
                </a:cubicBezTo>
                <a:close/>
                <a:moveTo>
                  <a:pt x="30251" y="29966"/>
                </a:moveTo>
                <a:cubicBezTo>
                  <a:pt x="32981" y="30038"/>
                  <a:pt x="34846" y="30091"/>
                  <a:pt x="35167" y="30100"/>
                </a:cubicBezTo>
                <a:cubicBezTo>
                  <a:pt x="35220" y="31670"/>
                  <a:pt x="35390" y="33160"/>
                  <a:pt x="35497" y="34641"/>
                </a:cubicBezTo>
                <a:cubicBezTo>
                  <a:pt x="35435" y="34641"/>
                  <a:pt x="35336" y="34641"/>
                  <a:pt x="35203" y="34632"/>
                </a:cubicBezTo>
                <a:cubicBezTo>
                  <a:pt x="35113" y="34623"/>
                  <a:pt x="35033" y="34614"/>
                  <a:pt x="34953" y="34605"/>
                </a:cubicBezTo>
                <a:lnTo>
                  <a:pt x="34953" y="34623"/>
                </a:lnTo>
                <a:cubicBezTo>
                  <a:pt x="34070" y="34596"/>
                  <a:pt x="32321" y="34534"/>
                  <a:pt x="30046" y="34453"/>
                </a:cubicBezTo>
                <a:cubicBezTo>
                  <a:pt x="30082" y="33115"/>
                  <a:pt x="30171" y="31385"/>
                  <a:pt x="30251" y="29966"/>
                </a:cubicBezTo>
                <a:close/>
                <a:moveTo>
                  <a:pt x="70485" y="29270"/>
                </a:moveTo>
                <a:cubicBezTo>
                  <a:pt x="70646" y="31064"/>
                  <a:pt x="70887" y="32848"/>
                  <a:pt x="70985" y="34677"/>
                </a:cubicBezTo>
                <a:cubicBezTo>
                  <a:pt x="69727" y="34739"/>
                  <a:pt x="68532" y="34864"/>
                  <a:pt x="67229" y="34882"/>
                </a:cubicBezTo>
                <a:cubicBezTo>
                  <a:pt x="66917" y="33035"/>
                  <a:pt x="66516" y="31278"/>
                  <a:pt x="66212" y="29422"/>
                </a:cubicBezTo>
                <a:cubicBezTo>
                  <a:pt x="67595" y="29333"/>
                  <a:pt x="69013" y="29270"/>
                  <a:pt x="70485" y="29270"/>
                </a:cubicBezTo>
                <a:close/>
                <a:moveTo>
                  <a:pt x="40876" y="29913"/>
                </a:moveTo>
                <a:cubicBezTo>
                  <a:pt x="40903" y="31661"/>
                  <a:pt x="40939" y="33410"/>
                  <a:pt x="41055" y="35078"/>
                </a:cubicBezTo>
                <a:cubicBezTo>
                  <a:pt x="39253" y="35024"/>
                  <a:pt x="37558" y="34855"/>
                  <a:pt x="35863" y="34694"/>
                </a:cubicBezTo>
                <a:cubicBezTo>
                  <a:pt x="35738" y="33169"/>
                  <a:pt x="35577" y="31679"/>
                  <a:pt x="35515" y="30091"/>
                </a:cubicBezTo>
                <a:cubicBezTo>
                  <a:pt x="37344" y="30073"/>
                  <a:pt x="39065" y="29948"/>
                  <a:pt x="40876" y="29913"/>
                </a:cubicBezTo>
                <a:close/>
                <a:moveTo>
                  <a:pt x="65802" y="29431"/>
                </a:moveTo>
                <a:cubicBezTo>
                  <a:pt x="65864" y="29440"/>
                  <a:pt x="65838" y="29440"/>
                  <a:pt x="65855" y="29485"/>
                </a:cubicBezTo>
                <a:cubicBezTo>
                  <a:pt x="65873" y="29538"/>
                  <a:pt x="65900" y="29690"/>
                  <a:pt x="65909" y="29743"/>
                </a:cubicBezTo>
                <a:cubicBezTo>
                  <a:pt x="66212" y="31483"/>
                  <a:pt x="66578" y="33187"/>
                  <a:pt x="66863" y="34900"/>
                </a:cubicBezTo>
                <a:cubicBezTo>
                  <a:pt x="65445" y="34944"/>
                  <a:pt x="64044" y="35016"/>
                  <a:pt x="62662" y="35087"/>
                </a:cubicBezTo>
                <a:cubicBezTo>
                  <a:pt x="62537" y="33213"/>
                  <a:pt x="62394" y="31349"/>
                  <a:pt x="62189" y="29556"/>
                </a:cubicBezTo>
                <a:cubicBezTo>
                  <a:pt x="63090" y="29556"/>
                  <a:pt x="63982" y="29493"/>
                  <a:pt x="64883" y="29476"/>
                </a:cubicBezTo>
                <a:cubicBezTo>
                  <a:pt x="65177" y="29467"/>
                  <a:pt x="65472" y="29467"/>
                  <a:pt x="65766" y="29449"/>
                </a:cubicBezTo>
                <a:cubicBezTo>
                  <a:pt x="65784" y="29440"/>
                  <a:pt x="65784" y="29431"/>
                  <a:pt x="65802" y="29431"/>
                </a:cubicBezTo>
                <a:close/>
                <a:moveTo>
                  <a:pt x="46104" y="29779"/>
                </a:moveTo>
                <a:cubicBezTo>
                  <a:pt x="46176" y="31581"/>
                  <a:pt x="46309" y="33329"/>
                  <a:pt x="46407" y="35114"/>
                </a:cubicBezTo>
                <a:cubicBezTo>
                  <a:pt x="45340" y="35114"/>
                  <a:pt x="44261" y="35143"/>
                  <a:pt x="43193" y="35143"/>
                </a:cubicBezTo>
                <a:cubicBezTo>
                  <a:pt x="42592" y="35143"/>
                  <a:pt x="41994" y="35134"/>
                  <a:pt x="41403" y="35105"/>
                </a:cubicBezTo>
                <a:cubicBezTo>
                  <a:pt x="41296" y="33419"/>
                  <a:pt x="41260" y="31670"/>
                  <a:pt x="41224" y="29913"/>
                </a:cubicBezTo>
                <a:cubicBezTo>
                  <a:pt x="42893" y="29904"/>
                  <a:pt x="44481" y="29823"/>
                  <a:pt x="46104" y="29779"/>
                </a:cubicBezTo>
                <a:close/>
                <a:moveTo>
                  <a:pt x="50779" y="29690"/>
                </a:moveTo>
                <a:cubicBezTo>
                  <a:pt x="50814" y="31536"/>
                  <a:pt x="50913" y="33329"/>
                  <a:pt x="50975" y="35149"/>
                </a:cubicBezTo>
                <a:cubicBezTo>
                  <a:pt x="50780" y="35151"/>
                  <a:pt x="50586" y="35151"/>
                  <a:pt x="50392" y="35151"/>
                </a:cubicBezTo>
                <a:cubicBezTo>
                  <a:pt x="49167" y="35151"/>
                  <a:pt x="47965" y="35129"/>
                  <a:pt x="46755" y="35114"/>
                </a:cubicBezTo>
                <a:cubicBezTo>
                  <a:pt x="46675" y="33321"/>
                  <a:pt x="46515" y="31554"/>
                  <a:pt x="46470" y="29770"/>
                </a:cubicBezTo>
                <a:lnTo>
                  <a:pt x="46470" y="29770"/>
                </a:lnTo>
                <a:cubicBezTo>
                  <a:pt x="46598" y="29771"/>
                  <a:pt x="46726" y="29771"/>
                  <a:pt x="46853" y="29771"/>
                </a:cubicBezTo>
                <a:cubicBezTo>
                  <a:pt x="48189" y="29771"/>
                  <a:pt x="49484" y="29730"/>
                  <a:pt x="50779" y="29690"/>
                </a:cubicBezTo>
                <a:close/>
                <a:moveTo>
                  <a:pt x="55873" y="29592"/>
                </a:moveTo>
                <a:cubicBezTo>
                  <a:pt x="55998" y="31394"/>
                  <a:pt x="55980" y="33338"/>
                  <a:pt x="56007" y="35247"/>
                </a:cubicBezTo>
                <a:cubicBezTo>
                  <a:pt x="54499" y="35167"/>
                  <a:pt x="52929" y="35149"/>
                  <a:pt x="51332" y="35149"/>
                </a:cubicBezTo>
                <a:cubicBezTo>
                  <a:pt x="51252" y="33347"/>
                  <a:pt x="51180" y="31527"/>
                  <a:pt x="51127" y="29681"/>
                </a:cubicBezTo>
                <a:cubicBezTo>
                  <a:pt x="52679" y="29627"/>
                  <a:pt x="54329" y="29654"/>
                  <a:pt x="55873" y="29592"/>
                </a:cubicBezTo>
                <a:close/>
                <a:moveTo>
                  <a:pt x="58533" y="29526"/>
                </a:moveTo>
                <a:cubicBezTo>
                  <a:pt x="59634" y="29526"/>
                  <a:pt x="60745" y="29545"/>
                  <a:pt x="61841" y="29556"/>
                </a:cubicBezTo>
                <a:cubicBezTo>
                  <a:pt x="62037" y="31367"/>
                  <a:pt x="62180" y="33231"/>
                  <a:pt x="62305" y="35114"/>
                </a:cubicBezTo>
                <a:cubicBezTo>
                  <a:pt x="60518" y="35196"/>
                  <a:pt x="58654" y="35248"/>
                  <a:pt x="56799" y="35248"/>
                </a:cubicBezTo>
                <a:cubicBezTo>
                  <a:pt x="56653" y="35248"/>
                  <a:pt x="56508" y="35248"/>
                  <a:pt x="56363" y="35247"/>
                </a:cubicBezTo>
                <a:cubicBezTo>
                  <a:pt x="56346" y="33329"/>
                  <a:pt x="56337" y="31358"/>
                  <a:pt x="56238" y="29565"/>
                </a:cubicBezTo>
                <a:cubicBezTo>
                  <a:pt x="56993" y="29535"/>
                  <a:pt x="57760" y="29526"/>
                  <a:pt x="58533" y="29526"/>
                </a:cubicBezTo>
                <a:close/>
                <a:moveTo>
                  <a:pt x="71012" y="35024"/>
                </a:moveTo>
                <a:cubicBezTo>
                  <a:pt x="71056" y="35961"/>
                  <a:pt x="71074" y="36925"/>
                  <a:pt x="71101" y="37879"/>
                </a:cubicBezTo>
                <a:cubicBezTo>
                  <a:pt x="69959" y="37959"/>
                  <a:pt x="68853" y="38066"/>
                  <a:pt x="67747" y="38174"/>
                </a:cubicBezTo>
                <a:cubicBezTo>
                  <a:pt x="67577" y="37210"/>
                  <a:pt x="67425" y="36238"/>
                  <a:pt x="67292" y="35239"/>
                </a:cubicBezTo>
                <a:cubicBezTo>
                  <a:pt x="68576" y="35212"/>
                  <a:pt x="69763" y="35087"/>
                  <a:pt x="71012" y="35024"/>
                </a:cubicBezTo>
                <a:close/>
                <a:moveTo>
                  <a:pt x="66917" y="35247"/>
                </a:moveTo>
                <a:cubicBezTo>
                  <a:pt x="66926" y="35247"/>
                  <a:pt x="66926" y="35247"/>
                  <a:pt x="66926" y="35256"/>
                </a:cubicBezTo>
                <a:cubicBezTo>
                  <a:pt x="67078" y="36247"/>
                  <a:pt x="67220" y="37246"/>
                  <a:pt x="67390" y="38218"/>
                </a:cubicBezTo>
                <a:cubicBezTo>
                  <a:pt x="65900" y="38361"/>
                  <a:pt x="64428" y="38530"/>
                  <a:pt x="62947" y="38682"/>
                </a:cubicBezTo>
                <a:cubicBezTo>
                  <a:pt x="62858" y="37612"/>
                  <a:pt x="62751" y="36550"/>
                  <a:pt x="62688" y="35444"/>
                </a:cubicBezTo>
                <a:cubicBezTo>
                  <a:pt x="64080" y="35363"/>
                  <a:pt x="65507" y="35310"/>
                  <a:pt x="66917" y="35247"/>
                </a:cubicBezTo>
                <a:close/>
                <a:moveTo>
                  <a:pt x="62314" y="35462"/>
                </a:moveTo>
                <a:cubicBezTo>
                  <a:pt x="62358" y="35479"/>
                  <a:pt x="62332" y="35533"/>
                  <a:pt x="62340" y="35560"/>
                </a:cubicBezTo>
                <a:cubicBezTo>
                  <a:pt x="62385" y="36050"/>
                  <a:pt x="62403" y="36586"/>
                  <a:pt x="62448" y="37094"/>
                </a:cubicBezTo>
                <a:cubicBezTo>
                  <a:pt x="62501" y="37638"/>
                  <a:pt x="62555" y="38182"/>
                  <a:pt x="62599" y="38709"/>
                </a:cubicBezTo>
                <a:cubicBezTo>
                  <a:pt x="60610" y="38869"/>
                  <a:pt x="58495" y="38905"/>
                  <a:pt x="56426" y="38976"/>
                </a:cubicBezTo>
                <a:cubicBezTo>
                  <a:pt x="56417" y="37843"/>
                  <a:pt x="56399" y="36719"/>
                  <a:pt x="56372" y="35613"/>
                </a:cubicBezTo>
                <a:cubicBezTo>
                  <a:pt x="58388" y="35604"/>
                  <a:pt x="60387" y="35560"/>
                  <a:pt x="62314" y="35462"/>
                </a:cubicBezTo>
                <a:close/>
                <a:moveTo>
                  <a:pt x="51368" y="35506"/>
                </a:moveTo>
                <a:cubicBezTo>
                  <a:pt x="52938" y="35515"/>
                  <a:pt x="54517" y="35515"/>
                  <a:pt x="56015" y="35595"/>
                </a:cubicBezTo>
                <a:cubicBezTo>
                  <a:pt x="56042" y="36719"/>
                  <a:pt x="56060" y="37843"/>
                  <a:pt x="56069" y="38976"/>
                </a:cubicBezTo>
                <a:cubicBezTo>
                  <a:pt x="54561" y="38985"/>
                  <a:pt x="53027" y="38968"/>
                  <a:pt x="51573" y="39039"/>
                </a:cubicBezTo>
                <a:cubicBezTo>
                  <a:pt x="51448" y="37915"/>
                  <a:pt x="51403" y="36719"/>
                  <a:pt x="51350" y="35533"/>
                </a:cubicBezTo>
                <a:cubicBezTo>
                  <a:pt x="51350" y="35515"/>
                  <a:pt x="51350" y="35506"/>
                  <a:pt x="51368" y="35506"/>
                </a:cubicBezTo>
                <a:close/>
                <a:moveTo>
                  <a:pt x="46782" y="35462"/>
                </a:moveTo>
                <a:cubicBezTo>
                  <a:pt x="47987" y="35485"/>
                  <a:pt x="49199" y="35508"/>
                  <a:pt x="50424" y="35508"/>
                </a:cubicBezTo>
                <a:cubicBezTo>
                  <a:pt x="50613" y="35508"/>
                  <a:pt x="50803" y="35507"/>
                  <a:pt x="50993" y="35506"/>
                </a:cubicBezTo>
                <a:cubicBezTo>
                  <a:pt x="51046" y="36711"/>
                  <a:pt x="51100" y="37915"/>
                  <a:pt x="51225" y="39048"/>
                </a:cubicBezTo>
                <a:cubicBezTo>
                  <a:pt x="49780" y="39092"/>
                  <a:pt x="48317" y="39119"/>
                  <a:pt x="46836" y="39128"/>
                </a:cubicBezTo>
                <a:cubicBezTo>
                  <a:pt x="46809" y="37924"/>
                  <a:pt x="46836" y="36666"/>
                  <a:pt x="46773" y="35497"/>
                </a:cubicBezTo>
                <a:cubicBezTo>
                  <a:pt x="46764" y="35479"/>
                  <a:pt x="46764" y="35470"/>
                  <a:pt x="46782" y="35462"/>
                </a:cubicBezTo>
                <a:close/>
                <a:moveTo>
                  <a:pt x="41447" y="35453"/>
                </a:moveTo>
                <a:cubicBezTo>
                  <a:pt x="42027" y="35487"/>
                  <a:pt x="42609" y="35499"/>
                  <a:pt x="43195" y="35499"/>
                </a:cubicBezTo>
                <a:cubicBezTo>
                  <a:pt x="44260" y="35499"/>
                  <a:pt x="45334" y="35462"/>
                  <a:pt x="46416" y="35462"/>
                </a:cubicBezTo>
                <a:cubicBezTo>
                  <a:pt x="46479" y="36648"/>
                  <a:pt x="46452" y="37924"/>
                  <a:pt x="46479" y="39137"/>
                </a:cubicBezTo>
                <a:cubicBezTo>
                  <a:pt x="44864" y="39155"/>
                  <a:pt x="43214" y="39146"/>
                  <a:pt x="41590" y="39155"/>
                </a:cubicBezTo>
                <a:cubicBezTo>
                  <a:pt x="41572" y="37897"/>
                  <a:pt x="41528" y="36666"/>
                  <a:pt x="41438" y="35488"/>
                </a:cubicBezTo>
                <a:cubicBezTo>
                  <a:pt x="41430" y="35470"/>
                  <a:pt x="41430" y="35453"/>
                  <a:pt x="41447" y="35453"/>
                </a:cubicBezTo>
                <a:close/>
                <a:moveTo>
                  <a:pt x="35897" y="35053"/>
                </a:moveTo>
                <a:cubicBezTo>
                  <a:pt x="35898" y="35053"/>
                  <a:pt x="35898" y="35055"/>
                  <a:pt x="35898" y="35060"/>
                </a:cubicBezTo>
                <a:cubicBezTo>
                  <a:pt x="37602" y="35212"/>
                  <a:pt x="39297" y="35372"/>
                  <a:pt x="41082" y="35444"/>
                </a:cubicBezTo>
                <a:cubicBezTo>
                  <a:pt x="41171" y="36648"/>
                  <a:pt x="41224" y="37888"/>
                  <a:pt x="41233" y="39173"/>
                </a:cubicBezTo>
                <a:cubicBezTo>
                  <a:pt x="41086" y="39174"/>
                  <a:pt x="40938" y="39175"/>
                  <a:pt x="40791" y="39175"/>
                </a:cubicBezTo>
                <a:cubicBezTo>
                  <a:pt x="39592" y="39175"/>
                  <a:pt x="38411" y="39130"/>
                  <a:pt x="37224" y="39130"/>
                </a:cubicBezTo>
                <a:cubicBezTo>
                  <a:pt x="36851" y="39130"/>
                  <a:pt x="36478" y="39134"/>
                  <a:pt x="36104" y="39146"/>
                </a:cubicBezTo>
                <a:cubicBezTo>
                  <a:pt x="36068" y="37754"/>
                  <a:pt x="35997" y="36398"/>
                  <a:pt x="35890" y="35078"/>
                </a:cubicBezTo>
                <a:cubicBezTo>
                  <a:pt x="35890" y="35065"/>
                  <a:pt x="35894" y="35053"/>
                  <a:pt x="35897" y="35053"/>
                </a:cubicBezTo>
                <a:close/>
                <a:moveTo>
                  <a:pt x="30037" y="34846"/>
                </a:moveTo>
                <a:cubicBezTo>
                  <a:pt x="33097" y="34944"/>
                  <a:pt x="35203" y="35016"/>
                  <a:pt x="35515" y="35024"/>
                </a:cubicBezTo>
                <a:cubicBezTo>
                  <a:pt x="35524" y="35033"/>
                  <a:pt x="35533" y="35033"/>
                  <a:pt x="35542" y="35042"/>
                </a:cubicBezTo>
                <a:cubicBezTo>
                  <a:pt x="35631" y="36372"/>
                  <a:pt x="35729" y="37745"/>
                  <a:pt x="35738" y="39137"/>
                </a:cubicBezTo>
                <a:lnTo>
                  <a:pt x="34596" y="39182"/>
                </a:lnTo>
                <a:cubicBezTo>
                  <a:pt x="34534" y="39191"/>
                  <a:pt x="32803" y="39235"/>
                  <a:pt x="30207" y="39298"/>
                </a:cubicBezTo>
                <a:cubicBezTo>
                  <a:pt x="30216" y="38075"/>
                  <a:pt x="30198" y="36960"/>
                  <a:pt x="30100" y="36559"/>
                </a:cubicBezTo>
                <a:cubicBezTo>
                  <a:pt x="30037" y="36309"/>
                  <a:pt x="30028" y="35667"/>
                  <a:pt x="30037" y="34846"/>
                </a:cubicBezTo>
                <a:close/>
                <a:moveTo>
                  <a:pt x="24123" y="34632"/>
                </a:moveTo>
                <a:lnTo>
                  <a:pt x="24123" y="34632"/>
                </a:lnTo>
                <a:cubicBezTo>
                  <a:pt x="26139" y="34703"/>
                  <a:pt x="28021" y="34775"/>
                  <a:pt x="29654" y="34828"/>
                </a:cubicBezTo>
                <a:cubicBezTo>
                  <a:pt x="29645" y="35720"/>
                  <a:pt x="29663" y="36363"/>
                  <a:pt x="29725" y="36648"/>
                </a:cubicBezTo>
                <a:cubicBezTo>
                  <a:pt x="29814" y="37023"/>
                  <a:pt x="29832" y="38111"/>
                  <a:pt x="29823" y="39307"/>
                </a:cubicBezTo>
                <a:cubicBezTo>
                  <a:pt x="28182" y="39351"/>
                  <a:pt x="26219" y="39405"/>
                  <a:pt x="24141" y="39449"/>
                </a:cubicBezTo>
                <a:cubicBezTo>
                  <a:pt x="24141" y="38646"/>
                  <a:pt x="24141" y="37888"/>
                  <a:pt x="24141" y="37308"/>
                </a:cubicBezTo>
                <a:cubicBezTo>
                  <a:pt x="24141" y="36675"/>
                  <a:pt x="24132" y="35729"/>
                  <a:pt x="24123" y="34632"/>
                </a:cubicBezTo>
                <a:close/>
                <a:moveTo>
                  <a:pt x="18949" y="34445"/>
                </a:moveTo>
                <a:cubicBezTo>
                  <a:pt x="20581" y="34507"/>
                  <a:pt x="22196" y="34569"/>
                  <a:pt x="23739" y="34623"/>
                </a:cubicBezTo>
                <a:cubicBezTo>
                  <a:pt x="23739" y="34623"/>
                  <a:pt x="23739" y="34632"/>
                  <a:pt x="23739" y="34641"/>
                </a:cubicBezTo>
                <a:cubicBezTo>
                  <a:pt x="23748" y="35729"/>
                  <a:pt x="23757" y="36675"/>
                  <a:pt x="23757" y="37308"/>
                </a:cubicBezTo>
                <a:cubicBezTo>
                  <a:pt x="23757" y="37888"/>
                  <a:pt x="23757" y="38646"/>
                  <a:pt x="23757" y="39458"/>
                </a:cubicBezTo>
                <a:cubicBezTo>
                  <a:pt x="22249" y="39503"/>
                  <a:pt x="20697" y="39538"/>
                  <a:pt x="19154" y="39574"/>
                </a:cubicBezTo>
                <a:cubicBezTo>
                  <a:pt x="19163" y="38405"/>
                  <a:pt x="19154" y="37165"/>
                  <a:pt x="19109" y="36425"/>
                </a:cubicBezTo>
                <a:cubicBezTo>
                  <a:pt x="19073" y="35845"/>
                  <a:pt x="19011" y="35167"/>
                  <a:pt x="18949" y="34445"/>
                </a:cubicBezTo>
                <a:close/>
                <a:moveTo>
                  <a:pt x="13373" y="34239"/>
                </a:moveTo>
                <a:cubicBezTo>
                  <a:pt x="15077" y="34302"/>
                  <a:pt x="16825" y="34373"/>
                  <a:pt x="18565" y="34436"/>
                </a:cubicBezTo>
                <a:cubicBezTo>
                  <a:pt x="18627" y="35167"/>
                  <a:pt x="18690" y="35863"/>
                  <a:pt x="18725" y="36452"/>
                </a:cubicBezTo>
                <a:cubicBezTo>
                  <a:pt x="18770" y="37183"/>
                  <a:pt x="18779" y="38414"/>
                  <a:pt x="18770" y="39583"/>
                </a:cubicBezTo>
                <a:cubicBezTo>
                  <a:pt x="16897" y="39628"/>
                  <a:pt x="15050" y="39672"/>
                  <a:pt x="13364" y="39708"/>
                </a:cubicBezTo>
                <a:cubicBezTo>
                  <a:pt x="13364" y="39672"/>
                  <a:pt x="13355" y="39628"/>
                  <a:pt x="13355" y="39592"/>
                </a:cubicBezTo>
                <a:cubicBezTo>
                  <a:pt x="13301" y="38923"/>
                  <a:pt x="13328" y="37058"/>
                  <a:pt x="13355" y="35256"/>
                </a:cubicBezTo>
                <a:cubicBezTo>
                  <a:pt x="13364" y="34908"/>
                  <a:pt x="13364" y="34569"/>
                  <a:pt x="13373" y="34239"/>
                </a:cubicBezTo>
                <a:close/>
                <a:moveTo>
                  <a:pt x="7405" y="33999"/>
                </a:moveTo>
                <a:lnTo>
                  <a:pt x="7405" y="33999"/>
                </a:lnTo>
                <a:cubicBezTo>
                  <a:pt x="9126" y="34070"/>
                  <a:pt x="11027" y="34150"/>
                  <a:pt x="12989" y="34222"/>
                </a:cubicBezTo>
                <a:cubicBezTo>
                  <a:pt x="12980" y="34561"/>
                  <a:pt x="12980" y="34908"/>
                  <a:pt x="12971" y="35247"/>
                </a:cubicBezTo>
                <a:cubicBezTo>
                  <a:pt x="12945" y="37058"/>
                  <a:pt x="12918" y="38932"/>
                  <a:pt x="12971" y="39619"/>
                </a:cubicBezTo>
                <a:cubicBezTo>
                  <a:pt x="12971" y="39654"/>
                  <a:pt x="12980" y="39690"/>
                  <a:pt x="12980" y="39717"/>
                </a:cubicBezTo>
                <a:cubicBezTo>
                  <a:pt x="10786" y="39770"/>
                  <a:pt x="8886" y="39806"/>
                  <a:pt x="7547" y="39833"/>
                </a:cubicBezTo>
                <a:cubicBezTo>
                  <a:pt x="7565" y="38414"/>
                  <a:pt x="7556" y="37023"/>
                  <a:pt x="7440" y="36559"/>
                </a:cubicBezTo>
                <a:cubicBezTo>
                  <a:pt x="7369" y="36229"/>
                  <a:pt x="7369" y="35230"/>
                  <a:pt x="7405" y="33999"/>
                </a:cubicBezTo>
                <a:close/>
                <a:moveTo>
                  <a:pt x="1383" y="33713"/>
                </a:moveTo>
                <a:lnTo>
                  <a:pt x="1383" y="33713"/>
                </a:lnTo>
                <a:cubicBezTo>
                  <a:pt x="2784" y="33793"/>
                  <a:pt x="4746" y="33883"/>
                  <a:pt x="7021" y="33981"/>
                </a:cubicBezTo>
                <a:cubicBezTo>
                  <a:pt x="6976" y="35301"/>
                  <a:pt x="6985" y="36282"/>
                  <a:pt x="7066" y="36648"/>
                </a:cubicBezTo>
                <a:cubicBezTo>
                  <a:pt x="7173" y="37076"/>
                  <a:pt x="7182" y="38441"/>
                  <a:pt x="7164" y="39833"/>
                </a:cubicBezTo>
                <a:cubicBezTo>
                  <a:pt x="6683" y="39843"/>
                  <a:pt x="6294" y="39848"/>
                  <a:pt x="6018" y="39848"/>
                </a:cubicBezTo>
                <a:cubicBezTo>
                  <a:pt x="5824" y="39848"/>
                  <a:pt x="5685" y="39845"/>
                  <a:pt x="5612" y="39842"/>
                </a:cubicBezTo>
                <a:cubicBezTo>
                  <a:pt x="5112" y="39818"/>
                  <a:pt x="4137" y="39810"/>
                  <a:pt x="3055" y="39810"/>
                </a:cubicBezTo>
                <a:cubicBezTo>
                  <a:pt x="2515" y="39810"/>
                  <a:pt x="1948" y="39812"/>
                  <a:pt x="1401" y="39815"/>
                </a:cubicBezTo>
                <a:cubicBezTo>
                  <a:pt x="1401" y="38869"/>
                  <a:pt x="1410" y="37968"/>
                  <a:pt x="1410" y="37308"/>
                </a:cubicBezTo>
                <a:cubicBezTo>
                  <a:pt x="1401" y="36675"/>
                  <a:pt x="1401" y="35729"/>
                  <a:pt x="1392" y="34632"/>
                </a:cubicBezTo>
                <a:cubicBezTo>
                  <a:pt x="1383" y="34338"/>
                  <a:pt x="1383" y="34034"/>
                  <a:pt x="1383" y="33713"/>
                </a:cubicBezTo>
                <a:close/>
                <a:moveTo>
                  <a:pt x="1999" y="1"/>
                </a:moveTo>
                <a:cubicBezTo>
                  <a:pt x="1909" y="919"/>
                  <a:pt x="1731" y="2730"/>
                  <a:pt x="1615" y="3962"/>
                </a:cubicBezTo>
                <a:lnTo>
                  <a:pt x="0" y="3988"/>
                </a:lnTo>
                <a:lnTo>
                  <a:pt x="0" y="4372"/>
                </a:lnTo>
                <a:lnTo>
                  <a:pt x="1579" y="4345"/>
                </a:lnTo>
                <a:lnTo>
                  <a:pt x="1579" y="4345"/>
                </a:lnTo>
                <a:cubicBezTo>
                  <a:pt x="1561" y="4532"/>
                  <a:pt x="1552" y="4693"/>
                  <a:pt x="1544" y="4827"/>
                </a:cubicBezTo>
                <a:cubicBezTo>
                  <a:pt x="1490" y="5487"/>
                  <a:pt x="1517" y="7271"/>
                  <a:pt x="1535" y="9029"/>
                </a:cubicBezTo>
                <a:cubicBezTo>
                  <a:pt x="973" y="9011"/>
                  <a:pt x="473" y="9002"/>
                  <a:pt x="36" y="8993"/>
                </a:cubicBezTo>
                <a:lnTo>
                  <a:pt x="36" y="9377"/>
                </a:lnTo>
                <a:cubicBezTo>
                  <a:pt x="473" y="9385"/>
                  <a:pt x="982" y="9403"/>
                  <a:pt x="1544" y="9412"/>
                </a:cubicBezTo>
                <a:cubicBezTo>
                  <a:pt x="1570" y="11072"/>
                  <a:pt x="1588" y="12722"/>
                  <a:pt x="1544" y="13213"/>
                </a:cubicBezTo>
                <a:cubicBezTo>
                  <a:pt x="1517" y="13436"/>
                  <a:pt x="1517" y="13775"/>
                  <a:pt x="1517" y="14185"/>
                </a:cubicBezTo>
                <a:cubicBezTo>
                  <a:pt x="1008" y="14176"/>
                  <a:pt x="518" y="14176"/>
                  <a:pt x="36" y="14176"/>
                </a:cubicBezTo>
                <a:lnTo>
                  <a:pt x="36" y="14560"/>
                </a:lnTo>
                <a:cubicBezTo>
                  <a:pt x="518" y="14560"/>
                  <a:pt x="1008" y="14569"/>
                  <a:pt x="1517" y="14569"/>
                </a:cubicBezTo>
                <a:cubicBezTo>
                  <a:pt x="1526" y="14943"/>
                  <a:pt x="1535" y="15354"/>
                  <a:pt x="1544" y="15773"/>
                </a:cubicBezTo>
                <a:cubicBezTo>
                  <a:pt x="1570" y="17075"/>
                  <a:pt x="1606" y="18556"/>
                  <a:pt x="1517" y="19163"/>
                </a:cubicBezTo>
                <a:cubicBezTo>
                  <a:pt x="1472" y="19431"/>
                  <a:pt x="1428" y="19912"/>
                  <a:pt x="1383" y="20519"/>
                </a:cubicBezTo>
                <a:cubicBezTo>
                  <a:pt x="910" y="20537"/>
                  <a:pt x="464" y="20555"/>
                  <a:pt x="36" y="20572"/>
                </a:cubicBezTo>
                <a:lnTo>
                  <a:pt x="36" y="20956"/>
                </a:lnTo>
                <a:cubicBezTo>
                  <a:pt x="455" y="20938"/>
                  <a:pt x="892" y="20920"/>
                  <a:pt x="1356" y="20903"/>
                </a:cubicBezTo>
                <a:lnTo>
                  <a:pt x="1356" y="20903"/>
                </a:lnTo>
                <a:cubicBezTo>
                  <a:pt x="1285" y="21875"/>
                  <a:pt x="1222" y="23070"/>
                  <a:pt x="1160" y="24132"/>
                </a:cubicBezTo>
                <a:cubicBezTo>
                  <a:pt x="776" y="24123"/>
                  <a:pt x="393" y="24105"/>
                  <a:pt x="36" y="24096"/>
                </a:cubicBezTo>
                <a:lnTo>
                  <a:pt x="36" y="24480"/>
                </a:lnTo>
                <a:cubicBezTo>
                  <a:pt x="384" y="24489"/>
                  <a:pt x="758" y="24507"/>
                  <a:pt x="1142" y="24516"/>
                </a:cubicBezTo>
                <a:cubicBezTo>
                  <a:pt x="1097" y="25381"/>
                  <a:pt x="1053" y="26103"/>
                  <a:pt x="1026" y="26514"/>
                </a:cubicBezTo>
                <a:cubicBezTo>
                  <a:pt x="990" y="26924"/>
                  <a:pt x="982" y="27843"/>
                  <a:pt x="973" y="28985"/>
                </a:cubicBezTo>
                <a:lnTo>
                  <a:pt x="36" y="28985"/>
                </a:lnTo>
                <a:lnTo>
                  <a:pt x="36" y="29369"/>
                </a:lnTo>
                <a:lnTo>
                  <a:pt x="973" y="29369"/>
                </a:lnTo>
                <a:cubicBezTo>
                  <a:pt x="973" y="30573"/>
                  <a:pt x="982" y="31982"/>
                  <a:pt x="990" y="33312"/>
                </a:cubicBezTo>
                <a:cubicBezTo>
                  <a:pt x="625" y="33285"/>
                  <a:pt x="304" y="33267"/>
                  <a:pt x="36" y="33249"/>
                </a:cubicBezTo>
                <a:lnTo>
                  <a:pt x="36" y="33633"/>
                </a:lnTo>
                <a:cubicBezTo>
                  <a:pt x="304" y="33651"/>
                  <a:pt x="625" y="33668"/>
                  <a:pt x="999" y="33695"/>
                </a:cubicBezTo>
                <a:cubicBezTo>
                  <a:pt x="999" y="34016"/>
                  <a:pt x="999" y="34338"/>
                  <a:pt x="999" y="34641"/>
                </a:cubicBezTo>
                <a:cubicBezTo>
                  <a:pt x="1008" y="35729"/>
                  <a:pt x="1017" y="36675"/>
                  <a:pt x="1017" y="37308"/>
                </a:cubicBezTo>
                <a:cubicBezTo>
                  <a:pt x="1026" y="37977"/>
                  <a:pt x="1017" y="38869"/>
                  <a:pt x="1017" y="39824"/>
                </a:cubicBezTo>
                <a:lnTo>
                  <a:pt x="36" y="39824"/>
                </a:lnTo>
                <a:lnTo>
                  <a:pt x="36" y="40208"/>
                </a:lnTo>
                <a:lnTo>
                  <a:pt x="1008" y="40208"/>
                </a:lnTo>
                <a:cubicBezTo>
                  <a:pt x="1008" y="40671"/>
                  <a:pt x="1008" y="41144"/>
                  <a:pt x="999" y="41599"/>
                </a:cubicBezTo>
                <a:lnTo>
                  <a:pt x="1383" y="41599"/>
                </a:lnTo>
                <a:cubicBezTo>
                  <a:pt x="1392" y="41144"/>
                  <a:pt x="1392" y="40671"/>
                  <a:pt x="1401" y="40199"/>
                </a:cubicBezTo>
                <a:cubicBezTo>
                  <a:pt x="1948" y="40196"/>
                  <a:pt x="2514" y="40194"/>
                  <a:pt x="3053" y="40194"/>
                </a:cubicBezTo>
                <a:cubicBezTo>
                  <a:pt x="4131" y="40194"/>
                  <a:pt x="5100" y="40202"/>
                  <a:pt x="5594" y="40225"/>
                </a:cubicBezTo>
                <a:cubicBezTo>
                  <a:pt x="5671" y="40229"/>
                  <a:pt x="5812" y="40231"/>
                  <a:pt x="6008" y="40231"/>
                </a:cubicBezTo>
                <a:cubicBezTo>
                  <a:pt x="6285" y="40231"/>
                  <a:pt x="6674" y="40227"/>
                  <a:pt x="7155" y="40216"/>
                </a:cubicBezTo>
                <a:lnTo>
                  <a:pt x="7155" y="40216"/>
                </a:lnTo>
                <a:cubicBezTo>
                  <a:pt x="7155" y="40698"/>
                  <a:pt x="7137" y="41171"/>
                  <a:pt x="7128" y="41599"/>
                </a:cubicBezTo>
                <a:lnTo>
                  <a:pt x="7512" y="41599"/>
                </a:lnTo>
                <a:cubicBezTo>
                  <a:pt x="7521" y="41171"/>
                  <a:pt x="7538" y="40698"/>
                  <a:pt x="7547" y="40216"/>
                </a:cubicBezTo>
                <a:cubicBezTo>
                  <a:pt x="8886" y="40190"/>
                  <a:pt x="10804" y="40154"/>
                  <a:pt x="13016" y="40100"/>
                </a:cubicBezTo>
                <a:cubicBezTo>
                  <a:pt x="13052" y="40520"/>
                  <a:pt x="13096" y="41046"/>
                  <a:pt x="13150" y="41599"/>
                </a:cubicBezTo>
                <a:lnTo>
                  <a:pt x="13533" y="41599"/>
                </a:lnTo>
                <a:cubicBezTo>
                  <a:pt x="13489" y="41046"/>
                  <a:pt x="13435" y="40520"/>
                  <a:pt x="13400" y="40092"/>
                </a:cubicBezTo>
                <a:cubicBezTo>
                  <a:pt x="15077" y="40056"/>
                  <a:pt x="16906" y="40011"/>
                  <a:pt x="18761" y="39967"/>
                </a:cubicBezTo>
                <a:lnTo>
                  <a:pt x="18761" y="39967"/>
                </a:lnTo>
                <a:cubicBezTo>
                  <a:pt x="18761" y="40591"/>
                  <a:pt x="18752" y="41171"/>
                  <a:pt x="18743" y="41626"/>
                </a:cubicBezTo>
                <a:lnTo>
                  <a:pt x="19127" y="41626"/>
                </a:lnTo>
                <a:cubicBezTo>
                  <a:pt x="19136" y="41171"/>
                  <a:pt x="19145" y="40582"/>
                  <a:pt x="19154" y="39958"/>
                </a:cubicBezTo>
                <a:cubicBezTo>
                  <a:pt x="20697" y="39922"/>
                  <a:pt x="22249" y="39886"/>
                  <a:pt x="23748" y="39851"/>
                </a:cubicBezTo>
                <a:lnTo>
                  <a:pt x="23748" y="39851"/>
                </a:lnTo>
                <a:cubicBezTo>
                  <a:pt x="23748" y="40439"/>
                  <a:pt x="23748" y="41046"/>
                  <a:pt x="23739" y="41626"/>
                </a:cubicBezTo>
                <a:lnTo>
                  <a:pt x="24123" y="41626"/>
                </a:lnTo>
                <a:cubicBezTo>
                  <a:pt x="24132" y="41037"/>
                  <a:pt x="24132" y="40431"/>
                  <a:pt x="24132" y="39842"/>
                </a:cubicBezTo>
                <a:cubicBezTo>
                  <a:pt x="26210" y="39788"/>
                  <a:pt x="28173" y="39735"/>
                  <a:pt x="29823" y="39690"/>
                </a:cubicBezTo>
                <a:lnTo>
                  <a:pt x="29823" y="39690"/>
                </a:lnTo>
                <a:cubicBezTo>
                  <a:pt x="29814" y="40350"/>
                  <a:pt x="29796" y="41028"/>
                  <a:pt x="29788" y="41626"/>
                </a:cubicBezTo>
                <a:lnTo>
                  <a:pt x="30171" y="41626"/>
                </a:lnTo>
                <a:cubicBezTo>
                  <a:pt x="30189" y="41028"/>
                  <a:pt x="30198" y="40350"/>
                  <a:pt x="30207" y="39681"/>
                </a:cubicBezTo>
                <a:cubicBezTo>
                  <a:pt x="32651" y="39619"/>
                  <a:pt x="34346" y="39574"/>
                  <a:pt x="34614" y="39565"/>
                </a:cubicBezTo>
                <a:lnTo>
                  <a:pt x="35711" y="39521"/>
                </a:lnTo>
                <a:lnTo>
                  <a:pt x="35756" y="39521"/>
                </a:lnTo>
                <a:cubicBezTo>
                  <a:pt x="35765" y="40199"/>
                  <a:pt x="35783" y="40859"/>
                  <a:pt x="35774" y="41546"/>
                </a:cubicBezTo>
                <a:lnTo>
                  <a:pt x="36139" y="41546"/>
                </a:lnTo>
                <a:cubicBezTo>
                  <a:pt x="36122" y="40877"/>
                  <a:pt x="36130" y="40172"/>
                  <a:pt x="36113" y="39503"/>
                </a:cubicBezTo>
                <a:cubicBezTo>
                  <a:pt x="36511" y="39488"/>
                  <a:pt x="36908" y="39483"/>
                  <a:pt x="37304" y="39483"/>
                </a:cubicBezTo>
                <a:cubicBezTo>
                  <a:pt x="38414" y="39483"/>
                  <a:pt x="39520" y="39525"/>
                  <a:pt x="40651" y="39525"/>
                </a:cubicBezTo>
                <a:cubicBezTo>
                  <a:pt x="40850" y="39525"/>
                  <a:pt x="41050" y="39524"/>
                  <a:pt x="41251" y="39521"/>
                </a:cubicBezTo>
                <a:cubicBezTo>
                  <a:pt x="41260" y="40234"/>
                  <a:pt x="41340" y="40868"/>
                  <a:pt x="41385" y="41546"/>
                </a:cubicBezTo>
                <a:lnTo>
                  <a:pt x="41742" y="41546"/>
                </a:lnTo>
                <a:cubicBezTo>
                  <a:pt x="41679" y="40886"/>
                  <a:pt x="41617" y="40216"/>
                  <a:pt x="41599" y="39512"/>
                </a:cubicBezTo>
                <a:cubicBezTo>
                  <a:pt x="42411" y="39503"/>
                  <a:pt x="43229" y="39503"/>
                  <a:pt x="44047" y="39503"/>
                </a:cubicBezTo>
                <a:cubicBezTo>
                  <a:pt x="44864" y="39503"/>
                  <a:pt x="45680" y="39503"/>
                  <a:pt x="46488" y="39494"/>
                </a:cubicBezTo>
                <a:cubicBezTo>
                  <a:pt x="46515" y="40199"/>
                  <a:pt x="46568" y="40859"/>
                  <a:pt x="46613" y="41546"/>
                </a:cubicBezTo>
                <a:lnTo>
                  <a:pt x="46970" y="41546"/>
                </a:lnTo>
                <a:cubicBezTo>
                  <a:pt x="46925" y="40859"/>
                  <a:pt x="46862" y="40190"/>
                  <a:pt x="46845" y="39485"/>
                </a:cubicBezTo>
                <a:cubicBezTo>
                  <a:pt x="48334" y="39476"/>
                  <a:pt x="49806" y="39440"/>
                  <a:pt x="51261" y="39396"/>
                </a:cubicBezTo>
                <a:cubicBezTo>
                  <a:pt x="51359" y="40109"/>
                  <a:pt x="51448" y="40832"/>
                  <a:pt x="51546" y="41546"/>
                </a:cubicBezTo>
                <a:lnTo>
                  <a:pt x="51894" y="41546"/>
                </a:lnTo>
                <a:cubicBezTo>
                  <a:pt x="51805" y="40823"/>
                  <a:pt x="51716" y="40100"/>
                  <a:pt x="51617" y="39387"/>
                </a:cubicBezTo>
                <a:cubicBezTo>
                  <a:pt x="53054" y="39324"/>
                  <a:pt x="54579" y="39342"/>
                  <a:pt x="56069" y="39324"/>
                </a:cubicBezTo>
                <a:lnTo>
                  <a:pt x="56069" y="39324"/>
                </a:lnTo>
                <a:cubicBezTo>
                  <a:pt x="56069" y="40074"/>
                  <a:pt x="56060" y="40832"/>
                  <a:pt x="56087" y="41546"/>
                </a:cubicBezTo>
                <a:lnTo>
                  <a:pt x="56444" y="41546"/>
                </a:lnTo>
                <a:cubicBezTo>
                  <a:pt x="56417" y="40823"/>
                  <a:pt x="56426" y="40074"/>
                  <a:pt x="56426" y="39324"/>
                </a:cubicBezTo>
                <a:cubicBezTo>
                  <a:pt x="57987" y="39271"/>
                  <a:pt x="59575" y="39244"/>
                  <a:pt x="61127" y="39173"/>
                </a:cubicBezTo>
                <a:cubicBezTo>
                  <a:pt x="61636" y="39146"/>
                  <a:pt x="62135" y="39092"/>
                  <a:pt x="62626" y="39075"/>
                </a:cubicBezTo>
                <a:cubicBezTo>
                  <a:pt x="62679" y="39886"/>
                  <a:pt x="62733" y="40698"/>
                  <a:pt x="62742" y="41546"/>
                </a:cubicBezTo>
                <a:lnTo>
                  <a:pt x="63099" y="41546"/>
                </a:lnTo>
                <a:cubicBezTo>
                  <a:pt x="63090" y="40680"/>
                  <a:pt x="63027" y="39824"/>
                  <a:pt x="62983" y="39039"/>
                </a:cubicBezTo>
                <a:cubicBezTo>
                  <a:pt x="64464" y="38878"/>
                  <a:pt x="65980" y="38700"/>
                  <a:pt x="67452" y="38566"/>
                </a:cubicBezTo>
                <a:cubicBezTo>
                  <a:pt x="67613" y="39601"/>
                  <a:pt x="67836" y="40582"/>
                  <a:pt x="68068" y="41546"/>
                </a:cubicBezTo>
                <a:lnTo>
                  <a:pt x="68434" y="41546"/>
                </a:lnTo>
                <a:cubicBezTo>
                  <a:pt x="68193" y="40573"/>
                  <a:pt x="67970" y="39583"/>
                  <a:pt x="67809" y="38530"/>
                </a:cubicBezTo>
                <a:cubicBezTo>
                  <a:pt x="68880" y="38414"/>
                  <a:pt x="70004" y="38298"/>
                  <a:pt x="71101" y="38245"/>
                </a:cubicBezTo>
                <a:cubicBezTo>
                  <a:pt x="71110" y="39324"/>
                  <a:pt x="71119" y="40466"/>
                  <a:pt x="71101" y="41546"/>
                </a:cubicBezTo>
                <a:lnTo>
                  <a:pt x="71449" y="41546"/>
                </a:lnTo>
                <a:cubicBezTo>
                  <a:pt x="71476" y="40466"/>
                  <a:pt x="71449" y="39280"/>
                  <a:pt x="71458" y="38218"/>
                </a:cubicBezTo>
                <a:cubicBezTo>
                  <a:pt x="72234" y="38182"/>
                  <a:pt x="73010" y="38147"/>
                  <a:pt x="73795" y="38129"/>
                </a:cubicBezTo>
                <a:lnTo>
                  <a:pt x="73795" y="37781"/>
                </a:lnTo>
                <a:cubicBezTo>
                  <a:pt x="73010" y="37790"/>
                  <a:pt x="72207" y="37843"/>
                  <a:pt x="71449" y="37852"/>
                </a:cubicBezTo>
                <a:cubicBezTo>
                  <a:pt x="71431" y="36889"/>
                  <a:pt x="71413" y="35934"/>
                  <a:pt x="71369" y="34998"/>
                </a:cubicBezTo>
                <a:cubicBezTo>
                  <a:pt x="72198" y="34962"/>
                  <a:pt x="73001" y="34908"/>
                  <a:pt x="73795" y="34846"/>
                </a:cubicBezTo>
                <a:lnTo>
                  <a:pt x="73795" y="34489"/>
                </a:lnTo>
                <a:cubicBezTo>
                  <a:pt x="72992" y="34543"/>
                  <a:pt x="72163" y="34623"/>
                  <a:pt x="71351" y="34632"/>
                </a:cubicBezTo>
                <a:cubicBezTo>
                  <a:pt x="71217" y="32803"/>
                  <a:pt x="71012" y="31055"/>
                  <a:pt x="70833" y="29270"/>
                </a:cubicBezTo>
                <a:cubicBezTo>
                  <a:pt x="71375" y="29266"/>
                  <a:pt x="71922" y="29258"/>
                  <a:pt x="72464" y="29258"/>
                </a:cubicBezTo>
                <a:cubicBezTo>
                  <a:pt x="72913" y="29258"/>
                  <a:pt x="73359" y="29263"/>
                  <a:pt x="73795" y="29279"/>
                </a:cubicBezTo>
                <a:lnTo>
                  <a:pt x="73795" y="28922"/>
                </a:lnTo>
                <a:cubicBezTo>
                  <a:pt x="73265" y="28908"/>
                  <a:pt x="72710" y="28901"/>
                  <a:pt x="72155" y="28901"/>
                </a:cubicBezTo>
                <a:cubicBezTo>
                  <a:pt x="71701" y="28901"/>
                  <a:pt x="71248" y="28906"/>
                  <a:pt x="70807" y="28914"/>
                </a:cubicBezTo>
                <a:cubicBezTo>
                  <a:pt x="70699" y="27718"/>
                  <a:pt x="70655" y="26451"/>
                  <a:pt x="70619" y="25176"/>
                </a:cubicBezTo>
                <a:cubicBezTo>
                  <a:pt x="71690" y="25176"/>
                  <a:pt x="72733" y="25158"/>
                  <a:pt x="73795" y="25158"/>
                </a:cubicBezTo>
                <a:lnTo>
                  <a:pt x="73795" y="24801"/>
                </a:lnTo>
                <a:cubicBezTo>
                  <a:pt x="72733" y="24810"/>
                  <a:pt x="71672" y="24819"/>
                  <a:pt x="70610" y="24828"/>
                </a:cubicBezTo>
                <a:cubicBezTo>
                  <a:pt x="70592" y="22936"/>
                  <a:pt x="70566" y="20983"/>
                  <a:pt x="70637" y="19136"/>
                </a:cubicBezTo>
                <a:cubicBezTo>
                  <a:pt x="71401" y="19009"/>
                  <a:pt x="72233" y="18909"/>
                  <a:pt x="73105" y="18909"/>
                </a:cubicBezTo>
                <a:cubicBezTo>
                  <a:pt x="73333" y="18909"/>
                  <a:pt x="73563" y="18916"/>
                  <a:pt x="73795" y="18931"/>
                </a:cubicBezTo>
                <a:lnTo>
                  <a:pt x="73795" y="18574"/>
                </a:lnTo>
                <a:cubicBezTo>
                  <a:pt x="73582" y="18560"/>
                  <a:pt x="73368" y="18554"/>
                  <a:pt x="73157" y="18554"/>
                </a:cubicBezTo>
                <a:cubicBezTo>
                  <a:pt x="72263" y="18554"/>
                  <a:pt x="71394" y="18664"/>
                  <a:pt x="70637" y="18779"/>
                </a:cubicBezTo>
                <a:cubicBezTo>
                  <a:pt x="70673" y="16870"/>
                  <a:pt x="70798" y="15068"/>
                  <a:pt x="70860" y="13204"/>
                </a:cubicBezTo>
                <a:cubicBezTo>
                  <a:pt x="71217" y="13177"/>
                  <a:pt x="71582" y="13168"/>
                  <a:pt x="71952" y="13168"/>
                </a:cubicBezTo>
                <a:cubicBezTo>
                  <a:pt x="72562" y="13168"/>
                  <a:pt x="73184" y="13193"/>
                  <a:pt x="73795" y="13204"/>
                </a:cubicBezTo>
                <a:lnTo>
                  <a:pt x="73795" y="12847"/>
                </a:lnTo>
                <a:cubicBezTo>
                  <a:pt x="73171" y="12841"/>
                  <a:pt x="72521" y="12809"/>
                  <a:pt x="71886" y="12809"/>
                </a:cubicBezTo>
                <a:cubicBezTo>
                  <a:pt x="71540" y="12809"/>
                  <a:pt x="71199" y="12819"/>
                  <a:pt x="70869" y="12847"/>
                </a:cubicBezTo>
                <a:cubicBezTo>
                  <a:pt x="70914" y="11446"/>
                  <a:pt x="70896" y="9974"/>
                  <a:pt x="70931" y="8565"/>
                </a:cubicBezTo>
                <a:cubicBezTo>
                  <a:pt x="71913" y="8556"/>
                  <a:pt x="72832" y="8484"/>
                  <a:pt x="73795" y="8467"/>
                </a:cubicBezTo>
                <a:lnTo>
                  <a:pt x="73795" y="8119"/>
                </a:lnTo>
                <a:cubicBezTo>
                  <a:pt x="72823" y="8137"/>
                  <a:pt x="71904" y="8199"/>
                  <a:pt x="70923" y="8208"/>
                </a:cubicBezTo>
                <a:cubicBezTo>
                  <a:pt x="70931" y="6825"/>
                  <a:pt x="70931" y="5442"/>
                  <a:pt x="70940" y="4086"/>
                </a:cubicBezTo>
                <a:cubicBezTo>
                  <a:pt x="71850" y="4015"/>
                  <a:pt x="72805" y="3979"/>
                  <a:pt x="73795" y="3979"/>
                </a:cubicBezTo>
                <a:lnTo>
                  <a:pt x="73795" y="3623"/>
                </a:lnTo>
                <a:cubicBezTo>
                  <a:pt x="73730" y="3622"/>
                  <a:pt x="73666" y="3622"/>
                  <a:pt x="73601" y="3622"/>
                </a:cubicBezTo>
                <a:cubicBezTo>
                  <a:pt x="72670" y="3622"/>
                  <a:pt x="71765" y="3680"/>
                  <a:pt x="70923" y="3730"/>
                </a:cubicBezTo>
                <a:cubicBezTo>
                  <a:pt x="70896" y="2463"/>
                  <a:pt x="70851" y="1205"/>
                  <a:pt x="70735" y="27"/>
                </a:cubicBezTo>
                <a:lnTo>
                  <a:pt x="70378" y="27"/>
                </a:lnTo>
                <a:cubicBezTo>
                  <a:pt x="70494" y="1205"/>
                  <a:pt x="70557" y="2498"/>
                  <a:pt x="70557" y="3747"/>
                </a:cubicBezTo>
                <a:cubicBezTo>
                  <a:pt x="69601" y="3791"/>
                  <a:pt x="68592" y="3814"/>
                  <a:pt x="67585" y="3814"/>
                </a:cubicBezTo>
                <a:cubicBezTo>
                  <a:pt x="66741" y="3814"/>
                  <a:pt x="65898" y="3798"/>
                  <a:pt x="65088" y="3765"/>
                </a:cubicBezTo>
                <a:cubicBezTo>
                  <a:pt x="65124" y="2490"/>
                  <a:pt x="65240" y="1285"/>
                  <a:pt x="65302" y="27"/>
                </a:cubicBezTo>
                <a:lnTo>
                  <a:pt x="64954" y="27"/>
                </a:lnTo>
                <a:cubicBezTo>
                  <a:pt x="64874" y="1276"/>
                  <a:pt x="64785" y="2507"/>
                  <a:pt x="64722" y="3765"/>
                </a:cubicBezTo>
                <a:cubicBezTo>
                  <a:pt x="64644" y="3766"/>
                  <a:pt x="64565" y="3766"/>
                  <a:pt x="64487" y="3766"/>
                </a:cubicBezTo>
                <a:cubicBezTo>
                  <a:pt x="63208" y="3766"/>
                  <a:pt x="61988" y="3700"/>
                  <a:pt x="60753" y="3649"/>
                </a:cubicBezTo>
                <a:cubicBezTo>
                  <a:pt x="60753" y="2409"/>
                  <a:pt x="60672" y="1250"/>
                  <a:pt x="60637" y="45"/>
                </a:cubicBezTo>
                <a:cubicBezTo>
                  <a:pt x="60628" y="45"/>
                  <a:pt x="60619" y="36"/>
                  <a:pt x="60628" y="27"/>
                </a:cubicBezTo>
                <a:lnTo>
                  <a:pt x="60271" y="27"/>
                </a:lnTo>
                <a:cubicBezTo>
                  <a:pt x="60324" y="1214"/>
                  <a:pt x="60405" y="2427"/>
                  <a:pt x="60387" y="3649"/>
                </a:cubicBezTo>
                <a:cubicBezTo>
                  <a:pt x="59823" y="3626"/>
                  <a:pt x="59255" y="3616"/>
                  <a:pt x="58685" y="3616"/>
                </a:cubicBezTo>
                <a:cubicBezTo>
                  <a:pt x="57740" y="3616"/>
                  <a:pt x="56793" y="3643"/>
                  <a:pt x="55864" y="3676"/>
                </a:cubicBezTo>
                <a:cubicBezTo>
                  <a:pt x="55855" y="2454"/>
                  <a:pt x="55864" y="1241"/>
                  <a:pt x="55873" y="27"/>
                </a:cubicBezTo>
                <a:lnTo>
                  <a:pt x="55516" y="27"/>
                </a:lnTo>
                <a:cubicBezTo>
                  <a:pt x="55498" y="1241"/>
                  <a:pt x="55525" y="2490"/>
                  <a:pt x="55498" y="3694"/>
                </a:cubicBezTo>
                <a:cubicBezTo>
                  <a:pt x="54854" y="3721"/>
                  <a:pt x="54193" y="3735"/>
                  <a:pt x="53531" y="3735"/>
                </a:cubicBezTo>
                <a:cubicBezTo>
                  <a:pt x="52681" y="3735"/>
                  <a:pt x="51829" y="3712"/>
                  <a:pt x="51011" y="3667"/>
                </a:cubicBezTo>
                <a:cubicBezTo>
                  <a:pt x="50975" y="2400"/>
                  <a:pt x="50904" y="1169"/>
                  <a:pt x="50743" y="27"/>
                </a:cubicBezTo>
                <a:lnTo>
                  <a:pt x="50377" y="27"/>
                </a:lnTo>
                <a:cubicBezTo>
                  <a:pt x="50556" y="1160"/>
                  <a:pt x="50609" y="2409"/>
                  <a:pt x="50663" y="3667"/>
                </a:cubicBezTo>
                <a:cubicBezTo>
                  <a:pt x="49012" y="3533"/>
                  <a:pt x="47255" y="3507"/>
                  <a:pt x="45578" y="3417"/>
                </a:cubicBezTo>
                <a:cubicBezTo>
                  <a:pt x="45578" y="2258"/>
                  <a:pt x="45614" y="1142"/>
                  <a:pt x="45658" y="27"/>
                </a:cubicBezTo>
                <a:lnTo>
                  <a:pt x="45301" y="27"/>
                </a:lnTo>
                <a:cubicBezTo>
                  <a:pt x="45257" y="1142"/>
                  <a:pt x="45221" y="2258"/>
                  <a:pt x="45221" y="3417"/>
                </a:cubicBezTo>
                <a:cubicBezTo>
                  <a:pt x="44892" y="3397"/>
                  <a:pt x="44565" y="3389"/>
                  <a:pt x="44238" y="3389"/>
                </a:cubicBezTo>
                <a:cubicBezTo>
                  <a:pt x="43178" y="3389"/>
                  <a:pt x="42127" y="3471"/>
                  <a:pt x="41087" y="3471"/>
                </a:cubicBezTo>
                <a:cubicBezTo>
                  <a:pt x="41046" y="3471"/>
                  <a:pt x="41006" y="3471"/>
                  <a:pt x="40966" y="3471"/>
                </a:cubicBezTo>
                <a:cubicBezTo>
                  <a:pt x="40975" y="2302"/>
                  <a:pt x="41046" y="1196"/>
                  <a:pt x="41064" y="27"/>
                </a:cubicBezTo>
                <a:lnTo>
                  <a:pt x="40716" y="27"/>
                </a:lnTo>
                <a:cubicBezTo>
                  <a:pt x="40680" y="1187"/>
                  <a:pt x="40627" y="2311"/>
                  <a:pt x="40618" y="3489"/>
                </a:cubicBezTo>
                <a:cubicBezTo>
                  <a:pt x="38941" y="3515"/>
                  <a:pt x="37156" y="3498"/>
                  <a:pt x="35559" y="3569"/>
                </a:cubicBezTo>
                <a:cubicBezTo>
                  <a:pt x="35479" y="2374"/>
                  <a:pt x="35568" y="1187"/>
                  <a:pt x="35622" y="27"/>
                </a:cubicBezTo>
                <a:lnTo>
                  <a:pt x="35265" y="27"/>
                </a:lnTo>
                <a:cubicBezTo>
                  <a:pt x="35212" y="1160"/>
                  <a:pt x="35131" y="2347"/>
                  <a:pt x="35203" y="3524"/>
                </a:cubicBezTo>
                <a:lnTo>
                  <a:pt x="30394" y="3587"/>
                </a:lnTo>
                <a:cubicBezTo>
                  <a:pt x="30394" y="1847"/>
                  <a:pt x="30350" y="54"/>
                  <a:pt x="30350" y="27"/>
                </a:cubicBezTo>
                <a:lnTo>
                  <a:pt x="29966" y="36"/>
                </a:lnTo>
                <a:cubicBezTo>
                  <a:pt x="29966" y="63"/>
                  <a:pt x="30011" y="1856"/>
                  <a:pt x="30011" y="3587"/>
                </a:cubicBezTo>
                <a:lnTo>
                  <a:pt x="24765" y="3658"/>
                </a:lnTo>
                <a:cubicBezTo>
                  <a:pt x="24881" y="2436"/>
                  <a:pt x="25042" y="830"/>
                  <a:pt x="25122" y="1"/>
                </a:cubicBezTo>
                <a:lnTo>
                  <a:pt x="24738" y="1"/>
                </a:lnTo>
                <a:cubicBezTo>
                  <a:pt x="24649" y="848"/>
                  <a:pt x="24488" y="2454"/>
                  <a:pt x="24381" y="3667"/>
                </a:cubicBezTo>
                <a:lnTo>
                  <a:pt x="18975" y="3739"/>
                </a:lnTo>
                <a:cubicBezTo>
                  <a:pt x="18975" y="2454"/>
                  <a:pt x="18931" y="964"/>
                  <a:pt x="18904" y="1"/>
                </a:cubicBezTo>
                <a:lnTo>
                  <a:pt x="18520" y="1"/>
                </a:lnTo>
                <a:cubicBezTo>
                  <a:pt x="18547" y="964"/>
                  <a:pt x="18592" y="2472"/>
                  <a:pt x="18592" y="3739"/>
                </a:cubicBezTo>
                <a:lnTo>
                  <a:pt x="12829" y="3819"/>
                </a:lnTo>
                <a:cubicBezTo>
                  <a:pt x="12820" y="2302"/>
                  <a:pt x="12802" y="795"/>
                  <a:pt x="12793" y="1"/>
                </a:cubicBezTo>
                <a:lnTo>
                  <a:pt x="12409" y="1"/>
                </a:lnTo>
                <a:cubicBezTo>
                  <a:pt x="12418" y="795"/>
                  <a:pt x="12436" y="2302"/>
                  <a:pt x="12445" y="3819"/>
                </a:cubicBezTo>
                <a:lnTo>
                  <a:pt x="7735" y="3881"/>
                </a:lnTo>
                <a:cubicBezTo>
                  <a:pt x="7735" y="2061"/>
                  <a:pt x="7690" y="54"/>
                  <a:pt x="7690" y="27"/>
                </a:cubicBezTo>
                <a:lnTo>
                  <a:pt x="7307" y="36"/>
                </a:lnTo>
                <a:cubicBezTo>
                  <a:pt x="7307" y="63"/>
                  <a:pt x="7351" y="2070"/>
                  <a:pt x="7351" y="3890"/>
                </a:cubicBezTo>
                <a:lnTo>
                  <a:pt x="1999" y="3962"/>
                </a:lnTo>
                <a:cubicBezTo>
                  <a:pt x="2114" y="2713"/>
                  <a:pt x="2293" y="902"/>
                  <a:pt x="2391" y="1"/>
                </a:cubicBezTo>
                <a:close/>
              </a:path>
            </a:pathLst>
          </a:custGeom>
          <a:solidFill>
            <a:srgbClr val="95739C">
              <a:alpha val="838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4" name="Google Shape;24;p2"/>
          <p:cNvSpPr txBox="1">
            <a:spLocks noGrp="1"/>
          </p:cNvSpPr>
          <p:nvPr>
            <p:ph type="ctrTitle"/>
          </p:nvPr>
        </p:nvSpPr>
        <p:spPr>
          <a:xfrm>
            <a:off x="2722300" y="1108351"/>
            <a:ext cx="6747200" cy="298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9600">
                <a:latin typeface="Caveat Brush"/>
                <a:ea typeface="Caveat Brush"/>
                <a:cs typeface="Caveat Brush"/>
                <a:sym typeface="Caveat Brush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9pPr>
          </a:lstStyle>
          <a:p>
            <a:endParaRPr/>
          </a:p>
        </p:txBody>
      </p:sp>
      <p:sp>
        <p:nvSpPr>
          <p:cNvPr id="25" name="Google Shape;25;p2"/>
          <p:cNvSpPr txBox="1">
            <a:spLocks noGrp="1"/>
          </p:cNvSpPr>
          <p:nvPr>
            <p:ph type="subTitle" idx="1"/>
          </p:nvPr>
        </p:nvSpPr>
        <p:spPr>
          <a:xfrm>
            <a:off x="3076700" y="5351884"/>
            <a:ext cx="6038400" cy="634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9pPr>
          </a:lstStyle>
          <a:p>
            <a:endParaRPr/>
          </a:p>
        </p:txBody>
      </p:sp>
      <p:sp>
        <p:nvSpPr>
          <p:cNvPr id="26" name="Google Shape;26;p2"/>
          <p:cNvSpPr txBox="1">
            <a:spLocks noGrp="1"/>
          </p:cNvSpPr>
          <p:nvPr>
            <p:ph type="ctrTitle" idx="2"/>
          </p:nvPr>
        </p:nvSpPr>
        <p:spPr>
          <a:xfrm>
            <a:off x="2722300" y="4089151"/>
            <a:ext cx="6747200" cy="1014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9600">
                <a:solidFill>
                  <a:schemeClr val="accent1"/>
                </a:solidFill>
                <a:latin typeface="Caveat Brush"/>
                <a:ea typeface="Caveat Brush"/>
                <a:cs typeface="Caveat Brush"/>
                <a:sym typeface="Caveat Brush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8063036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997B5FA-0921-464F-AAE1-844C04324D75}" type="datetimeFigureOut">
              <a:rPr lang="zh-CN" altLang="en-US" smtClean="0"/>
              <a:t>2023/2/5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526148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997B5FA-0921-464F-AAE1-844C04324D75}" type="datetimeFigureOut">
              <a:rPr lang="zh-CN" altLang="en-US" smtClean="0"/>
              <a:t>2023/2/5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007946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997B5FA-0921-464F-AAE1-844C04324D75}" type="datetimeFigureOut">
              <a:rPr lang="zh-CN" altLang="en-US" smtClean="0"/>
              <a:t>2023/2/5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434014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997B5FA-0921-464F-AAE1-844C04324D75}" type="datetimeFigureOut">
              <a:rPr lang="zh-CN" altLang="en-US" smtClean="0"/>
              <a:t>2023/2/5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956694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997B5FA-0921-464F-AAE1-844C04324D75}" type="datetimeFigureOut">
              <a:rPr lang="zh-CN" altLang="en-US" smtClean="0"/>
              <a:t>2023/2/5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438974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997B5FA-0921-464F-AAE1-844C04324D75}" type="datetimeFigureOut">
              <a:rPr lang="zh-CN" altLang="en-US" smtClean="0"/>
              <a:t>2023/2/5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826734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997B5FA-0921-464F-AAE1-844C04324D75}" type="datetimeFigureOut">
              <a:rPr lang="zh-CN" altLang="en-US" smtClean="0"/>
              <a:t>2023/2/5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558871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997B5FA-0921-464F-AAE1-844C04324D75}" type="datetimeFigureOut">
              <a:rPr lang="zh-CN" altLang="en-US" smtClean="0"/>
              <a:t>2023/2/5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164805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997B5FA-0921-464F-AAE1-844C04324D75}" type="datetimeFigureOut">
              <a:rPr lang="zh-CN" altLang="en-US" smtClean="0"/>
              <a:t>2023/2/5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577671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bg>
      <p:bgPr>
        <a:solidFill>
          <a:schemeClr val="accent2"/>
        </a:solidFill>
        <a:effectLst/>
      </p:bgPr>
    </p:bg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oogle Shape;9;p2"/>
          <p:cNvGrpSpPr/>
          <p:nvPr/>
        </p:nvGrpSpPr>
        <p:grpSpPr>
          <a:xfrm>
            <a:off x="314401" y="284734"/>
            <a:ext cx="11563191" cy="6288533"/>
            <a:chOff x="235800" y="213550"/>
            <a:chExt cx="8672393" cy="4716400"/>
          </a:xfrm>
        </p:grpSpPr>
        <p:sp>
          <p:nvSpPr>
            <p:cNvPr id="10" name="Google Shape;10;p2"/>
            <p:cNvSpPr/>
            <p:nvPr/>
          </p:nvSpPr>
          <p:spPr>
            <a:xfrm>
              <a:off x="420024" y="213550"/>
              <a:ext cx="8311596" cy="4715505"/>
            </a:xfrm>
            <a:custGeom>
              <a:avLst/>
              <a:gdLst/>
              <a:ahLst/>
              <a:cxnLst/>
              <a:rect l="l" t="t" r="r" b="b"/>
              <a:pathLst>
                <a:path w="141824" h="89559" extrusionOk="0">
                  <a:moveTo>
                    <a:pt x="9819" y="0"/>
                  </a:moveTo>
                  <a:cubicBezTo>
                    <a:pt x="4591" y="0"/>
                    <a:pt x="304" y="4267"/>
                    <a:pt x="285" y="9500"/>
                  </a:cubicBezTo>
                  <a:lnTo>
                    <a:pt x="20" y="79757"/>
                  </a:lnTo>
                  <a:cubicBezTo>
                    <a:pt x="1" y="85001"/>
                    <a:pt x="4276" y="89308"/>
                    <a:pt x="9520" y="89327"/>
                  </a:cubicBezTo>
                  <a:lnTo>
                    <a:pt x="40300" y="89442"/>
                  </a:lnTo>
                  <a:lnTo>
                    <a:pt x="135808" y="89551"/>
                  </a:lnTo>
                  <a:lnTo>
                    <a:pt x="137983" y="89559"/>
                  </a:lnTo>
                  <a:cubicBezTo>
                    <a:pt x="137987" y="89559"/>
                    <a:pt x="137992" y="89559"/>
                    <a:pt x="137996" y="89559"/>
                  </a:cubicBezTo>
                  <a:cubicBezTo>
                    <a:pt x="139922" y="89559"/>
                    <a:pt x="141502" y="87986"/>
                    <a:pt x="141510" y="86060"/>
                  </a:cubicBezTo>
                  <a:lnTo>
                    <a:pt x="141818" y="3758"/>
                  </a:lnTo>
                  <a:cubicBezTo>
                    <a:pt x="141823" y="1829"/>
                    <a:pt x="140249" y="242"/>
                    <a:pt x="138319" y="235"/>
                  </a:cubicBezTo>
                  <a:lnTo>
                    <a:pt x="136144" y="225"/>
                  </a:lnTo>
                  <a:lnTo>
                    <a:pt x="40635" y="116"/>
                  </a:lnTo>
                  <a:lnTo>
                    <a:pt x="9855" y="0"/>
                  </a:lnTo>
                  <a:cubicBezTo>
                    <a:pt x="9843" y="0"/>
                    <a:pt x="9831" y="0"/>
                    <a:pt x="981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" name="Google Shape;11;p2"/>
            <p:cNvSpPr/>
            <p:nvPr/>
          </p:nvSpPr>
          <p:spPr>
            <a:xfrm>
              <a:off x="596481" y="214234"/>
              <a:ext cx="8311713" cy="4715716"/>
            </a:xfrm>
            <a:custGeom>
              <a:avLst/>
              <a:gdLst/>
              <a:ahLst/>
              <a:cxnLst/>
              <a:rect l="l" t="t" r="r" b="b"/>
              <a:pathLst>
                <a:path w="141826" h="89563" extrusionOk="0">
                  <a:moveTo>
                    <a:pt x="9822" y="1"/>
                  </a:moveTo>
                  <a:cubicBezTo>
                    <a:pt x="4592" y="1"/>
                    <a:pt x="306" y="4268"/>
                    <a:pt x="285" y="9501"/>
                  </a:cubicBezTo>
                  <a:lnTo>
                    <a:pt x="21" y="79759"/>
                  </a:lnTo>
                  <a:cubicBezTo>
                    <a:pt x="1" y="85004"/>
                    <a:pt x="4276" y="89308"/>
                    <a:pt x="9520" y="89329"/>
                  </a:cubicBezTo>
                  <a:lnTo>
                    <a:pt x="40301" y="89445"/>
                  </a:lnTo>
                  <a:lnTo>
                    <a:pt x="135810" y="89553"/>
                  </a:lnTo>
                  <a:lnTo>
                    <a:pt x="137984" y="89562"/>
                  </a:lnTo>
                  <a:cubicBezTo>
                    <a:pt x="137988" y="89562"/>
                    <a:pt x="137993" y="89562"/>
                    <a:pt x="137997" y="89562"/>
                  </a:cubicBezTo>
                  <a:cubicBezTo>
                    <a:pt x="139924" y="89562"/>
                    <a:pt x="141504" y="87990"/>
                    <a:pt x="141511" y="86063"/>
                  </a:cubicBezTo>
                  <a:lnTo>
                    <a:pt x="141820" y="3761"/>
                  </a:lnTo>
                  <a:cubicBezTo>
                    <a:pt x="141826" y="1827"/>
                    <a:pt x="140249" y="239"/>
                    <a:pt x="138317" y="233"/>
                  </a:cubicBezTo>
                  <a:lnTo>
                    <a:pt x="136143" y="225"/>
                  </a:lnTo>
                  <a:lnTo>
                    <a:pt x="40635" y="117"/>
                  </a:lnTo>
                  <a:lnTo>
                    <a:pt x="9856" y="1"/>
                  </a:lnTo>
                  <a:cubicBezTo>
                    <a:pt x="9845" y="1"/>
                    <a:pt x="9833" y="1"/>
                    <a:pt x="982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" name="Google Shape;12;p2"/>
            <p:cNvSpPr/>
            <p:nvPr/>
          </p:nvSpPr>
          <p:spPr>
            <a:xfrm>
              <a:off x="810919" y="559949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3" y="0"/>
                  </a:moveTo>
                  <a:lnTo>
                    <a:pt x="0" y="5896"/>
                  </a:lnTo>
                  <a:lnTo>
                    <a:pt x="5897" y="5920"/>
                  </a:lnTo>
                  <a:lnTo>
                    <a:pt x="5918" y="23"/>
                  </a:lnTo>
                  <a:lnTo>
                    <a:pt x="23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" name="Google Shape;13;p2"/>
            <p:cNvSpPr/>
            <p:nvPr/>
          </p:nvSpPr>
          <p:spPr>
            <a:xfrm>
              <a:off x="250174" y="605967"/>
              <a:ext cx="733502" cy="85034"/>
            </a:xfrm>
            <a:custGeom>
              <a:avLst/>
              <a:gdLst/>
              <a:ahLst/>
              <a:cxnLst/>
              <a:rect l="l" t="t" r="r" b="b"/>
              <a:pathLst>
                <a:path w="13931" h="1615" extrusionOk="0">
                  <a:moveTo>
                    <a:pt x="786" y="0"/>
                  </a:moveTo>
                  <a:cubicBezTo>
                    <a:pt x="355" y="0"/>
                    <a:pt x="3" y="349"/>
                    <a:pt x="2" y="782"/>
                  </a:cubicBezTo>
                  <a:cubicBezTo>
                    <a:pt x="1" y="1214"/>
                    <a:pt x="350" y="1567"/>
                    <a:pt x="783" y="1568"/>
                  </a:cubicBezTo>
                  <a:lnTo>
                    <a:pt x="13141" y="1614"/>
                  </a:lnTo>
                  <a:cubicBezTo>
                    <a:pt x="13141" y="1614"/>
                    <a:pt x="13142" y="1614"/>
                    <a:pt x="13142" y="1614"/>
                  </a:cubicBezTo>
                  <a:cubicBezTo>
                    <a:pt x="13574" y="1614"/>
                    <a:pt x="13926" y="1265"/>
                    <a:pt x="13927" y="833"/>
                  </a:cubicBezTo>
                  <a:cubicBezTo>
                    <a:pt x="13930" y="399"/>
                    <a:pt x="13579" y="47"/>
                    <a:pt x="13147" y="46"/>
                  </a:cubicBezTo>
                  <a:lnTo>
                    <a:pt x="788" y="0"/>
                  </a:lnTo>
                  <a:cubicBezTo>
                    <a:pt x="788" y="0"/>
                    <a:pt x="787" y="0"/>
                    <a:pt x="78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" name="Google Shape;14;p2"/>
            <p:cNvSpPr/>
            <p:nvPr/>
          </p:nvSpPr>
          <p:spPr>
            <a:xfrm>
              <a:off x="249700" y="738071"/>
              <a:ext cx="733397" cy="85034"/>
            </a:xfrm>
            <a:custGeom>
              <a:avLst/>
              <a:gdLst/>
              <a:ahLst/>
              <a:cxnLst/>
              <a:rect l="l" t="t" r="r" b="b"/>
              <a:pathLst>
                <a:path w="13929" h="1615" extrusionOk="0">
                  <a:moveTo>
                    <a:pt x="782" y="0"/>
                  </a:moveTo>
                  <a:cubicBezTo>
                    <a:pt x="353" y="0"/>
                    <a:pt x="3" y="350"/>
                    <a:pt x="1" y="782"/>
                  </a:cubicBezTo>
                  <a:cubicBezTo>
                    <a:pt x="0" y="1214"/>
                    <a:pt x="349" y="1566"/>
                    <a:pt x="783" y="1568"/>
                  </a:cubicBezTo>
                  <a:lnTo>
                    <a:pt x="13140" y="1614"/>
                  </a:lnTo>
                  <a:cubicBezTo>
                    <a:pt x="13141" y="1614"/>
                    <a:pt x="13143" y="1614"/>
                    <a:pt x="13144" y="1614"/>
                  </a:cubicBezTo>
                  <a:cubicBezTo>
                    <a:pt x="13575" y="1614"/>
                    <a:pt x="13926" y="1265"/>
                    <a:pt x="13927" y="833"/>
                  </a:cubicBezTo>
                  <a:cubicBezTo>
                    <a:pt x="13929" y="400"/>
                    <a:pt x="13580" y="47"/>
                    <a:pt x="13145" y="46"/>
                  </a:cubicBezTo>
                  <a:lnTo>
                    <a:pt x="788" y="0"/>
                  </a:lnTo>
                  <a:cubicBezTo>
                    <a:pt x="786" y="0"/>
                    <a:pt x="784" y="0"/>
                    <a:pt x="78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" name="Google Shape;15;p2"/>
            <p:cNvSpPr/>
            <p:nvPr/>
          </p:nvSpPr>
          <p:spPr>
            <a:xfrm>
              <a:off x="808918" y="1088367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3" y="1"/>
                  </a:moveTo>
                  <a:lnTo>
                    <a:pt x="1" y="5898"/>
                  </a:lnTo>
                  <a:lnTo>
                    <a:pt x="5897" y="5920"/>
                  </a:lnTo>
                  <a:lnTo>
                    <a:pt x="5919" y="23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" name="Google Shape;16;p2"/>
            <p:cNvSpPr/>
            <p:nvPr/>
          </p:nvSpPr>
          <p:spPr>
            <a:xfrm>
              <a:off x="248173" y="1134385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4" y="0"/>
                  </a:moveTo>
                  <a:cubicBezTo>
                    <a:pt x="353" y="0"/>
                    <a:pt x="2" y="348"/>
                    <a:pt x="1" y="782"/>
                  </a:cubicBezTo>
                  <a:cubicBezTo>
                    <a:pt x="0" y="1213"/>
                    <a:pt x="349" y="1566"/>
                    <a:pt x="783" y="1568"/>
                  </a:cubicBezTo>
                  <a:lnTo>
                    <a:pt x="13141" y="1615"/>
                  </a:lnTo>
                  <a:cubicBezTo>
                    <a:pt x="13142" y="1615"/>
                    <a:pt x="13142" y="1615"/>
                    <a:pt x="13143" y="1615"/>
                  </a:cubicBezTo>
                  <a:cubicBezTo>
                    <a:pt x="13574" y="1615"/>
                    <a:pt x="13927" y="1266"/>
                    <a:pt x="13928" y="834"/>
                  </a:cubicBezTo>
                  <a:cubicBezTo>
                    <a:pt x="13930" y="399"/>
                    <a:pt x="13582" y="48"/>
                    <a:pt x="13145" y="47"/>
                  </a:cubicBezTo>
                  <a:lnTo>
                    <a:pt x="788" y="0"/>
                  </a:lnTo>
                  <a:cubicBezTo>
                    <a:pt x="787" y="0"/>
                    <a:pt x="785" y="0"/>
                    <a:pt x="78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" name="Google Shape;17;p2"/>
            <p:cNvSpPr/>
            <p:nvPr/>
          </p:nvSpPr>
          <p:spPr>
            <a:xfrm>
              <a:off x="247647" y="1266594"/>
              <a:ext cx="733502" cy="84981"/>
            </a:xfrm>
            <a:custGeom>
              <a:avLst/>
              <a:gdLst/>
              <a:ahLst/>
              <a:cxnLst/>
              <a:rect l="l" t="t" r="r" b="b"/>
              <a:pathLst>
                <a:path w="13931" h="1614" extrusionOk="0">
                  <a:moveTo>
                    <a:pt x="785" y="0"/>
                  </a:moveTo>
                  <a:cubicBezTo>
                    <a:pt x="354" y="0"/>
                    <a:pt x="3" y="348"/>
                    <a:pt x="2" y="780"/>
                  </a:cubicBezTo>
                  <a:cubicBezTo>
                    <a:pt x="1" y="1212"/>
                    <a:pt x="350" y="1565"/>
                    <a:pt x="783" y="1566"/>
                  </a:cubicBezTo>
                  <a:lnTo>
                    <a:pt x="13141" y="1613"/>
                  </a:lnTo>
                  <a:cubicBezTo>
                    <a:pt x="13142" y="1613"/>
                    <a:pt x="13143" y="1613"/>
                    <a:pt x="13144" y="1613"/>
                  </a:cubicBezTo>
                  <a:cubicBezTo>
                    <a:pt x="13578" y="1613"/>
                    <a:pt x="13927" y="1265"/>
                    <a:pt x="13928" y="832"/>
                  </a:cubicBezTo>
                  <a:cubicBezTo>
                    <a:pt x="13930" y="399"/>
                    <a:pt x="13581" y="47"/>
                    <a:pt x="13146" y="47"/>
                  </a:cubicBezTo>
                  <a:lnTo>
                    <a:pt x="788" y="0"/>
                  </a:lnTo>
                  <a:cubicBezTo>
                    <a:pt x="787" y="0"/>
                    <a:pt x="786" y="0"/>
                    <a:pt x="78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" name="Google Shape;18;p2"/>
            <p:cNvSpPr/>
            <p:nvPr/>
          </p:nvSpPr>
          <p:spPr>
            <a:xfrm>
              <a:off x="806970" y="1616837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2" y="1"/>
                  </a:moveTo>
                  <a:lnTo>
                    <a:pt x="0" y="5898"/>
                  </a:lnTo>
                  <a:lnTo>
                    <a:pt x="5897" y="5920"/>
                  </a:lnTo>
                  <a:lnTo>
                    <a:pt x="5918" y="24"/>
                  </a:lnTo>
                  <a:lnTo>
                    <a:pt x="2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" name="Google Shape;19;p2"/>
            <p:cNvSpPr/>
            <p:nvPr/>
          </p:nvSpPr>
          <p:spPr>
            <a:xfrm>
              <a:off x="246172" y="1662802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7" y="0"/>
                  </a:moveTo>
                  <a:cubicBezTo>
                    <a:pt x="356" y="0"/>
                    <a:pt x="4" y="350"/>
                    <a:pt x="3" y="781"/>
                  </a:cubicBezTo>
                  <a:cubicBezTo>
                    <a:pt x="1" y="1214"/>
                    <a:pt x="350" y="1567"/>
                    <a:pt x="784" y="1568"/>
                  </a:cubicBezTo>
                  <a:lnTo>
                    <a:pt x="13142" y="1615"/>
                  </a:lnTo>
                  <a:cubicBezTo>
                    <a:pt x="13143" y="1615"/>
                    <a:pt x="13145" y="1615"/>
                    <a:pt x="13147" y="1615"/>
                  </a:cubicBezTo>
                  <a:cubicBezTo>
                    <a:pt x="13577" y="1615"/>
                    <a:pt x="13927" y="1265"/>
                    <a:pt x="13928" y="835"/>
                  </a:cubicBezTo>
                  <a:cubicBezTo>
                    <a:pt x="13929" y="400"/>
                    <a:pt x="13580" y="48"/>
                    <a:pt x="13147" y="47"/>
                  </a:cubicBezTo>
                  <a:lnTo>
                    <a:pt x="789" y="0"/>
                  </a:lnTo>
                  <a:cubicBezTo>
                    <a:pt x="789" y="0"/>
                    <a:pt x="788" y="0"/>
                    <a:pt x="78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" name="Google Shape;20;p2"/>
            <p:cNvSpPr/>
            <p:nvPr/>
          </p:nvSpPr>
          <p:spPr>
            <a:xfrm>
              <a:off x="245751" y="1794959"/>
              <a:ext cx="733344" cy="85034"/>
            </a:xfrm>
            <a:custGeom>
              <a:avLst/>
              <a:gdLst/>
              <a:ahLst/>
              <a:cxnLst/>
              <a:rect l="l" t="t" r="r" b="b"/>
              <a:pathLst>
                <a:path w="13928" h="1615" extrusionOk="0">
                  <a:moveTo>
                    <a:pt x="787" y="0"/>
                  </a:moveTo>
                  <a:cubicBezTo>
                    <a:pt x="355" y="0"/>
                    <a:pt x="2" y="349"/>
                    <a:pt x="1" y="782"/>
                  </a:cubicBezTo>
                  <a:cubicBezTo>
                    <a:pt x="0" y="1214"/>
                    <a:pt x="350" y="1565"/>
                    <a:pt x="783" y="1568"/>
                  </a:cubicBezTo>
                  <a:lnTo>
                    <a:pt x="13140" y="1614"/>
                  </a:lnTo>
                  <a:cubicBezTo>
                    <a:pt x="13141" y="1614"/>
                    <a:pt x="13143" y="1614"/>
                    <a:pt x="13144" y="1614"/>
                  </a:cubicBezTo>
                  <a:cubicBezTo>
                    <a:pt x="13575" y="1614"/>
                    <a:pt x="13926" y="1266"/>
                    <a:pt x="13927" y="834"/>
                  </a:cubicBezTo>
                  <a:cubicBezTo>
                    <a:pt x="13928" y="400"/>
                    <a:pt x="13579" y="47"/>
                    <a:pt x="13146" y="47"/>
                  </a:cubicBezTo>
                  <a:lnTo>
                    <a:pt x="789" y="0"/>
                  </a:lnTo>
                  <a:cubicBezTo>
                    <a:pt x="788" y="0"/>
                    <a:pt x="788" y="0"/>
                    <a:pt x="78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" name="Google Shape;21;p2"/>
            <p:cNvSpPr/>
            <p:nvPr/>
          </p:nvSpPr>
          <p:spPr>
            <a:xfrm>
              <a:off x="804969" y="2145307"/>
              <a:ext cx="311650" cy="311703"/>
            </a:xfrm>
            <a:custGeom>
              <a:avLst/>
              <a:gdLst/>
              <a:ahLst/>
              <a:cxnLst/>
              <a:rect l="l" t="t" r="r" b="b"/>
              <a:pathLst>
                <a:path w="5919" h="5920" extrusionOk="0">
                  <a:moveTo>
                    <a:pt x="23" y="1"/>
                  </a:moveTo>
                  <a:lnTo>
                    <a:pt x="1" y="5897"/>
                  </a:lnTo>
                  <a:lnTo>
                    <a:pt x="5896" y="5919"/>
                  </a:lnTo>
                  <a:lnTo>
                    <a:pt x="5919" y="24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" name="Google Shape;22;p2"/>
            <p:cNvSpPr/>
            <p:nvPr/>
          </p:nvSpPr>
          <p:spPr>
            <a:xfrm>
              <a:off x="244172" y="2191325"/>
              <a:ext cx="733502" cy="85034"/>
            </a:xfrm>
            <a:custGeom>
              <a:avLst/>
              <a:gdLst/>
              <a:ahLst/>
              <a:cxnLst/>
              <a:rect l="l" t="t" r="r" b="b"/>
              <a:pathLst>
                <a:path w="13931" h="1615" extrusionOk="0">
                  <a:moveTo>
                    <a:pt x="786" y="0"/>
                  </a:moveTo>
                  <a:cubicBezTo>
                    <a:pt x="353" y="0"/>
                    <a:pt x="2" y="349"/>
                    <a:pt x="1" y="780"/>
                  </a:cubicBezTo>
                  <a:cubicBezTo>
                    <a:pt x="0" y="1214"/>
                    <a:pt x="349" y="1567"/>
                    <a:pt x="783" y="1568"/>
                  </a:cubicBezTo>
                  <a:lnTo>
                    <a:pt x="13140" y="1614"/>
                  </a:lnTo>
                  <a:cubicBezTo>
                    <a:pt x="13141" y="1614"/>
                    <a:pt x="13141" y="1614"/>
                    <a:pt x="13142" y="1614"/>
                  </a:cubicBezTo>
                  <a:cubicBezTo>
                    <a:pt x="13574" y="1614"/>
                    <a:pt x="13927" y="1265"/>
                    <a:pt x="13928" y="833"/>
                  </a:cubicBezTo>
                  <a:cubicBezTo>
                    <a:pt x="13931" y="400"/>
                    <a:pt x="13581" y="48"/>
                    <a:pt x="13146" y="46"/>
                  </a:cubicBezTo>
                  <a:lnTo>
                    <a:pt x="788" y="0"/>
                  </a:lnTo>
                  <a:cubicBezTo>
                    <a:pt x="787" y="0"/>
                    <a:pt x="787" y="0"/>
                    <a:pt x="78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" name="Google Shape;23;p2"/>
            <p:cNvSpPr/>
            <p:nvPr/>
          </p:nvSpPr>
          <p:spPr>
            <a:xfrm>
              <a:off x="243645" y="2323324"/>
              <a:ext cx="733555" cy="85086"/>
            </a:xfrm>
            <a:custGeom>
              <a:avLst/>
              <a:gdLst/>
              <a:ahLst/>
              <a:cxnLst/>
              <a:rect l="l" t="t" r="r" b="b"/>
              <a:pathLst>
                <a:path w="13932" h="1616" extrusionOk="0">
                  <a:moveTo>
                    <a:pt x="788" y="1"/>
                  </a:moveTo>
                  <a:cubicBezTo>
                    <a:pt x="356" y="1"/>
                    <a:pt x="4" y="350"/>
                    <a:pt x="3" y="782"/>
                  </a:cubicBezTo>
                  <a:cubicBezTo>
                    <a:pt x="1" y="1216"/>
                    <a:pt x="352" y="1568"/>
                    <a:pt x="784" y="1569"/>
                  </a:cubicBezTo>
                  <a:lnTo>
                    <a:pt x="13143" y="1616"/>
                  </a:lnTo>
                  <a:cubicBezTo>
                    <a:pt x="13144" y="1616"/>
                    <a:pt x="13145" y="1616"/>
                    <a:pt x="13146" y="1616"/>
                  </a:cubicBezTo>
                  <a:cubicBezTo>
                    <a:pt x="13577" y="1616"/>
                    <a:pt x="13928" y="1266"/>
                    <a:pt x="13929" y="835"/>
                  </a:cubicBezTo>
                  <a:cubicBezTo>
                    <a:pt x="13931" y="401"/>
                    <a:pt x="13581" y="51"/>
                    <a:pt x="13147" y="47"/>
                  </a:cubicBezTo>
                  <a:lnTo>
                    <a:pt x="789" y="1"/>
                  </a:lnTo>
                  <a:cubicBezTo>
                    <a:pt x="789" y="1"/>
                    <a:pt x="788" y="1"/>
                    <a:pt x="78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" name="Google Shape;24;p2"/>
            <p:cNvSpPr/>
            <p:nvPr/>
          </p:nvSpPr>
          <p:spPr>
            <a:xfrm>
              <a:off x="802968" y="2673830"/>
              <a:ext cx="311650" cy="311703"/>
            </a:xfrm>
            <a:custGeom>
              <a:avLst/>
              <a:gdLst/>
              <a:ahLst/>
              <a:cxnLst/>
              <a:rect l="l" t="t" r="r" b="b"/>
              <a:pathLst>
                <a:path w="5919" h="5920" extrusionOk="0">
                  <a:moveTo>
                    <a:pt x="23" y="1"/>
                  </a:moveTo>
                  <a:lnTo>
                    <a:pt x="0" y="5897"/>
                  </a:lnTo>
                  <a:lnTo>
                    <a:pt x="5898" y="5919"/>
                  </a:lnTo>
                  <a:lnTo>
                    <a:pt x="5918" y="22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" name="Google Shape;25;p2"/>
            <p:cNvSpPr/>
            <p:nvPr/>
          </p:nvSpPr>
          <p:spPr>
            <a:xfrm>
              <a:off x="242224" y="2719638"/>
              <a:ext cx="733502" cy="85139"/>
            </a:xfrm>
            <a:custGeom>
              <a:avLst/>
              <a:gdLst/>
              <a:ahLst/>
              <a:cxnLst/>
              <a:rect l="l" t="t" r="r" b="b"/>
              <a:pathLst>
                <a:path w="13931" h="1617" extrusionOk="0">
                  <a:moveTo>
                    <a:pt x="790" y="1"/>
                  </a:moveTo>
                  <a:cubicBezTo>
                    <a:pt x="356" y="1"/>
                    <a:pt x="5" y="350"/>
                    <a:pt x="2" y="782"/>
                  </a:cubicBezTo>
                  <a:cubicBezTo>
                    <a:pt x="1" y="1217"/>
                    <a:pt x="351" y="1569"/>
                    <a:pt x="783" y="1570"/>
                  </a:cubicBezTo>
                  <a:lnTo>
                    <a:pt x="13140" y="1617"/>
                  </a:lnTo>
                  <a:cubicBezTo>
                    <a:pt x="13575" y="1617"/>
                    <a:pt x="13926" y="1270"/>
                    <a:pt x="13927" y="838"/>
                  </a:cubicBezTo>
                  <a:cubicBezTo>
                    <a:pt x="13930" y="402"/>
                    <a:pt x="13580" y="51"/>
                    <a:pt x="13149" y="48"/>
                  </a:cubicBezTo>
                  <a:lnTo>
                    <a:pt x="79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" name="Google Shape;26;p2"/>
            <p:cNvSpPr/>
            <p:nvPr/>
          </p:nvSpPr>
          <p:spPr>
            <a:xfrm>
              <a:off x="241697" y="2851795"/>
              <a:ext cx="733502" cy="85086"/>
            </a:xfrm>
            <a:custGeom>
              <a:avLst/>
              <a:gdLst/>
              <a:ahLst/>
              <a:cxnLst/>
              <a:rect l="l" t="t" r="r" b="b"/>
              <a:pathLst>
                <a:path w="13931" h="1616" extrusionOk="0">
                  <a:moveTo>
                    <a:pt x="787" y="1"/>
                  </a:moveTo>
                  <a:cubicBezTo>
                    <a:pt x="354" y="1"/>
                    <a:pt x="4" y="350"/>
                    <a:pt x="2" y="783"/>
                  </a:cubicBezTo>
                  <a:cubicBezTo>
                    <a:pt x="0" y="1216"/>
                    <a:pt x="350" y="1569"/>
                    <a:pt x="784" y="1570"/>
                  </a:cubicBezTo>
                  <a:lnTo>
                    <a:pt x="13141" y="1616"/>
                  </a:lnTo>
                  <a:cubicBezTo>
                    <a:pt x="13142" y="1616"/>
                    <a:pt x="13142" y="1616"/>
                    <a:pt x="13143" y="1616"/>
                  </a:cubicBezTo>
                  <a:cubicBezTo>
                    <a:pt x="13577" y="1616"/>
                    <a:pt x="13927" y="1266"/>
                    <a:pt x="13930" y="835"/>
                  </a:cubicBezTo>
                  <a:cubicBezTo>
                    <a:pt x="13931" y="401"/>
                    <a:pt x="13582" y="49"/>
                    <a:pt x="13147" y="48"/>
                  </a:cubicBezTo>
                  <a:lnTo>
                    <a:pt x="789" y="1"/>
                  </a:lnTo>
                  <a:cubicBezTo>
                    <a:pt x="788" y="1"/>
                    <a:pt x="788" y="1"/>
                    <a:pt x="78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" name="Google Shape;27;p2"/>
            <p:cNvSpPr/>
            <p:nvPr/>
          </p:nvSpPr>
          <p:spPr>
            <a:xfrm>
              <a:off x="800968" y="3202195"/>
              <a:ext cx="311703" cy="311808"/>
            </a:xfrm>
            <a:custGeom>
              <a:avLst/>
              <a:gdLst/>
              <a:ahLst/>
              <a:cxnLst/>
              <a:rect l="l" t="t" r="r" b="b"/>
              <a:pathLst>
                <a:path w="5920" h="5922" extrusionOk="0">
                  <a:moveTo>
                    <a:pt x="23" y="1"/>
                  </a:moveTo>
                  <a:lnTo>
                    <a:pt x="1" y="5897"/>
                  </a:lnTo>
                  <a:lnTo>
                    <a:pt x="5898" y="5921"/>
                  </a:lnTo>
                  <a:lnTo>
                    <a:pt x="5920" y="24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" name="Google Shape;28;p2"/>
            <p:cNvSpPr/>
            <p:nvPr/>
          </p:nvSpPr>
          <p:spPr>
            <a:xfrm>
              <a:off x="240275" y="3248161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7" y="1"/>
                  </a:moveTo>
                  <a:cubicBezTo>
                    <a:pt x="353" y="1"/>
                    <a:pt x="2" y="350"/>
                    <a:pt x="1" y="782"/>
                  </a:cubicBezTo>
                  <a:cubicBezTo>
                    <a:pt x="0" y="1216"/>
                    <a:pt x="350" y="1568"/>
                    <a:pt x="783" y="1570"/>
                  </a:cubicBezTo>
                  <a:lnTo>
                    <a:pt x="13141" y="1616"/>
                  </a:lnTo>
                  <a:cubicBezTo>
                    <a:pt x="13142" y="1616"/>
                    <a:pt x="13144" y="1616"/>
                    <a:pt x="13145" y="1616"/>
                  </a:cubicBezTo>
                  <a:cubicBezTo>
                    <a:pt x="13575" y="1616"/>
                    <a:pt x="13927" y="1268"/>
                    <a:pt x="13928" y="835"/>
                  </a:cubicBezTo>
                  <a:cubicBezTo>
                    <a:pt x="13930" y="401"/>
                    <a:pt x="13581" y="50"/>
                    <a:pt x="13146" y="48"/>
                  </a:cubicBezTo>
                  <a:lnTo>
                    <a:pt x="789" y="1"/>
                  </a:lnTo>
                  <a:cubicBezTo>
                    <a:pt x="788" y="1"/>
                    <a:pt x="788" y="1"/>
                    <a:pt x="78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" name="Google Shape;29;p2"/>
            <p:cNvSpPr/>
            <p:nvPr/>
          </p:nvSpPr>
          <p:spPr>
            <a:xfrm>
              <a:off x="239749" y="3380318"/>
              <a:ext cx="733502" cy="84981"/>
            </a:xfrm>
            <a:custGeom>
              <a:avLst/>
              <a:gdLst/>
              <a:ahLst/>
              <a:cxnLst/>
              <a:rect l="l" t="t" r="r" b="b"/>
              <a:pathLst>
                <a:path w="13931" h="1614" extrusionOk="0">
                  <a:moveTo>
                    <a:pt x="783" y="1"/>
                  </a:moveTo>
                  <a:cubicBezTo>
                    <a:pt x="353" y="1"/>
                    <a:pt x="5" y="350"/>
                    <a:pt x="2" y="780"/>
                  </a:cubicBezTo>
                  <a:cubicBezTo>
                    <a:pt x="1" y="1215"/>
                    <a:pt x="351" y="1566"/>
                    <a:pt x="783" y="1569"/>
                  </a:cubicBezTo>
                  <a:lnTo>
                    <a:pt x="13141" y="1614"/>
                  </a:lnTo>
                  <a:cubicBezTo>
                    <a:pt x="13142" y="1614"/>
                    <a:pt x="13144" y="1614"/>
                    <a:pt x="13146" y="1614"/>
                  </a:cubicBezTo>
                  <a:cubicBezTo>
                    <a:pt x="13576" y="1614"/>
                    <a:pt x="13926" y="1263"/>
                    <a:pt x="13927" y="835"/>
                  </a:cubicBezTo>
                  <a:cubicBezTo>
                    <a:pt x="13930" y="400"/>
                    <a:pt x="13580" y="48"/>
                    <a:pt x="13147" y="45"/>
                  </a:cubicBezTo>
                  <a:lnTo>
                    <a:pt x="788" y="1"/>
                  </a:lnTo>
                  <a:cubicBezTo>
                    <a:pt x="787" y="1"/>
                    <a:pt x="785" y="1"/>
                    <a:pt x="78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" name="Google Shape;30;p2"/>
            <p:cNvSpPr/>
            <p:nvPr/>
          </p:nvSpPr>
          <p:spPr>
            <a:xfrm>
              <a:off x="799019" y="3730665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2" y="1"/>
                  </a:moveTo>
                  <a:lnTo>
                    <a:pt x="0" y="5897"/>
                  </a:lnTo>
                  <a:lnTo>
                    <a:pt x="5898" y="5920"/>
                  </a:lnTo>
                  <a:lnTo>
                    <a:pt x="5918" y="23"/>
                  </a:lnTo>
                  <a:lnTo>
                    <a:pt x="2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" name="Google Shape;31;p2"/>
            <p:cNvSpPr/>
            <p:nvPr/>
          </p:nvSpPr>
          <p:spPr>
            <a:xfrm>
              <a:off x="238275" y="3776578"/>
              <a:ext cx="733449" cy="85034"/>
            </a:xfrm>
            <a:custGeom>
              <a:avLst/>
              <a:gdLst/>
              <a:ahLst/>
              <a:cxnLst/>
              <a:rect l="l" t="t" r="r" b="b"/>
              <a:pathLst>
                <a:path w="13930" h="1615" extrusionOk="0">
                  <a:moveTo>
                    <a:pt x="786" y="1"/>
                  </a:moveTo>
                  <a:cubicBezTo>
                    <a:pt x="355" y="1"/>
                    <a:pt x="3" y="351"/>
                    <a:pt x="2" y="782"/>
                  </a:cubicBezTo>
                  <a:cubicBezTo>
                    <a:pt x="1" y="1215"/>
                    <a:pt x="350" y="1568"/>
                    <a:pt x="783" y="1569"/>
                  </a:cubicBezTo>
                  <a:lnTo>
                    <a:pt x="13140" y="1615"/>
                  </a:lnTo>
                  <a:cubicBezTo>
                    <a:pt x="13142" y="1615"/>
                    <a:pt x="13144" y="1615"/>
                    <a:pt x="13146" y="1615"/>
                  </a:cubicBezTo>
                  <a:cubicBezTo>
                    <a:pt x="13577" y="1615"/>
                    <a:pt x="13926" y="1267"/>
                    <a:pt x="13928" y="834"/>
                  </a:cubicBezTo>
                  <a:cubicBezTo>
                    <a:pt x="13929" y="404"/>
                    <a:pt x="13580" y="50"/>
                    <a:pt x="13147" y="48"/>
                  </a:cubicBezTo>
                  <a:lnTo>
                    <a:pt x="788" y="1"/>
                  </a:lnTo>
                  <a:cubicBezTo>
                    <a:pt x="788" y="1"/>
                    <a:pt x="787" y="1"/>
                    <a:pt x="78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" name="Google Shape;32;p2"/>
            <p:cNvSpPr/>
            <p:nvPr/>
          </p:nvSpPr>
          <p:spPr>
            <a:xfrm>
              <a:off x="237801" y="3908683"/>
              <a:ext cx="733449" cy="85139"/>
            </a:xfrm>
            <a:custGeom>
              <a:avLst/>
              <a:gdLst/>
              <a:ahLst/>
              <a:cxnLst/>
              <a:rect l="l" t="t" r="r" b="b"/>
              <a:pathLst>
                <a:path w="13930" h="1617" extrusionOk="0">
                  <a:moveTo>
                    <a:pt x="789" y="1"/>
                  </a:moveTo>
                  <a:cubicBezTo>
                    <a:pt x="354" y="1"/>
                    <a:pt x="2" y="350"/>
                    <a:pt x="1" y="782"/>
                  </a:cubicBezTo>
                  <a:cubicBezTo>
                    <a:pt x="0" y="1216"/>
                    <a:pt x="349" y="1569"/>
                    <a:pt x="783" y="1570"/>
                  </a:cubicBezTo>
                  <a:lnTo>
                    <a:pt x="13140" y="1617"/>
                  </a:lnTo>
                  <a:cubicBezTo>
                    <a:pt x="13141" y="1617"/>
                    <a:pt x="13141" y="1617"/>
                    <a:pt x="13142" y="1617"/>
                  </a:cubicBezTo>
                  <a:cubicBezTo>
                    <a:pt x="13575" y="1617"/>
                    <a:pt x="13926" y="1267"/>
                    <a:pt x="13927" y="835"/>
                  </a:cubicBezTo>
                  <a:cubicBezTo>
                    <a:pt x="13930" y="402"/>
                    <a:pt x="13579" y="50"/>
                    <a:pt x="13146" y="47"/>
                  </a:cubicBezTo>
                  <a:lnTo>
                    <a:pt x="789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" name="Google Shape;33;p2"/>
            <p:cNvSpPr/>
            <p:nvPr/>
          </p:nvSpPr>
          <p:spPr>
            <a:xfrm>
              <a:off x="797071" y="4259188"/>
              <a:ext cx="311650" cy="311650"/>
            </a:xfrm>
            <a:custGeom>
              <a:avLst/>
              <a:gdLst/>
              <a:ahLst/>
              <a:cxnLst/>
              <a:rect l="l" t="t" r="r" b="b"/>
              <a:pathLst>
                <a:path w="5919" h="5919" extrusionOk="0">
                  <a:moveTo>
                    <a:pt x="22" y="1"/>
                  </a:moveTo>
                  <a:lnTo>
                    <a:pt x="1" y="5896"/>
                  </a:lnTo>
                  <a:lnTo>
                    <a:pt x="5897" y="5919"/>
                  </a:lnTo>
                  <a:lnTo>
                    <a:pt x="5919" y="22"/>
                  </a:lnTo>
                  <a:lnTo>
                    <a:pt x="2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" name="Google Shape;34;p2"/>
            <p:cNvSpPr/>
            <p:nvPr/>
          </p:nvSpPr>
          <p:spPr>
            <a:xfrm>
              <a:off x="236274" y="4305048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6" y="1"/>
                  </a:moveTo>
                  <a:cubicBezTo>
                    <a:pt x="353" y="1"/>
                    <a:pt x="3" y="350"/>
                    <a:pt x="1" y="782"/>
                  </a:cubicBezTo>
                  <a:cubicBezTo>
                    <a:pt x="0" y="1215"/>
                    <a:pt x="349" y="1568"/>
                    <a:pt x="783" y="1570"/>
                  </a:cubicBezTo>
                  <a:lnTo>
                    <a:pt x="13140" y="1616"/>
                  </a:lnTo>
                  <a:cubicBezTo>
                    <a:pt x="13141" y="1616"/>
                    <a:pt x="13141" y="1616"/>
                    <a:pt x="13142" y="1616"/>
                  </a:cubicBezTo>
                  <a:cubicBezTo>
                    <a:pt x="13575" y="1616"/>
                    <a:pt x="13928" y="1267"/>
                    <a:pt x="13929" y="834"/>
                  </a:cubicBezTo>
                  <a:cubicBezTo>
                    <a:pt x="13930" y="401"/>
                    <a:pt x="13581" y="49"/>
                    <a:pt x="13146" y="49"/>
                  </a:cubicBezTo>
                  <a:lnTo>
                    <a:pt x="788" y="1"/>
                  </a:lnTo>
                  <a:cubicBezTo>
                    <a:pt x="787" y="1"/>
                    <a:pt x="786" y="1"/>
                    <a:pt x="78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" name="Google Shape;35;p2"/>
            <p:cNvSpPr/>
            <p:nvPr/>
          </p:nvSpPr>
          <p:spPr>
            <a:xfrm>
              <a:off x="235800" y="4437100"/>
              <a:ext cx="733449" cy="85192"/>
            </a:xfrm>
            <a:custGeom>
              <a:avLst/>
              <a:gdLst/>
              <a:ahLst/>
              <a:cxnLst/>
              <a:rect l="l" t="t" r="r" b="b"/>
              <a:pathLst>
                <a:path w="13930" h="1618" extrusionOk="0">
                  <a:moveTo>
                    <a:pt x="786" y="1"/>
                  </a:moveTo>
                  <a:cubicBezTo>
                    <a:pt x="355" y="1"/>
                    <a:pt x="3" y="349"/>
                    <a:pt x="2" y="782"/>
                  </a:cubicBezTo>
                  <a:cubicBezTo>
                    <a:pt x="1" y="1218"/>
                    <a:pt x="351" y="1568"/>
                    <a:pt x="783" y="1571"/>
                  </a:cubicBezTo>
                  <a:lnTo>
                    <a:pt x="13141" y="1618"/>
                  </a:lnTo>
                  <a:cubicBezTo>
                    <a:pt x="13142" y="1618"/>
                    <a:pt x="13143" y="1618"/>
                    <a:pt x="13144" y="1618"/>
                  </a:cubicBezTo>
                  <a:cubicBezTo>
                    <a:pt x="13576" y="1618"/>
                    <a:pt x="13927" y="1269"/>
                    <a:pt x="13928" y="836"/>
                  </a:cubicBezTo>
                  <a:cubicBezTo>
                    <a:pt x="13929" y="402"/>
                    <a:pt x="13579" y="50"/>
                    <a:pt x="13146" y="47"/>
                  </a:cubicBezTo>
                  <a:lnTo>
                    <a:pt x="788" y="1"/>
                  </a:lnTo>
                  <a:cubicBezTo>
                    <a:pt x="788" y="1"/>
                    <a:pt x="787" y="1"/>
                    <a:pt x="78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36" name="Google Shape;36;p2"/>
          <p:cNvSpPr txBox="1">
            <a:spLocks noGrp="1"/>
          </p:cNvSpPr>
          <p:nvPr>
            <p:ph type="subTitle" idx="1"/>
          </p:nvPr>
        </p:nvSpPr>
        <p:spPr>
          <a:xfrm>
            <a:off x="3295767" y="4876300"/>
            <a:ext cx="6090000" cy="59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>
                <a:solidFill>
                  <a:schemeClr val="lt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9pPr>
          </a:lstStyle>
          <a:p>
            <a:endParaRPr/>
          </a:p>
        </p:txBody>
      </p:sp>
      <p:sp>
        <p:nvSpPr>
          <p:cNvPr id="37" name="Google Shape;37;p2"/>
          <p:cNvSpPr txBox="1">
            <a:spLocks noGrp="1"/>
          </p:cNvSpPr>
          <p:nvPr>
            <p:ph type="ctrTitle"/>
          </p:nvPr>
        </p:nvSpPr>
        <p:spPr>
          <a:xfrm>
            <a:off x="3295933" y="3984217"/>
            <a:ext cx="6090000" cy="6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2933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9pPr>
          </a:lstStyle>
          <a:p>
            <a:endParaRPr/>
          </a:p>
        </p:txBody>
      </p:sp>
      <p:sp>
        <p:nvSpPr>
          <p:cNvPr id="38" name="Google Shape;38;p2"/>
          <p:cNvSpPr txBox="1">
            <a:spLocks noGrp="1"/>
          </p:cNvSpPr>
          <p:nvPr>
            <p:ph type="ctrTitle" idx="2"/>
          </p:nvPr>
        </p:nvSpPr>
        <p:spPr>
          <a:xfrm>
            <a:off x="3295933" y="1384067"/>
            <a:ext cx="6090000" cy="2486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9600" b="1"/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10806104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6"/>
          <p:cNvSpPr/>
          <p:nvPr/>
        </p:nvSpPr>
        <p:spPr>
          <a:xfrm>
            <a:off x="0" y="-15434"/>
            <a:ext cx="12192083" cy="6877171"/>
          </a:xfrm>
          <a:custGeom>
            <a:avLst/>
            <a:gdLst/>
            <a:ahLst/>
            <a:cxnLst/>
            <a:rect l="l" t="t" r="r" b="b"/>
            <a:pathLst>
              <a:path w="73796" h="41626" extrusionOk="0">
                <a:moveTo>
                  <a:pt x="60753" y="4015"/>
                </a:moveTo>
                <a:cubicBezTo>
                  <a:pt x="62004" y="4049"/>
                  <a:pt x="63216" y="4123"/>
                  <a:pt x="64501" y="4123"/>
                </a:cubicBezTo>
                <a:cubicBezTo>
                  <a:pt x="64572" y="4123"/>
                  <a:pt x="64642" y="4123"/>
                  <a:pt x="64713" y="4122"/>
                </a:cubicBezTo>
                <a:lnTo>
                  <a:pt x="64713" y="4122"/>
                </a:lnTo>
                <a:cubicBezTo>
                  <a:pt x="64669" y="5469"/>
                  <a:pt x="64660" y="6879"/>
                  <a:pt x="64687" y="8261"/>
                </a:cubicBezTo>
                <a:cubicBezTo>
                  <a:pt x="63654" y="8212"/>
                  <a:pt x="62598" y="8139"/>
                  <a:pt x="61529" y="8139"/>
                </a:cubicBezTo>
                <a:cubicBezTo>
                  <a:pt x="61259" y="8139"/>
                  <a:pt x="60988" y="8144"/>
                  <a:pt x="60717" y="8154"/>
                </a:cubicBezTo>
                <a:cubicBezTo>
                  <a:pt x="60726" y="6789"/>
                  <a:pt x="60735" y="5425"/>
                  <a:pt x="60744" y="4051"/>
                </a:cubicBezTo>
                <a:cubicBezTo>
                  <a:pt x="60735" y="4033"/>
                  <a:pt x="60735" y="4015"/>
                  <a:pt x="60753" y="4015"/>
                </a:cubicBezTo>
                <a:close/>
                <a:moveTo>
                  <a:pt x="70575" y="4113"/>
                </a:moveTo>
                <a:cubicBezTo>
                  <a:pt x="70584" y="5487"/>
                  <a:pt x="70566" y="6852"/>
                  <a:pt x="70566" y="8217"/>
                </a:cubicBezTo>
                <a:cubicBezTo>
                  <a:pt x="69272" y="8262"/>
                  <a:pt x="67919" y="8316"/>
                  <a:pt x="66578" y="8316"/>
                </a:cubicBezTo>
                <a:cubicBezTo>
                  <a:pt x="66060" y="8316"/>
                  <a:pt x="65544" y="8308"/>
                  <a:pt x="65035" y="8288"/>
                </a:cubicBezTo>
                <a:cubicBezTo>
                  <a:pt x="65017" y="6905"/>
                  <a:pt x="65017" y="5469"/>
                  <a:pt x="65079" y="4131"/>
                </a:cubicBezTo>
                <a:cubicBezTo>
                  <a:pt x="65909" y="4151"/>
                  <a:pt x="66757" y="4163"/>
                  <a:pt x="67604" y="4163"/>
                </a:cubicBezTo>
                <a:cubicBezTo>
                  <a:pt x="68607" y="4163"/>
                  <a:pt x="69608" y="4147"/>
                  <a:pt x="70575" y="4113"/>
                </a:cubicBezTo>
                <a:close/>
                <a:moveTo>
                  <a:pt x="58534" y="3970"/>
                </a:moveTo>
                <a:cubicBezTo>
                  <a:pt x="59152" y="3970"/>
                  <a:pt x="59771" y="3981"/>
                  <a:pt x="60387" y="4006"/>
                </a:cubicBezTo>
                <a:cubicBezTo>
                  <a:pt x="60387" y="5398"/>
                  <a:pt x="60369" y="6781"/>
                  <a:pt x="60369" y="8181"/>
                </a:cubicBezTo>
                <a:cubicBezTo>
                  <a:pt x="58879" y="8208"/>
                  <a:pt x="57443" y="8297"/>
                  <a:pt x="55962" y="8333"/>
                </a:cubicBezTo>
                <a:cubicBezTo>
                  <a:pt x="55908" y="6923"/>
                  <a:pt x="55855" y="5505"/>
                  <a:pt x="55864" y="4024"/>
                </a:cubicBezTo>
                <a:cubicBezTo>
                  <a:pt x="56745" y="3992"/>
                  <a:pt x="57639" y="3970"/>
                  <a:pt x="58534" y="3970"/>
                </a:cubicBezTo>
                <a:close/>
                <a:moveTo>
                  <a:pt x="51038" y="4024"/>
                </a:moveTo>
                <a:cubicBezTo>
                  <a:pt x="51914" y="4062"/>
                  <a:pt x="52823" y="4086"/>
                  <a:pt x="53728" y="4086"/>
                </a:cubicBezTo>
                <a:cubicBezTo>
                  <a:pt x="54326" y="4086"/>
                  <a:pt x="54922" y="4076"/>
                  <a:pt x="55507" y="4051"/>
                </a:cubicBezTo>
                <a:lnTo>
                  <a:pt x="55507" y="4051"/>
                </a:lnTo>
                <a:cubicBezTo>
                  <a:pt x="55498" y="5523"/>
                  <a:pt x="55569" y="6914"/>
                  <a:pt x="55605" y="8342"/>
                </a:cubicBezTo>
                <a:cubicBezTo>
                  <a:pt x="54053" y="8360"/>
                  <a:pt x="52545" y="8413"/>
                  <a:pt x="51046" y="8476"/>
                </a:cubicBezTo>
                <a:cubicBezTo>
                  <a:pt x="51091" y="7021"/>
                  <a:pt x="51055" y="5505"/>
                  <a:pt x="51029" y="4060"/>
                </a:cubicBezTo>
                <a:cubicBezTo>
                  <a:pt x="51020" y="4042"/>
                  <a:pt x="51020" y="4033"/>
                  <a:pt x="51038" y="4024"/>
                </a:cubicBezTo>
                <a:close/>
                <a:moveTo>
                  <a:pt x="40618" y="3837"/>
                </a:moveTo>
                <a:lnTo>
                  <a:pt x="40618" y="3837"/>
                </a:lnTo>
                <a:cubicBezTo>
                  <a:pt x="40636" y="5433"/>
                  <a:pt x="40573" y="6941"/>
                  <a:pt x="40564" y="8502"/>
                </a:cubicBezTo>
                <a:cubicBezTo>
                  <a:pt x="40437" y="8498"/>
                  <a:pt x="40309" y="8496"/>
                  <a:pt x="40181" y="8496"/>
                </a:cubicBezTo>
                <a:cubicBezTo>
                  <a:pt x="39468" y="8496"/>
                  <a:pt x="38751" y="8552"/>
                  <a:pt x="38040" y="8583"/>
                </a:cubicBezTo>
                <a:cubicBezTo>
                  <a:pt x="37192" y="8618"/>
                  <a:pt x="36362" y="8609"/>
                  <a:pt x="35551" y="8699"/>
                </a:cubicBezTo>
                <a:lnTo>
                  <a:pt x="35542" y="8663"/>
                </a:lnTo>
                <a:cubicBezTo>
                  <a:pt x="35595" y="7120"/>
                  <a:pt x="35622" y="5505"/>
                  <a:pt x="35568" y="3935"/>
                </a:cubicBezTo>
                <a:cubicBezTo>
                  <a:pt x="37183" y="3837"/>
                  <a:pt x="38941" y="3881"/>
                  <a:pt x="40618" y="3837"/>
                </a:cubicBezTo>
                <a:close/>
                <a:moveTo>
                  <a:pt x="44285" y="3743"/>
                </a:moveTo>
                <a:cubicBezTo>
                  <a:pt x="44599" y="3743"/>
                  <a:pt x="44913" y="3750"/>
                  <a:pt x="45230" y="3765"/>
                </a:cubicBezTo>
                <a:cubicBezTo>
                  <a:pt x="45283" y="5433"/>
                  <a:pt x="45408" y="7004"/>
                  <a:pt x="45426" y="8699"/>
                </a:cubicBezTo>
                <a:cubicBezTo>
                  <a:pt x="43910" y="8654"/>
                  <a:pt x="42420" y="8583"/>
                  <a:pt x="40912" y="8520"/>
                </a:cubicBezTo>
                <a:cubicBezTo>
                  <a:pt x="40939" y="6959"/>
                  <a:pt x="40975" y="5407"/>
                  <a:pt x="40975" y="3828"/>
                </a:cubicBezTo>
                <a:cubicBezTo>
                  <a:pt x="42087" y="3821"/>
                  <a:pt x="43178" y="3743"/>
                  <a:pt x="44285" y="3743"/>
                </a:cubicBezTo>
                <a:close/>
                <a:moveTo>
                  <a:pt x="45596" y="3774"/>
                </a:moveTo>
                <a:cubicBezTo>
                  <a:pt x="47291" y="3854"/>
                  <a:pt x="49021" y="3899"/>
                  <a:pt x="50672" y="4015"/>
                </a:cubicBezTo>
                <a:cubicBezTo>
                  <a:pt x="50699" y="5496"/>
                  <a:pt x="50734" y="7013"/>
                  <a:pt x="50690" y="8502"/>
                </a:cubicBezTo>
                <a:cubicBezTo>
                  <a:pt x="49084" y="8592"/>
                  <a:pt x="47478" y="8699"/>
                  <a:pt x="45783" y="8708"/>
                </a:cubicBezTo>
                <a:cubicBezTo>
                  <a:pt x="45765" y="7030"/>
                  <a:pt x="45640" y="5451"/>
                  <a:pt x="45587" y="3810"/>
                </a:cubicBezTo>
                <a:cubicBezTo>
                  <a:pt x="45587" y="3792"/>
                  <a:pt x="45587" y="3783"/>
                  <a:pt x="45596" y="3774"/>
                </a:cubicBezTo>
                <a:close/>
                <a:moveTo>
                  <a:pt x="7351" y="4274"/>
                </a:moveTo>
                <a:cubicBezTo>
                  <a:pt x="7351" y="4996"/>
                  <a:pt x="7333" y="5665"/>
                  <a:pt x="7307" y="6129"/>
                </a:cubicBezTo>
                <a:cubicBezTo>
                  <a:pt x="7262" y="6923"/>
                  <a:pt x="7164" y="7887"/>
                  <a:pt x="7075" y="8904"/>
                </a:cubicBezTo>
                <a:cubicBezTo>
                  <a:pt x="7066" y="8984"/>
                  <a:pt x="7057" y="9055"/>
                  <a:pt x="7048" y="9136"/>
                </a:cubicBezTo>
                <a:cubicBezTo>
                  <a:pt x="5121" y="9100"/>
                  <a:pt x="3355" y="9064"/>
                  <a:pt x="1927" y="9038"/>
                </a:cubicBezTo>
                <a:cubicBezTo>
                  <a:pt x="1900" y="7280"/>
                  <a:pt x="1874" y="5505"/>
                  <a:pt x="1927" y="4854"/>
                </a:cubicBezTo>
                <a:cubicBezTo>
                  <a:pt x="1936" y="4711"/>
                  <a:pt x="1954" y="4541"/>
                  <a:pt x="1963" y="4345"/>
                </a:cubicBezTo>
                <a:lnTo>
                  <a:pt x="7351" y="4274"/>
                </a:lnTo>
                <a:close/>
                <a:moveTo>
                  <a:pt x="35060" y="3908"/>
                </a:moveTo>
                <a:lnTo>
                  <a:pt x="35060" y="3953"/>
                </a:lnTo>
                <a:lnTo>
                  <a:pt x="35220" y="3953"/>
                </a:lnTo>
                <a:cubicBezTo>
                  <a:pt x="35256" y="5532"/>
                  <a:pt x="35256" y="7146"/>
                  <a:pt x="35176" y="8681"/>
                </a:cubicBezTo>
                <a:cubicBezTo>
                  <a:pt x="34569" y="8797"/>
                  <a:pt x="33071" y="9020"/>
                  <a:pt x="30091" y="9171"/>
                </a:cubicBezTo>
                <a:cubicBezTo>
                  <a:pt x="30100" y="9091"/>
                  <a:pt x="30100" y="9020"/>
                  <a:pt x="30109" y="8939"/>
                </a:cubicBezTo>
                <a:cubicBezTo>
                  <a:pt x="30207" y="7922"/>
                  <a:pt x="30296" y="6950"/>
                  <a:pt x="30350" y="6147"/>
                </a:cubicBezTo>
                <a:cubicBezTo>
                  <a:pt x="30376" y="5621"/>
                  <a:pt x="30394" y="4818"/>
                  <a:pt x="30394" y="3970"/>
                </a:cubicBezTo>
                <a:lnTo>
                  <a:pt x="35060" y="3908"/>
                </a:lnTo>
                <a:close/>
                <a:moveTo>
                  <a:pt x="12445" y="4202"/>
                </a:moveTo>
                <a:cubicBezTo>
                  <a:pt x="12454" y="5309"/>
                  <a:pt x="12454" y="6370"/>
                  <a:pt x="12454" y="7137"/>
                </a:cubicBezTo>
                <a:cubicBezTo>
                  <a:pt x="12454" y="7655"/>
                  <a:pt x="12445" y="8377"/>
                  <a:pt x="12436" y="9225"/>
                </a:cubicBezTo>
                <a:cubicBezTo>
                  <a:pt x="10723" y="9198"/>
                  <a:pt x="9028" y="9171"/>
                  <a:pt x="7431" y="9145"/>
                </a:cubicBezTo>
                <a:cubicBezTo>
                  <a:pt x="7440" y="9073"/>
                  <a:pt x="7449" y="9011"/>
                  <a:pt x="7449" y="8939"/>
                </a:cubicBezTo>
                <a:cubicBezTo>
                  <a:pt x="7547" y="7922"/>
                  <a:pt x="7646" y="6950"/>
                  <a:pt x="7690" y="6147"/>
                </a:cubicBezTo>
                <a:cubicBezTo>
                  <a:pt x="7717" y="5683"/>
                  <a:pt x="7735" y="5005"/>
                  <a:pt x="7735" y="4265"/>
                </a:cubicBezTo>
                <a:lnTo>
                  <a:pt x="12445" y="4202"/>
                </a:lnTo>
                <a:close/>
                <a:moveTo>
                  <a:pt x="18592" y="4122"/>
                </a:moveTo>
                <a:lnTo>
                  <a:pt x="18592" y="4122"/>
                </a:lnTo>
                <a:cubicBezTo>
                  <a:pt x="18583" y="4961"/>
                  <a:pt x="18556" y="5648"/>
                  <a:pt x="18485" y="5933"/>
                </a:cubicBezTo>
                <a:cubicBezTo>
                  <a:pt x="18386" y="6361"/>
                  <a:pt x="18395" y="7628"/>
                  <a:pt x="18467" y="9305"/>
                </a:cubicBezTo>
                <a:cubicBezTo>
                  <a:pt x="16647" y="9287"/>
                  <a:pt x="14729" y="9261"/>
                  <a:pt x="12829" y="9234"/>
                </a:cubicBezTo>
                <a:cubicBezTo>
                  <a:pt x="12829" y="8386"/>
                  <a:pt x="12838" y="7655"/>
                  <a:pt x="12838" y="7137"/>
                </a:cubicBezTo>
                <a:cubicBezTo>
                  <a:pt x="12838" y="6370"/>
                  <a:pt x="12838" y="5300"/>
                  <a:pt x="12829" y="4202"/>
                </a:cubicBezTo>
                <a:lnTo>
                  <a:pt x="18592" y="4122"/>
                </a:lnTo>
                <a:close/>
                <a:moveTo>
                  <a:pt x="30011" y="3970"/>
                </a:moveTo>
                <a:cubicBezTo>
                  <a:pt x="30011" y="4809"/>
                  <a:pt x="29993" y="5603"/>
                  <a:pt x="29966" y="6129"/>
                </a:cubicBezTo>
                <a:cubicBezTo>
                  <a:pt x="29912" y="6923"/>
                  <a:pt x="29823" y="7887"/>
                  <a:pt x="29725" y="8904"/>
                </a:cubicBezTo>
                <a:cubicBezTo>
                  <a:pt x="29716" y="9002"/>
                  <a:pt x="29707" y="9091"/>
                  <a:pt x="29698" y="9189"/>
                </a:cubicBezTo>
                <a:cubicBezTo>
                  <a:pt x="28503" y="9243"/>
                  <a:pt x="27076" y="9287"/>
                  <a:pt x="25389" y="9305"/>
                </a:cubicBezTo>
                <a:cubicBezTo>
                  <a:pt x="25158" y="9305"/>
                  <a:pt x="24917" y="9314"/>
                  <a:pt x="24667" y="9314"/>
                </a:cubicBezTo>
                <a:cubicBezTo>
                  <a:pt x="24667" y="9270"/>
                  <a:pt x="24667" y="9234"/>
                  <a:pt x="24658" y="9189"/>
                </a:cubicBezTo>
                <a:cubicBezTo>
                  <a:pt x="24640" y="7387"/>
                  <a:pt x="24613" y="5523"/>
                  <a:pt x="24658" y="4854"/>
                </a:cubicBezTo>
                <a:cubicBezTo>
                  <a:pt x="24676" y="4640"/>
                  <a:pt x="24703" y="4363"/>
                  <a:pt x="24729" y="4042"/>
                </a:cubicBezTo>
                <a:lnTo>
                  <a:pt x="30011" y="3970"/>
                </a:lnTo>
                <a:close/>
                <a:moveTo>
                  <a:pt x="24346" y="4051"/>
                </a:moveTo>
                <a:lnTo>
                  <a:pt x="24346" y="4051"/>
                </a:lnTo>
                <a:cubicBezTo>
                  <a:pt x="24319" y="4354"/>
                  <a:pt x="24292" y="4622"/>
                  <a:pt x="24274" y="4827"/>
                </a:cubicBezTo>
                <a:cubicBezTo>
                  <a:pt x="24221" y="5514"/>
                  <a:pt x="24248" y="7387"/>
                  <a:pt x="24274" y="9198"/>
                </a:cubicBezTo>
                <a:cubicBezTo>
                  <a:pt x="24274" y="9234"/>
                  <a:pt x="24283" y="9278"/>
                  <a:pt x="24283" y="9314"/>
                </a:cubicBezTo>
                <a:cubicBezTo>
                  <a:pt x="23633" y="9318"/>
                  <a:pt x="22932" y="9320"/>
                  <a:pt x="22192" y="9320"/>
                </a:cubicBezTo>
                <a:cubicBezTo>
                  <a:pt x="21146" y="9320"/>
                  <a:pt x="20021" y="9316"/>
                  <a:pt x="18850" y="9305"/>
                </a:cubicBezTo>
                <a:cubicBezTo>
                  <a:pt x="18788" y="7762"/>
                  <a:pt x="18770" y="6415"/>
                  <a:pt x="18859" y="6022"/>
                </a:cubicBezTo>
                <a:cubicBezTo>
                  <a:pt x="18931" y="5710"/>
                  <a:pt x="18966" y="4987"/>
                  <a:pt x="18975" y="4122"/>
                </a:cubicBezTo>
                <a:lnTo>
                  <a:pt x="24346" y="4051"/>
                </a:lnTo>
                <a:close/>
                <a:moveTo>
                  <a:pt x="70557" y="8574"/>
                </a:moveTo>
                <a:lnTo>
                  <a:pt x="70557" y="8574"/>
                </a:lnTo>
                <a:cubicBezTo>
                  <a:pt x="70566" y="9983"/>
                  <a:pt x="70557" y="11473"/>
                  <a:pt x="70503" y="12874"/>
                </a:cubicBezTo>
                <a:cubicBezTo>
                  <a:pt x="68826" y="13097"/>
                  <a:pt x="67006" y="13186"/>
                  <a:pt x="65142" y="13230"/>
                </a:cubicBezTo>
                <a:cubicBezTo>
                  <a:pt x="65124" y="11687"/>
                  <a:pt x="65052" y="10197"/>
                  <a:pt x="65035" y="8645"/>
                </a:cubicBezTo>
                <a:lnTo>
                  <a:pt x="65035" y="8645"/>
                </a:lnTo>
                <a:cubicBezTo>
                  <a:pt x="65544" y="8665"/>
                  <a:pt x="66060" y="8673"/>
                  <a:pt x="66576" y="8673"/>
                </a:cubicBezTo>
                <a:cubicBezTo>
                  <a:pt x="67914" y="8673"/>
                  <a:pt x="69263" y="8619"/>
                  <a:pt x="70557" y="8574"/>
                </a:cubicBezTo>
                <a:close/>
                <a:moveTo>
                  <a:pt x="61617" y="8494"/>
                </a:moveTo>
                <a:cubicBezTo>
                  <a:pt x="62659" y="8494"/>
                  <a:pt x="63689" y="8558"/>
                  <a:pt x="64687" y="8627"/>
                </a:cubicBezTo>
                <a:cubicBezTo>
                  <a:pt x="64696" y="10188"/>
                  <a:pt x="64767" y="11687"/>
                  <a:pt x="64785" y="13239"/>
                </a:cubicBezTo>
                <a:cubicBezTo>
                  <a:pt x="63429" y="13284"/>
                  <a:pt x="62073" y="13320"/>
                  <a:pt x="60726" y="13382"/>
                </a:cubicBezTo>
                <a:cubicBezTo>
                  <a:pt x="60726" y="11785"/>
                  <a:pt x="60735" y="10126"/>
                  <a:pt x="60717" y="8511"/>
                </a:cubicBezTo>
                <a:cubicBezTo>
                  <a:pt x="61018" y="8499"/>
                  <a:pt x="61318" y="8494"/>
                  <a:pt x="61617" y="8494"/>
                </a:cubicBezTo>
                <a:close/>
                <a:moveTo>
                  <a:pt x="50627" y="8850"/>
                </a:moveTo>
                <a:cubicBezTo>
                  <a:pt x="50699" y="8859"/>
                  <a:pt x="50672" y="8886"/>
                  <a:pt x="50681" y="8957"/>
                </a:cubicBezTo>
                <a:cubicBezTo>
                  <a:pt x="50699" y="9100"/>
                  <a:pt x="50672" y="9305"/>
                  <a:pt x="50672" y="9403"/>
                </a:cubicBezTo>
                <a:cubicBezTo>
                  <a:pt x="50627" y="10777"/>
                  <a:pt x="50583" y="12196"/>
                  <a:pt x="50493" y="13480"/>
                </a:cubicBezTo>
                <a:cubicBezTo>
                  <a:pt x="49890" y="13470"/>
                  <a:pt x="49281" y="13464"/>
                  <a:pt x="48672" y="13464"/>
                </a:cubicBezTo>
                <a:cubicBezTo>
                  <a:pt x="47677" y="13464"/>
                  <a:pt x="46683" y="13481"/>
                  <a:pt x="45721" y="13525"/>
                </a:cubicBezTo>
                <a:cubicBezTo>
                  <a:pt x="45792" y="12080"/>
                  <a:pt x="45801" y="10581"/>
                  <a:pt x="45792" y="9064"/>
                </a:cubicBezTo>
                <a:cubicBezTo>
                  <a:pt x="47041" y="9064"/>
                  <a:pt x="48227" y="8984"/>
                  <a:pt x="49441" y="8922"/>
                </a:cubicBezTo>
                <a:cubicBezTo>
                  <a:pt x="49717" y="8913"/>
                  <a:pt x="50029" y="8895"/>
                  <a:pt x="50333" y="8877"/>
                </a:cubicBezTo>
                <a:cubicBezTo>
                  <a:pt x="50431" y="8868"/>
                  <a:pt x="50574" y="8850"/>
                  <a:pt x="50627" y="8850"/>
                </a:cubicBezTo>
                <a:close/>
                <a:moveTo>
                  <a:pt x="60369" y="8529"/>
                </a:moveTo>
                <a:cubicBezTo>
                  <a:pt x="60378" y="10171"/>
                  <a:pt x="60360" y="11776"/>
                  <a:pt x="60378" y="13391"/>
                </a:cubicBezTo>
                <a:cubicBezTo>
                  <a:pt x="58942" y="13471"/>
                  <a:pt x="57478" y="13525"/>
                  <a:pt x="55989" y="13543"/>
                </a:cubicBezTo>
                <a:cubicBezTo>
                  <a:pt x="56007" y="11928"/>
                  <a:pt x="56042" y="10269"/>
                  <a:pt x="55971" y="8690"/>
                </a:cubicBezTo>
                <a:cubicBezTo>
                  <a:pt x="57452" y="8645"/>
                  <a:pt x="58879" y="8565"/>
                  <a:pt x="60369" y="8529"/>
                </a:cubicBezTo>
                <a:close/>
                <a:moveTo>
                  <a:pt x="55623" y="8699"/>
                </a:moveTo>
                <a:cubicBezTo>
                  <a:pt x="55694" y="10287"/>
                  <a:pt x="55650" y="11928"/>
                  <a:pt x="55632" y="13543"/>
                </a:cubicBezTo>
                <a:cubicBezTo>
                  <a:pt x="55458" y="13544"/>
                  <a:pt x="55285" y="13544"/>
                  <a:pt x="55113" y="13544"/>
                </a:cubicBezTo>
                <a:cubicBezTo>
                  <a:pt x="53672" y="13544"/>
                  <a:pt x="52268" y="13513"/>
                  <a:pt x="50850" y="13489"/>
                </a:cubicBezTo>
                <a:cubicBezTo>
                  <a:pt x="50939" y="11964"/>
                  <a:pt x="51011" y="10420"/>
                  <a:pt x="51046" y="8832"/>
                </a:cubicBezTo>
                <a:cubicBezTo>
                  <a:pt x="52554" y="8770"/>
                  <a:pt x="54071" y="8716"/>
                  <a:pt x="55623" y="8699"/>
                </a:cubicBezTo>
                <a:close/>
                <a:moveTo>
                  <a:pt x="40924" y="8876"/>
                </a:moveTo>
                <a:cubicBezTo>
                  <a:pt x="40926" y="8876"/>
                  <a:pt x="40928" y="8876"/>
                  <a:pt x="40930" y="8877"/>
                </a:cubicBezTo>
                <a:cubicBezTo>
                  <a:pt x="42420" y="8939"/>
                  <a:pt x="43910" y="9011"/>
                  <a:pt x="45426" y="9046"/>
                </a:cubicBezTo>
                <a:cubicBezTo>
                  <a:pt x="45462" y="10563"/>
                  <a:pt x="45426" y="12080"/>
                  <a:pt x="45364" y="13534"/>
                </a:cubicBezTo>
                <a:cubicBezTo>
                  <a:pt x="43865" y="13614"/>
                  <a:pt x="42384" y="13703"/>
                  <a:pt x="40894" y="13792"/>
                </a:cubicBezTo>
                <a:cubicBezTo>
                  <a:pt x="40921" y="12187"/>
                  <a:pt x="40912" y="10501"/>
                  <a:pt x="40912" y="8904"/>
                </a:cubicBezTo>
                <a:cubicBezTo>
                  <a:pt x="40896" y="8904"/>
                  <a:pt x="40909" y="8876"/>
                  <a:pt x="40924" y="8876"/>
                </a:cubicBezTo>
                <a:close/>
                <a:moveTo>
                  <a:pt x="40145" y="8849"/>
                </a:moveTo>
                <a:cubicBezTo>
                  <a:pt x="40282" y="8849"/>
                  <a:pt x="40420" y="8852"/>
                  <a:pt x="40555" y="8859"/>
                </a:cubicBezTo>
                <a:cubicBezTo>
                  <a:pt x="40573" y="10510"/>
                  <a:pt x="40555" y="12169"/>
                  <a:pt x="40537" y="13801"/>
                </a:cubicBezTo>
                <a:cubicBezTo>
                  <a:pt x="38825" y="13891"/>
                  <a:pt x="37094" y="13953"/>
                  <a:pt x="35381" y="14042"/>
                </a:cubicBezTo>
                <a:cubicBezTo>
                  <a:pt x="35479" y="12419"/>
                  <a:pt x="35488" y="10715"/>
                  <a:pt x="35533" y="9046"/>
                </a:cubicBezTo>
                <a:cubicBezTo>
                  <a:pt x="36853" y="8957"/>
                  <a:pt x="38218" y="8931"/>
                  <a:pt x="39583" y="8859"/>
                </a:cubicBezTo>
                <a:cubicBezTo>
                  <a:pt x="39768" y="8854"/>
                  <a:pt x="39957" y="8849"/>
                  <a:pt x="40145" y="8849"/>
                </a:cubicBezTo>
                <a:close/>
                <a:moveTo>
                  <a:pt x="35176" y="9073"/>
                </a:moveTo>
                <a:lnTo>
                  <a:pt x="35176" y="9073"/>
                </a:lnTo>
                <a:cubicBezTo>
                  <a:pt x="35122" y="10724"/>
                  <a:pt x="35131" y="12436"/>
                  <a:pt x="35024" y="14024"/>
                </a:cubicBezTo>
                <a:cubicBezTo>
                  <a:pt x="34293" y="14078"/>
                  <a:pt x="32428" y="14123"/>
                  <a:pt x="29850" y="14149"/>
                </a:cubicBezTo>
                <a:cubicBezTo>
                  <a:pt x="29805" y="13561"/>
                  <a:pt x="29796" y="12963"/>
                  <a:pt x="29832" y="12321"/>
                </a:cubicBezTo>
                <a:cubicBezTo>
                  <a:pt x="29877" y="11473"/>
                  <a:pt x="29957" y="10518"/>
                  <a:pt x="30055" y="9555"/>
                </a:cubicBezTo>
                <a:cubicBezTo>
                  <a:pt x="32990" y="9412"/>
                  <a:pt x="34498" y="9198"/>
                  <a:pt x="35176" y="9073"/>
                </a:cubicBezTo>
                <a:close/>
                <a:moveTo>
                  <a:pt x="29663" y="9573"/>
                </a:moveTo>
                <a:cubicBezTo>
                  <a:pt x="29573" y="10518"/>
                  <a:pt x="29493" y="11464"/>
                  <a:pt x="29449" y="12303"/>
                </a:cubicBezTo>
                <a:cubicBezTo>
                  <a:pt x="29413" y="12954"/>
                  <a:pt x="29422" y="13561"/>
                  <a:pt x="29466" y="14158"/>
                </a:cubicBezTo>
                <a:cubicBezTo>
                  <a:pt x="28030" y="14176"/>
                  <a:pt x="26398" y="14185"/>
                  <a:pt x="24631" y="14194"/>
                </a:cubicBezTo>
                <a:cubicBezTo>
                  <a:pt x="24631" y="13792"/>
                  <a:pt x="24640" y="13462"/>
                  <a:pt x="24658" y="13248"/>
                </a:cubicBezTo>
                <a:cubicBezTo>
                  <a:pt x="24711" y="12767"/>
                  <a:pt x="24694" y="11321"/>
                  <a:pt x="24667" y="9698"/>
                </a:cubicBezTo>
                <a:cubicBezTo>
                  <a:pt x="24917" y="9698"/>
                  <a:pt x="25166" y="9698"/>
                  <a:pt x="25398" y="9689"/>
                </a:cubicBezTo>
                <a:cubicBezTo>
                  <a:pt x="27058" y="9671"/>
                  <a:pt x="28476" y="9626"/>
                  <a:pt x="29663" y="9573"/>
                </a:cubicBezTo>
                <a:close/>
                <a:moveTo>
                  <a:pt x="1927" y="9421"/>
                </a:moveTo>
                <a:cubicBezTo>
                  <a:pt x="3355" y="9448"/>
                  <a:pt x="5103" y="9484"/>
                  <a:pt x="7012" y="9519"/>
                </a:cubicBezTo>
                <a:cubicBezTo>
                  <a:pt x="6923" y="10483"/>
                  <a:pt x="6834" y="11446"/>
                  <a:pt x="6789" y="12303"/>
                </a:cubicBezTo>
                <a:cubicBezTo>
                  <a:pt x="6753" y="12963"/>
                  <a:pt x="6771" y="13587"/>
                  <a:pt x="6807" y="14203"/>
                </a:cubicBezTo>
                <a:cubicBezTo>
                  <a:pt x="5112" y="14194"/>
                  <a:pt x="3462" y="14194"/>
                  <a:pt x="1900" y="14185"/>
                </a:cubicBezTo>
                <a:cubicBezTo>
                  <a:pt x="1900" y="13784"/>
                  <a:pt x="1900" y="13453"/>
                  <a:pt x="1927" y="13248"/>
                </a:cubicBezTo>
                <a:cubicBezTo>
                  <a:pt x="1972" y="12740"/>
                  <a:pt x="1954" y="11152"/>
                  <a:pt x="1927" y="9421"/>
                </a:cubicBezTo>
                <a:close/>
                <a:moveTo>
                  <a:pt x="7396" y="9528"/>
                </a:moveTo>
                <a:cubicBezTo>
                  <a:pt x="9002" y="9555"/>
                  <a:pt x="10705" y="9591"/>
                  <a:pt x="12436" y="9609"/>
                </a:cubicBezTo>
                <a:cubicBezTo>
                  <a:pt x="12436" y="9680"/>
                  <a:pt x="12436" y="9742"/>
                  <a:pt x="12436" y="9805"/>
                </a:cubicBezTo>
                <a:cubicBezTo>
                  <a:pt x="12427" y="11179"/>
                  <a:pt x="12409" y="12775"/>
                  <a:pt x="12409" y="14212"/>
                </a:cubicBezTo>
                <a:cubicBezTo>
                  <a:pt x="10652" y="14212"/>
                  <a:pt x="8903" y="14203"/>
                  <a:pt x="7191" y="14203"/>
                </a:cubicBezTo>
                <a:cubicBezTo>
                  <a:pt x="7155" y="13587"/>
                  <a:pt x="7137" y="12981"/>
                  <a:pt x="7173" y="12321"/>
                </a:cubicBezTo>
                <a:cubicBezTo>
                  <a:pt x="7217" y="11464"/>
                  <a:pt x="7307" y="10501"/>
                  <a:pt x="7396" y="9528"/>
                </a:cubicBezTo>
                <a:close/>
                <a:moveTo>
                  <a:pt x="12820" y="9617"/>
                </a:moveTo>
                <a:cubicBezTo>
                  <a:pt x="14729" y="9644"/>
                  <a:pt x="16656" y="9671"/>
                  <a:pt x="18476" y="9689"/>
                </a:cubicBezTo>
                <a:cubicBezTo>
                  <a:pt x="18529" y="10813"/>
                  <a:pt x="18592" y="12106"/>
                  <a:pt x="18672" y="13436"/>
                </a:cubicBezTo>
                <a:cubicBezTo>
                  <a:pt x="18681" y="13712"/>
                  <a:pt x="18699" y="13971"/>
                  <a:pt x="18708" y="14212"/>
                </a:cubicBezTo>
                <a:lnTo>
                  <a:pt x="12793" y="14212"/>
                </a:lnTo>
                <a:cubicBezTo>
                  <a:pt x="12793" y="12784"/>
                  <a:pt x="12811" y="11179"/>
                  <a:pt x="12820" y="9814"/>
                </a:cubicBezTo>
                <a:cubicBezTo>
                  <a:pt x="12820" y="9742"/>
                  <a:pt x="12820" y="9680"/>
                  <a:pt x="12820" y="9617"/>
                </a:cubicBezTo>
                <a:close/>
                <a:moveTo>
                  <a:pt x="18868" y="9689"/>
                </a:moveTo>
                <a:lnTo>
                  <a:pt x="18868" y="9689"/>
                </a:lnTo>
                <a:cubicBezTo>
                  <a:pt x="20197" y="9698"/>
                  <a:pt x="21473" y="9707"/>
                  <a:pt x="22633" y="9707"/>
                </a:cubicBezTo>
                <a:cubicBezTo>
                  <a:pt x="23213" y="9707"/>
                  <a:pt x="23766" y="9707"/>
                  <a:pt x="24283" y="9698"/>
                </a:cubicBezTo>
                <a:lnTo>
                  <a:pt x="24283" y="9698"/>
                </a:lnTo>
                <a:cubicBezTo>
                  <a:pt x="24310" y="11259"/>
                  <a:pt x="24328" y="12758"/>
                  <a:pt x="24274" y="13213"/>
                </a:cubicBezTo>
                <a:cubicBezTo>
                  <a:pt x="24257" y="13436"/>
                  <a:pt x="24248" y="13784"/>
                  <a:pt x="24248" y="14194"/>
                </a:cubicBezTo>
                <a:cubicBezTo>
                  <a:pt x="22624" y="14203"/>
                  <a:pt x="20893" y="14212"/>
                  <a:pt x="19100" y="14212"/>
                </a:cubicBezTo>
                <a:cubicBezTo>
                  <a:pt x="19082" y="13971"/>
                  <a:pt x="19064" y="13703"/>
                  <a:pt x="19056" y="13418"/>
                </a:cubicBezTo>
                <a:cubicBezTo>
                  <a:pt x="18993" y="12347"/>
                  <a:pt x="18922" y="10973"/>
                  <a:pt x="18868" y="9689"/>
                </a:cubicBezTo>
                <a:close/>
                <a:moveTo>
                  <a:pt x="50841" y="13846"/>
                </a:moveTo>
                <a:cubicBezTo>
                  <a:pt x="52169" y="13868"/>
                  <a:pt x="53522" y="13904"/>
                  <a:pt x="54863" y="13904"/>
                </a:cubicBezTo>
                <a:cubicBezTo>
                  <a:pt x="55117" y="13904"/>
                  <a:pt x="55370" y="13902"/>
                  <a:pt x="55623" y="13900"/>
                </a:cubicBezTo>
                <a:lnTo>
                  <a:pt x="55623" y="13900"/>
                </a:lnTo>
                <a:cubicBezTo>
                  <a:pt x="55605" y="15577"/>
                  <a:pt x="55543" y="17245"/>
                  <a:pt x="55578" y="18940"/>
                </a:cubicBezTo>
                <a:cubicBezTo>
                  <a:pt x="54160" y="18891"/>
                  <a:pt x="52742" y="18850"/>
                  <a:pt x="51283" y="18850"/>
                </a:cubicBezTo>
                <a:cubicBezTo>
                  <a:pt x="51145" y="18850"/>
                  <a:pt x="51007" y="18850"/>
                  <a:pt x="50868" y="18851"/>
                </a:cubicBezTo>
                <a:cubicBezTo>
                  <a:pt x="50743" y="17290"/>
                  <a:pt x="50734" y="15479"/>
                  <a:pt x="50823" y="13873"/>
                </a:cubicBezTo>
                <a:cubicBezTo>
                  <a:pt x="50823" y="13864"/>
                  <a:pt x="50823" y="13846"/>
                  <a:pt x="50841" y="13846"/>
                </a:cubicBezTo>
                <a:close/>
                <a:moveTo>
                  <a:pt x="48577" y="13820"/>
                </a:moveTo>
                <a:cubicBezTo>
                  <a:pt x="49209" y="13820"/>
                  <a:pt x="49844" y="13826"/>
                  <a:pt x="50475" y="13837"/>
                </a:cubicBezTo>
                <a:cubicBezTo>
                  <a:pt x="50377" y="15452"/>
                  <a:pt x="50386" y="17281"/>
                  <a:pt x="50520" y="18851"/>
                </a:cubicBezTo>
                <a:cubicBezTo>
                  <a:pt x="50425" y="18850"/>
                  <a:pt x="50331" y="18850"/>
                  <a:pt x="50236" y="18850"/>
                </a:cubicBezTo>
                <a:cubicBezTo>
                  <a:pt x="48697" y="18850"/>
                  <a:pt x="47217" y="18916"/>
                  <a:pt x="45729" y="18958"/>
                </a:cubicBezTo>
                <a:cubicBezTo>
                  <a:pt x="45676" y="17307"/>
                  <a:pt x="45640" y="15541"/>
                  <a:pt x="45712" y="13873"/>
                </a:cubicBezTo>
                <a:cubicBezTo>
                  <a:pt x="46650" y="13835"/>
                  <a:pt x="47611" y="13820"/>
                  <a:pt x="48577" y="13820"/>
                </a:cubicBezTo>
                <a:close/>
                <a:moveTo>
                  <a:pt x="60378" y="13748"/>
                </a:moveTo>
                <a:cubicBezTo>
                  <a:pt x="60405" y="15603"/>
                  <a:pt x="60565" y="17388"/>
                  <a:pt x="60699" y="19109"/>
                </a:cubicBezTo>
                <a:cubicBezTo>
                  <a:pt x="59084" y="19083"/>
                  <a:pt x="57487" y="19029"/>
                  <a:pt x="55935" y="18940"/>
                </a:cubicBezTo>
                <a:cubicBezTo>
                  <a:pt x="55899" y="17245"/>
                  <a:pt x="55962" y="15577"/>
                  <a:pt x="55971" y="13900"/>
                </a:cubicBezTo>
                <a:cubicBezTo>
                  <a:pt x="57478" y="13882"/>
                  <a:pt x="58924" y="13810"/>
                  <a:pt x="60378" y="13748"/>
                </a:cubicBezTo>
                <a:close/>
                <a:moveTo>
                  <a:pt x="64776" y="13596"/>
                </a:moveTo>
                <a:cubicBezTo>
                  <a:pt x="64812" y="13623"/>
                  <a:pt x="64794" y="13694"/>
                  <a:pt x="64794" y="13748"/>
                </a:cubicBezTo>
                <a:cubicBezTo>
                  <a:pt x="64803" y="15532"/>
                  <a:pt x="64758" y="17388"/>
                  <a:pt x="64776" y="19190"/>
                </a:cubicBezTo>
                <a:cubicBezTo>
                  <a:pt x="63536" y="19163"/>
                  <a:pt x="62323" y="19118"/>
                  <a:pt x="61065" y="19109"/>
                </a:cubicBezTo>
                <a:cubicBezTo>
                  <a:pt x="60904" y="17361"/>
                  <a:pt x="60770" y="15595"/>
                  <a:pt x="60726" y="13730"/>
                </a:cubicBezTo>
                <a:cubicBezTo>
                  <a:pt x="62073" y="13676"/>
                  <a:pt x="63429" y="13641"/>
                  <a:pt x="64776" y="13596"/>
                </a:cubicBezTo>
                <a:close/>
                <a:moveTo>
                  <a:pt x="70458" y="13227"/>
                </a:moveTo>
                <a:cubicBezTo>
                  <a:pt x="70487" y="13227"/>
                  <a:pt x="70494" y="13253"/>
                  <a:pt x="70494" y="13382"/>
                </a:cubicBezTo>
                <a:cubicBezTo>
                  <a:pt x="70494" y="13766"/>
                  <a:pt x="70459" y="14247"/>
                  <a:pt x="70441" y="14604"/>
                </a:cubicBezTo>
                <a:cubicBezTo>
                  <a:pt x="70378" y="15996"/>
                  <a:pt x="70307" y="17441"/>
                  <a:pt x="70289" y="18824"/>
                </a:cubicBezTo>
                <a:cubicBezTo>
                  <a:pt x="69531" y="18949"/>
                  <a:pt x="68701" y="19118"/>
                  <a:pt x="67818" y="19127"/>
                </a:cubicBezTo>
                <a:cubicBezTo>
                  <a:pt x="66944" y="19145"/>
                  <a:pt x="66025" y="19190"/>
                  <a:pt x="65133" y="19199"/>
                </a:cubicBezTo>
                <a:cubicBezTo>
                  <a:pt x="65124" y="17325"/>
                  <a:pt x="65142" y="15461"/>
                  <a:pt x="65151" y="13587"/>
                </a:cubicBezTo>
                <a:cubicBezTo>
                  <a:pt x="66979" y="13561"/>
                  <a:pt x="68746" y="13436"/>
                  <a:pt x="70378" y="13239"/>
                </a:cubicBezTo>
                <a:cubicBezTo>
                  <a:pt x="70415" y="13236"/>
                  <a:pt x="70440" y="13227"/>
                  <a:pt x="70458" y="13227"/>
                </a:cubicBezTo>
                <a:close/>
                <a:moveTo>
                  <a:pt x="45355" y="13900"/>
                </a:moveTo>
                <a:cubicBezTo>
                  <a:pt x="45283" y="15559"/>
                  <a:pt x="45319" y="17334"/>
                  <a:pt x="45382" y="18984"/>
                </a:cubicBezTo>
                <a:cubicBezTo>
                  <a:pt x="43838" y="19047"/>
                  <a:pt x="42339" y="19163"/>
                  <a:pt x="40778" y="19208"/>
                </a:cubicBezTo>
                <a:cubicBezTo>
                  <a:pt x="40707" y="17521"/>
                  <a:pt x="40832" y="15809"/>
                  <a:pt x="40885" y="14149"/>
                </a:cubicBezTo>
                <a:cubicBezTo>
                  <a:pt x="42384" y="14069"/>
                  <a:pt x="43838" y="13953"/>
                  <a:pt x="45355" y="13900"/>
                </a:cubicBezTo>
                <a:close/>
                <a:moveTo>
                  <a:pt x="40529" y="14167"/>
                </a:moveTo>
                <a:cubicBezTo>
                  <a:pt x="40475" y="15826"/>
                  <a:pt x="40350" y="17539"/>
                  <a:pt x="40430" y="19234"/>
                </a:cubicBezTo>
                <a:cubicBezTo>
                  <a:pt x="38718" y="19288"/>
                  <a:pt x="37031" y="19377"/>
                  <a:pt x="35444" y="19564"/>
                </a:cubicBezTo>
                <a:cubicBezTo>
                  <a:pt x="35328" y="17923"/>
                  <a:pt x="35220" y="16112"/>
                  <a:pt x="35354" y="14399"/>
                </a:cubicBezTo>
                <a:cubicBezTo>
                  <a:pt x="37076" y="14319"/>
                  <a:pt x="38789" y="14230"/>
                  <a:pt x="40529" y="14167"/>
                </a:cubicBezTo>
                <a:close/>
                <a:moveTo>
                  <a:pt x="34953" y="14408"/>
                </a:moveTo>
                <a:lnTo>
                  <a:pt x="34953" y="14426"/>
                </a:lnTo>
                <a:lnTo>
                  <a:pt x="34997" y="14426"/>
                </a:lnTo>
                <a:cubicBezTo>
                  <a:pt x="34980" y="14711"/>
                  <a:pt x="34962" y="14997"/>
                  <a:pt x="34953" y="15282"/>
                </a:cubicBezTo>
                <a:lnTo>
                  <a:pt x="34953" y="16504"/>
                </a:lnTo>
                <a:lnTo>
                  <a:pt x="34944" y="16504"/>
                </a:lnTo>
                <a:cubicBezTo>
                  <a:pt x="34953" y="17566"/>
                  <a:pt x="35024" y="18610"/>
                  <a:pt x="35096" y="19609"/>
                </a:cubicBezTo>
                <a:cubicBezTo>
                  <a:pt x="35024" y="19609"/>
                  <a:pt x="34962" y="19618"/>
                  <a:pt x="34899" y="19627"/>
                </a:cubicBezTo>
                <a:lnTo>
                  <a:pt x="34899" y="19636"/>
                </a:lnTo>
                <a:cubicBezTo>
                  <a:pt x="34337" y="19654"/>
                  <a:pt x="32607" y="19689"/>
                  <a:pt x="30171" y="19743"/>
                </a:cubicBezTo>
                <a:cubicBezTo>
                  <a:pt x="30144" y="18949"/>
                  <a:pt x="30118" y="18271"/>
                  <a:pt x="30109" y="17807"/>
                </a:cubicBezTo>
                <a:cubicBezTo>
                  <a:pt x="30100" y="16986"/>
                  <a:pt x="30028" y="16219"/>
                  <a:pt x="29957" y="15470"/>
                </a:cubicBezTo>
                <a:cubicBezTo>
                  <a:pt x="29930" y="15157"/>
                  <a:pt x="29904" y="14845"/>
                  <a:pt x="29877" y="14542"/>
                </a:cubicBezTo>
                <a:cubicBezTo>
                  <a:pt x="32303" y="14506"/>
                  <a:pt x="34105" y="14470"/>
                  <a:pt x="34953" y="14408"/>
                </a:cubicBezTo>
                <a:close/>
                <a:moveTo>
                  <a:pt x="29493" y="14542"/>
                </a:moveTo>
                <a:cubicBezTo>
                  <a:pt x="29511" y="14863"/>
                  <a:pt x="29547" y="15184"/>
                  <a:pt x="29573" y="15505"/>
                </a:cubicBezTo>
                <a:cubicBezTo>
                  <a:pt x="29645" y="16246"/>
                  <a:pt x="29716" y="17004"/>
                  <a:pt x="29725" y="17816"/>
                </a:cubicBezTo>
                <a:cubicBezTo>
                  <a:pt x="29734" y="18280"/>
                  <a:pt x="29761" y="18958"/>
                  <a:pt x="29788" y="19752"/>
                </a:cubicBezTo>
                <a:cubicBezTo>
                  <a:pt x="28262" y="19787"/>
                  <a:pt x="26487" y="19823"/>
                  <a:pt x="24551" y="19868"/>
                </a:cubicBezTo>
                <a:cubicBezTo>
                  <a:pt x="24578" y="19591"/>
                  <a:pt x="24604" y="19368"/>
                  <a:pt x="24631" y="19216"/>
                </a:cubicBezTo>
                <a:cubicBezTo>
                  <a:pt x="24729" y="18583"/>
                  <a:pt x="24694" y="17147"/>
                  <a:pt x="24667" y="15764"/>
                </a:cubicBezTo>
                <a:cubicBezTo>
                  <a:pt x="24658" y="15354"/>
                  <a:pt x="24649" y="14952"/>
                  <a:pt x="24640" y="14586"/>
                </a:cubicBezTo>
                <a:cubicBezTo>
                  <a:pt x="26415" y="14578"/>
                  <a:pt x="28048" y="14560"/>
                  <a:pt x="29493" y="14542"/>
                </a:cubicBezTo>
                <a:close/>
                <a:moveTo>
                  <a:pt x="24257" y="14586"/>
                </a:moveTo>
                <a:cubicBezTo>
                  <a:pt x="24257" y="14952"/>
                  <a:pt x="24274" y="15354"/>
                  <a:pt x="24283" y="15773"/>
                </a:cubicBezTo>
                <a:cubicBezTo>
                  <a:pt x="24310" y="17075"/>
                  <a:pt x="24346" y="18556"/>
                  <a:pt x="24248" y="19163"/>
                </a:cubicBezTo>
                <a:cubicBezTo>
                  <a:pt x="24221" y="19323"/>
                  <a:pt x="24194" y="19573"/>
                  <a:pt x="24167" y="19877"/>
                </a:cubicBezTo>
                <a:cubicBezTo>
                  <a:pt x="22544" y="19921"/>
                  <a:pt x="20813" y="19957"/>
                  <a:pt x="19038" y="20001"/>
                </a:cubicBezTo>
                <a:cubicBezTo>
                  <a:pt x="19118" y="18101"/>
                  <a:pt x="19180" y="16210"/>
                  <a:pt x="19154" y="15452"/>
                </a:cubicBezTo>
                <a:cubicBezTo>
                  <a:pt x="19154" y="15256"/>
                  <a:pt x="19136" y="14961"/>
                  <a:pt x="19118" y="14604"/>
                </a:cubicBezTo>
                <a:cubicBezTo>
                  <a:pt x="20902" y="14595"/>
                  <a:pt x="22633" y="14595"/>
                  <a:pt x="24257" y="14586"/>
                </a:cubicBezTo>
                <a:close/>
                <a:moveTo>
                  <a:pt x="18734" y="14604"/>
                </a:moveTo>
                <a:cubicBezTo>
                  <a:pt x="18752" y="14970"/>
                  <a:pt x="18761" y="15264"/>
                  <a:pt x="18770" y="15470"/>
                </a:cubicBezTo>
                <a:cubicBezTo>
                  <a:pt x="18797" y="16210"/>
                  <a:pt x="18725" y="18110"/>
                  <a:pt x="18654" y="20010"/>
                </a:cubicBezTo>
                <a:cubicBezTo>
                  <a:pt x="16781" y="20064"/>
                  <a:pt x="14863" y="20109"/>
                  <a:pt x="12971" y="20162"/>
                </a:cubicBezTo>
                <a:cubicBezTo>
                  <a:pt x="12918" y="19190"/>
                  <a:pt x="12873" y="18351"/>
                  <a:pt x="12838" y="17905"/>
                </a:cubicBezTo>
                <a:cubicBezTo>
                  <a:pt x="12802" y="17405"/>
                  <a:pt x="12793" y="16130"/>
                  <a:pt x="12793" y="14604"/>
                </a:cubicBezTo>
                <a:close/>
                <a:moveTo>
                  <a:pt x="7226" y="14586"/>
                </a:moveTo>
                <a:lnTo>
                  <a:pt x="7226" y="14586"/>
                </a:lnTo>
                <a:cubicBezTo>
                  <a:pt x="8921" y="14595"/>
                  <a:pt x="10661" y="14595"/>
                  <a:pt x="12409" y="14604"/>
                </a:cubicBezTo>
                <a:cubicBezTo>
                  <a:pt x="12400" y="16139"/>
                  <a:pt x="12418" y="17423"/>
                  <a:pt x="12454" y="17932"/>
                </a:cubicBezTo>
                <a:cubicBezTo>
                  <a:pt x="12490" y="18378"/>
                  <a:pt x="12534" y="19208"/>
                  <a:pt x="12588" y="20171"/>
                </a:cubicBezTo>
                <a:cubicBezTo>
                  <a:pt x="10857" y="20216"/>
                  <a:pt x="9162" y="20269"/>
                  <a:pt x="7538" y="20314"/>
                </a:cubicBezTo>
                <a:cubicBezTo>
                  <a:pt x="7494" y="19288"/>
                  <a:pt x="7467" y="18378"/>
                  <a:pt x="7458" y="17807"/>
                </a:cubicBezTo>
                <a:cubicBezTo>
                  <a:pt x="7440" y="16986"/>
                  <a:pt x="7369" y="16219"/>
                  <a:pt x="7298" y="15470"/>
                </a:cubicBezTo>
                <a:cubicBezTo>
                  <a:pt x="7271" y="15175"/>
                  <a:pt x="7244" y="14881"/>
                  <a:pt x="7226" y="14586"/>
                </a:cubicBezTo>
                <a:close/>
                <a:moveTo>
                  <a:pt x="1900" y="14569"/>
                </a:moveTo>
                <a:lnTo>
                  <a:pt x="1900" y="14569"/>
                </a:lnTo>
                <a:cubicBezTo>
                  <a:pt x="3470" y="14578"/>
                  <a:pt x="5130" y="14586"/>
                  <a:pt x="6834" y="14586"/>
                </a:cubicBezTo>
                <a:cubicBezTo>
                  <a:pt x="6860" y="14890"/>
                  <a:pt x="6887" y="15193"/>
                  <a:pt x="6914" y="15505"/>
                </a:cubicBezTo>
                <a:cubicBezTo>
                  <a:pt x="6985" y="16246"/>
                  <a:pt x="7057" y="17004"/>
                  <a:pt x="7075" y="17816"/>
                </a:cubicBezTo>
                <a:cubicBezTo>
                  <a:pt x="7084" y="18387"/>
                  <a:pt x="7110" y="19297"/>
                  <a:pt x="7155" y="20332"/>
                </a:cubicBezTo>
                <a:cubicBezTo>
                  <a:pt x="5210" y="20385"/>
                  <a:pt x="3381" y="20448"/>
                  <a:pt x="1767" y="20501"/>
                </a:cubicBezTo>
                <a:cubicBezTo>
                  <a:pt x="1811" y="19930"/>
                  <a:pt x="1856" y="19475"/>
                  <a:pt x="1891" y="19216"/>
                </a:cubicBezTo>
                <a:cubicBezTo>
                  <a:pt x="1999" y="18583"/>
                  <a:pt x="1963" y="17147"/>
                  <a:pt x="1927" y="15764"/>
                </a:cubicBezTo>
                <a:cubicBezTo>
                  <a:pt x="1918" y="15345"/>
                  <a:pt x="1909" y="14934"/>
                  <a:pt x="1900" y="14569"/>
                </a:cubicBezTo>
                <a:close/>
                <a:moveTo>
                  <a:pt x="7164" y="20715"/>
                </a:moveTo>
                <a:cubicBezTo>
                  <a:pt x="7173" y="20965"/>
                  <a:pt x="7182" y="21215"/>
                  <a:pt x="7199" y="21473"/>
                </a:cubicBezTo>
                <a:cubicBezTo>
                  <a:pt x="7235" y="22437"/>
                  <a:pt x="7271" y="23463"/>
                  <a:pt x="7307" y="24382"/>
                </a:cubicBezTo>
                <a:cubicBezTo>
                  <a:pt x="5228" y="24292"/>
                  <a:pt x="3274" y="24212"/>
                  <a:pt x="1544" y="24150"/>
                </a:cubicBezTo>
                <a:cubicBezTo>
                  <a:pt x="1606" y="23070"/>
                  <a:pt x="1668" y="21866"/>
                  <a:pt x="1740" y="20885"/>
                </a:cubicBezTo>
                <a:cubicBezTo>
                  <a:pt x="3363" y="20831"/>
                  <a:pt x="5201" y="20769"/>
                  <a:pt x="7164" y="20715"/>
                </a:cubicBezTo>
                <a:close/>
                <a:moveTo>
                  <a:pt x="12606" y="20555"/>
                </a:moveTo>
                <a:cubicBezTo>
                  <a:pt x="12686" y="22009"/>
                  <a:pt x="12775" y="23650"/>
                  <a:pt x="12873" y="24631"/>
                </a:cubicBezTo>
                <a:cubicBezTo>
                  <a:pt x="11107" y="24551"/>
                  <a:pt x="9358" y="24471"/>
                  <a:pt x="7690" y="24400"/>
                </a:cubicBezTo>
                <a:cubicBezTo>
                  <a:pt x="7654" y="23472"/>
                  <a:pt x="7619" y="22437"/>
                  <a:pt x="7583" y="21465"/>
                </a:cubicBezTo>
                <a:cubicBezTo>
                  <a:pt x="7574" y="21206"/>
                  <a:pt x="7556" y="20947"/>
                  <a:pt x="7547" y="20697"/>
                </a:cubicBezTo>
                <a:cubicBezTo>
                  <a:pt x="9180" y="20653"/>
                  <a:pt x="10875" y="20599"/>
                  <a:pt x="12606" y="20555"/>
                </a:cubicBezTo>
                <a:close/>
                <a:moveTo>
                  <a:pt x="18645" y="20403"/>
                </a:moveTo>
                <a:lnTo>
                  <a:pt x="18645" y="20403"/>
                </a:lnTo>
                <a:cubicBezTo>
                  <a:pt x="18636" y="20635"/>
                  <a:pt x="18627" y="20876"/>
                  <a:pt x="18610" y="21108"/>
                </a:cubicBezTo>
                <a:cubicBezTo>
                  <a:pt x="18556" y="22589"/>
                  <a:pt x="18502" y="23989"/>
                  <a:pt x="18485" y="24765"/>
                </a:cubicBezTo>
                <a:cubicBezTo>
                  <a:pt x="18485" y="24810"/>
                  <a:pt x="18485" y="24855"/>
                  <a:pt x="18485" y="24890"/>
                </a:cubicBezTo>
                <a:cubicBezTo>
                  <a:pt x="16763" y="24810"/>
                  <a:pt x="14996" y="24730"/>
                  <a:pt x="13257" y="24649"/>
                </a:cubicBezTo>
                <a:cubicBezTo>
                  <a:pt x="13168" y="23686"/>
                  <a:pt x="13070" y="22027"/>
                  <a:pt x="12989" y="20546"/>
                </a:cubicBezTo>
                <a:cubicBezTo>
                  <a:pt x="14872" y="20492"/>
                  <a:pt x="16781" y="20448"/>
                  <a:pt x="18645" y="20403"/>
                </a:cubicBezTo>
                <a:close/>
                <a:moveTo>
                  <a:pt x="70271" y="19199"/>
                </a:moveTo>
                <a:lnTo>
                  <a:pt x="70271" y="19199"/>
                </a:lnTo>
                <a:cubicBezTo>
                  <a:pt x="70236" y="21010"/>
                  <a:pt x="70218" y="22963"/>
                  <a:pt x="70253" y="24819"/>
                </a:cubicBezTo>
                <a:cubicBezTo>
                  <a:pt x="69988" y="24816"/>
                  <a:pt x="69721" y="24814"/>
                  <a:pt x="69454" y="24814"/>
                </a:cubicBezTo>
                <a:cubicBezTo>
                  <a:pt x="68140" y="24814"/>
                  <a:pt x="66814" y="24850"/>
                  <a:pt x="65561" y="24917"/>
                </a:cubicBezTo>
                <a:cubicBezTo>
                  <a:pt x="65347" y="23204"/>
                  <a:pt x="65142" y="21482"/>
                  <a:pt x="65133" y="19555"/>
                </a:cubicBezTo>
                <a:cubicBezTo>
                  <a:pt x="66462" y="19502"/>
                  <a:pt x="67827" y="19547"/>
                  <a:pt x="69049" y="19377"/>
                </a:cubicBezTo>
                <a:cubicBezTo>
                  <a:pt x="69468" y="19323"/>
                  <a:pt x="69906" y="19252"/>
                  <a:pt x="70271" y="19199"/>
                </a:cubicBezTo>
                <a:close/>
                <a:moveTo>
                  <a:pt x="61100" y="19457"/>
                </a:moveTo>
                <a:cubicBezTo>
                  <a:pt x="62340" y="19475"/>
                  <a:pt x="63545" y="19520"/>
                  <a:pt x="64776" y="19547"/>
                </a:cubicBezTo>
                <a:cubicBezTo>
                  <a:pt x="64776" y="21482"/>
                  <a:pt x="65017" y="23231"/>
                  <a:pt x="65204" y="24944"/>
                </a:cubicBezTo>
                <a:cubicBezTo>
                  <a:pt x="64000" y="24979"/>
                  <a:pt x="62840" y="25069"/>
                  <a:pt x="61654" y="25140"/>
                </a:cubicBezTo>
                <a:cubicBezTo>
                  <a:pt x="61422" y="23302"/>
                  <a:pt x="61216" y="21429"/>
                  <a:pt x="61092" y="19493"/>
                </a:cubicBezTo>
                <a:cubicBezTo>
                  <a:pt x="61092" y="19475"/>
                  <a:pt x="61092" y="19466"/>
                  <a:pt x="61100" y="19457"/>
                </a:cubicBezTo>
                <a:close/>
                <a:moveTo>
                  <a:pt x="24141" y="20269"/>
                </a:moveTo>
                <a:cubicBezTo>
                  <a:pt x="24051" y="21349"/>
                  <a:pt x="23962" y="22910"/>
                  <a:pt x="23891" y="24239"/>
                </a:cubicBezTo>
                <a:cubicBezTo>
                  <a:pt x="23873" y="24560"/>
                  <a:pt x="23855" y="24872"/>
                  <a:pt x="23846" y="25149"/>
                </a:cubicBezTo>
                <a:cubicBezTo>
                  <a:pt x="22258" y="25078"/>
                  <a:pt x="20581" y="24997"/>
                  <a:pt x="18868" y="24908"/>
                </a:cubicBezTo>
                <a:cubicBezTo>
                  <a:pt x="18868" y="24863"/>
                  <a:pt x="18868" y="24819"/>
                  <a:pt x="18877" y="24774"/>
                </a:cubicBezTo>
                <a:cubicBezTo>
                  <a:pt x="18886" y="23998"/>
                  <a:pt x="18940" y="22606"/>
                  <a:pt x="19002" y="21117"/>
                </a:cubicBezTo>
                <a:cubicBezTo>
                  <a:pt x="19011" y="20876"/>
                  <a:pt x="19020" y="20635"/>
                  <a:pt x="19029" y="20385"/>
                </a:cubicBezTo>
                <a:cubicBezTo>
                  <a:pt x="20795" y="20349"/>
                  <a:pt x="22517" y="20305"/>
                  <a:pt x="24141" y="20269"/>
                </a:cubicBezTo>
                <a:close/>
                <a:moveTo>
                  <a:pt x="55953" y="19306"/>
                </a:moveTo>
                <a:cubicBezTo>
                  <a:pt x="57532" y="19368"/>
                  <a:pt x="59102" y="19439"/>
                  <a:pt x="60726" y="19457"/>
                </a:cubicBezTo>
                <a:cubicBezTo>
                  <a:pt x="60868" y="21411"/>
                  <a:pt x="61065" y="23302"/>
                  <a:pt x="61297" y="25158"/>
                </a:cubicBezTo>
                <a:cubicBezTo>
                  <a:pt x="59620" y="25265"/>
                  <a:pt x="57809" y="25265"/>
                  <a:pt x="56051" y="25265"/>
                </a:cubicBezTo>
                <a:cubicBezTo>
                  <a:pt x="56033" y="23267"/>
                  <a:pt x="56015" y="21277"/>
                  <a:pt x="55944" y="19332"/>
                </a:cubicBezTo>
                <a:cubicBezTo>
                  <a:pt x="55944" y="19323"/>
                  <a:pt x="55944" y="19306"/>
                  <a:pt x="55953" y="19306"/>
                </a:cubicBezTo>
                <a:close/>
                <a:moveTo>
                  <a:pt x="50913" y="19199"/>
                </a:moveTo>
                <a:cubicBezTo>
                  <a:pt x="52501" y="19199"/>
                  <a:pt x="54044" y="19243"/>
                  <a:pt x="55587" y="19297"/>
                </a:cubicBezTo>
                <a:cubicBezTo>
                  <a:pt x="55659" y="21250"/>
                  <a:pt x="55676" y="23258"/>
                  <a:pt x="55694" y="25265"/>
                </a:cubicBezTo>
                <a:cubicBezTo>
                  <a:pt x="54178" y="25309"/>
                  <a:pt x="52634" y="25327"/>
                  <a:pt x="51127" y="25390"/>
                </a:cubicBezTo>
                <a:cubicBezTo>
                  <a:pt x="51109" y="23284"/>
                  <a:pt x="51064" y="21197"/>
                  <a:pt x="50904" y="19234"/>
                </a:cubicBezTo>
                <a:cubicBezTo>
                  <a:pt x="50895" y="19216"/>
                  <a:pt x="50895" y="19199"/>
                  <a:pt x="50913" y="19199"/>
                </a:cubicBezTo>
                <a:close/>
                <a:moveTo>
                  <a:pt x="29796" y="20135"/>
                </a:moveTo>
                <a:cubicBezTo>
                  <a:pt x="29814" y="20564"/>
                  <a:pt x="29832" y="21018"/>
                  <a:pt x="29850" y="21473"/>
                </a:cubicBezTo>
                <a:cubicBezTo>
                  <a:pt x="29904" y="22838"/>
                  <a:pt x="29966" y="24319"/>
                  <a:pt x="29993" y="25461"/>
                </a:cubicBezTo>
                <a:cubicBezTo>
                  <a:pt x="28333" y="25372"/>
                  <a:pt x="26371" y="25274"/>
                  <a:pt x="24230" y="25176"/>
                </a:cubicBezTo>
                <a:cubicBezTo>
                  <a:pt x="24239" y="24890"/>
                  <a:pt x="24257" y="24578"/>
                  <a:pt x="24274" y="24257"/>
                </a:cubicBezTo>
                <a:cubicBezTo>
                  <a:pt x="24355" y="22910"/>
                  <a:pt x="24435" y="21331"/>
                  <a:pt x="24524" y="20260"/>
                </a:cubicBezTo>
                <a:cubicBezTo>
                  <a:pt x="26469" y="20207"/>
                  <a:pt x="28262" y="20171"/>
                  <a:pt x="29796" y="20135"/>
                </a:cubicBezTo>
                <a:close/>
                <a:moveTo>
                  <a:pt x="50538" y="19199"/>
                </a:moveTo>
                <a:cubicBezTo>
                  <a:pt x="50716" y="21170"/>
                  <a:pt x="50743" y="23284"/>
                  <a:pt x="50779" y="25408"/>
                </a:cubicBezTo>
                <a:cubicBezTo>
                  <a:pt x="49280" y="25488"/>
                  <a:pt x="47755" y="25541"/>
                  <a:pt x="46238" y="25604"/>
                </a:cubicBezTo>
                <a:cubicBezTo>
                  <a:pt x="46086" y="23499"/>
                  <a:pt x="45854" y="21473"/>
                  <a:pt x="45756" y="19315"/>
                </a:cubicBezTo>
                <a:cubicBezTo>
                  <a:pt x="47335" y="19261"/>
                  <a:pt x="48905" y="19199"/>
                  <a:pt x="50538" y="19199"/>
                </a:cubicBezTo>
                <a:close/>
                <a:moveTo>
                  <a:pt x="35105" y="19966"/>
                </a:moveTo>
                <a:cubicBezTo>
                  <a:pt x="35158" y="21857"/>
                  <a:pt x="35220" y="23793"/>
                  <a:pt x="35212" y="25720"/>
                </a:cubicBezTo>
                <a:cubicBezTo>
                  <a:pt x="34846" y="25702"/>
                  <a:pt x="33044" y="25613"/>
                  <a:pt x="30376" y="25479"/>
                </a:cubicBezTo>
                <a:cubicBezTo>
                  <a:pt x="30350" y="24328"/>
                  <a:pt x="30287" y="22838"/>
                  <a:pt x="30234" y="21465"/>
                </a:cubicBezTo>
                <a:cubicBezTo>
                  <a:pt x="30216" y="21001"/>
                  <a:pt x="30198" y="20555"/>
                  <a:pt x="30189" y="20126"/>
                </a:cubicBezTo>
                <a:cubicBezTo>
                  <a:pt x="33115" y="20064"/>
                  <a:pt x="35015" y="20019"/>
                  <a:pt x="35096" y="20019"/>
                </a:cubicBezTo>
                <a:lnTo>
                  <a:pt x="35096" y="19966"/>
                </a:lnTo>
                <a:close/>
                <a:moveTo>
                  <a:pt x="45399" y="19332"/>
                </a:moveTo>
                <a:cubicBezTo>
                  <a:pt x="45498" y="21491"/>
                  <a:pt x="45738" y="23516"/>
                  <a:pt x="45890" y="25622"/>
                </a:cubicBezTo>
                <a:cubicBezTo>
                  <a:pt x="44347" y="25729"/>
                  <a:pt x="42794" y="25809"/>
                  <a:pt x="41189" y="25845"/>
                </a:cubicBezTo>
                <a:cubicBezTo>
                  <a:pt x="41126" y="23686"/>
                  <a:pt x="40885" y="21696"/>
                  <a:pt x="40805" y="19564"/>
                </a:cubicBezTo>
                <a:cubicBezTo>
                  <a:pt x="42357" y="19520"/>
                  <a:pt x="43856" y="19404"/>
                  <a:pt x="45399" y="19332"/>
                </a:cubicBezTo>
                <a:close/>
                <a:moveTo>
                  <a:pt x="40448" y="19582"/>
                </a:moveTo>
                <a:cubicBezTo>
                  <a:pt x="40537" y="21714"/>
                  <a:pt x="40769" y="23695"/>
                  <a:pt x="40832" y="25854"/>
                </a:cubicBezTo>
                <a:cubicBezTo>
                  <a:pt x="40150" y="25871"/>
                  <a:pt x="39455" y="25884"/>
                  <a:pt x="38763" y="25884"/>
                </a:cubicBezTo>
                <a:cubicBezTo>
                  <a:pt x="37664" y="25884"/>
                  <a:pt x="36576" y="25851"/>
                  <a:pt x="35568" y="25747"/>
                </a:cubicBezTo>
                <a:cubicBezTo>
                  <a:pt x="35568" y="23775"/>
                  <a:pt x="35506" y="21812"/>
                  <a:pt x="35470" y="19921"/>
                </a:cubicBezTo>
                <a:cubicBezTo>
                  <a:pt x="37049" y="19725"/>
                  <a:pt x="38735" y="19645"/>
                  <a:pt x="40448" y="19582"/>
                </a:cubicBezTo>
                <a:close/>
                <a:moveTo>
                  <a:pt x="1526" y="24533"/>
                </a:moveTo>
                <a:cubicBezTo>
                  <a:pt x="3256" y="24596"/>
                  <a:pt x="5228" y="24676"/>
                  <a:pt x="7315" y="24765"/>
                </a:cubicBezTo>
                <a:cubicBezTo>
                  <a:pt x="7351" y="25800"/>
                  <a:pt x="7369" y="26665"/>
                  <a:pt x="7351" y="27112"/>
                </a:cubicBezTo>
                <a:cubicBezTo>
                  <a:pt x="7342" y="27477"/>
                  <a:pt x="7307" y="28173"/>
                  <a:pt x="7253" y="29047"/>
                </a:cubicBezTo>
                <a:cubicBezTo>
                  <a:pt x="5032" y="29021"/>
                  <a:pt x="3007" y="28994"/>
                  <a:pt x="1356" y="28985"/>
                </a:cubicBezTo>
                <a:cubicBezTo>
                  <a:pt x="1365" y="27852"/>
                  <a:pt x="1374" y="26942"/>
                  <a:pt x="1401" y="26541"/>
                </a:cubicBezTo>
                <a:cubicBezTo>
                  <a:pt x="1436" y="26130"/>
                  <a:pt x="1481" y="25399"/>
                  <a:pt x="1526" y="24533"/>
                </a:cubicBezTo>
                <a:close/>
                <a:moveTo>
                  <a:pt x="68997" y="25170"/>
                </a:moveTo>
                <a:cubicBezTo>
                  <a:pt x="69422" y="25170"/>
                  <a:pt x="69848" y="25177"/>
                  <a:pt x="70271" y="25194"/>
                </a:cubicBezTo>
                <a:cubicBezTo>
                  <a:pt x="70298" y="26460"/>
                  <a:pt x="70343" y="27718"/>
                  <a:pt x="70450" y="28914"/>
                </a:cubicBezTo>
                <a:cubicBezTo>
                  <a:pt x="68969" y="28914"/>
                  <a:pt x="67550" y="28985"/>
                  <a:pt x="66150" y="29074"/>
                </a:cubicBezTo>
                <a:cubicBezTo>
                  <a:pt x="65936" y="27834"/>
                  <a:pt x="65757" y="26567"/>
                  <a:pt x="65606" y="25274"/>
                </a:cubicBezTo>
                <a:cubicBezTo>
                  <a:pt x="66700" y="25222"/>
                  <a:pt x="67847" y="25170"/>
                  <a:pt x="68997" y="25170"/>
                </a:cubicBezTo>
                <a:close/>
                <a:moveTo>
                  <a:pt x="7699" y="24783"/>
                </a:moveTo>
                <a:lnTo>
                  <a:pt x="7699" y="24783"/>
                </a:lnTo>
                <a:cubicBezTo>
                  <a:pt x="9376" y="24855"/>
                  <a:pt x="11134" y="24935"/>
                  <a:pt x="12909" y="25015"/>
                </a:cubicBezTo>
                <a:cubicBezTo>
                  <a:pt x="12918" y="25122"/>
                  <a:pt x="12936" y="25211"/>
                  <a:pt x="12945" y="25283"/>
                </a:cubicBezTo>
                <a:cubicBezTo>
                  <a:pt x="13043" y="25889"/>
                  <a:pt x="13007" y="27370"/>
                  <a:pt x="12971" y="28673"/>
                </a:cubicBezTo>
                <a:cubicBezTo>
                  <a:pt x="12971" y="28842"/>
                  <a:pt x="12971" y="29003"/>
                  <a:pt x="12962" y="29154"/>
                </a:cubicBezTo>
                <a:cubicBezTo>
                  <a:pt x="11125" y="29119"/>
                  <a:pt x="9332" y="29083"/>
                  <a:pt x="7637" y="29056"/>
                </a:cubicBezTo>
                <a:cubicBezTo>
                  <a:pt x="7690" y="28182"/>
                  <a:pt x="7726" y="27495"/>
                  <a:pt x="7735" y="27120"/>
                </a:cubicBezTo>
                <a:cubicBezTo>
                  <a:pt x="7753" y="26674"/>
                  <a:pt x="7735" y="25809"/>
                  <a:pt x="7699" y="24783"/>
                </a:cubicBezTo>
                <a:close/>
                <a:moveTo>
                  <a:pt x="65258" y="25283"/>
                </a:moveTo>
                <a:cubicBezTo>
                  <a:pt x="65409" y="26576"/>
                  <a:pt x="65579" y="27852"/>
                  <a:pt x="65793" y="29083"/>
                </a:cubicBezTo>
                <a:cubicBezTo>
                  <a:pt x="64597" y="29137"/>
                  <a:pt x="63384" y="29181"/>
                  <a:pt x="62153" y="29208"/>
                </a:cubicBezTo>
                <a:cubicBezTo>
                  <a:pt x="62010" y="27959"/>
                  <a:pt x="61832" y="26746"/>
                  <a:pt x="61698" y="25488"/>
                </a:cubicBezTo>
                <a:cubicBezTo>
                  <a:pt x="62867" y="25417"/>
                  <a:pt x="64053" y="25345"/>
                  <a:pt x="65231" y="25283"/>
                </a:cubicBezTo>
                <a:close/>
                <a:moveTo>
                  <a:pt x="61323" y="25515"/>
                </a:moveTo>
                <a:cubicBezTo>
                  <a:pt x="61350" y="25533"/>
                  <a:pt x="61350" y="25586"/>
                  <a:pt x="61350" y="25613"/>
                </a:cubicBezTo>
                <a:cubicBezTo>
                  <a:pt x="61511" y="26781"/>
                  <a:pt x="61636" y="28013"/>
                  <a:pt x="61796" y="29208"/>
                </a:cubicBezTo>
                <a:cubicBezTo>
                  <a:pt x="60756" y="29193"/>
                  <a:pt x="59693" y="29175"/>
                  <a:pt x="58636" y="29175"/>
                </a:cubicBezTo>
                <a:cubicBezTo>
                  <a:pt x="57817" y="29175"/>
                  <a:pt x="57001" y="29186"/>
                  <a:pt x="56203" y="29217"/>
                </a:cubicBezTo>
                <a:cubicBezTo>
                  <a:pt x="56131" y="28030"/>
                  <a:pt x="56069" y="26844"/>
                  <a:pt x="56051" y="25613"/>
                </a:cubicBezTo>
                <a:lnTo>
                  <a:pt x="56051" y="25613"/>
                </a:lnTo>
                <a:cubicBezTo>
                  <a:pt x="56379" y="25614"/>
                  <a:pt x="56707" y="25615"/>
                  <a:pt x="57035" y="25615"/>
                </a:cubicBezTo>
                <a:cubicBezTo>
                  <a:pt x="58497" y="25615"/>
                  <a:pt x="59946" y="25595"/>
                  <a:pt x="61323" y="25515"/>
                </a:cubicBezTo>
                <a:close/>
                <a:moveTo>
                  <a:pt x="13301" y="25033"/>
                </a:moveTo>
                <a:cubicBezTo>
                  <a:pt x="15023" y="25113"/>
                  <a:pt x="16763" y="25194"/>
                  <a:pt x="18476" y="25274"/>
                </a:cubicBezTo>
                <a:cubicBezTo>
                  <a:pt x="18449" y="25898"/>
                  <a:pt x="18386" y="26496"/>
                  <a:pt x="18333" y="27076"/>
                </a:cubicBezTo>
                <a:cubicBezTo>
                  <a:pt x="18271" y="27816"/>
                  <a:pt x="18199" y="28530"/>
                  <a:pt x="18190" y="29270"/>
                </a:cubicBezTo>
                <a:cubicBezTo>
                  <a:pt x="16576" y="29235"/>
                  <a:pt x="14952" y="29199"/>
                  <a:pt x="13346" y="29163"/>
                </a:cubicBezTo>
                <a:cubicBezTo>
                  <a:pt x="13355" y="29012"/>
                  <a:pt x="13355" y="28851"/>
                  <a:pt x="13355" y="28682"/>
                </a:cubicBezTo>
                <a:cubicBezTo>
                  <a:pt x="13391" y="27299"/>
                  <a:pt x="13426" y="25863"/>
                  <a:pt x="13328" y="25229"/>
                </a:cubicBezTo>
                <a:cubicBezTo>
                  <a:pt x="13319" y="25167"/>
                  <a:pt x="13310" y="25104"/>
                  <a:pt x="13301" y="25033"/>
                </a:cubicBezTo>
                <a:close/>
                <a:moveTo>
                  <a:pt x="55694" y="25622"/>
                </a:moveTo>
                <a:cubicBezTo>
                  <a:pt x="55712" y="26862"/>
                  <a:pt x="55783" y="28048"/>
                  <a:pt x="55855" y="29235"/>
                </a:cubicBezTo>
                <a:cubicBezTo>
                  <a:pt x="54312" y="29306"/>
                  <a:pt x="52670" y="29270"/>
                  <a:pt x="51127" y="29333"/>
                </a:cubicBezTo>
                <a:cubicBezTo>
                  <a:pt x="51100" y="28155"/>
                  <a:pt x="51145" y="26906"/>
                  <a:pt x="51136" y="25738"/>
                </a:cubicBezTo>
                <a:cubicBezTo>
                  <a:pt x="52643" y="25684"/>
                  <a:pt x="54169" y="25657"/>
                  <a:pt x="55694" y="25622"/>
                </a:cubicBezTo>
                <a:close/>
                <a:moveTo>
                  <a:pt x="18859" y="25301"/>
                </a:moveTo>
                <a:cubicBezTo>
                  <a:pt x="20563" y="25381"/>
                  <a:pt x="22240" y="25461"/>
                  <a:pt x="23819" y="25533"/>
                </a:cubicBezTo>
                <a:cubicBezTo>
                  <a:pt x="23802" y="25943"/>
                  <a:pt x="23775" y="26282"/>
                  <a:pt x="23757" y="26514"/>
                </a:cubicBezTo>
                <a:cubicBezTo>
                  <a:pt x="23721" y="26969"/>
                  <a:pt x="23712" y="28066"/>
                  <a:pt x="23712" y="29404"/>
                </a:cubicBezTo>
                <a:cubicBezTo>
                  <a:pt x="22071" y="29369"/>
                  <a:pt x="20331" y="29324"/>
                  <a:pt x="18574" y="29279"/>
                </a:cubicBezTo>
                <a:cubicBezTo>
                  <a:pt x="18583" y="28548"/>
                  <a:pt x="18654" y="27843"/>
                  <a:pt x="18717" y="27112"/>
                </a:cubicBezTo>
                <a:cubicBezTo>
                  <a:pt x="18770" y="26523"/>
                  <a:pt x="18833" y="25925"/>
                  <a:pt x="18859" y="25301"/>
                </a:cubicBezTo>
                <a:close/>
                <a:moveTo>
                  <a:pt x="50779" y="25764"/>
                </a:moveTo>
                <a:lnTo>
                  <a:pt x="50779" y="25764"/>
                </a:lnTo>
                <a:cubicBezTo>
                  <a:pt x="50806" y="26933"/>
                  <a:pt x="50743" y="28155"/>
                  <a:pt x="50779" y="29333"/>
                </a:cubicBezTo>
                <a:cubicBezTo>
                  <a:pt x="49378" y="29404"/>
                  <a:pt x="47906" y="29404"/>
                  <a:pt x="46443" y="29413"/>
                </a:cubicBezTo>
                <a:cubicBezTo>
                  <a:pt x="46399" y="28262"/>
                  <a:pt x="46327" y="27067"/>
                  <a:pt x="46274" y="25961"/>
                </a:cubicBezTo>
                <a:cubicBezTo>
                  <a:pt x="47772" y="25889"/>
                  <a:pt x="49289" y="25845"/>
                  <a:pt x="50779" y="25764"/>
                </a:cubicBezTo>
                <a:close/>
                <a:moveTo>
                  <a:pt x="45890" y="25979"/>
                </a:moveTo>
                <a:cubicBezTo>
                  <a:pt x="45926" y="26014"/>
                  <a:pt x="45926" y="26095"/>
                  <a:pt x="45926" y="26166"/>
                </a:cubicBezTo>
                <a:cubicBezTo>
                  <a:pt x="45979" y="27227"/>
                  <a:pt x="46051" y="28343"/>
                  <a:pt x="46095" y="29422"/>
                </a:cubicBezTo>
                <a:cubicBezTo>
                  <a:pt x="44604" y="29463"/>
                  <a:pt x="43159" y="29549"/>
                  <a:pt x="41627" y="29549"/>
                </a:cubicBezTo>
                <a:cubicBezTo>
                  <a:pt x="41491" y="29549"/>
                  <a:pt x="41353" y="29548"/>
                  <a:pt x="41215" y="29547"/>
                </a:cubicBezTo>
                <a:cubicBezTo>
                  <a:pt x="41215" y="28423"/>
                  <a:pt x="41224" y="27290"/>
                  <a:pt x="41198" y="26193"/>
                </a:cubicBezTo>
                <a:cubicBezTo>
                  <a:pt x="42803" y="26166"/>
                  <a:pt x="44356" y="26077"/>
                  <a:pt x="45890" y="25979"/>
                </a:cubicBezTo>
                <a:close/>
                <a:moveTo>
                  <a:pt x="24203" y="25559"/>
                </a:moveTo>
                <a:cubicBezTo>
                  <a:pt x="26362" y="25657"/>
                  <a:pt x="28333" y="25756"/>
                  <a:pt x="30002" y="25845"/>
                </a:cubicBezTo>
                <a:cubicBezTo>
                  <a:pt x="30011" y="26389"/>
                  <a:pt x="30020" y="26835"/>
                  <a:pt x="30011" y="27112"/>
                </a:cubicBezTo>
                <a:cubicBezTo>
                  <a:pt x="30002" y="27495"/>
                  <a:pt x="29957" y="28218"/>
                  <a:pt x="29904" y="29146"/>
                </a:cubicBezTo>
                <a:cubicBezTo>
                  <a:pt x="29904" y="29288"/>
                  <a:pt x="29895" y="29431"/>
                  <a:pt x="29886" y="29574"/>
                </a:cubicBezTo>
                <a:cubicBezTo>
                  <a:pt x="28209" y="29520"/>
                  <a:pt x="26228" y="29476"/>
                  <a:pt x="24096" y="29413"/>
                </a:cubicBezTo>
                <a:cubicBezTo>
                  <a:pt x="24096" y="28084"/>
                  <a:pt x="24105" y="26996"/>
                  <a:pt x="24141" y="26541"/>
                </a:cubicBezTo>
                <a:cubicBezTo>
                  <a:pt x="24158" y="26309"/>
                  <a:pt x="24185" y="25970"/>
                  <a:pt x="24203" y="25559"/>
                </a:cubicBezTo>
                <a:close/>
                <a:moveTo>
                  <a:pt x="30385" y="25863"/>
                </a:moveTo>
                <a:lnTo>
                  <a:pt x="30385" y="25863"/>
                </a:lnTo>
                <a:cubicBezTo>
                  <a:pt x="33088" y="25996"/>
                  <a:pt x="34908" y="26095"/>
                  <a:pt x="35203" y="26112"/>
                </a:cubicBezTo>
                <a:cubicBezTo>
                  <a:pt x="35185" y="27299"/>
                  <a:pt x="35131" y="28521"/>
                  <a:pt x="35149" y="29716"/>
                </a:cubicBezTo>
                <a:cubicBezTo>
                  <a:pt x="34667" y="29708"/>
                  <a:pt x="32856" y="29654"/>
                  <a:pt x="30269" y="29583"/>
                </a:cubicBezTo>
                <a:cubicBezTo>
                  <a:pt x="30278" y="29440"/>
                  <a:pt x="30287" y="29297"/>
                  <a:pt x="30287" y="29163"/>
                </a:cubicBezTo>
                <a:cubicBezTo>
                  <a:pt x="30341" y="28236"/>
                  <a:pt x="30385" y="27504"/>
                  <a:pt x="30394" y="27120"/>
                </a:cubicBezTo>
                <a:cubicBezTo>
                  <a:pt x="30403" y="26844"/>
                  <a:pt x="30403" y="26407"/>
                  <a:pt x="30385" y="25863"/>
                </a:cubicBezTo>
                <a:close/>
                <a:moveTo>
                  <a:pt x="35568" y="26103"/>
                </a:moveTo>
                <a:cubicBezTo>
                  <a:pt x="36562" y="26207"/>
                  <a:pt x="37648" y="26237"/>
                  <a:pt x="38742" y="26237"/>
                </a:cubicBezTo>
                <a:cubicBezTo>
                  <a:pt x="39446" y="26237"/>
                  <a:pt x="40153" y="26224"/>
                  <a:pt x="40841" y="26210"/>
                </a:cubicBezTo>
                <a:cubicBezTo>
                  <a:pt x="40868" y="27299"/>
                  <a:pt x="40859" y="28432"/>
                  <a:pt x="40868" y="29556"/>
                </a:cubicBezTo>
                <a:cubicBezTo>
                  <a:pt x="39057" y="29592"/>
                  <a:pt x="37335" y="29716"/>
                  <a:pt x="35506" y="29734"/>
                </a:cubicBezTo>
                <a:cubicBezTo>
                  <a:pt x="35479" y="28521"/>
                  <a:pt x="35542" y="27335"/>
                  <a:pt x="35559" y="26130"/>
                </a:cubicBezTo>
                <a:cubicBezTo>
                  <a:pt x="35559" y="26121"/>
                  <a:pt x="35559" y="26103"/>
                  <a:pt x="35568" y="26103"/>
                </a:cubicBezTo>
                <a:close/>
                <a:moveTo>
                  <a:pt x="1356" y="29369"/>
                </a:moveTo>
                <a:cubicBezTo>
                  <a:pt x="2998" y="29377"/>
                  <a:pt x="5014" y="29404"/>
                  <a:pt x="7235" y="29440"/>
                </a:cubicBezTo>
                <a:cubicBezTo>
                  <a:pt x="7155" y="30948"/>
                  <a:pt x="7075" y="32393"/>
                  <a:pt x="7030" y="33597"/>
                </a:cubicBezTo>
                <a:cubicBezTo>
                  <a:pt x="4746" y="33499"/>
                  <a:pt x="2784" y="33410"/>
                  <a:pt x="1374" y="33329"/>
                </a:cubicBezTo>
                <a:cubicBezTo>
                  <a:pt x="1365" y="32000"/>
                  <a:pt x="1356" y="30582"/>
                  <a:pt x="1356" y="29369"/>
                </a:cubicBezTo>
                <a:close/>
                <a:moveTo>
                  <a:pt x="7619" y="29440"/>
                </a:moveTo>
                <a:cubicBezTo>
                  <a:pt x="9314" y="29476"/>
                  <a:pt x="11116" y="29502"/>
                  <a:pt x="12954" y="29547"/>
                </a:cubicBezTo>
                <a:cubicBezTo>
                  <a:pt x="12945" y="30270"/>
                  <a:pt x="12936" y="30894"/>
                  <a:pt x="12971" y="31233"/>
                </a:cubicBezTo>
                <a:cubicBezTo>
                  <a:pt x="13007" y="31599"/>
                  <a:pt x="13007" y="32643"/>
                  <a:pt x="12989" y="33838"/>
                </a:cubicBezTo>
                <a:cubicBezTo>
                  <a:pt x="11027" y="33767"/>
                  <a:pt x="9135" y="33686"/>
                  <a:pt x="7414" y="33615"/>
                </a:cubicBezTo>
                <a:cubicBezTo>
                  <a:pt x="7467" y="32250"/>
                  <a:pt x="7547" y="30680"/>
                  <a:pt x="7619" y="29440"/>
                </a:cubicBezTo>
                <a:close/>
                <a:moveTo>
                  <a:pt x="13337" y="29556"/>
                </a:moveTo>
                <a:cubicBezTo>
                  <a:pt x="14943" y="29583"/>
                  <a:pt x="16576" y="29618"/>
                  <a:pt x="18190" y="29663"/>
                </a:cubicBezTo>
                <a:cubicBezTo>
                  <a:pt x="18190" y="29859"/>
                  <a:pt x="18199" y="30064"/>
                  <a:pt x="18208" y="30278"/>
                </a:cubicBezTo>
                <a:cubicBezTo>
                  <a:pt x="18262" y="31313"/>
                  <a:pt x="18378" y="32518"/>
                  <a:pt x="18485" y="33677"/>
                </a:cubicBezTo>
                <a:cubicBezTo>
                  <a:pt x="18502" y="33802"/>
                  <a:pt x="18511" y="33927"/>
                  <a:pt x="18520" y="34052"/>
                </a:cubicBezTo>
                <a:cubicBezTo>
                  <a:pt x="16799" y="33981"/>
                  <a:pt x="15068" y="33918"/>
                  <a:pt x="13373" y="33856"/>
                </a:cubicBezTo>
                <a:cubicBezTo>
                  <a:pt x="13391" y="32616"/>
                  <a:pt x="13391" y="31581"/>
                  <a:pt x="13355" y="31197"/>
                </a:cubicBezTo>
                <a:cubicBezTo>
                  <a:pt x="13319" y="30876"/>
                  <a:pt x="13328" y="30261"/>
                  <a:pt x="13337" y="29556"/>
                </a:cubicBezTo>
                <a:close/>
                <a:moveTo>
                  <a:pt x="18574" y="29672"/>
                </a:moveTo>
                <a:lnTo>
                  <a:pt x="18574" y="29672"/>
                </a:lnTo>
                <a:cubicBezTo>
                  <a:pt x="20331" y="29708"/>
                  <a:pt x="22071" y="29752"/>
                  <a:pt x="23712" y="29797"/>
                </a:cubicBezTo>
                <a:cubicBezTo>
                  <a:pt x="23712" y="31197"/>
                  <a:pt x="23721" y="32812"/>
                  <a:pt x="23739" y="34239"/>
                </a:cubicBezTo>
                <a:cubicBezTo>
                  <a:pt x="22178" y="34186"/>
                  <a:pt x="20554" y="34123"/>
                  <a:pt x="18913" y="34061"/>
                </a:cubicBezTo>
                <a:cubicBezTo>
                  <a:pt x="18895" y="33918"/>
                  <a:pt x="18886" y="33784"/>
                  <a:pt x="18868" y="33642"/>
                </a:cubicBezTo>
                <a:cubicBezTo>
                  <a:pt x="18761" y="32482"/>
                  <a:pt x="18645" y="31287"/>
                  <a:pt x="18592" y="30261"/>
                </a:cubicBezTo>
                <a:cubicBezTo>
                  <a:pt x="18583" y="30055"/>
                  <a:pt x="18574" y="29859"/>
                  <a:pt x="18574" y="29672"/>
                </a:cubicBezTo>
                <a:close/>
                <a:moveTo>
                  <a:pt x="24096" y="29806"/>
                </a:moveTo>
                <a:cubicBezTo>
                  <a:pt x="26228" y="29859"/>
                  <a:pt x="28191" y="29913"/>
                  <a:pt x="29859" y="29957"/>
                </a:cubicBezTo>
                <a:cubicBezTo>
                  <a:pt x="29770" y="31643"/>
                  <a:pt x="29689" y="33231"/>
                  <a:pt x="29663" y="34445"/>
                </a:cubicBezTo>
                <a:cubicBezTo>
                  <a:pt x="28021" y="34391"/>
                  <a:pt x="26139" y="34320"/>
                  <a:pt x="24123" y="34248"/>
                </a:cubicBezTo>
                <a:cubicBezTo>
                  <a:pt x="24114" y="32830"/>
                  <a:pt x="24096" y="31206"/>
                  <a:pt x="24096" y="29806"/>
                </a:cubicBezTo>
                <a:close/>
                <a:moveTo>
                  <a:pt x="30251" y="29966"/>
                </a:moveTo>
                <a:cubicBezTo>
                  <a:pt x="32981" y="30038"/>
                  <a:pt x="34846" y="30091"/>
                  <a:pt x="35167" y="30100"/>
                </a:cubicBezTo>
                <a:cubicBezTo>
                  <a:pt x="35220" y="31670"/>
                  <a:pt x="35390" y="33160"/>
                  <a:pt x="35497" y="34641"/>
                </a:cubicBezTo>
                <a:cubicBezTo>
                  <a:pt x="35435" y="34641"/>
                  <a:pt x="35336" y="34641"/>
                  <a:pt x="35203" y="34632"/>
                </a:cubicBezTo>
                <a:cubicBezTo>
                  <a:pt x="35113" y="34623"/>
                  <a:pt x="35033" y="34614"/>
                  <a:pt x="34953" y="34605"/>
                </a:cubicBezTo>
                <a:lnTo>
                  <a:pt x="34953" y="34623"/>
                </a:lnTo>
                <a:cubicBezTo>
                  <a:pt x="34070" y="34596"/>
                  <a:pt x="32321" y="34534"/>
                  <a:pt x="30046" y="34453"/>
                </a:cubicBezTo>
                <a:cubicBezTo>
                  <a:pt x="30082" y="33115"/>
                  <a:pt x="30171" y="31385"/>
                  <a:pt x="30251" y="29966"/>
                </a:cubicBezTo>
                <a:close/>
                <a:moveTo>
                  <a:pt x="70485" y="29270"/>
                </a:moveTo>
                <a:cubicBezTo>
                  <a:pt x="70646" y="31064"/>
                  <a:pt x="70887" y="32848"/>
                  <a:pt x="70985" y="34677"/>
                </a:cubicBezTo>
                <a:cubicBezTo>
                  <a:pt x="69727" y="34739"/>
                  <a:pt x="68532" y="34864"/>
                  <a:pt x="67229" y="34882"/>
                </a:cubicBezTo>
                <a:cubicBezTo>
                  <a:pt x="66917" y="33035"/>
                  <a:pt x="66516" y="31278"/>
                  <a:pt x="66212" y="29422"/>
                </a:cubicBezTo>
                <a:cubicBezTo>
                  <a:pt x="67595" y="29333"/>
                  <a:pt x="69013" y="29270"/>
                  <a:pt x="70485" y="29270"/>
                </a:cubicBezTo>
                <a:close/>
                <a:moveTo>
                  <a:pt x="40876" y="29913"/>
                </a:moveTo>
                <a:cubicBezTo>
                  <a:pt x="40903" y="31661"/>
                  <a:pt x="40939" y="33410"/>
                  <a:pt x="41055" y="35078"/>
                </a:cubicBezTo>
                <a:cubicBezTo>
                  <a:pt x="39253" y="35024"/>
                  <a:pt x="37558" y="34855"/>
                  <a:pt x="35863" y="34694"/>
                </a:cubicBezTo>
                <a:cubicBezTo>
                  <a:pt x="35738" y="33169"/>
                  <a:pt x="35577" y="31679"/>
                  <a:pt x="35515" y="30091"/>
                </a:cubicBezTo>
                <a:cubicBezTo>
                  <a:pt x="37344" y="30073"/>
                  <a:pt x="39065" y="29948"/>
                  <a:pt x="40876" y="29913"/>
                </a:cubicBezTo>
                <a:close/>
                <a:moveTo>
                  <a:pt x="65802" y="29431"/>
                </a:moveTo>
                <a:cubicBezTo>
                  <a:pt x="65864" y="29440"/>
                  <a:pt x="65838" y="29440"/>
                  <a:pt x="65855" y="29485"/>
                </a:cubicBezTo>
                <a:cubicBezTo>
                  <a:pt x="65873" y="29538"/>
                  <a:pt x="65900" y="29690"/>
                  <a:pt x="65909" y="29743"/>
                </a:cubicBezTo>
                <a:cubicBezTo>
                  <a:pt x="66212" y="31483"/>
                  <a:pt x="66578" y="33187"/>
                  <a:pt x="66863" y="34900"/>
                </a:cubicBezTo>
                <a:cubicBezTo>
                  <a:pt x="65445" y="34944"/>
                  <a:pt x="64044" y="35016"/>
                  <a:pt x="62662" y="35087"/>
                </a:cubicBezTo>
                <a:cubicBezTo>
                  <a:pt x="62537" y="33213"/>
                  <a:pt x="62394" y="31349"/>
                  <a:pt x="62189" y="29556"/>
                </a:cubicBezTo>
                <a:cubicBezTo>
                  <a:pt x="63090" y="29556"/>
                  <a:pt x="63982" y="29493"/>
                  <a:pt x="64883" y="29476"/>
                </a:cubicBezTo>
                <a:cubicBezTo>
                  <a:pt x="65177" y="29467"/>
                  <a:pt x="65472" y="29467"/>
                  <a:pt x="65766" y="29449"/>
                </a:cubicBezTo>
                <a:cubicBezTo>
                  <a:pt x="65784" y="29440"/>
                  <a:pt x="65784" y="29431"/>
                  <a:pt x="65802" y="29431"/>
                </a:cubicBezTo>
                <a:close/>
                <a:moveTo>
                  <a:pt x="46104" y="29779"/>
                </a:moveTo>
                <a:cubicBezTo>
                  <a:pt x="46176" y="31581"/>
                  <a:pt x="46309" y="33329"/>
                  <a:pt x="46407" y="35114"/>
                </a:cubicBezTo>
                <a:cubicBezTo>
                  <a:pt x="45340" y="35114"/>
                  <a:pt x="44261" y="35143"/>
                  <a:pt x="43193" y="35143"/>
                </a:cubicBezTo>
                <a:cubicBezTo>
                  <a:pt x="42592" y="35143"/>
                  <a:pt x="41994" y="35134"/>
                  <a:pt x="41403" y="35105"/>
                </a:cubicBezTo>
                <a:cubicBezTo>
                  <a:pt x="41296" y="33419"/>
                  <a:pt x="41260" y="31670"/>
                  <a:pt x="41224" y="29913"/>
                </a:cubicBezTo>
                <a:cubicBezTo>
                  <a:pt x="42893" y="29904"/>
                  <a:pt x="44481" y="29823"/>
                  <a:pt x="46104" y="29779"/>
                </a:cubicBezTo>
                <a:close/>
                <a:moveTo>
                  <a:pt x="50779" y="29690"/>
                </a:moveTo>
                <a:cubicBezTo>
                  <a:pt x="50814" y="31536"/>
                  <a:pt x="50913" y="33329"/>
                  <a:pt x="50975" y="35149"/>
                </a:cubicBezTo>
                <a:cubicBezTo>
                  <a:pt x="50780" y="35151"/>
                  <a:pt x="50586" y="35151"/>
                  <a:pt x="50392" y="35151"/>
                </a:cubicBezTo>
                <a:cubicBezTo>
                  <a:pt x="49167" y="35151"/>
                  <a:pt x="47965" y="35129"/>
                  <a:pt x="46755" y="35114"/>
                </a:cubicBezTo>
                <a:cubicBezTo>
                  <a:pt x="46675" y="33321"/>
                  <a:pt x="46515" y="31554"/>
                  <a:pt x="46470" y="29770"/>
                </a:cubicBezTo>
                <a:lnTo>
                  <a:pt x="46470" y="29770"/>
                </a:lnTo>
                <a:cubicBezTo>
                  <a:pt x="46598" y="29771"/>
                  <a:pt x="46726" y="29771"/>
                  <a:pt x="46853" y="29771"/>
                </a:cubicBezTo>
                <a:cubicBezTo>
                  <a:pt x="48189" y="29771"/>
                  <a:pt x="49484" y="29730"/>
                  <a:pt x="50779" y="29690"/>
                </a:cubicBezTo>
                <a:close/>
                <a:moveTo>
                  <a:pt x="55873" y="29592"/>
                </a:moveTo>
                <a:cubicBezTo>
                  <a:pt x="55998" y="31394"/>
                  <a:pt x="55980" y="33338"/>
                  <a:pt x="56007" y="35247"/>
                </a:cubicBezTo>
                <a:cubicBezTo>
                  <a:pt x="54499" y="35167"/>
                  <a:pt x="52929" y="35149"/>
                  <a:pt x="51332" y="35149"/>
                </a:cubicBezTo>
                <a:cubicBezTo>
                  <a:pt x="51252" y="33347"/>
                  <a:pt x="51180" y="31527"/>
                  <a:pt x="51127" y="29681"/>
                </a:cubicBezTo>
                <a:cubicBezTo>
                  <a:pt x="52679" y="29627"/>
                  <a:pt x="54329" y="29654"/>
                  <a:pt x="55873" y="29592"/>
                </a:cubicBezTo>
                <a:close/>
                <a:moveTo>
                  <a:pt x="58533" y="29526"/>
                </a:moveTo>
                <a:cubicBezTo>
                  <a:pt x="59634" y="29526"/>
                  <a:pt x="60745" y="29545"/>
                  <a:pt x="61841" y="29556"/>
                </a:cubicBezTo>
                <a:cubicBezTo>
                  <a:pt x="62037" y="31367"/>
                  <a:pt x="62180" y="33231"/>
                  <a:pt x="62305" y="35114"/>
                </a:cubicBezTo>
                <a:cubicBezTo>
                  <a:pt x="60518" y="35196"/>
                  <a:pt x="58654" y="35248"/>
                  <a:pt x="56799" y="35248"/>
                </a:cubicBezTo>
                <a:cubicBezTo>
                  <a:pt x="56653" y="35248"/>
                  <a:pt x="56508" y="35248"/>
                  <a:pt x="56363" y="35247"/>
                </a:cubicBezTo>
                <a:cubicBezTo>
                  <a:pt x="56346" y="33329"/>
                  <a:pt x="56337" y="31358"/>
                  <a:pt x="56238" y="29565"/>
                </a:cubicBezTo>
                <a:cubicBezTo>
                  <a:pt x="56993" y="29535"/>
                  <a:pt x="57760" y="29526"/>
                  <a:pt x="58533" y="29526"/>
                </a:cubicBezTo>
                <a:close/>
                <a:moveTo>
                  <a:pt x="71012" y="35024"/>
                </a:moveTo>
                <a:cubicBezTo>
                  <a:pt x="71056" y="35961"/>
                  <a:pt x="71074" y="36925"/>
                  <a:pt x="71101" y="37879"/>
                </a:cubicBezTo>
                <a:cubicBezTo>
                  <a:pt x="69959" y="37959"/>
                  <a:pt x="68853" y="38066"/>
                  <a:pt x="67747" y="38174"/>
                </a:cubicBezTo>
                <a:cubicBezTo>
                  <a:pt x="67577" y="37210"/>
                  <a:pt x="67425" y="36238"/>
                  <a:pt x="67292" y="35239"/>
                </a:cubicBezTo>
                <a:cubicBezTo>
                  <a:pt x="68576" y="35212"/>
                  <a:pt x="69763" y="35087"/>
                  <a:pt x="71012" y="35024"/>
                </a:cubicBezTo>
                <a:close/>
                <a:moveTo>
                  <a:pt x="66917" y="35247"/>
                </a:moveTo>
                <a:cubicBezTo>
                  <a:pt x="66926" y="35247"/>
                  <a:pt x="66926" y="35247"/>
                  <a:pt x="66926" y="35256"/>
                </a:cubicBezTo>
                <a:cubicBezTo>
                  <a:pt x="67078" y="36247"/>
                  <a:pt x="67220" y="37246"/>
                  <a:pt x="67390" y="38218"/>
                </a:cubicBezTo>
                <a:cubicBezTo>
                  <a:pt x="65900" y="38361"/>
                  <a:pt x="64428" y="38530"/>
                  <a:pt x="62947" y="38682"/>
                </a:cubicBezTo>
                <a:cubicBezTo>
                  <a:pt x="62858" y="37612"/>
                  <a:pt x="62751" y="36550"/>
                  <a:pt x="62688" y="35444"/>
                </a:cubicBezTo>
                <a:cubicBezTo>
                  <a:pt x="64080" y="35363"/>
                  <a:pt x="65507" y="35310"/>
                  <a:pt x="66917" y="35247"/>
                </a:cubicBezTo>
                <a:close/>
                <a:moveTo>
                  <a:pt x="62314" y="35462"/>
                </a:moveTo>
                <a:cubicBezTo>
                  <a:pt x="62358" y="35479"/>
                  <a:pt x="62332" y="35533"/>
                  <a:pt x="62340" y="35560"/>
                </a:cubicBezTo>
                <a:cubicBezTo>
                  <a:pt x="62385" y="36050"/>
                  <a:pt x="62403" y="36586"/>
                  <a:pt x="62448" y="37094"/>
                </a:cubicBezTo>
                <a:cubicBezTo>
                  <a:pt x="62501" y="37638"/>
                  <a:pt x="62555" y="38182"/>
                  <a:pt x="62599" y="38709"/>
                </a:cubicBezTo>
                <a:cubicBezTo>
                  <a:pt x="60610" y="38869"/>
                  <a:pt x="58495" y="38905"/>
                  <a:pt x="56426" y="38976"/>
                </a:cubicBezTo>
                <a:cubicBezTo>
                  <a:pt x="56417" y="37843"/>
                  <a:pt x="56399" y="36719"/>
                  <a:pt x="56372" y="35613"/>
                </a:cubicBezTo>
                <a:cubicBezTo>
                  <a:pt x="58388" y="35604"/>
                  <a:pt x="60387" y="35560"/>
                  <a:pt x="62314" y="35462"/>
                </a:cubicBezTo>
                <a:close/>
                <a:moveTo>
                  <a:pt x="51368" y="35506"/>
                </a:moveTo>
                <a:cubicBezTo>
                  <a:pt x="52938" y="35515"/>
                  <a:pt x="54517" y="35515"/>
                  <a:pt x="56015" y="35595"/>
                </a:cubicBezTo>
                <a:cubicBezTo>
                  <a:pt x="56042" y="36719"/>
                  <a:pt x="56060" y="37843"/>
                  <a:pt x="56069" y="38976"/>
                </a:cubicBezTo>
                <a:cubicBezTo>
                  <a:pt x="54561" y="38985"/>
                  <a:pt x="53027" y="38968"/>
                  <a:pt x="51573" y="39039"/>
                </a:cubicBezTo>
                <a:cubicBezTo>
                  <a:pt x="51448" y="37915"/>
                  <a:pt x="51403" y="36719"/>
                  <a:pt x="51350" y="35533"/>
                </a:cubicBezTo>
                <a:cubicBezTo>
                  <a:pt x="51350" y="35515"/>
                  <a:pt x="51350" y="35506"/>
                  <a:pt x="51368" y="35506"/>
                </a:cubicBezTo>
                <a:close/>
                <a:moveTo>
                  <a:pt x="46782" y="35462"/>
                </a:moveTo>
                <a:cubicBezTo>
                  <a:pt x="47987" y="35485"/>
                  <a:pt x="49199" y="35508"/>
                  <a:pt x="50424" y="35508"/>
                </a:cubicBezTo>
                <a:cubicBezTo>
                  <a:pt x="50613" y="35508"/>
                  <a:pt x="50803" y="35507"/>
                  <a:pt x="50993" y="35506"/>
                </a:cubicBezTo>
                <a:cubicBezTo>
                  <a:pt x="51046" y="36711"/>
                  <a:pt x="51100" y="37915"/>
                  <a:pt x="51225" y="39048"/>
                </a:cubicBezTo>
                <a:cubicBezTo>
                  <a:pt x="49780" y="39092"/>
                  <a:pt x="48317" y="39119"/>
                  <a:pt x="46836" y="39128"/>
                </a:cubicBezTo>
                <a:cubicBezTo>
                  <a:pt x="46809" y="37924"/>
                  <a:pt x="46836" y="36666"/>
                  <a:pt x="46773" y="35497"/>
                </a:cubicBezTo>
                <a:cubicBezTo>
                  <a:pt x="46764" y="35479"/>
                  <a:pt x="46764" y="35470"/>
                  <a:pt x="46782" y="35462"/>
                </a:cubicBezTo>
                <a:close/>
                <a:moveTo>
                  <a:pt x="41447" y="35453"/>
                </a:moveTo>
                <a:cubicBezTo>
                  <a:pt x="42027" y="35487"/>
                  <a:pt x="42609" y="35499"/>
                  <a:pt x="43195" y="35499"/>
                </a:cubicBezTo>
                <a:cubicBezTo>
                  <a:pt x="44260" y="35499"/>
                  <a:pt x="45334" y="35462"/>
                  <a:pt x="46416" y="35462"/>
                </a:cubicBezTo>
                <a:cubicBezTo>
                  <a:pt x="46479" y="36648"/>
                  <a:pt x="46452" y="37924"/>
                  <a:pt x="46479" y="39137"/>
                </a:cubicBezTo>
                <a:cubicBezTo>
                  <a:pt x="44864" y="39155"/>
                  <a:pt x="43214" y="39146"/>
                  <a:pt x="41590" y="39155"/>
                </a:cubicBezTo>
                <a:cubicBezTo>
                  <a:pt x="41572" y="37897"/>
                  <a:pt x="41528" y="36666"/>
                  <a:pt x="41438" y="35488"/>
                </a:cubicBezTo>
                <a:cubicBezTo>
                  <a:pt x="41430" y="35470"/>
                  <a:pt x="41430" y="35453"/>
                  <a:pt x="41447" y="35453"/>
                </a:cubicBezTo>
                <a:close/>
                <a:moveTo>
                  <a:pt x="35897" y="35053"/>
                </a:moveTo>
                <a:cubicBezTo>
                  <a:pt x="35898" y="35053"/>
                  <a:pt x="35898" y="35055"/>
                  <a:pt x="35898" y="35060"/>
                </a:cubicBezTo>
                <a:cubicBezTo>
                  <a:pt x="37602" y="35212"/>
                  <a:pt x="39297" y="35372"/>
                  <a:pt x="41082" y="35444"/>
                </a:cubicBezTo>
                <a:cubicBezTo>
                  <a:pt x="41171" y="36648"/>
                  <a:pt x="41224" y="37888"/>
                  <a:pt x="41233" y="39173"/>
                </a:cubicBezTo>
                <a:cubicBezTo>
                  <a:pt x="41086" y="39174"/>
                  <a:pt x="40938" y="39175"/>
                  <a:pt x="40791" y="39175"/>
                </a:cubicBezTo>
                <a:cubicBezTo>
                  <a:pt x="39592" y="39175"/>
                  <a:pt x="38411" y="39130"/>
                  <a:pt x="37224" y="39130"/>
                </a:cubicBezTo>
                <a:cubicBezTo>
                  <a:pt x="36851" y="39130"/>
                  <a:pt x="36478" y="39134"/>
                  <a:pt x="36104" y="39146"/>
                </a:cubicBezTo>
                <a:cubicBezTo>
                  <a:pt x="36068" y="37754"/>
                  <a:pt x="35997" y="36398"/>
                  <a:pt x="35890" y="35078"/>
                </a:cubicBezTo>
                <a:cubicBezTo>
                  <a:pt x="35890" y="35065"/>
                  <a:pt x="35894" y="35053"/>
                  <a:pt x="35897" y="35053"/>
                </a:cubicBezTo>
                <a:close/>
                <a:moveTo>
                  <a:pt x="30037" y="34846"/>
                </a:moveTo>
                <a:cubicBezTo>
                  <a:pt x="33097" y="34944"/>
                  <a:pt x="35203" y="35016"/>
                  <a:pt x="35515" y="35024"/>
                </a:cubicBezTo>
                <a:cubicBezTo>
                  <a:pt x="35524" y="35033"/>
                  <a:pt x="35533" y="35033"/>
                  <a:pt x="35542" y="35042"/>
                </a:cubicBezTo>
                <a:cubicBezTo>
                  <a:pt x="35631" y="36372"/>
                  <a:pt x="35729" y="37745"/>
                  <a:pt x="35738" y="39137"/>
                </a:cubicBezTo>
                <a:lnTo>
                  <a:pt x="34596" y="39182"/>
                </a:lnTo>
                <a:cubicBezTo>
                  <a:pt x="34534" y="39191"/>
                  <a:pt x="32803" y="39235"/>
                  <a:pt x="30207" y="39298"/>
                </a:cubicBezTo>
                <a:cubicBezTo>
                  <a:pt x="30216" y="38075"/>
                  <a:pt x="30198" y="36960"/>
                  <a:pt x="30100" y="36559"/>
                </a:cubicBezTo>
                <a:cubicBezTo>
                  <a:pt x="30037" y="36309"/>
                  <a:pt x="30028" y="35667"/>
                  <a:pt x="30037" y="34846"/>
                </a:cubicBezTo>
                <a:close/>
                <a:moveTo>
                  <a:pt x="24123" y="34632"/>
                </a:moveTo>
                <a:lnTo>
                  <a:pt x="24123" y="34632"/>
                </a:lnTo>
                <a:cubicBezTo>
                  <a:pt x="26139" y="34703"/>
                  <a:pt x="28021" y="34775"/>
                  <a:pt x="29654" y="34828"/>
                </a:cubicBezTo>
                <a:cubicBezTo>
                  <a:pt x="29645" y="35720"/>
                  <a:pt x="29663" y="36363"/>
                  <a:pt x="29725" y="36648"/>
                </a:cubicBezTo>
                <a:cubicBezTo>
                  <a:pt x="29814" y="37023"/>
                  <a:pt x="29832" y="38111"/>
                  <a:pt x="29823" y="39307"/>
                </a:cubicBezTo>
                <a:cubicBezTo>
                  <a:pt x="28182" y="39351"/>
                  <a:pt x="26219" y="39405"/>
                  <a:pt x="24141" y="39449"/>
                </a:cubicBezTo>
                <a:cubicBezTo>
                  <a:pt x="24141" y="38646"/>
                  <a:pt x="24141" y="37888"/>
                  <a:pt x="24141" y="37308"/>
                </a:cubicBezTo>
                <a:cubicBezTo>
                  <a:pt x="24141" y="36675"/>
                  <a:pt x="24132" y="35729"/>
                  <a:pt x="24123" y="34632"/>
                </a:cubicBezTo>
                <a:close/>
                <a:moveTo>
                  <a:pt x="18949" y="34445"/>
                </a:moveTo>
                <a:cubicBezTo>
                  <a:pt x="20581" y="34507"/>
                  <a:pt x="22196" y="34569"/>
                  <a:pt x="23739" y="34623"/>
                </a:cubicBezTo>
                <a:cubicBezTo>
                  <a:pt x="23739" y="34623"/>
                  <a:pt x="23739" y="34632"/>
                  <a:pt x="23739" y="34641"/>
                </a:cubicBezTo>
                <a:cubicBezTo>
                  <a:pt x="23748" y="35729"/>
                  <a:pt x="23757" y="36675"/>
                  <a:pt x="23757" y="37308"/>
                </a:cubicBezTo>
                <a:cubicBezTo>
                  <a:pt x="23757" y="37888"/>
                  <a:pt x="23757" y="38646"/>
                  <a:pt x="23757" y="39458"/>
                </a:cubicBezTo>
                <a:cubicBezTo>
                  <a:pt x="22249" y="39503"/>
                  <a:pt x="20697" y="39538"/>
                  <a:pt x="19154" y="39574"/>
                </a:cubicBezTo>
                <a:cubicBezTo>
                  <a:pt x="19163" y="38405"/>
                  <a:pt x="19154" y="37165"/>
                  <a:pt x="19109" y="36425"/>
                </a:cubicBezTo>
                <a:cubicBezTo>
                  <a:pt x="19073" y="35845"/>
                  <a:pt x="19011" y="35167"/>
                  <a:pt x="18949" y="34445"/>
                </a:cubicBezTo>
                <a:close/>
                <a:moveTo>
                  <a:pt x="13373" y="34239"/>
                </a:moveTo>
                <a:cubicBezTo>
                  <a:pt x="15077" y="34302"/>
                  <a:pt x="16825" y="34373"/>
                  <a:pt x="18565" y="34436"/>
                </a:cubicBezTo>
                <a:cubicBezTo>
                  <a:pt x="18627" y="35167"/>
                  <a:pt x="18690" y="35863"/>
                  <a:pt x="18725" y="36452"/>
                </a:cubicBezTo>
                <a:cubicBezTo>
                  <a:pt x="18770" y="37183"/>
                  <a:pt x="18779" y="38414"/>
                  <a:pt x="18770" y="39583"/>
                </a:cubicBezTo>
                <a:cubicBezTo>
                  <a:pt x="16897" y="39628"/>
                  <a:pt x="15050" y="39672"/>
                  <a:pt x="13364" y="39708"/>
                </a:cubicBezTo>
                <a:cubicBezTo>
                  <a:pt x="13364" y="39672"/>
                  <a:pt x="13355" y="39628"/>
                  <a:pt x="13355" y="39592"/>
                </a:cubicBezTo>
                <a:cubicBezTo>
                  <a:pt x="13301" y="38923"/>
                  <a:pt x="13328" y="37058"/>
                  <a:pt x="13355" y="35256"/>
                </a:cubicBezTo>
                <a:cubicBezTo>
                  <a:pt x="13364" y="34908"/>
                  <a:pt x="13364" y="34569"/>
                  <a:pt x="13373" y="34239"/>
                </a:cubicBezTo>
                <a:close/>
                <a:moveTo>
                  <a:pt x="7405" y="33999"/>
                </a:moveTo>
                <a:lnTo>
                  <a:pt x="7405" y="33999"/>
                </a:lnTo>
                <a:cubicBezTo>
                  <a:pt x="9126" y="34070"/>
                  <a:pt x="11027" y="34150"/>
                  <a:pt x="12989" y="34222"/>
                </a:cubicBezTo>
                <a:cubicBezTo>
                  <a:pt x="12980" y="34561"/>
                  <a:pt x="12980" y="34908"/>
                  <a:pt x="12971" y="35247"/>
                </a:cubicBezTo>
                <a:cubicBezTo>
                  <a:pt x="12945" y="37058"/>
                  <a:pt x="12918" y="38932"/>
                  <a:pt x="12971" y="39619"/>
                </a:cubicBezTo>
                <a:cubicBezTo>
                  <a:pt x="12971" y="39654"/>
                  <a:pt x="12980" y="39690"/>
                  <a:pt x="12980" y="39717"/>
                </a:cubicBezTo>
                <a:cubicBezTo>
                  <a:pt x="10786" y="39770"/>
                  <a:pt x="8886" y="39806"/>
                  <a:pt x="7547" y="39833"/>
                </a:cubicBezTo>
                <a:cubicBezTo>
                  <a:pt x="7565" y="38414"/>
                  <a:pt x="7556" y="37023"/>
                  <a:pt x="7440" y="36559"/>
                </a:cubicBezTo>
                <a:cubicBezTo>
                  <a:pt x="7369" y="36229"/>
                  <a:pt x="7369" y="35230"/>
                  <a:pt x="7405" y="33999"/>
                </a:cubicBezTo>
                <a:close/>
                <a:moveTo>
                  <a:pt x="1383" y="33713"/>
                </a:moveTo>
                <a:lnTo>
                  <a:pt x="1383" y="33713"/>
                </a:lnTo>
                <a:cubicBezTo>
                  <a:pt x="2784" y="33793"/>
                  <a:pt x="4746" y="33883"/>
                  <a:pt x="7021" y="33981"/>
                </a:cubicBezTo>
                <a:cubicBezTo>
                  <a:pt x="6976" y="35301"/>
                  <a:pt x="6985" y="36282"/>
                  <a:pt x="7066" y="36648"/>
                </a:cubicBezTo>
                <a:cubicBezTo>
                  <a:pt x="7173" y="37076"/>
                  <a:pt x="7182" y="38441"/>
                  <a:pt x="7164" y="39833"/>
                </a:cubicBezTo>
                <a:cubicBezTo>
                  <a:pt x="6683" y="39843"/>
                  <a:pt x="6294" y="39848"/>
                  <a:pt x="6018" y="39848"/>
                </a:cubicBezTo>
                <a:cubicBezTo>
                  <a:pt x="5824" y="39848"/>
                  <a:pt x="5685" y="39845"/>
                  <a:pt x="5612" y="39842"/>
                </a:cubicBezTo>
                <a:cubicBezTo>
                  <a:pt x="5112" y="39818"/>
                  <a:pt x="4137" y="39810"/>
                  <a:pt x="3055" y="39810"/>
                </a:cubicBezTo>
                <a:cubicBezTo>
                  <a:pt x="2515" y="39810"/>
                  <a:pt x="1948" y="39812"/>
                  <a:pt x="1401" y="39815"/>
                </a:cubicBezTo>
                <a:cubicBezTo>
                  <a:pt x="1401" y="38869"/>
                  <a:pt x="1410" y="37968"/>
                  <a:pt x="1410" y="37308"/>
                </a:cubicBezTo>
                <a:cubicBezTo>
                  <a:pt x="1401" y="36675"/>
                  <a:pt x="1401" y="35729"/>
                  <a:pt x="1392" y="34632"/>
                </a:cubicBezTo>
                <a:cubicBezTo>
                  <a:pt x="1383" y="34338"/>
                  <a:pt x="1383" y="34034"/>
                  <a:pt x="1383" y="33713"/>
                </a:cubicBezTo>
                <a:close/>
                <a:moveTo>
                  <a:pt x="1999" y="1"/>
                </a:moveTo>
                <a:cubicBezTo>
                  <a:pt x="1909" y="919"/>
                  <a:pt x="1731" y="2730"/>
                  <a:pt x="1615" y="3962"/>
                </a:cubicBezTo>
                <a:lnTo>
                  <a:pt x="0" y="3988"/>
                </a:lnTo>
                <a:lnTo>
                  <a:pt x="0" y="4372"/>
                </a:lnTo>
                <a:lnTo>
                  <a:pt x="1579" y="4345"/>
                </a:lnTo>
                <a:lnTo>
                  <a:pt x="1579" y="4345"/>
                </a:lnTo>
                <a:cubicBezTo>
                  <a:pt x="1561" y="4532"/>
                  <a:pt x="1552" y="4693"/>
                  <a:pt x="1544" y="4827"/>
                </a:cubicBezTo>
                <a:cubicBezTo>
                  <a:pt x="1490" y="5487"/>
                  <a:pt x="1517" y="7271"/>
                  <a:pt x="1535" y="9029"/>
                </a:cubicBezTo>
                <a:cubicBezTo>
                  <a:pt x="973" y="9011"/>
                  <a:pt x="473" y="9002"/>
                  <a:pt x="36" y="8993"/>
                </a:cubicBezTo>
                <a:lnTo>
                  <a:pt x="36" y="9377"/>
                </a:lnTo>
                <a:cubicBezTo>
                  <a:pt x="473" y="9385"/>
                  <a:pt x="982" y="9403"/>
                  <a:pt x="1544" y="9412"/>
                </a:cubicBezTo>
                <a:cubicBezTo>
                  <a:pt x="1570" y="11072"/>
                  <a:pt x="1588" y="12722"/>
                  <a:pt x="1544" y="13213"/>
                </a:cubicBezTo>
                <a:cubicBezTo>
                  <a:pt x="1517" y="13436"/>
                  <a:pt x="1517" y="13775"/>
                  <a:pt x="1517" y="14185"/>
                </a:cubicBezTo>
                <a:cubicBezTo>
                  <a:pt x="1008" y="14176"/>
                  <a:pt x="518" y="14176"/>
                  <a:pt x="36" y="14176"/>
                </a:cubicBezTo>
                <a:lnTo>
                  <a:pt x="36" y="14560"/>
                </a:lnTo>
                <a:cubicBezTo>
                  <a:pt x="518" y="14560"/>
                  <a:pt x="1008" y="14569"/>
                  <a:pt x="1517" y="14569"/>
                </a:cubicBezTo>
                <a:cubicBezTo>
                  <a:pt x="1526" y="14943"/>
                  <a:pt x="1535" y="15354"/>
                  <a:pt x="1544" y="15773"/>
                </a:cubicBezTo>
                <a:cubicBezTo>
                  <a:pt x="1570" y="17075"/>
                  <a:pt x="1606" y="18556"/>
                  <a:pt x="1517" y="19163"/>
                </a:cubicBezTo>
                <a:cubicBezTo>
                  <a:pt x="1472" y="19431"/>
                  <a:pt x="1428" y="19912"/>
                  <a:pt x="1383" y="20519"/>
                </a:cubicBezTo>
                <a:cubicBezTo>
                  <a:pt x="910" y="20537"/>
                  <a:pt x="464" y="20555"/>
                  <a:pt x="36" y="20572"/>
                </a:cubicBezTo>
                <a:lnTo>
                  <a:pt x="36" y="20956"/>
                </a:lnTo>
                <a:cubicBezTo>
                  <a:pt x="455" y="20938"/>
                  <a:pt x="892" y="20920"/>
                  <a:pt x="1356" y="20903"/>
                </a:cubicBezTo>
                <a:lnTo>
                  <a:pt x="1356" y="20903"/>
                </a:lnTo>
                <a:cubicBezTo>
                  <a:pt x="1285" y="21875"/>
                  <a:pt x="1222" y="23070"/>
                  <a:pt x="1160" y="24132"/>
                </a:cubicBezTo>
                <a:cubicBezTo>
                  <a:pt x="776" y="24123"/>
                  <a:pt x="393" y="24105"/>
                  <a:pt x="36" y="24096"/>
                </a:cubicBezTo>
                <a:lnTo>
                  <a:pt x="36" y="24480"/>
                </a:lnTo>
                <a:cubicBezTo>
                  <a:pt x="384" y="24489"/>
                  <a:pt x="758" y="24507"/>
                  <a:pt x="1142" y="24516"/>
                </a:cubicBezTo>
                <a:cubicBezTo>
                  <a:pt x="1097" y="25381"/>
                  <a:pt x="1053" y="26103"/>
                  <a:pt x="1026" y="26514"/>
                </a:cubicBezTo>
                <a:cubicBezTo>
                  <a:pt x="990" y="26924"/>
                  <a:pt x="982" y="27843"/>
                  <a:pt x="973" y="28985"/>
                </a:cubicBezTo>
                <a:lnTo>
                  <a:pt x="36" y="28985"/>
                </a:lnTo>
                <a:lnTo>
                  <a:pt x="36" y="29369"/>
                </a:lnTo>
                <a:lnTo>
                  <a:pt x="973" y="29369"/>
                </a:lnTo>
                <a:cubicBezTo>
                  <a:pt x="973" y="30573"/>
                  <a:pt x="982" y="31982"/>
                  <a:pt x="990" y="33312"/>
                </a:cubicBezTo>
                <a:cubicBezTo>
                  <a:pt x="625" y="33285"/>
                  <a:pt x="304" y="33267"/>
                  <a:pt x="36" y="33249"/>
                </a:cubicBezTo>
                <a:lnTo>
                  <a:pt x="36" y="33633"/>
                </a:lnTo>
                <a:cubicBezTo>
                  <a:pt x="304" y="33651"/>
                  <a:pt x="625" y="33668"/>
                  <a:pt x="999" y="33695"/>
                </a:cubicBezTo>
                <a:cubicBezTo>
                  <a:pt x="999" y="34016"/>
                  <a:pt x="999" y="34338"/>
                  <a:pt x="999" y="34641"/>
                </a:cubicBezTo>
                <a:cubicBezTo>
                  <a:pt x="1008" y="35729"/>
                  <a:pt x="1017" y="36675"/>
                  <a:pt x="1017" y="37308"/>
                </a:cubicBezTo>
                <a:cubicBezTo>
                  <a:pt x="1026" y="37977"/>
                  <a:pt x="1017" y="38869"/>
                  <a:pt x="1017" y="39824"/>
                </a:cubicBezTo>
                <a:lnTo>
                  <a:pt x="36" y="39824"/>
                </a:lnTo>
                <a:lnTo>
                  <a:pt x="36" y="40208"/>
                </a:lnTo>
                <a:lnTo>
                  <a:pt x="1008" y="40208"/>
                </a:lnTo>
                <a:cubicBezTo>
                  <a:pt x="1008" y="40671"/>
                  <a:pt x="1008" y="41144"/>
                  <a:pt x="999" y="41599"/>
                </a:cubicBezTo>
                <a:lnTo>
                  <a:pt x="1383" y="41599"/>
                </a:lnTo>
                <a:cubicBezTo>
                  <a:pt x="1392" y="41144"/>
                  <a:pt x="1392" y="40671"/>
                  <a:pt x="1401" y="40199"/>
                </a:cubicBezTo>
                <a:cubicBezTo>
                  <a:pt x="1948" y="40196"/>
                  <a:pt x="2514" y="40194"/>
                  <a:pt x="3053" y="40194"/>
                </a:cubicBezTo>
                <a:cubicBezTo>
                  <a:pt x="4131" y="40194"/>
                  <a:pt x="5100" y="40202"/>
                  <a:pt x="5594" y="40225"/>
                </a:cubicBezTo>
                <a:cubicBezTo>
                  <a:pt x="5671" y="40229"/>
                  <a:pt x="5812" y="40231"/>
                  <a:pt x="6008" y="40231"/>
                </a:cubicBezTo>
                <a:cubicBezTo>
                  <a:pt x="6285" y="40231"/>
                  <a:pt x="6674" y="40227"/>
                  <a:pt x="7155" y="40216"/>
                </a:cubicBezTo>
                <a:lnTo>
                  <a:pt x="7155" y="40216"/>
                </a:lnTo>
                <a:cubicBezTo>
                  <a:pt x="7155" y="40698"/>
                  <a:pt x="7137" y="41171"/>
                  <a:pt x="7128" y="41599"/>
                </a:cubicBezTo>
                <a:lnTo>
                  <a:pt x="7512" y="41599"/>
                </a:lnTo>
                <a:cubicBezTo>
                  <a:pt x="7521" y="41171"/>
                  <a:pt x="7538" y="40698"/>
                  <a:pt x="7547" y="40216"/>
                </a:cubicBezTo>
                <a:cubicBezTo>
                  <a:pt x="8886" y="40190"/>
                  <a:pt x="10804" y="40154"/>
                  <a:pt x="13016" y="40100"/>
                </a:cubicBezTo>
                <a:cubicBezTo>
                  <a:pt x="13052" y="40520"/>
                  <a:pt x="13096" y="41046"/>
                  <a:pt x="13150" y="41599"/>
                </a:cubicBezTo>
                <a:lnTo>
                  <a:pt x="13533" y="41599"/>
                </a:lnTo>
                <a:cubicBezTo>
                  <a:pt x="13489" y="41046"/>
                  <a:pt x="13435" y="40520"/>
                  <a:pt x="13400" y="40092"/>
                </a:cubicBezTo>
                <a:cubicBezTo>
                  <a:pt x="15077" y="40056"/>
                  <a:pt x="16906" y="40011"/>
                  <a:pt x="18761" y="39967"/>
                </a:cubicBezTo>
                <a:lnTo>
                  <a:pt x="18761" y="39967"/>
                </a:lnTo>
                <a:cubicBezTo>
                  <a:pt x="18761" y="40591"/>
                  <a:pt x="18752" y="41171"/>
                  <a:pt x="18743" y="41626"/>
                </a:cubicBezTo>
                <a:lnTo>
                  <a:pt x="19127" y="41626"/>
                </a:lnTo>
                <a:cubicBezTo>
                  <a:pt x="19136" y="41171"/>
                  <a:pt x="19145" y="40582"/>
                  <a:pt x="19154" y="39958"/>
                </a:cubicBezTo>
                <a:cubicBezTo>
                  <a:pt x="20697" y="39922"/>
                  <a:pt x="22249" y="39886"/>
                  <a:pt x="23748" y="39851"/>
                </a:cubicBezTo>
                <a:lnTo>
                  <a:pt x="23748" y="39851"/>
                </a:lnTo>
                <a:cubicBezTo>
                  <a:pt x="23748" y="40439"/>
                  <a:pt x="23748" y="41046"/>
                  <a:pt x="23739" y="41626"/>
                </a:cubicBezTo>
                <a:lnTo>
                  <a:pt x="24123" y="41626"/>
                </a:lnTo>
                <a:cubicBezTo>
                  <a:pt x="24132" y="41037"/>
                  <a:pt x="24132" y="40431"/>
                  <a:pt x="24132" y="39842"/>
                </a:cubicBezTo>
                <a:cubicBezTo>
                  <a:pt x="26210" y="39788"/>
                  <a:pt x="28173" y="39735"/>
                  <a:pt x="29823" y="39690"/>
                </a:cubicBezTo>
                <a:lnTo>
                  <a:pt x="29823" y="39690"/>
                </a:lnTo>
                <a:cubicBezTo>
                  <a:pt x="29814" y="40350"/>
                  <a:pt x="29796" y="41028"/>
                  <a:pt x="29788" y="41626"/>
                </a:cubicBezTo>
                <a:lnTo>
                  <a:pt x="30171" y="41626"/>
                </a:lnTo>
                <a:cubicBezTo>
                  <a:pt x="30189" y="41028"/>
                  <a:pt x="30198" y="40350"/>
                  <a:pt x="30207" y="39681"/>
                </a:cubicBezTo>
                <a:cubicBezTo>
                  <a:pt x="32651" y="39619"/>
                  <a:pt x="34346" y="39574"/>
                  <a:pt x="34614" y="39565"/>
                </a:cubicBezTo>
                <a:lnTo>
                  <a:pt x="35711" y="39521"/>
                </a:lnTo>
                <a:lnTo>
                  <a:pt x="35756" y="39521"/>
                </a:lnTo>
                <a:cubicBezTo>
                  <a:pt x="35765" y="40199"/>
                  <a:pt x="35783" y="40859"/>
                  <a:pt x="35774" y="41546"/>
                </a:cubicBezTo>
                <a:lnTo>
                  <a:pt x="36139" y="41546"/>
                </a:lnTo>
                <a:cubicBezTo>
                  <a:pt x="36122" y="40877"/>
                  <a:pt x="36130" y="40172"/>
                  <a:pt x="36113" y="39503"/>
                </a:cubicBezTo>
                <a:cubicBezTo>
                  <a:pt x="36511" y="39488"/>
                  <a:pt x="36908" y="39483"/>
                  <a:pt x="37304" y="39483"/>
                </a:cubicBezTo>
                <a:cubicBezTo>
                  <a:pt x="38414" y="39483"/>
                  <a:pt x="39520" y="39525"/>
                  <a:pt x="40651" y="39525"/>
                </a:cubicBezTo>
                <a:cubicBezTo>
                  <a:pt x="40850" y="39525"/>
                  <a:pt x="41050" y="39524"/>
                  <a:pt x="41251" y="39521"/>
                </a:cubicBezTo>
                <a:cubicBezTo>
                  <a:pt x="41260" y="40234"/>
                  <a:pt x="41340" y="40868"/>
                  <a:pt x="41385" y="41546"/>
                </a:cubicBezTo>
                <a:lnTo>
                  <a:pt x="41742" y="41546"/>
                </a:lnTo>
                <a:cubicBezTo>
                  <a:pt x="41679" y="40886"/>
                  <a:pt x="41617" y="40216"/>
                  <a:pt x="41599" y="39512"/>
                </a:cubicBezTo>
                <a:cubicBezTo>
                  <a:pt x="42411" y="39503"/>
                  <a:pt x="43229" y="39503"/>
                  <a:pt x="44047" y="39503"/>
                </a:cubicBezTo>
                <a:cubicBezTo>
                  <a:pt x="44864" y="39503"/>
                  <a:pt x="45680" y="39503"/>
                  <a:pt x="46488" y="39494"/>
                </a:cubicBezTo>
                <a:cubicBezTo>
                  <a:pt x="46515" y="40199"/>
                  <a:pt x="46568" y="40859"/>
                  <a:pt x="46613" y="41546"/>
                </a:cubicBezTo>
                <a:lnTo>
                  <a:pt x="46970" y="41546"/>
                </a:lnTo>
                <a:cubicBezTo>
                  <a:pt x="46925" y="40859"/>
                  <a:pt x="46862" y="40190"/>
                  <a:pt x="46845" y="39485"/>
                </a:cubicBezTo>
                <a:cubicBezTo>
                  <a:pt x="48334" y="39476"/>
                  <a:pt x="49806" y="39440"/>
                  <a:pt x="51261" y="39396"/>
                </a:cubicBezTo>
                <a:cubicBezTo>
                  <a:pt x="51359" y="40109"/>
                  <a:pt x="51448" y="40832"/>
                  <a:pt x="51546" y="41546"/>
                </a:cubicBezTo>
                <a:lnTo>
                  <a:pt x="51894" y="41546"/>
                </a:lnTo>
                <a:cubicBezTo>
                  <a:pt x="51805" y="40823"/>
                  <a:pt x="51716" y="40100"/>
                  <a:pt x="51617" y="39387"/>
                </a:cubicBezTo>
                <a:cubicBezTo>
                  <a:pt x="53054" y="39324"/>
                  <a:pt x="54579" y="39342"/>
                  <a:pt x="56069" y="39324"/>
                </a:cubicBezTo>
                <a:lnTo>
                  <a:pt x="56069" y="39324"/>
                </a:lnTo>
                <a:cubicBezTo>
                  <a:pt x="56069" y="40074"/>
                  <a:pt x="56060" y="40832"/>
                  <a:pt x="56087" y="41546"/>
                </a:cubicBezTo>
                <a:lnTo>
                  <a:pt x="56444" y="41546"/>
                </a:lnTo>
                <a:cubicBezTo>
                  <a:pt x="56417" y="40823"/>
                  <a:pt x="56426" y="40074"/>
                  <a:pt x="56426" y="39324"/>
                </a:cubicBezTo>
                <a:cubicBezTo>
                  <a:pt x="57987" y="39271"/>
                  <a:pt x="59575" y="39244"/>
                  <a:pt x="61127" y="39173"/>
                </a:cubicBezTo>
                <a:cubicBezTo>
                  <a:pt x="61636" y="39146"/>
                  <a:pt x="62135" y="39092"/>
                  <a:pt x="62626" y="39075"/>
                </a:cubicBezTo>
                <a:cubicBezTo>
                  <a:pt x="62679" y="39886"/>
                  <a:pt x="62733" y="40698"/>
                  <a:pt x="62742" y="41546"/>
                </a:cubicBezTo>
                <a:lnTo>
                  <a:pt x="63099" y="41546"/>
                </a:lnTo>
                <a:cubicBezTo>
                  <a:pt x="63090" y="40680"/>
                  <a:pt x="63027" y="39824"/>
                  <a:pt x="62983" y="39039"/>
                </a:cubicBezTo>
                <a:cubicBezTo>
                  <a:pt x="64464" y="38878"/>
                  <a:pt x="65980" y="38700"/>
                  <a:pt x="67452" y="38566"/>
                </a:cubicBezTo>
                <a:cubicBezTo>
                  <a:pt x="67613" y="39601"/>
                  <a:pt x="67836" y="40582"/>
                  <a:pt x="68068" y="41546"/>
                </a:cubicBezTo>
                <a:lnTo>
                  <a:pt x="68434" y="41546"/>
                </a:lnTo>
                <a:cubicBezTo>
                  <a:pt x="68193" y="40573"/>
                  <a:pt x="67970" y="39583"/>
                  <a:pt x="67809" y="38530"/>
                </a:cubicBezTo>
                <a:cubicBezTo>
                  <a:pt x="68880" y="38414"/>
                  <a:pt x="70004" y="38298"/>
                  <a:pt x="71101" y="38245"/>
                </a:cubicBezTo>
                <a:cubicBezTo>
                  <a:pt x="71110" y="39324"/>
                  <a:pt x="71119" y="40466"/>
                  <a:pt x="71101" y="41546"/>
                </a:cubicBezTo>
                <a:lnTo>
                  <a:pt x="71449" y="41546"/>
                </a:lnTo>
                <a:cubicBezTo>
                  <a:pt x="71476" y="40466"/>
                  <a:pt x="71449" y="39280"/>
                  <a:pt x="71458" y="38218"/>
                </a:cubicBezTo>
                <a:cubicBezTo>
                  <a:pt x="72234" y="38182"/>
                  <a:pt x="73010" y="38147"/>
                  <a:pt x="73795" y="38129"/>
                </a:cubicBezTo>
                <a:lnTo>
                  <a:pt x="73795" y="37781"/>
                </a:lnTo>
                <a:cubicBezTo>
                  <a:pt x="73010" y="37790"/>
                  <a:pt x="72207" y="37843"/>
                  <a:pt x="71449" y="37852"/>
                </a:cubicBezTo>
                <a:cubicBezTo>
                  <a:pt x="71431" y="36889"/>
                  <a:pt x="71413" y="35934"/>
                  <a:pt x="71369" y="34998"/>
                </a:cubicBezTo>
                <a:cubicBezTo>
                  <a:pt x="72198" y="34962"/>
                  <a:pt x="73001" y="34908"/>
                  <a:pt x="73795" y="34846"/>
                </a:cubicBezTo>
                <a:lnTo>
                  <a:pt x="73795" y="34489"/>
                </a:lnTo>
                <a:cubicBezTo>
                  <a:pt x="72992" y="34543"/>
                  <a:pt x="72163" y="34623"/>
                  <a:pt x="71351" y="34632"/>
                </a:cubicBezTo>
                <a:cubicBezTo>
                  <a:pt x="71217" y="32803"/>
                  <a:pt x="71012" y="31055"/>
                  <a:pt x="70833" y="29270"/>
                </a:cubicBezTo>
                <a:cubicBezTo>
                  <a:pt x="71375" y="29266"/>
                  <a:pt x="71922" y="29258"/>
                  <a:pt x="72464" y="29258"/>
                </a:cubicBezTo>
                <a:cubicBezTo>
                  <a:pt x="72913" y="29258"/>
                  <a:pt x="73359" y="29263"/>
                  <a:pt x="73795" y="29279"/>
                </a:cubicBezTo>
                <a:lnTo>
                  <a:pt x="73795" y="28922"/>
                </a:lnTo>
                <a:cubicBezTo>
                  <a:pt x="73265" y="28908"/>
                  <a:pt x="72710" y="28901"/>
                  <a:pt x="72155" y="28901"/>
                </a:cubicBezTo>
                <a:cubicBezTo>
                  <a:pt x="71701" y="28901"/>
                  <a:pt x="71248" y="28906"/>
                  <a:pt x="70807" y="28914"/>
                </a:cubicBezTo>
                <a:cubicBezTo>
                  <a:pt x="70699" y="27718"/>
                  <a:pt x="70655" y="26451"/>
                  <a:pt x="70619" y="25176"/>
                </a:cubicBezTo>
                <a:cubicBezTo>
                  <a:pt x="71690" y="25176"/>
                  <a:pt x="72733" y="25158"/>
                  <a:pt x="73795" y="25158"/>
                </a:cubicBezTo>
                <a:lnTo>
                  <a:pt x="73795" y="24801"/>
                </a:lnTo>
                <a:cubicBezTo>
                  <a:pt x="72733" y="24810"/>
                  <a:pt x="71672" y="24819"/>
                  <a:pt x="70610" y="24828"/>
                </a:cubicBezTo>
                <a:cubicBezTo>
                  <a:pt x="70592" y="22936"/>
                  <a:pt x="70566" y="20983"/>
                  <a:pt x="70637" y="19136"/>
                </a:cubicBezTo>
                <a:cubicBezTo>
                  <a:pt x="71401" y="19009"/>
                  <a:pt x="72233" y="18909"/>
                  <a:pt x="73105" y="18909"/>
                </a:cubicBezTo>
                <a:cubicBezTo>
                  <a:pt x="73333" y="18909"/>
                  <a:pt x="73563" y="18916"/>
                  <a:pt x="73795" y="18931"/>
                </a:cubicBezTo>
                <a:lnTo>
                  <a:pt x="73795" y="18574"/>
                </a:lnTo>
                <a:cubicBezTo>
                  <a:pt x="73582" y="18560"/>
                  <a:pt x="73368" y="18554"/>
                  <a:pt x="73157" y="18554"/>
                </a:cubicBezTo>
                <a:cubicBezTo>
                  <a:pt x="72263" y="18554"/>
                  <a:pt x="71394" y="18664"/>
                  <a:pt x="70637" y="18779"/>
                </a:cubicBezTo>
                <a:cubicBezTo>
                  <a:pt x="70673" y="16870"/>
                  <a:pt x="70798" y="15068"/>
                  <a:pt x="70860" y="13204"/>
                </a:cubicBezTo>
                <a:cubicBezTo>
                  <a:pt x="71217" y="13177"/>
                  <a:pt x="71582" y="13168"/>
                  <a:pt x="71952" y="13168"/>
                </a:cubicBezTo>
                <a:cubicBezTo>
                  <a:pt x="72562" y="13168"/>
                  <a:pt x="73184" y="13193"/>
                  <a:pt x="73795" y="13204"/>
                </a:cubicBezTo>
                <a:lnTo>
                  <a:pt x="73795" y="12847"/>
                </a:lnTo>
                <a:cubicBezTo>
                  <a:pt x="73171" y="12841"/>
                  <a:pt x="72521" y="12809"/>
                  <a:pt x="71886" y="12809"/>
                </a:cubicBezTo>
                <a:cubicBezTo>
                  <a:pt x="71540" y="12809"/>
                  <a:pt x="71199" y="12819"/>
                  <a:pt x="70869" y="12847"/>
                </a:cubicBezTo>
                <a:cubicBezTo>
                  <a:pt x="70914" y="11446"/>
                  <a:pt x="70896" y="9974"/>
                  <a:pt x="70931" y="8565"/>
                </a:cubicBezTo>
                <a:cubicBezTo>
                  <a:pt x="71913" y="8556"/>
                  <a:pt x="72832" y="8484"/>
                  <a:pt x="73795" y="8467"/>
                </a:cubicBezTo>
                <a:lnTo>
                  <a:pt x="73795" y="8119"/>
                </a:lnTo>
                <a:cubicBezTo>
                  <a:pt x="72823" y="8137"/>
                  <a:pt x="71904" y="8199"/>
                  <a:pt x="70923" y="8208"/>
                </a:cubicBezTo>
                <a:cubicBezTo>
                  <a:pt x="70931" y="6825"/>
                  <a:pt x="70931" y="5442"/>
                  <a:pt x="70940" y="4086"/>
                </a:cubicBezTo>
                <a:cubicBezTo>
                  <a:pt x="71850" y="4015"/>
                  <a:pt x="72805" y="3979"/>
                  <a:pt x="73795" y="3979"/>
                </a:cubicBezTo>
                <a:lnTo>
                  <a:pt x="73795" y="3623"/>
                </a:lnTo>
                <a:cubicBezTo>
                  <a:pt x="73730" y="3622"/>
                  <a:pt x="73666" y="3622"/>
                  <a:pt x="73601" y="3622"/>
                </a:cubicBezTo>
                <a:cubicBezTo>
                  <a:pt x="72670" y="3622"/>
                  <a:pt x="71765" y="3680"/>
                  <a:pt x="70923" y="3730"/>
                </a:cubicBezTo>
                <a:cubicBezTo>
                  <a:pt x="70896" y="2463"/>
                  <a:pt x="70851" y="1205"/>
                  <a:pt x="70735" y="27"/>
                </a:cubicBezTo>
                <a:lnTo>
                  <a:pt x="70378" y="27"/>
                </a:lnTo>
                <a:cubicBezTo>
                  <a:pt x="70494" y="1205"/>
                  <a:pt x="70557" y="2498"/>
                  <a:pt x="70557" y="3747"/>
                </a:cubicBezTo>
                <a:cubicBezTo>
                  <a:pt x="69601" y="3791"/>
                  <a:pt x="68592" y="3814"/>
                  <a:pt x="67585" y="3814"/>
                </a:cubicBezTo>
                <a:cubicBezTo>
                  <a:pt x="66741" y="3814"/>
                  <a:pt x="65898" y="3798"/>
                  <a:pt x="65088" y="3765"/>
                </a:cubicBezTo>
                <a:cubicBezTo>
                  <a:pt x="65124" y="2490"/>
                  <a:pt x="65240" y="1285"/>
                  <a:pt x="65302" y="27"/>
                </a:cubicBezTo>
                <a:lnTo>
                  <a:pt x="64954" y="27"/>
                </a:lnTo>
                <a:cubicBezTo>
                  <a:pt x="64874" y="1276"/>
                  <a:pt x="64785" y="2507"/>
                  <a:pt x="64722" y="3765"/>
                </a:cubicBezTo>
                <a:cubicBezTo>
                  <a:pt x="64644" y="3766"/>
                  <a:pt x="64565" y="3766"/>
                  <a:pt x="64487" y="3766"/>
                </a:cubicBezTo>
                <a:cubicBezTo>
                  <a:pt x="63208" y="3766"/>
                  <a:pt x="61988" y="3700"/>
                  <a:pt x="60753" y="3649"/>
                </a:cubicBezTo>
                <a:cubicBezTo>
                  <a:pt x="60753" y="2409"/>
                  <a:pt x="60672" y="1250"/>
                  <a:pt x="60637" y="45"/>
                </a:cubicBezTo>
                <a:cubicBezTo>
                  <a:pt x="60628" y="45"/>
                  <a:pt x="60619" y="36"/>
                  <a:pt x="60628" y="27"/>
                </a:cubicBezTo>
                <a:lnTo>
                  <a:pt x="60271" y="27"/>
                </a:lnTo>
                <a:cubicBezTo>
                  <a:pt x="60324" y="1214"/>
                  <a:pt x="60405" y="2427"/>
                  <a:pt x="60387" y="3649"/>
                </a:cubicBezTo>
                <a:cubicBezTo>
                  <a:pt x="59823" y="3626"/>
                  <a:pt x="59255" y="3616"/>
                  <a:pt x="58685" y="3616"/>
                </a:cubicBezTo>
                <a:cubicBezTo>
                  <a:pt x="57740" y="3616"/>
                  <a:pt x="56793" y="3643"/>
                  <a:pt x="55864" y="3676"/>
                </a:cubicBezTo>
                <a:cubicBezTo>
                  <a:pt x="55855" y="2454"/>
                  <a:pt x="55864" y="1241"/>
                  <a:pt x="55873" y="27"/>
                </a:cubicBezTo>
                <a:lnTo>
                  <a:pt x="55516" y="27"/>
                </a:lnTo>
                <a:cubicBezTo>
                  <a:pt x="55498" y="1241"/>
                  <a:pt x="55525" y="2490"/>
                  <a:pt x="55498" y="3694"/>
                </a:cubicBezTo>
                <a:cubicBezTo>
                  <a:pt x="54854" y="3721"/>
                  <a:pt x="54193" y="3735"/>
                  <a:pt x="53531" y="3735"/>
                </a:cubicBezTo>
                <a:cubicBezTo>
                  <a:pt x="52681" y="3735"/>
                  <a:pt x="51829" y="3712"/>
                  <a:pt x="51011" y="3667"/>
                </a:cubicBezTo>
                <a:cubicBezTo>
                  <a:pt x="50975" y="2400"/>
                  <a:pt x="50904" y="1169"/>
                  <a:pt x="50743" y="27"/>
                </a:cubicBezTo>
                <a:lnTo>
                  <a:pt x="50377" y="27"/>
                </a:lnTo>
                <a:cubicBezTo>
                  <a:pt x="50556" y="1160"/>
                  <a:pt x="50609" y="2409"/>
                  <a:pt x="50663" y="3667"/>
                </a:cubicBezTo>
                <a:cubicBezTo>
                  <a:pt x="49012" y="3533"/>
                  <a:pt x="47255" y="3507"/>
                  <a:pt x="45578" y="3417"/>
                </a:cubicBezTo>
                <a:cubicBezTo>
                  <a:pt x="45578" y="2258"/>
                  <a:pt x="45614" y="1142"/>
                  <a:pt x="45658" y="27"/>
                </a:cubicBezTo>
                <a:lnTo>
                  <a:pt x="45301" y="27"/>
                </a:lnTo>
                <a:cubicBezTo>
                  <a:pt x="45257" y="1142"/>
                  <a:pt x="45221" y="2258"/>
                  <a:pt x="45221" y="3417"/>
                </a:cubicBezTo>
                <a:cubicBezTo>
                  <a:pt x="44892" y="3397"/>
                  <a:pt x="44565" y="3389"/>
                  <a:pt x="44238" y="3389"/>
                </a:cubicBezTo>
                <a:cubicBezTo>
                  <a:pt x="43178" y="3389"/>
                  <a:pt x="42127" y="3471"/>
                  <a:pt x="41087" y="3471"/>
                </a:cubicBezTo>
                <a:cubicBezTo>
                  <a:pt x="41046" y="3471"/>
                  <a:pt x="41006" y="3471"/>
                  <a:pt x="40966" y="3471"/>
                </a:cubicBezTo>
                <a:cubicBezTo>
                  <a:pt x="40975" y="2302"/>
                  <a:pt x="41046" y="1196"/>
                  <a:pt x="41064" y="27"/>
                </a:cubicBezTo>
                <a:lnTo>
                  <a:pt x="40716" y="27"/>
                </a:lnTo>
                <a:cubicBezTo>
                  <a:pt x="40680" y="1187"/>
                  <a:pt x="40627" y="2311"/>
                  <a:pt x="40618" y="3489"/>
                </a:cubicBezTo>
                <a:cubicBezTo>
                  <a:pt x="38941" y="3515"/>
                  <a:pt x="37156" y="3498"/>
                  <a:pt x="35559" y="3569"/>
                </a:cubicBezTo>
                <a:cubicBezTo>
                  <a:pt x="35479" y="2374"/>
                  <a:pt x="35568" y="1187"/>
                  <a:pt x="35622" y="27"/>
                </a:cubicBezTo>
                <a:lnTo>
                  <a:pt x="35265" y="27"/>
                </a:lnTo>
                <a:cubicBezTo>
                  <a:pt x="35212" y="1160"/>
                  <a:pt x="35131" y="2347"/>
                  <a:pt x="35203" y="3524"/>
                </a:cubicBezTo>
                <a:lnTo>
                  <a:pt x="30394" y="3587"/>
                </a:lnTo>
                <a:cubicBezTo>
                  <a:pt x="30394" y="1847"/>
                  <a:pt x="30350" y="54"/>
                  <a:pt x="30350" y="27"/>
                </a:cubicBezTo>
                <a:lnTo>
                  <a:pt x="29966" y="36"/>
                </a:lnTo>
                <a:cubicBezTo>
                  <a:pt x="29966" y="63"/>
                  <a:pt x="30011" y="1856"/>
                  <a:pt x="30011" y="3587"/>
                </a:cubicBezTo>
                <a:lnTo>
                  <a:pt x="24765" y="3658"/>
                </a:lnTo>
                <a:cubicBezTo>
                  <a:pt x="24881" y="2436"/>
                  <a:pt x="25042" y="830"/>
                  <a:pt x="25122" y="1"/>
                </a:cubicBezTo>
                <a:lnTo>
                  <a:pt x="24738" y="1"/>
                </a:lnTo>
                <a:cubicBezTo>
                  <a:pt x="24649" y="848"/>
                  <a:pt x="24488" y="2454"/>
                  <a:pt x="24381" y="3667"/>
                </a:cubicBezTo>
                <a:lnTo>
                  <a:pt x="18975" y="3739"/>
                </a:lnTo>
                <a:cubicBezTo>
                  <a:pt x="18975" y="2454"/>
                  <a:pt x="18931" y="964"/>
                  <a:pt x="18904" y="1"/>
                </a:cubicBezTo>
                <a:lnTo>
                  <a:pt x="18520" y="1"/>
                </a:lnTo>
                <a:cubicBezTo>
                  <a:pt x="18547" y="964"/>
                  <a:pt x="18592" y="2472"/>
                  <a:pt x="18592" y="3739"/>
                </a:cubicBezTo>
                <a:lnTo>
                  <a:pt x="12829" y="3819"/>
                </a:lnTo>
                <a:cubicBezTo>
                  <a:pt x="12820" y="2302"/>
                  <a:pt x="12802" y="795"/>
                  <a:pt x="12793" y="1"/>
                </a:cubicBezTo>
                <a:lnTo>
                  <a:pt x="12409" y="1"/>
                </a:lnTo>
                <a:cubicBezTo>
                  <a:pt x="12418" y="795"/>
                  <a:pt x="12436" y="2302"/>
                  <a:pt x="12445" y="3819"/>
                </a:cubicBezTo>
                <a:lnTo>
                  <a:pt x="7735" y="3881"/>
                </a:lnTo>
                <a:cubicBezTo>
                  <a:pt x="7735" y="2061"/>
                  <a:pt x="7690" y="54"/>
                  <a:pt x="7690" y="27"/>
                </a:cubicBezTo>
                <a:lnTo>
                  <a:pt x="7307" y="36"/>
                </a:lnTo>
                <a:cubicBezTo>
                  <a:pt x="7307" y="63"/>
                  <a:pt x="7351" y="2070"/>
                  <a:pt x="7351" y="3890"/>
                </a:cubicBezTo>
                <a:lnTo>
                  <a:pt x="1999" y="3962"/>
                </a:lnTo>
                <a:cubicBezTo>
                  <a:pt x="2114" y="2713"/>
                  <a:pt x="2293" y="902"/>
                  <a:pt x="2391" y="1"/>
                </a:cubicBezTo>
                <a:close/>
              </a:path>
            </a:pathLst>
          </a:custGeom>
          <a:solidFill>
            <a:srgbClr val="95739C">
              <a:alpha val="1071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grpSp>
        <p:nvGrpSpPr>
          <p:cNvPr id="96" name="Google Shape;96;p6"/>
          <p:cNvGrpSpPr/>
          <p:nvPr/>
        </p:nvGrpSpPr>
        <p:grpSpPr>
          <a:xfrm rot="-1203274">
            <a:off x="279502" y="545537"/>
            <a:ext cx="679044" cy="677963"/>
            <a:chOff x="1527250" y="3032100"/>
            <a:chExt cx="239825" cy="239450"/>
          </a:xfrm>
        </p:grpSpPr>
        <p:sp>
          <p:nvSpPr>
            <p:cNvPr id="97" name="Google Shape;97;p6"/>
            <p:cNvSpPr/>
            <p:nvPr/>
          </p:nvSpPr>
          <p:spPr>
            <a:xfrm>
              <a:off x="1623575" y="3032100"/>
              <a:ext cx="72075" cy="80875"/>
            </a:xfrm>
            <a:custGeom>
              <a:avLst/>
              <a:gdLst/>
              <a:ahLst/>
              <a:cxnLst/>
              <a:rect l="l" t="t" r="r" b="b"/>
              <a:pathLst>
                <a:path w="2883" h="3235" extrusionOk="0">
                  <a:moveTo>
                    <a:pt x="2038" y="0"/>
                  </a:moveTo>
                  <a:cubicBezTo>
                    <a:pt x="1861" y="0"/>
                    <a:pt x="1664" y="56"/>
                    <a:pt x="1454" y="171"/>
                  </a:cubicBezTo>
                  <a:cubicBezTo>
                    <a:pt x="1078" y="372"/>
                    <a:pt x="727" y="648"/>
                    <a:pt x="477" y="999"/>
                  </a:cubicBezTo>
                  <a:cubicBezTo>
                    <a:pt x="0" y="1675"/>
                    <a:pt x="201" y="2502"/>
                    <a:pt x="1028" y="3004"/>
                  </a:cubicBezTo>
                  <a:cubicBezTo>
                    <a:pt x="1279" y="3156"/>
                    <a:pt x="1489" y="3235"/>
                    <a:pt x="1677" y="3235"/>
                  </a:cubicBezTo>
                  <a:cubicBezTo>
                    <a:pt x="2012" y="3235"/>
                    <a:pt x="2276" y="2983"/>
                    <a:pt x="2582" y="2452"/>
                  </a:cubicBezTo>
                  <a:cubicBezTo>
                    <a:pt x="2782" y="2076"/>
                    <a:pt x="2883" y="1725"/>
                    <a:pt x="2858" y="1450"/>
                  </a:cubicBezTo>
                  <a:cubicBezTo>
                    <a:pt x="2858" y="1174"/>
                    <a:pt x="2858" y="1049"/>
                    <a:pt x="2832" y="923"/>
                  </a:cubicBezTo>
                  <a:cubicBezTo>
                    <a:pt x="2779" y="335"/>
                    <a:pt x="2472" y="0"/>
                    <a:pt x="203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98" name="Google Shape;98;p6"/>
            <p:cNvSpPr/>
            <p:nvPr/>
          </p:nvSpPr>
          <p:spPr>
            <a:xfrm>
              <a:off x="1700025" y="3181625"/>
              <a:ext cx="67050" cy="73775"/>
            </a:xfrm>
            <a:custGeom>
              <a:avLst/>
              <a:gdLst/>
              <a:ahLst/>
              <a:cxnLst/>
              <a:rect l="l" t="t" r="r" b="b"/>
              <a:pathLst>
                <a:path w="2682" h="2951" extrusionOk="0">
                  <a:moveTo>
                    <a:pt x="1431" y="0"/>
                  </a:moveTo>
                  <a:cubicBezTo>
                    <a:pt x="1196" y="0"/>
                    <a:pt x="974" y="113"/>
                    <a:pt x="752" y="256"/>
                  </a:cubicBezTo>
                  <a:cubicBezTo>
                    <a:pt x="276" y="581"/>
                    <a:pt x="0" y="1033"/>
                    <a:pt x="150" y="1634"/>
                  </a:cubicBezTo>
                  <a:cubicBezTo>
                    <a:pt x="301" y="2236"/>
                    <a:pt x="802" y="2612"/>
                    <a:pt x="1303" y="2887"/>
                  </a:cubicBezTo>
                  <a:cubicBezTo>
                    <a:pt x="1391" y="2931"/>
                    <a:pt x="1484" y="2951"/>
                    <a:pt x="1578" y="2951"/>
                  </a:cubicBezTo>
                  <a:cubicBezTo>
                    <a:pt x="1918" y="2951"/>
                    <a:pt x="2274" y="2694"/>
                    <a:pt x="2431" y="2361"/>
                  </a:cubicBezTo>
                  <a:cubicBezTo>
                    <a:pt x="2556" y="2085"/>
                    <a:pt x="2657" y="1810"/>
                    <a:pt x="2607" y="1534"/>
                  </a:cubicBezTo>
                  <a:cubicBezTo>
                    <a:pt x="2682" y="882"/>
                    <a:pt x="2381" y="456"/>
                    <a:pt x="1855" y="130"/>
                  </a:cubicBezTo>
                  <a:cubicBezTo>
                    <a:pt x="1707" y="38"/>
                    <a:pt x="1567" y="0"/>
                    <a:pt x="143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99" name="Google Shape;99;p6"/>
            <p:cNvSpPr/>
            <p:nvPr/>
          </p:nvSpPr>
          <p:spPr>
            <a:xfrm>
              <a:off x="1527250" y="3196275"/>
              <a:ext cx="64400" cy="75275"/>
            </a:xfrm>
            <a:custGeom>
              <a:avLst/>
              <a:gdLst/>
              <a:ahLst/>
              <a:cxnLst/>
              <a:rect l="l" t="t" r="r" b="b"/>
              <a:pathLst>
                <a:path w="2576" h="3011" extrusionOk="0">
                  <a:moveTo>
                    <a:pt x="1357" y="1"/>
                  </a:moveTo>
                  <a:cubicBezTo>
                    <a:pt x="1116" y="1"/>
                    <a:pt x="860" y="113"/>
                    <a:pt x="620" y="296"/>
                  </a:cubicBezTo>
                  <a:cubicBezTo>
                    <a:pt x="345" y="497"/>
                    <a:pt x="119" y="747"/>
                    <a:pt x="19" y="1098"/>
                  </a:cubicBezTo>
                  <a:cubicBezTo>
                    <a:pt x="1" y="2346"/>
                    <a:pt x="427" y="3011"/>
                    <a:pt x="1180" y="3011"/>
                  </a:cubicBezTo>
                  <a:cubicBezTo>
                    <a:pt x="1485" y="3011"/>
                    <a:pt x="1844" y="2901"/>
                    <a:pt x="2249" y="2677"/>
                  </a:cubicBezTo>
                  <a:cubicBezTo>
                    <a:pt x="2525" y="2502"/>
                    <a:pt x="2500" y="2301"/>
                    <a:pt x="2274" y="2101"/>
                  </a:cubicBezTo>
                  <a:lnTo>
                    <a:pt x="2274" y="1725"/>
                  </a:lnTo>
                  <a:cubicBezTo>
                    <a:pt x="2575" y="1123"/>
                    <a:pt x="2299" y="597"/>
                    <a:pt x="1873" y="221"/>
                  </a:cubicBezTo>
                  <a:cubicBezTo>
                    <a:pt x="1720" y="68"/>
                    <a:pt x="1543" y="1"/>
                    <a:pt x="135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100" name="Google Shape;100;p6"/>
          <p:cNvSpPr/>
          <p:nvPr/>
        </p:nvSpPr>
        <p:spPr>
          <a:xfrm>
            <a:off x="11615567" y="1915801"/>
            <a:ext cx="295767" cy="293033"/>
          </a:xfrm>
          <a:custGeom>
            <a:avLst/>
            <a:gdLst/>
            <a:ahLst/>
            <a:cxnLst/>
            <a:rect l="l" t="t" r="r" b="b"/>
            <a:pathLst>
              <a:path w="8873" h="8791" extrusionOk="0">
                <a:moveTo>
                  <a:pt x="5657" y="0"/>
                </a:moveTo>
                <a:cubicBezTo>
                  <a:pt x="5541" y="0"/>
                  <a:pt x="5462" y="101"/>
                  <a:pt x="5414" y="307"/>
                </a:cubicBezTo>
                <a:cubicBezTo>
                  <a:pt x="5263" y="809"/>
                  <a:pt x="4913" y="1160"/>
                  <a:pt x="4712" y="1611"/>
                </a:cubicBezTo>
                <a:cubicBezTo>
                  <a:pt x="4628" y="1793"/>
                  <a:pt x="4520" y="1874"/>
                  <a:pt x="4397" y="1874"/>
                </a:cubicBezTo>
                <a:cubicBezTo>
                  <a:pt x="4301" y="1874"/>
                  <a:pt x="4196" y="1824"/>
                  <a:pt x="4085" y="1736"/>
                </a:cubicBezTo>
                <a:cubicBezTo>
                  <a:pt x="3935" y="1661"/>
                  <a:pt x="3835" y="1535"/>
                  <a:pt x="3709" y="1435"/>
                </a:cubicBezTo>
                <a:cubicBezTo>
                  <a:pt x="3735" y="1134"/>
                  <a:pt x="3584" y="909"/>
                  <a:pt x="3359" y="759"/>
                </a:cubicBezTo>
                <a:cubicBezTo>
                  <a:pt x="3195" y="636"/>
                  <a:pt x="2861" y="572"/>
                  <a:pt x="2550" y="572"/>
                </a:cubicBezTo>
                <a:cubicBezTo>
                  <a:pt x="2289" y="572"/>
                  <a:pt x="2044" y="617"/>
                  <a:pt x="1930" y="708"/>
                </a:cubicBezTo>
                <a:cubicBezTo>
                  <a:pt x="1629" y="959"/>
                  <a:pt x="1679" y="1410"/>
                  <a:pt x="1980" y="1987"/>
                </a:cubicBezTo>
                <a:cubicBezTo>
                  <a:pt x="2231" y="2438"/>
                  <a:pt x="2607" y="2789"/>
                  <a:pt x="3058" y="3139"/>
                </a:cubicBezTo>
                <a:cubicBezTo>
                  <a:pt x="2682" y="3390"/>
                  <a:pt x="2356" y="3566"/>
                  <a:pt x="2105" y="3816"/>
                </a:cubicBezTo>
                <a:cubicBezTo>
                  <a:pt x="1529" y="4368"/>
                  <a:pt x="777" y="4693"/>
                  <a:pt x="301" y="5320"/>
                </a:cubicBezTo>
                <a:cubicBezTo>
                  <a:pt x="0" y="5721"/>
                  <a:pt x="0" y="6147"/>
                  <a:pt x="351" y="6498"/>
                </a:cubicBezTo>
                <a:cubicBezTo>
                  <a:pt x="535" y="6710"/>
                  <a:pt x="750" y="6802"/>
                  <a:pt x="979" y="6802"/>
                </a:cubicBezTo>
                <a:cubicBezTo>
                  <a:pt x="1157" y="6802"/>
                  <a:pt x="1343" y="6747"/>
                  <a:pt x="1529" y="6648"/>
                </a:cubicBezTo>
                <a:cubicBezTo>
                  <a:pt x="1905" y="6448"/>
                  <a:pt x="2281" y="6222"/>
                  <a:pt x="2657" y="6022"/>
                </a:cubicBezTo>
                <a:cubicBezTo>
                  <a:pt x="2802" y="5957"/>
                  <a:pt x="2948" y="5851"/>
                  <a:pt x="3107" y="5851"/>
                </a:cubicBezTo>
                <a:cubicBezTo>
                  <a:pt x="3194" y="5851"/>
                  <a:pt x="3286" y="5883"/>
                  <a:pt x="3384" y="5972"/>
                </a:cubicBezTo>
                <a:cubicBezTo>
                  <a:pt x="3609" y="6197"/>
                  <a:pt x="3785" y="6423"/>
                  <a:pt x="3634" y="6749"/>
                </a:cubicBezTo>
                <a:cubicBezTo>
                  <a:pt x="3409" y="7250"/>
                  <a:pt x="3760" y="7726"/>
                  <a:pt x="3785" y="8202"/>
                </a:cubicBezTo>
                <a:cubicBezTo>
                  <a:pt x="3785" y="8516"/>
                  <a:pt x="4327" y="8790"/>
                  <a:pt x="4710" y="8790"/>
                </a:cubicBezTo>
                <a:cubicBezTo>
                  <a:pt x="4755" y="8790"/>
                  <a:pt x="4798" y="8786"/>
                  <a:pt x="4837" y="8779"/>
                </a:cubicBezTo>
                <a:cubicBezTo>
                  <a:pt x="5238" y="8703"/>
                  <a:pt x="5263" y="8378"/>
                  <a:pt x="5339" y="8052"/>
                </a:cubicBezTo>
                <a:cubicBezTo>
                  <a:pt x="5489" y="7150"/>
                  <a:pt x="5564" y="6272"/>
                  <a:pt x="5514" y="5370"/>
                </a:cubicBezTo>
                <a:cubicBezTo>
                  <a:pt x="5642" y="4820"/>
                  <a:pt x="5744" y="4619"/>
                  <a:pt x="6044" y="4619"/>
                </a:cubicBezTo>
                <a:cubicBezTo>
                  <a:pt x="6154" y="4619"/>
                  <a:pt x="6291" y="4646"/>
                  <a:pt x="6466" y="4693"/>
                </a:cubicBezTo>
                <a:cubicBezTo>
                  <a:pt x="6918" y="4819"/>
                  <a:pt x="7344" y="4969"/>
                  <a:pt x="7795" y="5094"/>
                </a:cubicBezTo>
                <a:cubicBezTo>
                  <a:pt x="7891" y="5122"/>
                  <a:pt x="7986" y="5136"/>
                  <a:pt x="8076" y="5136"/>
                </a:cubicBezTo>
                <a:cubicBezTo>
                  <a:pt x="8315" y="5136"/>
                  <a:pt x="8527" y="5037"/>
                  <a:pt x="8672" y="4819"/>
                </a:cubicBezTo>
                <a:cubicBezTo>
                  <a:pt x="8872" y="4493"/>
                  <a:pt x="8572" y="4267"/>
                  <a:pt x="8446" y="4017"/>
                </a:cubicBezTo>
                <a:cubicBezTo>
                  <a:pt x="8296" y="3766"/>
                  <a:pt x="8045" y="3666"/>
                  <a:pt x="7770" y="3616"/>
                </a:cubicBezTo>
                <a:cubicBezTo>
                  <a:pt x="7519" y="3566"/>
                  <a:pt x="7268" y="3515"/>
                  <a:pt x="6993" y="3440"/>
                </a:cubicBezTo>
                <a:cubicBezTo>
                  <a:pt x="5715" y="3064"/>
                  <a:pt x="5715" y="3064"/>
                  <a:pt x="6366" y="1886"/>
                </a:cubicBezTo>
                <a:cubicBezTo>
                  <a:pt x="6717" y="1285"/>
                  <a:pt x="6742" y="784"/>
                  <a:pt x="6166" y="332"/>
                </a:cubicBezTo>
                <a:cubicBezTo>
                  <a:pt x="5946" y="113"/>
                  <a:pt x="5780" y="0"/>
                  <a:pt x="5657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01" name="Google Shape;101;p6"/>
          <p:cNvSpPr/>
          <p:nvPr/>
        </p:nvSpPr>
        <p:spPr>
          <a:xfrm rot="973919">
            <a:off x="842077" y="6328402"/>
            <a:ext cx="217444" cy="411471"/>
          </a:xfrm>
          <a:custGeom>
            <a:avLst/>
            <a:gdLst/>
            <a:ahLst/>
            <a:cxnLst/>
            <a:rect l="l" t="t" r="r" b="b"/>
            <a:pathLst>
              <a:path w="4838" h="9155" extrusionOk="0">
                <a:moveTo>
                  <a:pt x="2132" y="1"/>
                </a:moveTo>
                <a:cubicBezTo>
                  <a:pt x="1972" y="1"/>
                  <a:pt x="1824" y="119"/>
                  <a:pt x="1705" y="372"/>
                </a:cubicBezTo>
                <a:cubicBezTo>
                  <a:pt x="1529" y="547"/>
                  <a:pt x="1479" y="773"/>
                  <a:pt x="1454" y="973"/>
                </a:cubicBezTo>
                <a:cubicBezTo>
                  <a:pt x="953" y="1424"/>
                  <a:pt x="752" y="2026"/>
                  <a:pt x="477" y="2577"/>
                </a:cubicBezTo>
                <a:cubicBezTo>
                  <a:pt x="126" y="2778"/>
                  <a:pt x="76" y="3053"/>
                  <a:pt x="101" y="3404"/>
                </a:cubicBezTo>
                <a:cubicBezTo>
                  <a:pt x="25" y="3680"/>
                  <a:pt x="0" y="3981"/>
                  <a:pt x="226" y="4206"/>
                </a:cubicBezTo>
                <a:cubicBezTo>
                  <a:pt x="451" y="4883"/>
                  <a:pt x="552" y="5635"/>
                  <a:pt x="1028" y="6211"/>
                </a:cubicBezTo>
                <a:cubicBezTo>
                  <a:pt x="1078" y="6712"/>
                  <a:pt x="1279" y="7189"/>
                  <a:pt x="1504" y="7640"/>
                </a:cubicBezTo>
                <a:cubicBezTo>
                  <a:pt x="1479" y="7690"/>
                  <a:pt x="1479" y="7740"/>
                  <a:pt x="1504" y="7765"/>
                </a:cubicBezTo>
                <a:cubicBezTo>
                  <a:pt x="1504" y="7790"/>
                  <a:pt x="1504" y="7790"/>
                  <a:pt x="1504" y="7790"/>
                </a:cubicBezTo>
                <a:cubicBezTo>
                  <a:pt x="1504" y="7941"/>
                  <a:pt x="1529" y="8091"/>
                  <a:pt x="1680" y="8191"/>
                </a:cubicBezTo>
                <a:cubicBezTo>
                  <a:pt x="1680" y="8266"/>
                  <a:pt x="1705" y="8342"/>
                  <a:pt x="1705" y="8392"/>
                </a:cubicBezTo>
                <a:cubicBezTo>
                  <a:pt x="1680" y="8692"/>
                  <a:pt x="1680" y="8968"/>
                  <a:pt x="2081" y="8993"/>
                </a:cubicBezTo>
                <a:cubicBezTo>
                  <a:pt x="2149" y="9088"/>
                  <a:pt x="2217" y="9154"/>
                  <a:pt x="2285" y="9154"/>
                </a:cubicBezTo>
                <a:cubicBezTo>
                  <a:pt x="2342" y="9154"/>
                  <a:pt x="2399" y="9108"/>
                  <a:pt x="2456" y="8993"/>
                </a:cubicBezTo>
                <a:cubicBezTo>
                  <a:pt x="2507" y="8943"/>
                  <a:pt x="2507" y="8893"/>
                  <a:pt x="2507" y="8818"/>
                </a:cubicBezTo>
                <a:cubicBezTo>
                  <a:pt x="2682" y="8667"/>
                  <a:pt x="2707" y="8442"/>
                  <a:pt x="2707" y="8216"/>
                </a:cubicBezTo>
                <a:cubicBezTo>
                  <a:pt x="3334" y="7139"/>
                  <a:pt x="3659" y="5935"/>
                  <a:pt x="4136" y="4808"/>
                </a:cubicBezTo>
                <a:cubicBezTo>
                  <a:pt x="4261" y="4707"/>
                  <a:pt x="4311" y="4582"/>
                  <a:pt x="4311" y="4432"/>
                </a:cubicBezTo>
                <a:cubicBezTo>
                  <a:pt x="4411" y="4081"/>
                  <a:pt x="4837" y="3780"/>
                  <a:pt x="4487" y="3379"/>
                </a:cubicBezTo>
                <a:cubicBezTo>
                  <a:pt x="4286" y="2753"/>
                  <a:pt x="3885" y="2276"/>
                  <a:pt x="3509" y="1775"/>
                </a:cubicBezTo>
                <a:cubicBezTo>
                  <a:pt x="3459" y="1499"/>
                  <a:pt x="3359" y="1299"/>
                  <a:pt x="3133" y="1149"/>
                </a:cubicBezTo>
                <a:cubicBezTo>
                  <a:pt x="3108" y="1098"/>
                  <a:pt x="3083" y="1048"/>
                  <a:pt x="3033" y="998"/>
                </a:cubicBezTo>
                <a:cubicBezTo>
                  <a:pt x="3008" y="697"/>
                  <a:pt x="2782" y="472"/>
                  <a:pt x="2582" y="271"/>
                </a:cubicBezTo>
                <a:cubicBezTo>
                  <a:pt x="2429" y="94"/>
                  <a:pt x="2275" y="1"/>
                  <a:pt x="2132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02" name="Google Shape;102;p6"/>
          <p:cNvSpPr/>
          <p:nvPr/>
        </p:nvSpPr>
        <p:spPr>
          <a:xfrm rot="3560365">
            <a:off x="11029329" y="5790270"/>
            <a:ext cx="708663" cy="806735"/>
          </a:xfrm>
          <a:custGeom>
            <a:avLst/>
            <a:gdLst/>
            <a:ahLst/>
            <a:cxnLst/>
            <a:rect l="l" t="t" r="r" b="b"/>
            <a:pathLst>
              <a:path w="11099" h="12635" extrusionOk="0">
                <a:moveTo>
                  <a:pt x="5421" y="7516"/>
                </a:moveTo>
                <a:cubicBezTo>
                  <a:pt x="5626" y="7516"/>
                  <a:pt x="5845" y="7540"/>
                  <a:pt x="6076" y="7594"/>
                </a:cubicBezTo>
                <a:cubicBezTo>
                  <a:pt x="5865" y="8490"/>
                  <a:pt x="5230" y="9611"/>
                  <a:pt x="4308" y="9611"/>
                </a:cubicBezTo>
                <a:cubicBezTo>
                  <a:pt x="4294" y="9611"/>
                  <a:pt x="4280" y="9610"/>
                  <a:pt x="4265" y="9610"/>
                </a:cubicBezTo>
                <a:cubicBezTo>
                  <a:pt x="2817" y="9553"/>
                  <a:pt x="3538" y="7516"/>
                  <a:pt x="5421" y="7516"/>
                </a:cubicBezTo>
                <a:close/>
                <a:moveTo>
                  <a:pt x="919" y="1"/>
                </a:moveTo>
                <a:cubicBezTo>
                  <a:pt x="578" y="1"/>
                  <a:pt x="349" y="173"/>
                  <a:pt x="260" y="466"/>
                </a:cubicBezTo>
                <a:cubicBezTo>
                  <a:pt x="1" y="1304"/>
                  <a:pt x="1080" y="1429"/>
                  <a:pt x="1928" y="1625"/>
                </a:cubicBezTo>
                <a:cubicBezTo>
                  <a:pt x="3489" y="1982"/>
                  <a:pt x="4658" y="2928"/>
                  <a:pt x="5657" y="4114"/>
                </a:cubicBezTo>
                <a:cubicBezTo>
                  <a:pt x="6130" y="4676"/>
                  <a:pt x="6424" y="5328"/>
                  <a:pt x="6353" y="6139"/>
                </a:cubicBezTo>
                <a:cubicBezTo>
                  <a:pt x="5844" y="6148"/>
                  <a:pt x="5398" y="6131"/>
                  <a:pt x="4970" y="6175"/>
                </a:cubicBezTo>
                <a:cubicBezTo>
                  <a:pt x="3650" y="6318"/>
                  <a:pt x="2713" y="6996"/>
                  <a:pt x="2213" y="8227"/>
                </a:cubicBezTo>
                <a:cubicBezTo>
                  <a:pt x="1614" y="9737"/>
                  <a:pt x="2880" y="10992"/>
                  <a:pt x="4329" y="10992"/>
                </a:cubicBezTo>
                <a:cubicBezTo>
                  <a:pt x="4909" y="10992"/>
                  <a:pt x="5519" y="10790"/>
                  <a:pt x="6049" y="10323"/>
                </a:cubicBezTo>
                <a:cubicBezTo>
                  <a:pt x="6611" y="9833"/>
                  <a:pt x="6950" y="9208"/>
                  <a:pt x="7254" y="8548"/>
                </a:cubicBezTo>
                <a:cubicBezTo>
                  <a:pt x="7396" y="8244"/>
                  <a:pt x="7466" y="8109"/>
                  <a:pt x="7590" y="8109"/>
                </a:cubicBezTo>
                <a:cubicBezTo>
                  <a:pt x="7684" y="8109"/>
                  <a:pt x="7809" y="8187"/>
                  <a:pt x="8021" y="8325"/>
                </a:cubicBezTo>
                <a:cubicBezTo>
                  <a:pt x="9207" y="9074"/>
                  <a:pt x="9743" y="10127"/>
                  <a:pt x="9528" y="11537"/>
                </a:cubicBezTo>
                <a:cubicBezTo>
                  <a:pt x="9421" y="12215"/>
                  <a:pt x="9600" y="12554"/>
                  <a:pt x="10055" y="12625"/>
                </a:cubicBezTo>
                <a:cubicBezTo>
                  <a:pt x="10094" y="12631"/>
                  <a:pt x="10132" y="12634"/>
                  <a:pt x="10169" y="12634"/>
                </a:cubicBezTo>
                <a:cubicBezTo>
                  <a:pt x="11098" y="12634"/>
                  <a:pt x="11087" y="10723"/>
                  <a:pt x="10795" y="9761"/>
                </a:cubicBezTo>
                <a:cubicBezTo>
                  <a:pt x="10394" y="8441"/>
                  <a:pt x="9546" y="7522"/>
                  <a:pt x="8342" y="6907"/>
                </a:cubicBezTo>
                <a:cubicBezTo>
                  <a:pt x="7958" y="6710"/>
                  <a:pt x="7762" y="6496"/>
                  <a:pt x="7771" y="6032"/>
                </a:cubicBezTo>
                <a:cubicBezTo>
                  <a:pt x="7789" y="5078"/>
                  <a:pt x="7468" y="4213"/>
                  <a:pt x="6888" y="3454"/>
                </a:cubicBezTo>
                <a:cubicBezTo>
                  <a:pt x="5434" y="1527"/>
                  <a:pt x="3507" y="394"/>
                  <a:pt x="1125" y="20"/>
                </a:cubicBezTo>
                <a:cubicBezTo>
                  <a:pt x="1052" y="7"/>
                  <a:pt x="984" y="1"/>
                  <a:pt x="919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grpSp>
        <p:nvGrpSpPr>
          <p:cNvPr id="103" name="Google Shape;103;p6"/>
          <p:cNvGrpSpPr/>
          <p:nvPr/>
        </p:nvGrpSpPr>
        <p:grpSpPr>
          <a:xfrm rot="4024561">
            <a:off x="10166460" y="6132726"/>
            <a:ext cx="255723" cy="405692"/>
            <a:chOff x="7707175" y="1074324"/>
            <a:chExt cx="191796" cy="304277"/>
          </a:xfrm>
        </p:grpSpPr>
        <p:sp>
          <p:nvSpPr>
            <p:cNvPr id="104" name="Google Shape;104;p6"/>
            <p:cNvSpPr/>
            <p:nvPr/>
          </p:nvSpPr>
          <p:spPr>
            <a:xfrm>
              <a:off x="7773074" y="1247243"/>
              <a:ext cx="125898" cy="131358"/>
            </a:xfrm>
            <a:custGeom>
              <a:avLst/>
              <a:gdLst/>
              <a:ahLst/>
              <a:cxnLst/>
              <a:rect l="l" t="t" r="r" b="b"/>
              <a:pathLst>
                <a:path w="3735" h="3897" extrusionOk="0">
                  <a:moveTo>
                    <a:pt x="1765" y="0"/>
                  </a:moveTo>
                  <a:cubicBezTo>
                    <a:pt x="1753" y="0"/>
                    <a:pt x="1741" y="0"/>
                    <a:pt x="1729" y="1"/>
                  </a:cubicBezTo>
                  <a:cubicBezTo>
                    <a:pt x="1579" y="1"/>
                    <a:pt x="1404" y="51"/>
                    <a:pt x="1253" y="126"/>
                  </a:cubicBezTo>
                  <a:cubicBezTo>
                    <a:pt x="451" y="577"/>
                    <a:pt x="0" y="2031"/>
                    <a:pt x="351" y="2908"/>
                  </a:cubicBezTo>
                  <a:cubicBezTo>
                    <a:pt x="501" y="3184"/>
                    <a:pt x="752" y="3334"/>
                    <a:pt x="927" y="3560"/>
                  </a:cubicBezTo>
                  <a:cubicBezTo>
                    <a:pt x="1304" y="3783"/>
                    <a:pt x="1647" y="3896"/>
                    <a:pt x="1971" y="3896"/>
                  </a:cubicBezTo>
                  <a:cubicBezTo>
                    <a:pt x="2336" y="3896"/>
                    <a:pt x="2675" y="3752"/>
                    <a:pt x="3008" y="3460"/>
                  </a:cubicBezTo>
                  <a:cubicBezTo>
                    <a:pt x="3509" y="3034"/>
                    <a:pt x="3734" y="2081"/>
                    <a:pt x="3509" y="1430"/>
                  </a:cubicBezTo>
                  <a:cubicBezTo>
                    <a:pt x="3238" y="667"/>
                    <a:pt x="2412" y="0"/>
                    <a:pt x="1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05" name="Google Shape;105;p6"/>
            <p:cNvSpPr/>
            <p:nvPr/>
          </p:nvSpPr>
          <p:spPr>
            <a:xfrm>
              <a:off x="7707175" y="1074324"/>
              <a:ext cx="75201" cy="65527"/>
            </a:xfrm>
            <a:custGeom>
              <a:avLst/>
              <a:gdLst/>
              <a:ahLst/>
              <a:cxnLst/>
              <a:rect l="l" t="t" r="r" b="b"/>
              <a:pathLst>
                <a:path w="2231" h="1944" extrusionOk="0">
                  <a:moveTo>
                    <a:pt x="786" y="0"/>
                  </a:moveTo>
                  <a:cubicBezTo>
                    <a:pt x="663" y="0"/>
                    <a:pt x="565" y="70"/>
                    <a:pt x="526" y="244"/>
                  </a:cubicBezTo>
                  <a:cubicBezTo>
                    <a:pt x="351" y="294"/>
                    <a:pt x="276" y="419"/>
                    <a:pt x="276" y="620"/>
                  </a:cubicBezTo>
                  <a:cubicBezTo>
                    <a:pt x="75" y="770"/>
                    <a:pt x="0" y="970"/>
                    <a:pt x="100" y="1221"/>
                  </a:cubicBezTo>
                  <a:cubicBezTo>
                    <a:pt x="123" y="1723"/>
                    <a:pt x="395" y="1851"/>
                    <a:pt x="784" y="1851"/>
                  </a:cubicBezTo>
                  <a:cubicBezTo>
                    <a:pt x="823" y="1851"/>
                    <a:pt x="862" y="1850"/>
                    <a:pt x="902" y="1848"/>
                  </a:cubicBezTo>
                  <a:cubicBezTo>
                    <a:pt x="1106" y="1907"/>
                    <a:pt x="1252" y="1943"/>
                    <a:pt x="1366" y="1943"/>
                  </a:cubicBezTo>
                  <a:cubicBezTo>
                    <a:pt x="1592" y="1943"/>
                    <a:pt x="1697" y="1803"/>
                    <a:pt x="1880" y="1422"/>
                  </a:cubicBezTo>
                  <a:lnTo>
                    <a:pt x="1905" y="1221"/>
                  </a:lnTo>
                  <a:cubicBezTo>
                    <a:pt x="2231" y="569"/>
                    <a:pt x="2231" y="569"/>
                    <a:pt x="1504" y="68"/>
                  </a:cubicBezTo>
                  <a:cubicBezTo>
                    <a:pt x="1454" y="43"/>
                    <a:pt x="1379" y="43"/>
                    <a:pt x="1303" y="43"/>
                  </a:cubicBezTo>
                  <a:cubicBezTo>
                    <a:pt x="1178" y="43"/>
                    <a:pt x="1053" y="18"/>
                    <a:pt x="902" y="18"/>
                  </a:cubicBezTo>
                  <a:cubicBezTo>
                    <a:pt x="862" y="7"/>
                    <a:pt x="823" y="0"/>
                    <a:pt x="78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106" name="Google Shape;106;p6"/>
          <p:cNvGrpSpPr/>
          <p:nvPr/>
        </p:nvGrpSpPr>
        <p:grpSpPr>
          <a:xfrm rot="-1215480">
            <a:off x="11087368" y="521470"/>
            <a:ext cx="592571" cy="726069"/>
            <a:chOff x="8331913" y="266838"/>
            <a:chExt cx="444875" cy="545100"/>
          </a:xfrm>
        </p:grpSpPr>
        <p:sp>
          <p:nvSpPr>
            <p:cNvPr id="107" name="Google Shape;107;p6"/>
            <p:cNvSpPr/>
            <p:nvPr/>
          </p:nvSpPr>
          <p:spPr>
            <a:xfrm>
              <a:off x="8331913" y="266838"/>
              <a:ext cx="444875" cy="545100"/>
            </a:xfrm>
            <a:custGeom>
              <a:avLst/>
              <a:gdLst/>
              <a:ahLst/>
              <a:cxnLst/>
              <a:rect l="l" t="t" r="r" b="b"/>
              <a:pathLst>
                <a:path w="17795" h="21804" extrusionOk="0">
                  <a:moveTo>
                    <a:pt x="7569" y="997"/>
                  </a:moveTo>
                  <a:cubicBezTo>
                    <a:pt x="7569" y="997"/>
                    <a:pt x="7569" y="1022"/>
                    <a:pt x="7569" y="1022"/>
                  </a:cubicBezTo>
                  <a:cubicBezTo>
                    <a:pt x="7569" y="1022"/>
                    <a:pt x="7569" y="1022"/>
                    <a:pt x="7544" y="997"/>
                  </a:cubicBezTo>
                  <a:close/>
                  <a:moveTo>
                    <a:pt x="10802" y="13252"/>
                  </a:moveTo>
                  <a:cubicBezTo>
                    <a:pt x="10802" y="13252"/>
                    <a:pt x="10802" y="13277"/>
                    <a:pt x="10802" y="13302"/>
                  </a:cubicBezTo>
                  <a:cubicBezTo>
                    <a:pt x="10802" y="13277"/>
                    <a:pt x="10777" y="13277"/>
                    <a:pt x="10777" y="13277"/>
                  </a:cubicBezTo>
                  <a:cubicBezTo>
                    <a:pt x="10777" y="13277"/>
                    <a:pt x="10802" y="13252"/>
                    <a:pt x="10802" y="13252"/>
                  </a:cubicBezTo>
                  <a:close/>
                  <a:moveTo>
                    <a:pt x="11203" y="13378"/>
                  </a:moveTo>
                  <a:cubicBezTo>
                    <a:pt x="11203" y="13378"/>
                    <a:pt x="11191" y="13396"/>
                    <a:pt x="11178" y="13415"/>
                  </a:cubicBezTo>
                  <a:lnTo>
                    <a:pt x="11178" y="13415"/>
                  </a:lnTo>
                  <a:cubicBezTo>
                    <a:pt x="11185" y="13403"/>
                    <a:pt x="11191" y="13390"/>
                    <a:pt x="11203" y="13378"/>
                  </a:cubicBezTo>
                  <a:close/>
                  <a:moveTo>
                    <a:pt x="9775" y="17638"/>
                  </a:moveTo>
                  <a:cubicBezTo>
                    <a:pt x="9775" y="17663"/>
                    <a:pt x="9775" y="17663"/>
                    <a:pt x="9775" y="17688"/>
                  </a:cubicBezTo>
                  <a:cubicBezTo>
                    <a:pt x="9750" y="17688"/>
                    <a:pt x="9725" y="17688"/>
                    <a:pt x="9700" y="17714"/>
                  </a:cubicBezTo>
                  <a:cubicBezTo>
                    <a:pt x="9725" y="17688"/>
                    <a:pt x="9750" y="17663"/>
                    <a:pt x="9775" y="17638"/>
                  </a:cubicBezTo>
                  <a:close/>
                  <a:moveTo>
                    <a:pt x="7332" y="1"/>
                  </a:moveTo>
                  <a:cubicBezTo>
                    <a:pt x="7042" y="1"/>
                    <a:pt x="6898" y="210"/>
                    <a:pt x="6742" y="696"/>
                  </a:cubicBezTo>
                  <a:cubicBezTo>
                    <a:pt x="6391" y="1924"/>
                    <a:pt x="6291" y="3177"/>
                    <a:pt x="6391" y="4430"/>
                  </a:cubicBezTo>
                  <a:cubicBezTo>
                    <a:pt x="6391" y="4505"/>
                    <a:pt x="6366" y="4556"/>
                    <a:pt x="6366" y="4606"/>
                  </a:cubicBezTo>
                  <a:cubicBezTo>
                    <a:pt x="5990" y="5032"/>
                    <a:pt x="6241" y="5558"/>
                    <a:pt x="6166" y="6009"/>
                  </a:cubicBezTo>
                  <a:cubicBezTo>
                    <a:pt x="5865" y="6260"/>
                    <a:pt x="5940" y="6686"/>
                    <a:pt x="5815" y="7012"/>
                  </a:cubicBezTo>
                  <a:cubicBezTo>
                    <a:pt x="5690" y="7363"/>
                    <a:pt x="5464" y="7413"/>
                    <a:pt x="5163" y="7438"/>
                  </a:cubicBezTo>
                  <a:cubicBezTo>
                    <a:pt x="4762" y="6811"/>
                    <a:pt x="4236" y="6310"/>
                    <a:pt x="3659" y="5884"/>
                  </a:cubicBezTo>
                  <a:cubicBezTo>
                    <a:pt x="2983" y="5383"/>
                    <a:pt x="2206" y="5107"/>
                    <a:pt x="1354" y="5007"/>
                  </a:cubicBezTo>
                  <a:cubicBezTo>
                    <a:pt x="1326" y="5005"/>
                    <a:pt x="1298" y="5004"/>
                    <a:pt x="1271" y="5004"/>
                  </a:cubicBezTo>
                  <a:cubicBezTo>
                    <a:pt x="860" y="5004"/>
                    <a:pt x="542" y="5183"/>
                    <a:pt x="401" y="5583"/>
                  </a:cubicBezTo>
                  <a:cubicBezTo>
                    <a:pt x="276" y="5984"/>
                    <a:pt x="301" y="6385"/>
                    <a:pt x="752" y="6611"/>
                  </a:cubicBezTo>
                  <a:cubicBezTo>
                    <a:pt x="1028" y="6761"/>
                    <a:pt x="1253" y="6962"/>
                    <a:pt x="1429" y="7212"/>
                  </a:cubicBezTo>
                  <a:cubicBezTo>
                    <a:pt x="1980" y="8089"/>
                    <a:pt x="2807" y="8716"/>
                    <a:pt x="3509" y="9468"/>
                  </a:cubicBezTo>
                  <a:cubicBezTo>
                    <a:pt x="3673" y="9655"/>
                    <a:pt x="3859" y="9821"/>
                    <a:pt x="4129" y="9821"/>
                  </a:cubicBezTo>
                  <a:cubicBezTo>
                    <a:pt x="4148" y="9821"/>
                    <a:pt x="4166" y="9820"/>
                    <a:pt x="4186" y="9819"/>
                  </a:cubicBezTo>
                  <a:cubicBezTo>
                    <a:pt x="4461" y="10044"/>
                    <a:pt x="4311" y="10270"/>
                    <a:pt x="4186" y="10495"/>
                  </a:cubicBezTo>
                  <a:cubicBezTo>
                    <a:pt x="3960" y="10997"/>
                    <a:pt x="3584" y="11423"/>
                    <a:pt x="3534" y="11999"/>
                  </a:cubicBezTo>
                  <a:cubicBezTo>
                    <a:pt x="3334" y="12150"/>
                    <a:pt x="3158" y="12350"/>
                    <a:pt x="3133" y="12626"/>
                  </a:cubicBezTo>
                  <a:cubicBezTo>
                    <a:pt x="2482" y="13754"/>
                    <a:pt x="1830" y="14906"/>
                    <a:pt x="1178" y="16034"/>
                  </a:cubicBezTo>
                  <a:cubicBezTo>
                    <a:pt x="752" y="16460"/>
                    <a:pt x="476" y="16987"/>
                    <a:pt x="251" y="17513"/>
                  </a:cubicBezTo>
                  <a:cubicBezTo>
                    <a:pt x="0" y="18064"/>
                    <a:pt x="151" y="18290"/>
                    <a:pt x="777" y="18440"/>
                  </a:cubicBezTo>
                  <a:cubicBezTo>
                    <a:pt x="863" y="18594"/>
                    <a:pt x="937" y="18806"/>
                    <a:pt x="1086" y="18806"/>
                  </a:cubicBezTo>
                  <a:cubicBezTo>
                    <a:pt x="1156" y="18806"/>
                    <a:pt x="1242" y="18760"/>
                    <a:pt x="1354" y="18641"/>
                  </a:cubicBezTo>
                  <a:cubicBezTo>
                    <a:pt x="1401" y="18644"/>
                    <a:pt x="1447" y="18646"/>
                    <a:pt x="1492" y="18646"/>
                  </a:cubicBezTo>
                  <a:cubicBezTo>
                    <a:pt x="1782" y="18646"/>
                    <a:pt x="2022" y="18562"/>
                    <a:pt x="2131" y="18215"/>
                  </a:cubicBezTo>
                  <a:cubicBezTo>
                    <a:pt x="2256" y="18190"/>
                    <a:pt x="2331" y="18140"/>
                    <a:pt x="2356" y="18039"/>
                  </a:cubicBezTo>
                  <a:cubicBezTo>
                    <a:pt x="2431" y="17989"/>
                    <a:pt x="2482" y="17889"/>
                    <a:pt x="2557" y="17839"/>
                  </a:cubicBezTo>
                  <a:cubicBezTo>
                    <a:pt x="3108" y="17262"/>
                    <a:pt x="3910" y="16886"/>
                    <a:pt x="4186" y="16059"/>
                  </a:cubicBezTo>
                  <a:cubicBezTo>
                    <a:pt x="4436" y="15884"/>
                    <a:pt x="4612" y="15683"/>
                    <a:pt x="4762" y="15433"/>
                  </a:cubicBezTo>
                  <a:cubicBezTo>
                    <a:pt x="5414" y="15007"/>
                    <a:pt x="5890" y="14430"/>
                    <a:pt x="6391" y="13879"/>
                  </a:cubicBezTo>
                  <a:cubicBezTo>
                    <a:pt x="6391" y="13879"/>
                    <a:pt x="6341" y="13804"/>
                    <a:pt x="6341" y="13804"/>
                  </a:cubicBezTo>
                  <a:lnTo>
                    <a:pt x="6366" y="13804"/>
                  </a:lnTo>
                  <a:cubicBezTo>
                    <a:pt x="6366" y="13829"/>
                    <a:pt x="6391" y="13854"/>
                    <a:pt x="6391" y="13879"/>
                  </a:cubicBezTo>
                  <a:cubicBezTo>
                    <a:pt x="6441" y="13954"/>
                    <a:pt x="6542" y="14029"/>
                    <a:pt x="6567" y="14104"/>
                  </a:cubicBezTo>
                  <a:cubicBezTo>
                    <a:pt x="6742" y="16135"/>
                    <a:pt x="7243" y="18089"/>
                    <a:pt x="7619" y="20069"/>
                  </a:cubicBezTo>
                  <a:cubicBezTo>
                    <a:pt x="7695" y="20470"/>
                    <a:pt x="7795" y="20871"/>
                    <a:pt x="7970" y="21222"/>
                  </a:cubicBezTo>
                  <a:cubicBezTo>
                    <a:pt x="8155" y="21605"/>
                    <a:pt x="8444" y="21804"/>
                    <a:pt x="8737" y="21804"/>
                  </a:cubicBezTo>
                  <a:cubicBezTo>
                    <a:pt x="8962" y="21804"/>
                    <a:pt x="9189" y="21687"/>
                    <a:pt x="9374" y="21448"/>
                  </a:cubicBezTo>
                  <a:cubicBezTo>
                    <a:pt x="9649" y="20345"/>
                    <a:pt x="9800" y="19217"/>
                    <a:pt x="9775" y="18064"/>
                  </a:cubicBezTo>
                  <a:cubicBezTo>
                    <a:pt x="9925" y="17939"/>
                    <a:pt x="9950" y="17789"/>
                    <a:pt x="10000" y="17638"/>
                  </a:cubicBezTo>
                  <a:cubicBezTo>
                    <a:pt x="10176" y="16686"/>
                    <a:pt x="10376" y="15759"/>
                    <a:pt x="10577" y="14831"/>
                  </a:cubicBezTo>
                  <a:cubicBezTo>
                    <a:pt x="11103" y="14505"/>
                    <a:pt x="10802" y="13854"/>
                    <a:pt x="11153" y="13453"/>
                  </a:cubicBezTo>
                  <a:cubicBezTo>
                    <a:pt x="11253" y="13578"/>
                    <a:pt x="11404" y="13628"/>
                    <a:pt x="11554" y="13653"/>
                  </a:cubicBezTo>
                  <a:lnTo>
                    <a:pt x="11604" y="13578"/>
                  </a:lnTo>
                  <a:lnTo>
                    <a:pt x="11629" y="13578"/>
                  </a:lnTo>
                  <a:cubicBezTo>
                    <a:pt x="11604" y="13603"/>
                    <a:pt x="11579" y="13628"/>
                    <a:pt x="11554" y="13653"/>
                  </a:cubicBezTo>
                  <a:cubicBezTo>
                    <a:pt x="12206" y="14155"/>
                    <a:pt x="12732" y="14831"/>
                    <a:pt x="13584" y="15007"/>
                  </a:cubicBezTo>
                  <a:cubicBezTo>
                    <a:pt x="13685" y="15308"/>
                    <a:pt x="13885" y="15433"/>
                    <a:pt x="14186" y="15433"/>
                  </a:cubicBezTo>
                  <a:cubicBezTo>
                    <a:pt x="14411" y="15508"/>
                    <a:pt x="14612" y="15583"/>
                    <a:pt x="14837" y="15683"/>
                  </a:cubicBezTo>
                  <a:cubicBezTo>
                    <a:pt x="15514" y="15984"/>
                    <a:pt x="16216" y="16160"/>
                    <a:pt x="16918" y="16335"/>
                  </a:cubicBezTo>
                  <a:cubicBezTo>
                    <a:pt x="17004" y="16359"/>
                    <a:pt x="17088" y="16372"/>
                    <a:pt x="17168" y="16372"/>
                  </a:cubicBezTo>
                  <a:cubicBezTo>
                    <a:pt x="17343" y="16372"/>
                    <a:pt x="17499" y="16307"/>
                    <a:pt x="17619" y="16135"/>
                  </a:cubicBezTo>
                  <a:cubicBezTo>
                    <a:pt x="17795" y="15834"/>
                    <a:pt x="17594" y="15633"/>
                    <a:pt x="17444" y="15408"/>
                  </a:cubicBezTo>
                  <a:cubicBezTo>
                    <a:pt x="17369" y="15333"/>
                    <a:pt x="17294" y="15282"/>
                    <a:pt x="17218" y="15207"/>
                  </a:cubicBezTo>
                  <a:cubicBezTo>
                    <a:pt x="16191" y="14054"/>
                    <a:pt x="15188" y="12876"/>
                    <a:pt x="14136" y="11724"/>
                  </a:cubicBezTo>
                  <a:cubicBezTo>
                    <a:pt x="13735" y="11297"/>
                    <a:pt x="13409" y="10796"/>
                    <a:pt x="12782" y="10596"/>
                  </a:cubicBezTo>
                  <a:cubicBezTo>
                    <a:pt x="12782" y="10470"/>
                    <a:pt x="12782" y="10345"/>
                    <a:pt x="12782" y="10220"/>
                  </a:cubicBezTo>
                  <a:lnTo>
                    <a:pt x="14211" y="8039"/>
                  </a:lnTo>
                  <a:cubicBezTo>
                    <a:pt x="14863" y="7363"/>
                    <a:pt x="15289" y="6536"/>
                    <a:pt x="15990" y="5884"/>
                  </a:cubicBezTo>
                  <a:cubicBezTo>
                    <a:pt x="16241" y="5683"/>
                    <a:pt x="16441" y="5358"/>
                    <a:pt x="16216" y="5007"/>
                  </a:cubicBezTo>
                  <a:cubicBezTo>
                    <a:pt x="16088" y="4783"/>
                    <a:pt x="15829" y="4672"/>
                    <a:pt x="15547" y="4672"/>
                  </a:cubicBezTo>
                  <a:cubicBezTo>
                    <a:pt x="15386" y="4672"/>
                    <a:pt x="15218" y="4708"/>
                    <a:pt x="15063" y="4781"/>
                  </a:cubicBezTo>
                  <a:cubicBezTo>
                    <a:pt x="14913" y="4856"/>
                    <a:pt x="14762" y="4932"/>
                    <a:pt x="14637" y="5057"/>
                  </a:cubicBezTo>
                  <a:cubicBezTo>
                    <a:pt x="13509" y="5934"/>
                    <a:pt x="12231" y="6561"/>
                    <a:pt x="11028" y="7338"/>
                  </a:cubicBezTo>
                  <a:cubicBezTo>
                    <a:pt x="10747" y="7508"/>
                    <a:pt x="10546" y="7603"/>
                    <a:pt x="10393" y="7603"/>
                  </a:cubicBezTo>
                  <a:cubicBezTo>
                    <a:pt x="10165" y="7603"/>
                    <a:pt x="10045" y="7392"/>
                    <a:pt x="9925" y="6911"/>
                  </a:cubicBezTo>
                  <a:cubicBezTo>
                    <a:pt x="9649" y="5909"/>
                    <a:pt x="9424" y="4906"/>
                    <a:pt x="9173" y="3904"/>
                  </a:cubicBezTo>
                  <a:cubicBezTo>
                    <a:pt x="9048" y="3478"/>
                    <a:pt x="8923" y="3077"/>
                    <a:pt x="8973" y="2626"/>
                  </a:cubicBezTo>
                  <a:cubicBezTo>
                    <a:pt x="8973" y="2350"/>
                    <a:pt x="8973" y="2099"/>
                    <a:pt x="8973" y="1824"/>
                  </a:cubicBezTo>
                  <a:cubicBezTo>
                    <a:pt x="8973" y="746"/>
                    <a:pt x="8797" y="520"/>
                    <a:pt x="7820" y="119"/>
                  </a:cubicBezTo>
                  <a:cubicBezTo>
                    <a:pt x="7619" y="42"/>
                    <a:pt x="7461" y="1"/>
                    <a:pt x="7332" y="1"/>
                  </a:cubicBezTo>
                  <a:close/>
                </a:path>
              </a:pathLst>
            </a:custGeom>
            <a:solidFill>
              <a:schemeClr val="accent6"/>
            </a:solidFill>
            <a:ln w="11430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chemeClr val="dk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08" name="Google Shape;108;p6"/>
            <p:cNvSpPr/>
            <p:nvPr/>
          </p:nvSpPr>
          <p:spPr>
            <a:xfrm>
              <a:off x="8331913" y="266838"/>
              <a:ext cx="444875" cy="545100"/>
            </a:xfrm>
            <a:custGeom>
              <a:avLst/>
              <a:gdLst/>
              <a:ahLst/>
              <a:cxnLst/>
              <a:rect l="l" t="t" r="r" b="b"/>
              <a:pathLst>
                <a:path w="17795" h="21804" extrusionOk="0">
                  <a:moveTo>
                    <a:pt x="7569" y="997"/>
                  </a:moveTo>
                  <a:cubicBezTo>
                    <a:pt x="7569" y="997"/>
                    <a:pt x="7569" y="1022"/>
                    <a:pt x="7569" y="1022"/>
                  </a:cubicBezTo>
                  <a:cubicBezTo>
                    <a:pt x="7569" y="1022"/>
                    <a:pt x="7569" y="1022"/>
                    <a:pt x="7544" y="997"/>
                  </a:cubicBezTo>
                  <a:close/>
                  <a:moveTo>
                    <a:pt x="10802" y="13252"/>
                  </a:moveTo>
                  <a:cubicBezTo>
                    <a:pt x="10802" y="13252"/>
                    <a:pt x="10802" y="13277"/>
                    <a:pt x="10802" y="13302"/>
                  </a:cubicBezTo>
                  <a:cubicBezTo>
                    <a:pt x="10802" y="13277"/>
                    <a:pt x="10777" y="13277"/>
                    <a:pt x="10777" y="13277"/>
                  </a:cubicBezTo>
                  <a:cubicBezTo>
                    <a:pt x="10777" y="13277"/>
                    <a:pt x="10802" y="13252"/>
                    <a:pt x="10802" y="13252"/>
                  </a:cubicBezTo>
                  <a:close/>
                  <a:moveTo>
                    <a:pt x="11203" y="13378"/>
                  </a:moveTo>
                  <a:cubicBezTo>
                    <a:pt x="11203" y="13378"/>
                    <a:pt x="11191" y="13396"/>
                    <a:pt x="11178" y="13415"/>
                  </a:cubicBezTo>
                  <a:lnTo>
                    <a:pt x="11178" y="13415"/>
                  </a:lnTo>
                  <a:cubicBezTo>
                    <a:pt x="11185" y="13403"/>
                    <a:pt x="11191" y="13390"/>
                    <a:pt x="11203" y="13378"/>
                  </a:cubicBezTo>
                  <a:close/>
                  <a:moveTo>
                    <a:pt x="9775" y="17638"/>
                  </a:moveTo>
                  <a:cubicBezTo>
                    <a:pt x="9775" y="17663"/>
                    <a:pt x="9775" y="17663"/>
                    <a:pt x="9775" y="17688"/>
                  </a:cubicBezTo>
                  <a:cubicBezTo>
                    <a:pt x="9750" y="17688"/>
                    <a:pt x="9725" y="17688"/>
                    <a:pt x="9700" y="17714"/>
                  </a:cubicBezTo>
                  <a:cubicBezTo>
                    <a:pt x="9725" y="17688"/>
                    <a:pt x="9750" y="17663"/>
                    <a:pt x="9775" y="17638"/>
                  </a:cubicBezTo>
                  <a:close/>
                  <a:moveTo>
                    <a:pt x="7332" y="1"/>
                  </a:moveTo>
                  <a:cubicBezTo>
                    <a:pt x="7042" y="1"/>
                    <a:pt x="6898" y="210"/>
                    <a:pt x="6742" y="696"/>
                  </a:cubicBezTo>
                  <a:cubicBezTo>
                    <a:pt x="6391" y="1924"/>
                    <a:pt x="6291" y="3177"/>
                    <a:pt x="6391" y="4430"/>
                  </a:cubicBezTo>
                  <a:cubicBezTo>
                    <a:pt x="6391" y="4505"/>
                    <a:pt x="6366" y="4556"/>
                    <a:pt x="6366" y="4606"/>
                  </a:cubicBezTo>
                  <a:cubicBezTo>
                    <a:pt x="5990" y="5032"/>
                    <a:pt x="6241" y="5558"/>
                    <a:pt x="6166" y="6009"/>
                  </a:cubicBezTo>
                  <a:cubicBezTo>
                    <a:pt x="5865" y="6260"/>
                    <a:pt x="5940" y="6686"/>
                    <a:pt x="5815" y="7012"/>
                  </a:cubicBezTo>
                  <a:cubicBezTo>
                    <a:pt x="5690" y="7363"/>
                    <a:pt x="5464" y="7413"/>
                    <a:pt x="5163" y="7438"/>
                  </a:cubicBezTo>
                  <a:cubicBezTo>
                    <a:pt x="4762" y="6811"/>
                    <a:pt x="4236" y="6310"/>
                    <a:pt x="3659" y="5884"/>
                  </a:cubicBezTo>
                  <a:cubicBezTo>
                    <a:pt x="2983" y="5383"/>
                    <a:pt x="2206" y="5107"/>
                    <a:pt x="1354" y="5007"/>
                  </a:cubicBezTo>
                  <a:cubicBezTo>
                    <a:pt x="1326" y="5005"/>
                    <a:pt x="1298" y="5004"/>
                    <a:pt x="1271" y="5004"/>
                  </a:cubicBezTo>
                  <a:cubicBezTo>
                    <a:pt x="860" y="5004"/>
                    <a:pt x="542" y="5183"/>
                    <a:pt x="401" y="5583"/>
                  </a:cubicBezTo>
                  <a:cubicBezTo>
                    <a:pt x="276" y="5984"/>
                    <a:pt x="301" y="6385"/>
                    <a:pt x="752" y="6611"/>
                  </a:cubicBezTo>
                  <a:cubicBezTo>
                    <a:pt x="1028" y="6761"/>
                    <a:pt x="1253" y="6962"/>
                    <a:pt x="1429" y="7212"/>
                  </a:cubicBezTo>
                  <a:cubicBezTo>
                    <a:pt x="1980" y="8089"/>
                    <a:pt x="2807" y="8716"/>
                    <a:pt x="3509" y="9468"/>
                  </a:cubicBezTo>
                  <a:cubicBezTo>
                    <a:pt x="3673" y="9655"/>
                    <a:pt x="3859" y="9821"/>
                    <a:pt x="4129" y="9821"/>
                  </a:cubicBezTo>
                  <a:cubicBezTo>
                    <a:pt x="4148" y="9821"/>
                    <a:pt x="4166" y="9820"/>
                    <a:pt x="4186" y="9819"/>
                  </a:cubicBezTo>
                  <a:cubicBezTo>
                    <a:pt x="4461" y="10044"/>
                    <a:pt x="4311" y="10270"/>
                    <a:pt x="4186" y="10495"/>
                  </a:cubicBezTo>
                  <a:cubicBezTo>
                    <a:pt x="3960" y="10997"/>
                    <a:pt x="3584" y="11423"/>
                    <a:pt x="3534" y="11999"/>
                  </a:cubicBezTo>
                  <a:cubicBezTo>
                    <a:pt x="3334" y="12150"/>
                    <a:pt x="3158" y="12350"/>
                    <a:pt x="3133" y="12626"/>
                  </a:cubicBezTo>
                  <a:cubicBezTo>
                    <a:pt x="2482" y="13754"/>
                    <a:pt x="1830" y="14906"/>
                    <a:pt x="1178" y="16034"/>
                  </a:cubicBezTo>
                  <a:cubicBezTo>
                    <a:pt x="752" y="16460"/>
                    <a:pt x="476" y="16987"/>
                    <a:pt x="251" y="17513"/>
                  </a:cubicBezTo>
                  <a:cubicBezTo>
                    <a:pt x="0" y="18064"/>
                    <a:pt x="151" y="18290"/>
                    <a:pt x="777" y="18440"/>
                  </a:cubicBezTo>
                  <a:cubicBezTo>
                    <a:pt x="863" y="18594"/>
                    <a:pt x="937" y="18806"/>
                    <a:pt x="1086" y="18806"/>
                  </a:cubicBezTo>
                  <a:cubicBezTo>
                    <a:pt x="1156" y="18806"/>
                    <a:pt x="1242" y="18760"/>
                    <a:pt x="1354" y="18641"/>
                  </a:cubicBezTo>
                  <a:cubicBezTo>
                    <a:pt x="1401" y="18644"/>
                    <a:pt x="1447" y="18646"/>
                    <a:pt x="1492" y="18646"/>
                  </a:cubicBezTo>
                  <a:cubicBezTo>
                    <a:pt x="1782" y="18646"/>
                    <a:pt x="2022" y="18562"/>
                    <a:pt x="2131" y="18215"/>
                  </a:cubicBezTo>
                  <a:cubicBezTo>
                    <a:pt x="2256" y="18190"/>
                    <a:pt x="2331" y="18140"/>
                    <a:pt x="2356" y="18039"/>
                  </a:cubicBezTo>
                  <a:cubicBezTo>
                    <a:pt x="2431" y="17989"/>
                    <a:pt x="2482" y="17889"/>
                    <a:pt x="2557" y="17839"/>
                  </a:cubicBezTo>
                  <a:cubicBezTo>
                    <a:pt x="3108" y="17262"/>
                    <a:pt x="3910" y="16886"/>
                    <a:pt x="4186" y="16059"/>
                  </a:cubicBezTo>
                  <a:cubicBezTo>
                    <a:pt x="4436" y="15884"/>
                    <a:pt x="4612" y="15683"/>
                    <a:pt x="4762" y="15433"/>
                  </a:cubicBezTo>
                  <a:cubicBezTo>
                    <a:pt x="5414" y="15007"/>
                    <a:pt x="5890" y="14430"/>
                    <a:pt x="6391" y="13879"/>
                  </a:cubicBezTo>
                  <a:cubicBezTo>
                    <a:pt x="6391" y="13879"/>
                    <a:pt x="6341" y="13804"/>
                    <a:pt x="6341" y="13804"/>
                  </a:cubicBezTo>
                  <a:lnTo>
                    <a:pt x="6366" y="13804"/>
                  </a:lnTo>
                  <a:cubicBezTo>
                    <a:pt x="6366" y="13829"/>
                    <a:pt x="6391" y="13854"/>
                    <a:pt x="6391" y="13879"/>
                  </a:cubicBezTo>
                  <a:cubicBezTo>
                    <a:pt x="6441" y="13954"/>
                    <a:pt x="6542" y="14029"/>
                    <a:pt x="6567" y="14104"/>
                  </a:cubicBezTo>
                  <a:cubicBezTo>
                    <a:pt x="6742" y="16135"/>
                    <a:pt x="7243" y="18089"/>
                    <a:pt x="7619" y="20069"/>
                  </a:cubicBezTo>
                  <a:cubicBezTo>
                    <a:pt x="7695" y="20470"/>
                    <a:pt x="7795" y="20871"/>
                    <a:pt x="7970" y="21222"/>
                  </a:cubicBezTo>
                  <a:cubicBezTo>
                    <a:pt x="8155" y="21605"/>
                    <a:pt x="8444" y="21804"/>
                    <a:pt x="8737" y="21804"/>
                  </a:cubicBezTo>
                  <a:cubicBezTo>
                    <a:pt x="8962" y="21804"/>
                    <a:pt x="9189" y="21687"/>
                    <a:pt x="9374" y="21448"/>
                  </a:cubicBezTo>
                  <a:cubicBezTo>
                    <a:pt x="9649" y="20345"/>
                    <a:pt x="9800" y="19217"/>
                    <a:pt x="9775" y="18064"/>
                  </a:cubicBezTo>
                  <a:cubicBezTo>
                    <a:pt x="9925" y="17939"/>
                    <a:pt x="9950" y="17789"/>
                    <a:pt x="10000" y="17638"/>
                  </a:cubicBezTo>
                  <a:cubicBezTo>
                    <a:pt x="10176" y="16686"/>
                    <a:pt x="10376" y="15759"/>
                    <a:pt x="10577" y="14831"/>
                  </a:cubicBezTo>
                  <a:cubicBezTo>
                    <a:pt x="11103" y="14505"/>
                    <a:pt x="10802" y="13854"/>
                    <a:pt x="11153" y="13453"/>
                  </a:cubicBezTo>
                  <a:cubicBezTo>
                    <a:pt x="11253" y="13578"/>
                    <a:pt x="11404" y="13628"/>
                    <a:pt x="11554" y="13653"/>
                  </a:cubicBezTo>
                  <a:lnTo>
                    <a:pt x="11604" y="13578"/>
                  </a:lnTo>
                  <a:lnTo>
                    <a:pt x="11629" y="13578"/>
                  </a:lnTo>
                  <a:cubicBezTo>
                    <a:pt x="11604" y="13603"/>
                    <a:pt x="11579" y="13628"/>
                    <a:pt x="11554" y="13653"/>
                  </a:cubicBezTo>
                  <a:cubicBezTo>
                    <a:pt x="12206" y="14155"/>
                    <a:pt x="12732" y="14831"/>
                    <a:pt x="13584" y="15007"/>
                  </a:cubicBezTo>
                  <a:cubicBezTo>
                    <a:pt x="13685" y="15308"/>
                    <a:pt x="13885" y="15433"/>
                    <a:pt x="14186" y="15433"/>
                  </a:cubicBezTo>
                  <a:cubicBezTo>
                    <a:pt x="14411" y="15508"/>
                    <a:pt x="14612" y="15583"/>
                    <a:pt x="14837" y="15683"/>
                  </a:cubicBezTo>
                  <a:cubicBezTo>
                    <a:pt x="15514" y="15984"/>
                    <a:pt x="16216" y="16160"/>
                    <a:pt x="16918" y="16335"/>
                  </a:cubicBezTo>
                  <a:cubicBezTo>
                    <a:pt x="17004" y="16359"/>
                    <a:pt x="17088" y="16372"/>
                    <a:pt x="17168" y="16372"/>
                  </a:cubicBezTo>
                  <a:cubicBezTo>
                    <a:pt x="17343" y="16372"/>
                    <a:pt x="17499" y="16307"/>
                    <a:pt x="17619" y="16135"/>
                  </a:cubicBezTo>
                  <a:cubicBezTo>
                    <a:pt x="17795" y="15834"/>
                    <a:pt x="17594" y="15633"/>
                    <a:pt x="17444" y="15408"/>
                  </a:cubicBezTo>
                  <a:cubicBezTo>
                    <a:pt x="17369" y="15333"/>
                    <a:pt x="17294" y="15282"/>
                    <a:pt x="17218" y="15207"/>
                  </a:cubicBezTo>
                  <a:cubicBezTo>
                    <a:pt x="16191" y="14054"/>
                    <a:pt x="15188" y="12876"/>
                    <a:pt x="14136" y="11724"/>
                  </a:cubicBezTo>
                  <a:cubicBezTo>
                    <a:pt x="13735" y="11297"/>
                    <a:pt x="13409" y="10796"/>
                    <a:pt x="12782" y="10596"/>
                  </a:cubicBezTo>
                  <a:cubicBezTo>
                    <a:pt x="12782" y="10470"/>
                    <a:pt x="12782" y="10345"/>
                    <a:pt x="12782" y="10220"/>
                  </a:cubicBezTo>
                  <a:lnTo>
                    <a:pt x="14211" y="8039"/>
                  </a:lnTo>
                  <a:cubicBezTo>
                    <a:pt x="14863" y="7363"/>
                    <a:pt x="15289" y="6536"/>
                    <a:pt x="15990" y="5884"/>
                  </a:cubicBezTo>
                  <a:cubicBezTo>
                    <a:pt x="16241" y="5683"/>
                    <a:pt x="16441" y="5358"/>
                    <a:pt x="16216" y="5007"/>
                  </a:cubicBezTo>
                  <a:cubicBezTo>
                    <a:pt x="16088" y="4783"/>
                    <a:pt x="15829" y="4672"/>
                    <a:pt x="15547" y="4672"/>
                  </a:cubicBezTo>
                  <a:cubicBezTo>
                    <a:pt x="15386" y="4672"/>
                    <a:pt x="15218" y="4708"/>
                    <a:pt x="15063" y="4781"/>
                  </a:cubicBezTo>
                  <a:cubicBezTo>
                    <a:pt x="14913" y="4856"/>
                    <a:pt x="14762" y="4932"/>
                    <a:pt x="14637" y="5057"/>
                  </a:cubicBezTo>
                  <a:cubicBezTo>
                    <a:pt x="13509" y="5934"/>
                    <a:pt x="12231" y="6561"/>
                    <a:pt x="11028" y="7338"/>
                  </a:cubicBezTo>
                  <a:cubicBezTo>
                    <a:pt x="10747" y="7508"/>
                    <a:pt x="10546" y="7603"/>
                    <a:pt x="10393" y="7603"/>
                  </a:cubicBezTo>
                  <a:cubicBezTo>
                    <a:pt x="10165" y="7603"/>
                    <a:pt x="10045" y="7392"/>
                    <a:pt x="9925" y="6911"/>
                  </a:cubicBezTo>
                  <a:cubicBezTo>
                    <a:pt x="9649" y="5909"/>
                    <a:pt x="9424" y="4906"/>
                    <a:pt x="9173" y="3904"/>
                  </a:cubicBezTo>
                  <a:cubicBezTo>
                    <a:pt x="9048" y="3478"/>
                    <a:pt x="8923" y="3077"/>
                    <a:pt x="8973" y="2626"/>
                  </a:cubicBezTo>
                  <a:cubicBezTo>
                    <a:pt x="8973" y="2350"/>
                    <a:pt x="8973" y="2099"/>
                    <a:pt x="8973" y="1824"/>
                  </a:cubicBezTo>
                  <a:cubicBezTo>
                    <a:pt x="8973" y="746"/>
                    <a:pt x="8797" y="520"/>
                    <a:pt x="7820" y="119"/>
                  </a:cubicBezTo>
                  <a:cubicBezTo>
                    <a:pt x="7619" y="42"/>
                    <a:pt x="7461" y="1"/>
                    <a:pt x="733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109" name="Google Shape;109;p6"/>
          <p:cNvGrpSpPr/>
          <p:nvPr/>
        </p:nvGrpSpPr>
        <p:grpSpPr>
          <a:xfrm rot="-1131748">
            <a:off x="256690" y="5397670"/>
            <a:ext cx="570033" cy="755628"/>
            <a:chOff x="477400" y="383100"/>
            <a:chExt cx="484975" cy="642875"/>
          </a:xfrm>
        </p:grpSpPr>
        <p:sp>
          <p:nvSpPr>
            <p:cNvPr id="110" name="Google Shape;110;p6"/>
            <p:cNvSpPr/>
            <p:nvPr/>
          </p:nvSpPr>
          <p:spPr>
            <a:xfrm>
              <a:off x="477400" y="383100"/>
              <a:ext cx="484975" cy="642875"/>
            </a:xfrm>
            <a:custGeom>
              <a:avLst/>
              <a:gdLst/>
              <a:ahLst/>
              <a:cxnLst/>
              <a:rect l="l" t="t" r="r" b="b"/>
              <a:pathLst>
                <a:path w="19399" h="25715" extrusionOk="0">
                  <a:moveTo>
                    <a:pt x="17845" y="5287"/>
                  </a:moveTo>
                  <a:cubicBezTo>
                    <a:pt x="17845" y="5312"/>
                    <a:pt x="17845" y="5337"/>
                    <a:pt x="17820" y="5337"/>
                  </a:cubicBezTo>
                  <a:cubicBezTo>
                    <a:pt x="17820" y="5337"/>
                    <a:pt x="17820" y="5312"/>
                    <a:pt x="17820" y="5287"/>
                  </a:cubicBezTo>
                  <a:close/>
                  <a:moveTo>
                    <a:pt x="9082" y="1"/>
                  </a:moveTo>
                  <a:cubicBezTo>
                    <a:pt x="8991" y="1"/>
                    <a:pt x="8913" y="63"/>
                    <a:pt x="8872" y="199"/>
                  </a:cubicBezTo>
                  <a:cubicBezTo>
                    <a:pt x="8697" y="776"/>
                    <a:pt x="8521" y="1352"/>
                    <a:pt x="8647" y="1979"/>
                  </a:cubicBezTo>
                  <a:cubicBezTo>
                    <a:pt x="8622" y="2079"/>
                    <a:pt x="8622" y="2204"/>
                    <a:pt x="8622" y="2305"/>
                  </a:cubicBezTo>
                  <a:cubicBezTo>
                    <a:pt x="8471" y="2480"/>
                    <a:pt x="8496" y="2680"/>
                    <a:pt x="8471" y="2881"/>
                  </a:cubicBezTo>
                  <a:cubicBezTo>
                    <a:pt x="8371" y="4635"/>
                    <a:pt x="8020" y="6365"/>
                    <a:pt x="7694" y="8069"/>
                  </a:cubicBezTo>
                  <a:cubicBezTo>
                    <a:pt x="7586" y="8558"/>
                    <a:pt x="7556" y="8693"/>
                    <a:pt x="7302" y="8693"/>
                  </a:cubicBezTo>
                  <a:cubicBezTo>
                    <a:pt x="7204" y="8693"/>
                    <a:pt x="7073" y="8673"/>
                    <a:pt x="6892" y="8645"/>
                  </a:cubicBezTo>
                  <a:cubicBezTo>
                    <a:pt x="5489" y="8420"/>
                    <a:pt x="4110" y="7969"/>
                    <a:pt x="2657" y="7969"/>
                  </a:cubicBezTo>
                  <a:cubicBezTo>
                    <a:pt x="2306" y="7693"/>
                    <a:pt x="1880" y="7793"/>
                    <a:pt x="1479" y="7743"/>
                  </a:cubicBezTo>
                  <a:cubicBezTo>
                    <a:pt x="1153" y="7493"/>
                    <a:pt x="752" y="7593"/>
                    <a:pt x="426" y="7467"/>
                  </a:cubicBezTo>
                  <a:cubicBezTo>
                    <a:pt x="393" y="7454"/>
                    <a:pt x="357" y="7448"/>
                    <a:pt x="322" y="7448"/>
                  </a:cubicBezTo>
                  <a:cubicBezTo>
                    <a:pt x="226" y="7448"/>
                    <a:pt x="130" y="7494"/>
                    <a:pt x="75" y="7568"/>
                  </a:cubicBezTo>
                  <a:cubicBezTo>
                    <a:pt x="0" y="7693"/>
                    <a:pt x="0" y="7868"/>
                    <a:pt x="100" y="7944"/>
                  </a:cubicBezTo>
                  <a:cubicBezTo>
                    <a:pt x="551" y="8295"/>
                    <a:pt x="702" y="8921"/>
                    <a:pt x="1253" y="9147"/>
                  </a:cubicBezTo>
                  <a:cubicBezTo>
                    <a:pt x="1328" y="9322"/>
                    <a:pt x="1454" y="9397"/>
                    <a:pt x="1629" y="9422"/>
                  </a:cubicBezTo>
                  <a:cubicBezTo>
                    <a:pt x="1805" y="9723"/>
                    <a:pt x="2080" y="9924"/>
                    <a:pt x="2331" y="10099"/>
                  </a:cubicBezTo>
                  <a:cubicBezTo>
                    <a:pt x="3108" y="10676"/>
                    <a:pt x="3910" y="11202"/>
                    <a:pt x="4687" y="11753"/>
                  </a:cubicBezTo>
                  <a:cubicBezTo>
                    <a:pt x="5288" y="12179"/>
                    <a:pt x="5313" y="12204"/>
                    <a:pt x="4912" y="12831"/>
                  </a:cubicBezTo>
                  <a:cubicBezTo>
                    <a:pt x="4336" y="13658"/>
                    <a:pt x="3734" y="14485"/>
                    <a:pt x="3233" y="15362"/>
                  </a:cubicBezTo>
                  <a:cubicBezTo>
                    <a:pt x="2105" y="16691"/>
                    <a:pt x="1404" y="18295"/>
                    <a:pt x="401" y="19698"/>
                  </a:cubicBezTo>
                  <a:cubicBezTo>
                    <a:pt x="125" y="20099"/>
                    <a:pt x="226" y="20475"/>
                    <a:pt x="476" y="20826"/>
                  </a:cubicBezTo>
                  <a:cubicBezTo>
                    <a:pt x="598" y="20982"/>
                    <a:pt x="740" y="21039"/>
                    <a:pt x="889" y="21039"/>
                  </a:cubicBezTo>
                  <a:cubicBezTo>
                    <a:pt x="1075" y="21039"/>
                    <a:pt x="1272" y="20949"/>
                    <a:pt x="1454" y="20851"/>
                  </a:cubicBezTo>
                  <a:cubicBezTo>
                    <a:pt x="2707" y="20174"/>
                    <a:pt x="3759" y="19272"/>
                    <a:pt x="4837" y="18395"/>
                  </a:cubicBezTo>
                  <a:cubicBezTo>
                    <a:pt x="5514" y="18244"/>
                    <a:pt x="5865" y="17693"/>
                    <a:pt x="6241" y="17192"/>
                  </a:cubicBezTo>
                  <a:cubicBezTo>
                    <a:pt x="6366" y="17167"/>
                    <a:pt x="6416" y="17092"/>
                    <a:pt x="6441" y="16991"/>
                  </a:cubicBezTo>
                  <a:cubicBezTo>
                    <a:pt x="6566" y="16816"/>
                    <a:pt x="6642" y="16565"/>
                    <a:pt x="6993" y="16565"/>
                  </a:cubicBezTo>
                  <a:cubicBezTo>
                    <a:pt x="7093" y="16966"/>
                    <a:pt x="7168" y="17392"/>
                    <a:pt x="7268" y="17793"/>
                  </a:cubicBezTo>
                  <a:cubicBezTo>
                    <a:pt x="7469" y="18545"/>
                    <a:pt x="7394" y="19347"/>
                    <a:pt x="7820" y="20024"/>
                  </a:cubicBezTo>
                  <a:cubicBezTo>
                    <a:pt x="7995" y="21252"/>
                    <a:pt x="8120" y="22530"/>
                    <a:pt x="8321" y="23758"/>
                  </a:cubicBezTo>
                  <a:cubicBezTo>
                    <a:pt x="8371" y="24260"/>
                    <a:pt x="8521" y="24736"/>
                    <a:pt x="8697" y="25212"/>
                  </a:cubicBezTo>
                  <a:cubicBezTo>
                    <a:pt x="8769" y="25452"/>
                    <a:pt x="8910" y="25715"/>
                    <a:pt x="9185" y="25715"/>
                  </a:cubicBezTo>
                  <a:cubicBezTo>
                    <a:pt x="9198" y="25715"/>
                    <a:pt x="9210" y="25714"/>
                    <a:pt x="9223" y="25713"/>
                  </a:cubicBezTo>
                  <a:cubicBezTo>
                    <a:pt x="9524" y="25688"/>
                    <a:pt x="9549" y="25387"/>
                    <a:pt x="9624" y="25187"/>
                  </a:cubicBezTo>
                  <a:cubicBezTo>
                    <a:pt x="9825" y="24560"/>
                    <a:pt x="9875" y="23884"/>
                    <a:pt x="9875" y="23207"/>
                  </a:cubicBezTo>
                  <a:cubicBezTo>
                    <a:pt x="9850" y="23207"/>
                    <a:pt x="9825" y="23207"/>
                    <a:pt x="9825" y="23182"/>
                  </a:cubicBezTo>
                  <a:lnTo>
                    <a:pt x="9825" y="23182"/>
                  </a:lnTo>
                  <a:cubicBezTo>
                    <a:pt x="9825" y="23182"/>
                    <a:pt x="9875" y="23207"/>
                    <a:pt x="9875" y="23207"/>
                  </a:cubicBezTo>
                  <a:cubicBezTo>
                    <a:pt x="10125" y="22706"/>
                    <a:pt x="10251" y="22179"/>
                    <a:pt x="10251" y="21603"/>
                  </a:cubicBezTo>
                  <a:cubicBezTo>
                    <a:pt x="10652" y="20099"/>
                    <a:pt x="10978" y="18570"/>
                    <a:pt x="11053" y="16991"/>
                  </a:cubicBezTo>
                  <a:cubicBezTo>
                    <a:pt x="11303" y="16816"/>
                    <a:pt x="11579" y="16766"/>
                    <a:pt x="11880" y="16766"/>
                  </a:cubicBezTo>
                  <a:lnTo>
                    <a:pt x="11855" y="16791"/>
                  </a:lnTo>
                  <a:cubicBezTo>
                    <a:pt x="12105" y="17117"/>
                    <a:pt x="12456" y="17192"/>
                    <a:pt x="12857" y="17217"/>
                  </a:cubicBezTo>
                  <a:cubicBezTo>
                    <a:pt x="14912" y="18119"/>
                    <a:pt x="17043" y="18821"/>
                    <a:pt x="19323" y="19097"/>
                  </a:cubicBezTo>
                  <a:cubicBezTo>
                    <a:pt x="19399" y="18495"/>
                    <a:pt x="19123" y="18094"/>
                    <a:pt x="18822" y="17743"/>
                  </a:cubicBezTo>
                  <a:cubicBezTo>
                    <a:pt x="18271" y="17117"/>
                    <a:pt x="17744" y="16490"/>
                    <a:pt x="17068" y="15964"/>
                  </a:cubicBezTo>
                  <a:cubicBezTo>
                    <a:pt x="16717" y="15488"/>
                    <a:pt x="16391" y="14961"/>
                    <a:pt x="15915" y="14585"/>
                  </a:cubicBezTo>
                  <a:cubicBezTo>
                    <a:pt x="15765" y="14134"/>
                    <a:pt x="15464" y="13833"/>
                    <a:pt x="15063" y="13583"/>
                  </a:cubicBezTo>
                  <a:cubicBezTo>
                    <a:pt x="14812" y="12931"/>
                    <a:pt x="14261" y="12530"/>
                    <a:pt x="13835" y="12004"/>
                  </a:cubicBezTo>
                  <a:cubicBezTo>
                    <a:pt x="13885" y="11803"/>
                    <a:pt x="13860" y="11553"/>
                    <a:pt x="13985" y="11427"/>
                  </a:cubicBezTo>
                  <a:cubicBezTo>
                    <a:pt x="14787" y="10450"/>
                    <a:pt x="15439" y="9372"/>
                    <a:pt x="16216" y="8370"/>
                  </a:cubicBezTo>
                  <a:cubicBezTo>
                    <a:pt x="16642" y="7793"/>
                    <a:pt x="17018" y="7217"/>
                    <a:pt x="17293" y="6590"/>
                  </a:cubicBezTo>
                  <a:cubicBezTo>
                    <a:pt x="17694" y="6239"/>
                    <a:pt x="17970" y="5788"/>
                    <a:pt x="18271" y="5362"/>
                  </a:cubicBezTo>
                  <a:cubicBezTo>
                    <a:pt x="18421" y="5287"/>
                    <a:pt x="18496" y="5162"/>
                    <a:pt x="18496" y="4986"/>
                  </a:cubicBezTo>
                  <a:cubicBezTo>
                    <a:pt x="18772" y="4736"/>
                    <a:pt x="18947" y="4410"/>
                    <a:pt x="19098" y="4084"/>
                  </a:cubicBezTo>
                  <a:cubicBezTo>
                    <a:pt x="19274" y="3666"/>
                    <a:pt x="19122" y="3364"/>
                    <a:pt x="18743" y="3364"/>
                  </a:cubicBezTo>
                  <a:cubicBezTo>
                    <a:pt x="18690" y="3364"/>
                    <a:pt x="18633" y="3370"/>
                    <a:pt x="18572" y="3382"/>
                  </a:cubicBezTo>
                  <a:cubicBezTo>
                    <a:pt x="18246" y="3432"/>
                    <a:pt x="17945" y="3608"/>
                    <a:pt x="17644" y="3733"/>
                  </a:cubicBezTo>
                  <a:cubicBezTo>
                    <a:pt x="17494" y="3758"/>
                    <a:pt x="17343" y="3808"/>
                    <a:pt x="17293" y="3984"/>
                  </a:cubicBezTo>
                  <a:lnTo>
                    <a:pt x="17268" y="3984"/>
                  </a:lnTo>
                  <a:cubicBezTo>
                    <a:pt x="16942" y="3984"/>
                    <a:pt x="16667" y="4109"/>
                    <a:pt x="16441" y="4360"/>
                  </a:cubicBezTo>
                  <a:cubicBezTo>
                    <a:pt x="16166" y="4535"/>
                    <a:pt x="15815" y="4635"/>
                    <a:pt x="15639" y="4961"/>
                  </a:cubicBezTo>
                  <a:cubicBezTo>
                    <a:pt x="15389" y="5011"/>
                    <a:pt x="15188" y="5137"/>
                    <a:pt x="15063" y="5337"/>
                  </a:cubicBezTo>
                  <a:cubicBezTo>
                    <a:pt x="14887" y="5337"/>
                    <a:pt x="14737" y="5412"/>
                    <a:pt x="14662" y="5563"/>
                  </a:cubicBezTo>
                  <a:cubicBezTo>
                    <a:pt x="13409" y="6214"/>
                    <a:pt x="12381" y="7217"/>
                    <a:pt x="11153" y="7994"/>
                  </a:cubicBezTo>
                  <a:cubicBezTo>
                    <a:pt x="10802" y="6565"/>
                    <a:pt x="10376" y="5262"/>
                    <a:pt x="10176" y="3909"/>
                  </a:cubicBezTo>
                  <a:cubicBezTo>
                    <a:pt x="10025" y="2906"/>
                    <a:pt x="9825" y="1929"/>
                    <a:pt x="9649" y="951"/>
                  </a:cubicBezTo>
                  <a:cubicBezTo>
                    <a:pt x="9599" y="650"/>
                    <a:pt x="9524" y="350"/>
                    <a:pt x="9323" y="124"/>
                  </a:cubicBezTo>
                  <a:cubicBezTo>
                    <a:pt x="9243" y="44"/>
                    <a:pt x="9158" y="1"/>
                    <a:pt x="9082" y="1"/>
                  </a:cubicBezTo>
                  <a:close/>
                </a:path>
              </a:pathLst>
            </a:custGeom>
            <a:solidFill>
              <a:schemeClr val="accent6"/>
            </a:solidFill>
            <a:ln w="11430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chemeClr val="dk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1" name="Google Shape;111;p6"/>
            <p:cNvSpPr/>
            <p:nvPr/>
          </p:nvSpPr>
          <p:spPr>
            <a:xfrm>
              <a:off x="477400" y="383100"/>
              <a:ext cx="484975" cy="642875"/>
            </a:xfrm>
            <a:custGeom>
              <a:avLst/>
              <a:gdLst/>
              <a:ahLst/>
              <a:cxnLst/>
              <a:rect l="l" t="t" r="r" b="b"/>
              <a:pathLst>
                <a:path w="19399" h="25715" extrusionOk="0">
                  <a:moveTo>
                    <a:pt x="17845" y="5287"/>
                  </a:moveTo>
                  <a:cubicBezTo>
                    <a:pt x="17845" y="5312"/>
                    <a:pt x="17845" y="5337"/>
                    <a:pt x="17820" y="5337"/>
                  </a:cubicBezTo>
                  <a:cubicBezTo>
                    <a:pt x="17820" y="5337"/>
                    <a:pt x="17820" y="5312"/>
                    <a:pt x="17820" y="5287"/>
                  </a:cubicBezTo>
                  <a:close/>
                  <a:moveTo>
                    <a:pt x="9082" y="1"/>
                  </a:moveTo>
                  <a:cubicBezTo>
                    <a:pt x="8991" y="1"/>
                    <a:pt x="8913" y="63"/>
                    <a:pt x="8872" y="199"/>
                  </a:cubicBezTo>
                  <a:cubicBezTo>
                    <a:pt x="8697" y="776"/>
                    <a:pt x="8521" y="1352"/>
                    <a:pt x="8647" y="1979"/>
                  </a:cubicBezTo>
                  <a:cubicBezTo>
                    <a:pt x="8622" y="2079"/>
                    <a:pt x="8622" y="2204"/>
                    <a:pt x="8622" y="2305"/>
                  </a:cubicBezTo>
                  <a:cubicBezTo>
                    <a:pt x="8471" y="2480"/>
                    <a:pt x="8496" y="2680"/>
                    <a:pt x="8471" y="2881"/>
                  </a:cubicBezTo>
                  <a:cubicBezTo>
                    <a:pt x="8371" y="4635"/>
                    <a:pt x="8020" y="6365"/>
                    <a:pt x="7694" y="8069"/>
                  </a:cubicBezTo>
                  <a:cubicBezTo>
                    <a:pt x="7586" y="8558"/>
                    <a:pt x="7556" y="8693"/>
                    <a:pt x="7302" y="8693"/>
                  </a:cubicBezTo>
                  <a:cubicBezTo>
                    <a:pt x="7204" y="8693"/>
                    <a:pt x="7073" y="8673"/>
                    <a:pt x="6892" y="8645"/>
                  </a:cubicBezTo>
                  <a:cubicBezTo>
                    <a:pt x="5489" y="8420"/>
                    <a:pt x="4110" y="7969"/>
                    <a:pt x="2657" y="7969"/>
                  </a:cubicBezTo>
                  <a:cubicBezTo>
                    <a:pt x="2306" y="7693"/>
                    <a:pt x="1880" y="7793"/>
                    <a:pt x="1479" y="7743"/>
                  </a:cubicBezTo>
                  <a:cubicBezTo>
                    <a:pt x="1153" y="7493"/>
                    <a:pt x="752" y="7593"/>
                    <a:pt x="426" y="7467"/>
                  </a:cubicBezTo>
                  <a:cubicBezTo>
                    <a:pt x="393" y="7454"/>
                    <a:pt x="357" y="7448"/>
                    <a:pt x="322" y="7448"/>
                  </a:cubicBezTo>
                  <a:cubicBezTo>
                    <a:pt x="226" y="7448"/>
                    <a:pt x="130" y="7494"/>
                    <a:pt x="75" y="7568"/>
                  </a:cubicBezTo>
                  <a:cubicBezTo>
                    <a:pt x="0" y="7693"/>
                    <a:pt x="0" y="7868"/>
                    <a:pt x="100" y="7944"/>
                  </a:cubicBezTo>
                  <a:cubicBezTo>
                    <a:pt x="551" y="8295"/>
                    <a:pt x="702" y="8921"/>
                    <a:pt x="1253" y="9147"/>
                  </a:cubicBezTo>
                  <a:cubicBezTo>
                    <a:pt x="1328" y="9322"/>
                    <a:pt x="1454" y="9397"/>
                    <a:pt x="1629" y="9422"/>
                  </a:cubicBezTo>
                  <a:cubicBezTo>
                    <a:pt x="1805" y="9723"/>
                    <a:pt x="2080" y="9924"/>
                    <a:pt x="2331" y="10099"/>
                  </a:cubicBezTo>
                  <a:cubicBezTo>
                    <a:pt x="3108" y="10676"/>
                    <a:pt x="3910" y="11202"/>
                    <a:pt x="4687" y="11753"/>
                  </a:cubicBezTo>
                  <a:cubicBezTo>
                    <a:pt x="5288" y="12179"/>
                    <a:pt x="5313" y="12204"/>
                    <a:pt x="4912" y="12831"/>
                  </a:cubicBezTo>
                  <a:cubicBezTo>
                    <a:pt x="4336" y="13658"/>
                    <a:pt x="3734" y="14485"/>
                    <a:pt x="3233" y="15362"/>
                  </a:cubicBezTo>
                  <a:cubicBezTo>
                    <a:pt x="2105" y="16691"/>
                    <a:pt x="1404" y="18295"/>
                    <a:pt x="401" y="19698"/>
                  </a:cubicBezTo>
                  <a:cubicBezTo>
                    <a:pt x="125" y="20099"/>
                    <a:pt x="226" y="20475"/>
                    <a:pt x="476" y="20826"/>
                  </a:cubicBezTo>
                  <a:cubicBezTo>
                    <a:pt x="598" y="20982"/>
                    <a:pt x="740" y="21039"/>
                    <a:pt x="889" y="21039"/>
                  </a:cubicBezTo>
                  <a:cubicBezTo>
                    <a:pt x="1075" y="21039"/>
                    <a:pt x="1272" y="20949"/>
                    <a:pt x="1454" y="20851"/>
                  </a:cubicBezTo>
                  <a:cubicBezTo>
                    <a:pt x="2707" y="20174"/>
                    <a:pt x="3759" y="19272"/>
                    <a:pt x="4837" y="18395"/>
                  </a:cubicBezTo>
                  <a:cubicBezTo>
                    <a:pt x="5514" y="18244"/>
                    <a:pt x="5865" y="17693"/>
                    <a:pt x="6241" y="17192"/>
                  </a:cubicBezTo>
                  <a:cubicBezTo>
                    <a:pt x="6366" y="17167"/>
                    <a:pt x="6416" y="17092"/>
                    <a:pt x="6441" y="16991"/>
                  </a:cubicBezTo>
                  <a:cubicBezTo>
                    <a:pt x="6566" y="16816"/>
                    <a:pt x="6642" y="16565"/>
                    <a:pt x="6993" y="16565"/>
                  </a:cubicBezTo>
                  <a:cubicBezTo>
                    <a:pt x="7093" y="16966"/>
                    <a:pt x="7168" y="17392"/>
                    <a:pt x="7268" y="17793"/>
                  </a:cubicBezTo>
                  <a:cubicBezTo>
                    <a:pt x="7469" y="18545"/>
                    <a:pt x="7394" y="19347"/>
                    <a:pt x="7820" y="20024"/>
                  </a:cubicBezTo>
                  <a:cubicBezTo>
                    <a:pt x="7995" y="21252"/>
                    <a:pt x="8120" y="22530"/>
                    <a:pt x="8321" y="23758"/>
                  </a:cubicBezTo>
                  <a:cubicBezTo>
                    <a:pt x="8371" y="24260"/>
                    <a:pt x="8521" y="24736"/>
                    <a:pt x="8697" y="25212"/>
                  </a:cubicBezTo>
                  <a:cubicBezTo>
                    <a:pt x="8769" y="25452"/>
                    <a:pt x="8910" y="25715"/>
                    <a:pt x="9185" y="25715"/>
                  </a:cubicBezTo>
                  <a:cubicBezTo>
                    <a:pt x="9198" y="25715"/>
                    <a:pt x="9210" y="25714"/>
                    <a:pt x="9223" y="25713"/>
                  </a:cubicBezTo>
                  <a:cubicBezTo>
                    <a:pt x="9524" y="25688"/>
                    <a:pt x="9549" y="25387"/>
                    <a:pt x="9624" y="25187"/>
                  </a:cubicBezTo>
                  <a:cubicBezTo>
                    <a:pt x="9825" y="24560"/>
                    <a:pt x="9875" y="23884"/>
                    <a:pt x="9875" y="23207"/>
                  </a:cubicBezTo>
                  <a:cubicBezTo>
                    <a:pt x="9850" y="23207"/>
                    <a:pt x="9825" y="23207"/>
                    <a:pt x="9825" y="23182"/>
                  </a:cubicBezTo>
                  <a:lnTo>
                    <a:pt x="9825" y="23182"/>
                  </a:lnTo>
                  <a:cubicBezTo>
                    <a:pt x="9825" y="23182"/>
                    <a:pt x="9875" y="23207"/>
                    <a:pt x="9875" y="23207"/>
                  </a:cubicBezTo>
                  <a:cubicBezTo>
                    <a:pt x="10125" y="22706"/>
                    <a:pt x="10251" y="22179"/>
                    <a:pt x="10251" y="21603"/>
                  </a:cubicBezTo>
                  <a:cubicBezTo>
                    <a:pt x="10652" y="20099"/>
                    <a:pt x="10978" y="18570"/>
                    <a:pt x="11053" y="16991"/>
                  </a:cubicBezTo>
                  <a:cubicBezTo>
                    <a:pt x="11303" y="16816"/>
                    <a:pt x="11579" y="16766"/>
                    <a:pt x="11880" y="16766"/>
                  </a:cubicBezTo>
                  <a:lnTo>
                    <a:pt x="11855" y="16791"/>
                  </a:lnTo>
                  <a:cubicBezTo>
                    <a:pt x="12105" y="17117"/>
                    <a:pt x="12456" y="17192"/>
                    <a:pt x="12857" y="17217"/>
                  </a:cubicBezTo>
                  <a:cubicBezTo>
                    <a:pt x="14912" y="18119"/>
                    <a:pt x="17043" y="18821"/>
                    <a:pt x="19323" y="19097"/>
                  </a:cubicBezTo>
                  <a:cubicBezTo>
                    <a:pt x="19399" y="18495"/>
                    <a:pt x="19123" y="18094"/>
                    <a:pt x="18822" y="17743"/>
                  </a:cubicBezTo>
                  <a:cubicBezTo>
                    <a:pt x="18271" y="17117"/>
                    <a:pt x="17744" y="16490"/>
                    <a:pt x="17068" y="15964"/>
                  </a:cubicBezTo>
                  <a:cubicBezTo>
                    <a:pt x="16717" y="15488"/>
                    <a:pt x="16391" y="14961"/>
                    <a:pt x="15915" y="14585"/>
                  </a:cubicBezTo>
                  <a:cubicBezTo>
                    <a:pt x="15765" y="14134"/>
                    <a:pt x="15464" y="13833"/>
                    <a:pt x="15063" y="13583"/>
                  </a:cubicBezTo>
                  <a:cubicBezTo>
                    <a:pt x="14812" y="12931"/>
                    <a:pt x="14261" y="12530"/>
                    <a:pt x="13835" y="12004"/>
                  </a:cubicBezTo>
                  <a:cubicBezTo>
                    <a:pt x="13885" y="11803"/>
                    <a:pt x="13860" y="11553"/>
                    <a:pt x="13985" y="11427"/>
                  </a:cubicBezTo>
                  <a:cubicBezTo>
                    <a:pt x="14787" y="10450"/>
                    <a:pt x="15439" y="9372"/>
                    <a:pt x="16216" y="8370"/>
                  </a:cubicBezTo>
                  <a:cubicBezTo>
                    <a:pt x="16642" y="7793"/>
                    <a:pt x="17018" y="7217"/>
                    <a:pt x="17293" y="6590"/>
                  </a:cubicBezTo>
                  <a:cubicBezTo>
                    <a:pt x="17694" y="6239"/>
                    <a:pt x="17970" y="5788"/>
                    <a:pt x="18271" y="5362"/>
                  </a:cubicBezTo>
                  <a:cubicBezTo>
                    <a:pt x="18421" y="5287"/>
                    <a:pt x="18496" y="5162"/>
                    <a:pt x="18496" y="4986"/>
                  </a:cubicBezTo>
                  <a:cubicBezTo>
                    <a:pt x="18772" y="4736"/>
                    <a:pt x="18947" y="4410"/>
                    <a:pt x="19098" y="4084"/>
                  </a:cubicBezTo>
                  <a:cubicBezTo>
                    <a:pt x="19274" y="3666"/>
                    <a:pt x="19122" y="3364"/>
                    <a:pt x="18743" y="3364"/>
                  </a:cubicBezTo>
                  <a:cubicBezTo>
                    <a:pt x="18690" y="3364"/>
                    <a:pt x="18633" y="3370"/>
                    <a:pt x="18572" y="3382"/>
                  </a:cubicBezTo>
                  <a:cubicBezTo>
                    <a:pt x="18246" y="3432"/>
                    <a:pt x="17945" y="3608"/>
                    <a:pt x="17644" y="3733"/>
                  </a:cubicBezTo>
                  <a:cubicBezTo>
                    <a:pt x="17494" y="3758"/>
                    <a:pt x="17343" y="3808"/>
                    <a:pt x="17293" y="3984"/>
                  </a:cubicBezTo>
                  <a:lnTo>
                    <a:pt x="17268" y="3984"/>
                  </a:lnTo>
                  <a:cubicBezTo>
                    <a:pt x="16942" y="3984"/>
                    <a:pt x="16667" y="4109"/>
                    <a:pt x="16441" y="4360"/>
                  </a:cubicBezTo>
                  <a:cubicBezTo>
                    <a:pt x="16166" y="4535"/>
                    <a:pt x="15815" y="4635"/>
                    <a:pt x="15639" y="4961"/>
                  </a:cubicBezTo>
                  <a:cubicBezTo>
                    <a:pt x="15389" y="5011"/>
                    <a:pt x="15188" y="5137"/>
                    <a:pt x="15063" y="5337"/>
                  </a:cubicBezTo>
                  <a:cubicBezTo>
                    <a:pt x="14887" y="5337"/>
                    <a:pt x="14737" y="5412"/>
                    <a:pt x="14662" y="5563"/>
                  </a:cubicBezTo>
                  <a:cubicBezTo>
                    <a:pt x="13409" y="6214"/>
                    <a:pt x="12381" y="7217"/>
                    <a:pt x="11153" y="7994"/>
                  </a:cubicBezTo>
                  <a:cubicBezTo>
                    <a:pt x="10802" y="6565"/>
                    <a:pt x="10376" y="5262"/>
                    <a:pt x="10176" y="3909"/>
                  </a:cubicBezTo>
                  <a:cubicBezTo>
                    <a:pt x="10025" y="2906"/>
                    <a:pt x="9825" y="1929"/>
                    <a:pt x="9649" y="951"/>
                  </a:cubicBezTo>
                  <a:cubicBezTo>
                    <a:pt x="9599" y="650"/>
                    <a:pt x="9524" y="350"/>
                    <a:pt x="9323" y="124"/>
                  </a:cubicBezTo>
                  <a:cubicBezTo>
                    <a:pt x="9243" y="44"/>
                    <a:pt x="9158" y="1"/>
                    <a:pt x="908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112" name="Google Shape;112;p6"/>
          <p:cNvSpPr txBox="1">
            <a:spLocks noGrp="1"/>
          </p:cNvSpPr>
          <p:nvPr>
            <p:ph type="title"/>
          </p:nvPr>
        </p:nvSpPr>
        <p:spPr>
          <a:xfrm>
            <a:off x="960000" y="593367"/>
            <a:ext cx="10272000" cy="76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552539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bg>
      <p:bgPr>
        <a:solidFill>
          <a:schemeClr val="accent2"/>
        </a:solidFill>
        <a:effectLst/>
      </p:bgPr>
    </p:bg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" name="Google Shape;40;p3"/>
          <p:cNvGrpSpPr/>
          <p:nvPr/>
        </p:nvGrpSpPr>
        <p:grpSpPr>
          <a:xfrm>
            <a:off x="314401" y="284734"/>
            <a:ext cx="11563191" cy="6288533"/>
            <a:chOff x="235800" y="213550"/>
            <a:chExt cx="8672393" cy="4716400"/>
          </a:xfrm>
        </p:grpSpPr>
        <p:sp>
          <p:nvSpPr>
            <p:cNvPr id="41" name="Google Shape;41;p3"/>
            <p:cNvSpPr/>
            <p:nvPr/>
          </p:nvSpPr>
          <p:spPr>
            <a:xfrm>
              <a:off x="420024" y="213550"/>
              <a:ext cx="8311596" cy="4715505"/>
            </a:xfrm>
            <a:custGeom>
              <a:avLst/>
              <a:gdLst/>
              <a:ahLst/>
              <a:cxnLst/>
              <a:rect l="l" t="t" r="r" b="b"/>
              <a:pathLst>
                <a:path w="141824" h="89559" extrusionOk="0">
                  <a:moveTo>
                    <a:pt x="9819" y="0"/>
                  </a:moveTo>
                  <a:cubicBezTo>
                    <a:pt x="4591" y="0"/>
                    <a:pt x="304" y="4267"/>
                    <a:pt x="285" y="9500"/>
                  </a:cubicBezTo>
                  <a:lnTo>
                    <a:pt x="20" y="79757"/>
                  </a:lnTo>
                  <a:cubicBezTo>
                    <a:pt x="1" y="85001"/>
                    <a:pt x="4276" y="89308"/>
                    <a:pt x="9520" y="89327"/>
                  </a:cubicBezTo>
                  <a:lnTo>
                    <a:pt x="40300" y="89442"/>
                  </a:lnTo>
                  <a:lnTo>
                    <a:pt x="135808" y="89551"/>
                  </a:lnTo>
                  <a:lnTo>
                    <a:pt x="137983" y="89559"/>
                  </a:lnTo>
                  <a:cubicBezTo>
                    <a:pt x="137987" y="89559"/>
                    <a:pt x="137992" y="89559"/>
                    <a:pt x="137996" y="89559"/>
                  </a:cubicBezTo>
                  <a:cubicBezTo>
                    <a:pt x="139922" y="89559"/>
                    <a:pt x="141502" y="87986"/>
                    <a:pt x="141510" y="86060"/>
                  </a:cubicBezTo>
                  <a:lnTo>
                    <a:pt x="141818" y="3758"/>
                  </a:lnTo>
                  <a:cubicBezTo>
                    <a:pt x="141823" y="1829"/>
                    <a:pt x="140249" y="242"/>
                    <a:pt x="138319" y="235"/>
                  </a:cubicBezTo>
                  <a:lnTo>
                    <a:pt x="136144" y="225"/>
                  </a:lnTo>
                  <a:lnTo>
                    <a:pt x="40635" y="116"/>
                  </a:lnTo>
                  <a:lnTo>
                    <a:pt x="9855" y="0"/>
                  </a:lnTo>
                  <a:cubicBezTo>
                    <a:pt x="9843" y="0"/>
                    <a:pt x="9831" y="0"/>
                    <a:pt x="981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" name="Google Shape;42;p3"/>
            <p:cNvSpPr/>
            <p:nvPr/>
          </p:nvSpPr>
          <p:spPr>
            <a:xfrm>
              <a:off x="596481" y="214234"/>
              <a:ext cx="8311713" cy="4715716"/>
            </a:xfrm>
            <a:custGeom>
              <a:avLst/>
              <a:gdLst/>
              <a:ahLst/>
              <a:cxnLst/>
              <a:rect l="l" t="t" r="r" b="b"/>
              <a:pathLst>
                <a:path w="141826" h="89563" extrusionOk="0">
                  <a:moveTo>
                    <a:pt x="9822" y="1"/>
                  </a:moveTo>
                  <a:cubicBezTo>
                    <a:pt x="4592" y="1"/>
                    <a:pt x="306" y="4268"/>
                    <a:pt x="285" y="9501"/>
                  </a:cubicBezTo>
                  <a:lnTo>
                    <a:pt x="21" y="79759"/>
                  </a:lnTo>
                  <a:cubicBezTo>
                    <a:pt x="1" y="85004"/>
                    <a:pt x="4276" y="89308"/>
                    <a:pt x="9520" y="89329"/>
                  </a:cubicBezTo>
                  <a:lnTo>
                    <a:pt x="40301" y="89445"/>
                  </a:lnTo>
                  <a:lnTo>
                    <a:pt x="135810" y="89553"/>
                  </a:lnTo>
                  <a:lnTo>
                    <a:pt x="137984" y="89562"/>
                  </a:lnTo>
                  <a:cubicBezTo>
                    <a:pt x="137988" y="89562"/>
                    <a:pt x="137993" y="89562"/>
                    <a:pt x="137997" y="89562"/>
                  </a:cubicBezTo>
                  <a:cubicBezTo>
                    <a:pt x="139924" y="89562"/>
                    <a:pt x="141504" y="87990"/>
                    <a:pt x="141511" y="86063"/>
                  </a:cubicBezTo>
                  <a:lnTo>
                    <a:pt x="141820" y="3761"/>
                  </a:lnTo>
                  <a:cubicBezTo>
                    <a:pt x="141826" y="1827"/>
                    <a:pt x="140249" y="239"/>
                    <a:pt x="138317" y="233"/>
                  </a:cubicBezTo>
                  <a:lnTo>
                    <a:pt x="136143" y="225"/>
                  </a:lnTo>
                  <a:lnTo>
                    <a:pt x="40635" y="117"/>
                  </a:lnTo>
                  <a:lnTo>
                    <a:pt x="9856" y="1"/>
                  </a:lnTo>
                  <a:cubicBezTo>
                    <a:pt x="9845" y="1"/>
                    <a:pt x="9833" y="1"/>
                    <a:pt x="982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" name="Google Shape;43;p3"/>
            <p:cNvSpPr/>
            <p:nvPr/>
          </p:nvSpPr>
          <p:spPr>
            <a:xfrm>
              <a:off x="810919" y="559949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3" y="0"/>
                  </a:moveTo>
                  <a:lnTo>
                    <a:pt x="0" y="5896"/>
                  </a:lnTo>
                  <a:lnTo>
                    <a:pt x="5897" y="5920"/>
                  </a:lnTo>
                  <a:lnTo>
                    <a:pt x="5918" y="23"/>
                  </a:lnTo>
                  <a:lnTo>
                    <a:pt x="23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" name="Google Shape;44;p3"/>
            <p:cNvSpPr/>
            <p:nvPr/>
          </p:nvSpPr>
          <p:spPr>
            <a:xfrm>
              <a:off x="250174" y="605967"/>
              <a:ext cx="733502" cy="85034"/>
            </a:xfrm>
            <a:custGeom>
              <a:avLst/>
              <a:gdLst/>
              <a:ahLst/>
              <a:cxnLst/>
              <a:rect l="l" t="t" r="r" b="b"/>
              <a:pathLst>
                <a:path w="13931" h="1615" extrusionOk="0">
                  <a:moveTo>
                    <a:pt x="786" y="0"/>
                  </a:moveTo>
                  <a:cubicBezTo>
                    <a:pt x="355" y="0"/>
                    <a:pt x="3" y="349"/>
                    <a:pt x="2" y="782"/>
                  </a:cubicBezTo>
                  <a:cubicBezTo>
                    <a:pt x="1" y="1214"/>
                    <a:pt x="350" y="1567"/>
                    <a:pt x="783" y="1568"/>
                  </a:cubicBezTo>
                  <a:lnTo>
                    <a:pt x="13141" y="1614"/>
                  </a:lnTo>
                  <a:cubicBezTo>
                    <a:pt x="13141" y="1614"/>
                    <a:pt x="13142" y="1614"/>
                    <a:pt x="13142" y="1614"/>
                  </a:cubicBezTo>
                  <a:cubicBezTo>
                    <a:pt x="13574" y="1614"/>
                    <a:pt x="13926" y="1265"/>
                    <a:pt x="13927" y="833"/>
                  </a:cubicBezTo>
                  <a:cubicBezTo>
                    <a:pt x="13930" y="399"/>
                    <a:pt x="13579" y="47"/>
                    <a:pt x="13147" y="46"/>
                  </a:cubicBezTo>
                  <a:lnTo>
                    <a:pt x="788" y="0"/>
                  </a:lnTo>
                  <a:cubicBezTo>
                    <a:pt x="788" y="0"/>
                    <a:pt x="787" y="0"/>
                    <a:pt x="78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" name="Google Shape;45;p3"/>
            <p:cNvSpPr/>
            <p:nvPr/>
          </p:nvSpPr>
          <p:spPr>
            <a:xfrm>
              <a:off x="249700" y="738071"/>
              <a:ext cx="733397" cy="85034"/>
            </a:xfrm>
            <a:custGeom>
              <a:avLst/>
              <a:gdLst/>
              <a:ahLst/>
              <a:cxnLst/>
              <a:rect l="l" t="t" r="r" b="b"/>
              <a:pathLst>
                <a:path w="13929" h="1615" extrusionOk="0">
                  <a:moveTo>
                    <a:pt x="782" y="0"/>
                  </a:moveTo>
                  <a:cubicBezTo>
                    <a:pt x="353" y="0"/>
                    <a:pt x="3" y="350"/>
                    <a:pt x="1" y="782"/>
                  </a:cubicBezTo>
                  <a:cubicBezTo>
                    <a:pt x="0" y="1214"/>
                    <a:pt x="349" y="1566"/>
                    <a:pt x="783" y="1568"/>
                  </a:cubicBezTo>
                  <a:lnTo>
                    <a:pt x="13140" y="1614"/>
                  </a:lnTo>
                  <a:cubicBezTo>
                    <a:pt x="13141" y="1614"/>
                    <a:pt x="13143" y="1614"/>
                    <a:pt x="13144" y="1614"/>
                  </a:cubicBezTo>
                  <a:cubicBezTo>
                    <a:pt x="13575" y="1614"/>
                    <a:pt x="13926" y="1265"/>
                    <a:pt x="13927" y="833"/>
                  </a:cubicBezTo>
                  <a:cubicBezTo>
                    <a:pt x="13929" y="400"/>
                    <a:pt x="13580" y="47"/>
                    <a:pt x="13145" y="46"/>
                  </a:cubicBezTo>
                  <a:lnTo>
                    <a:pt x="788" y="0"/>
                  </a:lnTo>
                  <a:cubicBezTo>
                    <a:pt x="786" y="0"/>
                    <a:pt x="784" y="0"/>
                    <a:pt x="78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" name="Google Shape;46;p3"/>
            <p:cNvSpPr/>
            <p:nvPr/>
          </p:nvSpPr>
          <p:spPr>
            <a:xfrm>
              <a:off x="808918" y="1088367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3" y="1"/>
                  </a:moveTo>
                  <a:lnTo>
                    <a:pt x="1" y="5898"/>
                  </a:lnTo>
                  <a:lnTo>
                    <a:pt x="5897" y="5920"/>
                  </a:lnTo>
                  <a:lnTo>
                    <a:pt x="5919" y="23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" name="Google Shape;47;p3"/>
            <p:cNvSpPr/>
            <p:nvPr/>
          </p:nvSpPr>
          <p:spPr>
            <a:xfrm>
              <a:off x="248173" y="1134385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4" y="0"/>
                  </a:moveTo>
                  <a:cubicBezTo>
                    <a:pt x="353" y="0"/>
                    <a:pt x="2" y="348"/>
                    <a:pt x="1" y="782"/>
                  </a:cubicBezTo>
                  <a:cubicBezTo>
                    <a:pt x="0" y="1213"/>
                    <a:pt x="349" y="1566"/>
                    <a:pt x="783" y="1568"/>
                  </a:cubicBezTo>
                  <a:lnTo>
                    <a:pt x="13141" y="1615"/>
                  </a:lnTo>
                  <a:cubicBezTo>
                    <a:pt x="13142" y="1615"/>
                    <a:pt x="13142" y="1615"/>
                    <a:pt x="13143" y="1615"/>
                  </a:cubicBezTo>
                  <a:cubicBezTo>
                    <a:pt x="13574" y="1615"/>
                    <a:pt x="13927" y="1266"/>
                    <a:pt x="13928" y="834"/>
                  </a:cubicBezTo>
                  <a:cubicBezTo>
                    <a:pt x="13930" y="399"/>
                    <a:pt x="13582" y="48"/>
                    <a:pt x="13145" y="47"/>
                  </a:cubicBezTo>
                  <a:lnTo>
                    <a:pt x="788" y="0"/>
                  </a:lnTo>
                  <a:cubicBezTo>
                    <a:pt x="787" y="0"/>
                    <a:pt x="785" y="0"/>
                    <a:pt x="78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" name="Google Shape;48;p3"/>
            <p:cNvSpPr/>
            <p:nvPr/>
          </p:nvSpPr>
          <p:spPr>
            <a:xfrm>
              <a:off x="247647" y="1266594"/>
              <a:ext cx="733502" cy="84981"/>
            </a:xfrm>
            <a:custGeom>
              <a:avLst/>
              <a:gdLst/>
              <a:ahLst/>
              <a:cxnLst/>
              <a:rect l="l" t="t" r="r" b="b"/>
              <a:pathLst>
                <a:path w="13931" h="1614" extrusionOk="0">
                  <a:moveTo>
                    <a:pt x="785" y="0"/>
                  </a:moveTo>
                  <a:cubicBezTo>
                    <a:pt x="354" y="0"/>
                    <a:pt x="3" y="348"/>
                    <a:pt x="2" y="780"/>
                  </a:cubicBezTo>
                  <a:cubicBezTo>
                    <a:pt x="1" y="1212"/>
                    <a:pt x="350" y="1565"/>
                    <a:pt x="783" y="1566"/>
                  </a:cubicBezTo>
                  <a:lnTo>
                    <a:pt x="13141" y="1613"/>
                  </a:lnTo>
                  <a:cubicBezTo>
                    <a:pt x="13142" y="1613"/>
                    <a:pt x="13143" y="1613"/>
                    <a:pt x="13144" y="1613"/>
                  </a:cubicBezTo>
                  <a:cubicBezTo>
                    <a:pt x="13578" y="1613"/>
                    <a:pt x="13927" y="1265"/>
                    <a:pt x="13928" y="832"/>
                  </a:cubicBezTo>
                  <a:cubicBezTo>
                    <a:pt x="13930" y="399"/>
                    <a:pt x="13581" y="47"/>
                    <a:pt x="13146" y="47"/>
                  </a:cubicBezTo>
                  <a:lnTo>
                    <a:pt x="788" y="0"/>
                  </a:lnTo>
                  <a:cubicBezTo>
                    <a:pt x="787" y="0"/>
                    <a:pt x="786" y="0"/>
                    <a:pt x="78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" name="Google Shape;49;p3"/>
            <p:cNvSpPr/>
            <p:nvPr/>
          </p:nvSpPr>
          <p:spPr>
            <a:xfrm>
              <a:off x="806970" y="1616837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2" y="1"/>
                  </a:moveTo>
                  <a:lnTo>
                    <a:pt x="0" y="5898"/>
                  </a:lnTo>
                  <a:lnTo>
                    <a:pt x="5897" y="5920"/>
                  </a:lnTo>
                  <a:lnTo>
                    <a:pt x="5918" y="24"/>
                  </a:lnTo>
                  <a:lnTo>
                    <a:pt x="2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" name="Google Shape;50;p3"/>
            <p:cNvSpPr/>
            <p:nvPr/>
          </p:nvSpPr>
          <p:spPr>
            <a:xfrm>
              <a:off x="246172" y="1662802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7" y="0"/>
                  </a:moveTo>
                  <a:cubicBezTo>
                    <a:pt x="356" y="0"/>
                    <a:pt x="4" y="350"/>
                    <a:pt x="3" y="781"/>
                  </a:cubicBezTo>
                  <a:cubicBezTo>
                    <a:pt x="1" y="1214"/>
                    <a:pt x="350" y="1567"/>
                    <a:pt x="784" y="1568"/>
                  </a:cubicBezTo>
                  <a:lnTo>
                    <a:pt x="13142" y="1615"/>
                  </a:lnTo>
                  <a:cubicBezTo>
                    <a:pt x="13143" y="1615"/>
                    <a:pt x="13145" y="1615"/>
                    <a:pt x="13147" y="1615"/>
                  </a:cubicBezTo>
                  <a:cubicBezTo>
                    <a:pt x="13577" y="1615"/>
                    <a:pt x="13927" y="1265"/>
                    <a:pt x="13928" y="835"/>
                  </a:cubicBezTo>
                  <a:cubicBezTo>
                    <a:pt x="13929" y="400"/>
                    <a:pt x="13580" y="48"/>
                    <a:pt x="13147" y="47"/>
                  </a:cubicBezTo>
                  <a:lnTo>
                    <a:pt x="789" y="0"/>
                  </a:lnTo>
                  <a:cubicBezTo>
                    <a:pt x="789" y="0"/>
                    <a:pt x="788" y="0"/>
                    <a:pt x="7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" name="Google Shape;51;p3"/>
            <p:cNvSpPr/>
            <p:nvPr/>
          </p:nvSpPr>
          <p:spPr>
            <a:xfrm>
              <a:off x="245751" y="1794959"/>
              <a:ext cx="733344" cy="85034"/>
            </a:xfrm>
            <a:custGeom>
              <a:avLst/>
              <a:gdLst/>
              <a:ahLst/>
              <a:cxnLst/>
              <a:rect l="l" t="t" r="r" b="b"/>
              <a:pathLst>
                <a:path w="13928" h="1615" extrusionOk="0">
                  <a:moveTo>
                    <a:pt x="787" y="0"/>
                  </a:moveTo>
                  <a:cubicBezTo>
                    <a:pt x="355" y="0"/>
                    <a:pt x="2" y="349"/>
                    <a:pt x="1" y="782"/>
                  </a:cubicBezTo>
                  <a:cubicBezTo>
                    <a:pt x="0" y="1214"/>
                    <a:pt x="350" y="1565"/>
                    <a:pt x="783" y="1568"/>
                  </a:cubicBezTo>
                  <a:lnTo>
                    <a:pt x="13140" y="1614"/>
                  </a:lnTo>
                  <a:cubicBezTo>
                    <a:pt x="13141" y="1614"/>
                    <a:pt x="13143" y="1614"/>
                    <a:pt x="13144" y="1614"/>
                  </a:cubicBezTo>
                  <a:cubicBezTo>
                    <a:pt x="13575" y="1614"/>
                    <a:pt x="13926" y="1266"/>
                    <a:pt x="13927" y="834"/>
                  </a:cubicBezTo>
                  <a:cubicBezTo>
                    <a:pt x="13928" y="400"/>
                    <a:pt x="13579" y="47"/>
                    <a:pt x="13146" y="47"/>
                  </a:cubicBezTo>
                  <a:lnTo>
                    <a:pt x="789" y="0"/>
                  </a:lnTo>
                  <a:cubicBezTo>
                    <a:pt x="788" y="0"/>
                    <a:pt x="788" y="0"/>
                    <a:pt x="7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" name="Google Shape;52;p3"/>
            <p:cNvSpPr/>
            <p:nvPr/>
          </p:nvSpPr>
          <p:spPr>
            <a:xfrm>
              <a:off x="804969" y="2145307"/>
              <a:ext cx="311650" cy="311703"/>
            </a:xfrm>
            <a:custGeom>
              <a:avLst/>
              <a:gdLst/>
              <a:ahLst/>
              <a:cxnLst/>
              <a:rect l="l" t="t" r="r" b="b"/>
              <a:pathLst>
                <a:path w="5919" h="5920" extrusionOk="0">
                  <a:moveTo>
                    <a:pt x="23" y="1"/>
                  </a:moveTo>
                  <a:lnTo>
                    <a:pt x="1" y="5897"/>
                  </a:lnTo>
                  <a:lnTo>
                    <a:pt x="5896" y="5919"/>
                  </a:lnTo>
                  <a:lnTo>
                    <a:pt x="5919" y="24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" name="Google Shape;53;p3"/>
            <p:cNvSpPr/>
            <p:nvPr/>
          </p:nvSpPr>
          <p:spPr>
            <a:xfrm>
              <a:off x="244172" y="2191325"/>
              <a:ext cx="733502" cy="85034"/>
            </a:xfrm>
            <a:custGeom>
              <a:avLst/>
              <a:gdLst/>
              <a:ahLst/>
              <a:cxnLst/>
              <a:rect l="l" t="t" r="r" b="b"/>
              <a:pathLst>
                <a:path w="13931" h="1615" extrusionOk="0">
                  <a:moveTo>
                    <a:pt x="786" y="0"/>
                  </a:moveTo>
                  <a:cubicBezTo>
                    <a:pt x="353" y="0"/>
                    <a:pt x="2" y="349"/>
                    <a:pt x="1" y="780"/>
                  </a:cubicBezTo>
                  <a:cubicBezTo>
                    <a:pt x="0" y="1214"/>
                    <a:pt x="349" y="1567"/>
                    <a:pt x="783" y="1568"/>
                  </a:cubicBezTo>
                  <a:lnTo>
                    <a:pt x="13140" y="1614"/>
                  </a:lnTo>
                  <a:cubicBezTo>
                    <a:pt x="13141" y="1614"/>
                    <a:pt x="13141" y="1614"/>
                    <a:pt x="13142" y="1614"/>
                  </a:cubicBezTo>
                  <a:cubicBezTo>
                    <a:pt x="13574" y="1614"/>
                    <a:pt x="13927" y="1265"/>
                    <a:pt x="13928" y="833"/>
                  </a:cubicBezTo>
                  <a:cubicBezTo>
                    <a:pt x="13931" y="400"/>
                    <a:pt x="13581" y="48"/>
                    <a:pt x="13146" y="46"/>
                  </a:cubicBezTo>
                  <a:lnTo>
                    <a:pt x="788" y="0"/>
                  </a:lnTo>
                  <a:cubicBezTo>
                    <a:pt x="787" y="0"/>
                    <a:pt x="787" y="0"/>
                    <a:pt x="78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" name="Google Shape;54;p3"/>
            <p:cNvSpPr/>
            <p:nvPr/>
          </p:nvSpPr>
          <p:spPr>
            <a:xfrm>
              <a:off x="243645" y="2323324"/>
              <a:ext cx="733555" cy="85086"/>
            </a:xfrm>
            <a:custGeom>
              <a:avLst/>
              <a:gdLst/>
              <a:ahLst/>
              <a:cxnLst/>
              <a:rect l="l" t="t" r="r" b="b"/>
              <a:pathLst>
                <a:path w="13932" h="1616" extrusionOk="0">
                  <a:moveTo>
                    <a:pt x="788" y="1"/>
                  </a:moveTo>
                  <a:cubicBezTo>
                    <a:pt x="356" y="1"/>
                    <a:pt x="4" y="350"/>
                    <a:pt x="3" y="782"/>
                  </a:cubicBezTo>
                  <a:cubicBezTo>
                    <a:pt x="1" y="1216"/>
                    <a:pt x="352" y="1568"/>
                    <a:pt x="784" y="1569"/>
                  </a:cubicBezTo>
                  <a:lnTo>
                    <a:pt x="13143" y="1616"/>
                  </a:lnTo>
                  <a:cubicBezTo>
                    <a:pt x="13144" y="1616"/>
                    <a:pt x="13145" y="1616"/>
                    <a:pt x="13146" y="1616"/>
                  </a:cubicBezTo>
                  <a:cubicBezTo>
                    <a:pt x="13577" y="1616"/>
                    <a:pt x="13928" y="1266"/>
                    <a:pt x="13929" y="835"/>
                  </a:cubicBezTo>
                  <a:cubicBezTo>
                    <a:pt x="13931" y="401"/>
                    <a:pt x="13581" y="51"/>
                    <a:pt x="13147" y="47"/>
                  </a:cubicBezTo>
                  <a:lnTo>
                    <a:pt x="789" y="1"/>
                  </a:lnTo>
                  <a:cubicBezTo>
                    <a:pt x="789" y="1"/>
                    <a:pt x="788" y="1"/>
                    <a:pt x="78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" name="Google Shape;55;p3"/>
            <p:cNvSpPr/>
            <p:nvPr/>
          </p:nvSpPr>
          <p:spPr>
            <a:xfrm>
              <a:off x="802968" y="2673830"/>
              <a:ext cx="311650" cy="311703"/>
            </a:xfrm>
            <a:custGeom>
              <a:avLst/>
              <a:gdLst/>
              <a:ahLst/>
              <a:cxnLst/>
              <a:rect l="l" t="t" r="r" b="b"/>
              <a:pathLst>
                <a:path w="5919" h="5920" extrusionOk="0">
                  <a:moveTo>
                    <a:pt x="23" y="1"/>
                  </a:moveTo>
                  <a:lnTo>
                    <a:pt x="0" y="5897"/>
                  </a:lnTo>
                  <a:lnTo>
                    <a:pt x="5898" y="5919"/>
                  </a:lnTo>
                  <a:lnTo>
                    <a:pt x="5918" y="22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" name="Google Shape;56;p3"/>
            <p:cNvSpPr/>
            <p:nvPr/>
          </p:nvSpPr>
          <p:spPr>
            <a:xfrm>
              <a:off x="242224" y="2719638"/>
              <a:ext cx="733502" cy="85139"/>
            </a:xfrm>
            <a:custGeom>
              <a:avLst/>
              <a:gdLst/>
              <a:ahLst/>
              <a:cxnLst/>
              <a:rect l="l" t="t" r="r" b="b"/>
              <a:pathLst>
                <a:path w="13931" h="1617" extrusionOk="0">
                  <a:moveTo>
                    <a:pt x="790" y="1"/>
                  </a:moveTo>
                  <a:cubicBezTo>
                    <a:pt x="356" y="1"/>
                    <a:pt x="5" y="350"/>
                    <a:pt x="2" y="782"/>
                  </a:cubicBezTo>
                  <a:cubicBezTo>
                    <a:pt x="1" y="1217"/>
                    <a:pt x="351" y="1569"/>
                    <a:pt x="783" y="1570"/>
                  </a:cubicBezTo>
                  <a:lnTo>
                    <a:pt x="13140" y="1617"/>
                  </a:lnTo>
                  <a:cubicBezTo>
                    <a:pt x="13575" y="1617"/>
                    <a:pt x="13926" y="1270"/>
                    <a:pt x="13927" y="838"/>
                  </a:cubicBezTo>
                  <a:cubicBezTo>
                    <a:pt x="13930" y="402"/>
                    <a:pt x="13580" y="51"/>
                    <a:pt x="13149" y="48"/>
                  </a:cubicBezTo>
                  <a:lnTo>
                    <a:pt x="79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" name="Google Shape;57;p3"/>
            <p:cNvSpPr/>
            <p:nvPr/>
          </p:nvSpPr>
          <p:spPr>
            <a:xfrm>
              <a:off x="241697" y="2851795"/>
              <a:ext cx="733502" cy="85086"/>
            </a:xfrm>
            <a:custGeom>
              <a:avLst/>
              <a:gdLst/>
              <a:ahLst/>
              <a:cxnLst/>
              <a:rect l="l" t="t" r="r" b="b"/>
              <a:pathLst>
                <a:path w="13931" h="1616" extrusionOk="0">
                  <a:moveTo>
                    <a:pt x="787" y="1"/>
                  </a:moveTo>
                  <a:cubicBezTo>
                    <a:pt x="354" y="1"/>
                    <a:pt x="4" y="350"/>
                    <a:pt x="2" y="783"/>
                  </a:cubicBezTo>
                  <a:cubicBezTo>
                    <a:pt x="0" y="1216"/>
                    <a:pt x="350" y="1569"/>
                    <a:pt x="784" y="1570"/>
                  </a:cubicBezTo>
                  <a:lnTo>
                    <a:pt x="13141" y="1616"/>
                  </a:lnTo>
                  <a:cubicBezTo>
                    <a:pt x="13142" y="1616"/>
                    <a:pt x="13142" y="1616"/>
                    <a:pt x="13143" y="1616"/>
                  </a:cubicBezTo>
                  <a:cubicBezTo>
                    <a:pt x="13577" y="1616"/>
                    <a:pt x="13927" y="1266"/>
                    <a:pt x="13930" y="835"/>
                  </a:cubicBezTo>
                  <a:cubicBezTo>
                    <a:pt x="13931" y="401"/>
                    <a:pt x="13582" y="49"/>
                    <a:pt x="13147" y="48"/>
                  </a:cubicBezTo>
                  <a:lnTo>
                    <a:pt x="789" y="1"/>
                  </a:lnTo>
                  <a:cubicBezTo>
                    <a:pt x="788" y="1"/>
                    <a:pt x="788" y="1"/>
                    <a:pt x="7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" name="Google Shape;58;p3"/>
            <p:cNvSpPr/>
            <p:nvPr/>
          </p:nvSpPr>
          <p:spPr>
            <a:xfrm>
              <a:off x="800968" y="3202195"/>
              <a:ext cx="311703" cy="311808"/>
            </a:xfrm>
            <a:custGeom>
              <a:avLst/>
              <a:gdLst/>
              <a:ahLst/>
              <a:cxnLst/>
              <a:rect l="l" t="t" r="r" b="b"/>
              <a:pathLst>
                <a:path w="5920" h="5922" extrusionOk="0">
                  <a:moveTo>
                    <a:pt x="23" y="1"/>
                  </a:moveTo>
                  <a:lnTo>
                    <a:pt x="1" y="5897"/>
                  </a:lnTo>
                  <a:lnTo>
                    <a:pt x="5898" y="5921"/>
                  </a:lnTo>
                  <a:lnTo>
                    <a:pt x="5920" y="24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9" name="Google Shape;59;p3"/>
            <p:cNvSpPr/>
            <p:nvPr/>
          </p:nvSpPr>
          <p:spPr>
            <a:xfrm>
              <a:off x="240275" y="3248161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7" y="1"/>
                  </a:moveTo>
                  <a:cubicBezTo>
                    <a:pt x="353" y="1"/>
                    <a:pt x="2" y="350"/>
                    <a:pt x="1" y="782"/>
                  </a:cubicBezTo>
                  <a:cubicBezTo>
                    <a:pt x="0" y="1216"/>
                    <a:pt x="350" y="1568"/>
                    <a:pt x="783" y="1570"/>
                  </a:cubicBezTo>
                  <a:lnTo>
                    <a:pt x="13141" y="1616"/>
                  </a:lnTo>
                  <a:cubicBezTo>
                    <a:pt x="13142" y="1616"/>
                    <a:pt x="13144" y="1616"/>
                    <a:pt x="13145" y="1616"/>
                  </a:cubicBezTo>
                  <a:cubicBezTo>
                    <a:pt x="13575" y="1616"/>
                    <a:pt x="13927" y="1268"/>
                    <a:pt x="13928" y="835"/>
                  </a:cubicBezTo>
                  <a:cubicBezTo>
                    <a:pt x="13930" y="401"/>
                    <a:pt x="13581" y="50"/>
                    <a:pt x="13146" y="48"/>
                  </a:cubicBezTo>
                  <a:lnTo>
                    <a:pt x="789" y="1"/>
                  </a:lnTo>
                  <a:cubicBezTo>
                    <a:pt x="788" y="1"/>
                    <a:pt x="788" y="1"/>
                    <a:pt x="7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0" name="Google Shape;60;p3"/>
            <p:cNvSpPr/>
            <p:nvPr/>
          </p:nvSpPr>
          <p:spPr>
            <a:xfrm>
              <a:off x="239749" y="3380318"/>
              <a:ext cx="733502" cy="84981"/>
            </a:xfrm>
            <a:custGeom>
              <a:avLst/>
              <a:gdLst/>
              <a:ahLst/>
              <a:cxnLst/>
              <a:rect l="l" t="t" r="r" b="b"/>
              <a:pathLst>
                <a:path w="13931" h="1614" extrusionOk="0">
                  <a:moveTo>
                    <a:pt x="783" y="1"/>
                  </a:moveTo>
                  <a:cubicBezTo>
                    <a:pt x="353" y="1"/>
                    <a:pt x="5" y="350"/>
                    <a:pt x="2" y="780"/>
                  </a:cubicBezTo>
                  <a:cubicBezTo>
                    <a:pt x="1" y="1215"/>
                    <a:pt x="351" y="1566"/>
                    <a:pt x="783" y="1569"/>
                  </a:cubicBezTo>
                  <a:lnTo>
                    <a:pt x="13141" y="1614"/>
                  </a:lnTo>
                  <a:cubicBezTo>
                    <a:pt x="13142" y="1614"/>
                    <a:pt x="13144" y="1614"/>
                    <a:pt x="13146" y="1614"/>
                  </a:cubicBezTo>
                  <a:cubicBezTo>
                    <a:pt x="13576" y="1614"/>
                    <a:pt x="13926" y="1263"/>
                    <a:pt x="13927" y="835"/>
                  </a:cubicBezTo>
                  <a:cubicBezTo>
                    <a:pt x="13930" y="400"/>
                    <a:pt x="13580" y="48"/>
                    <a:pt x="13147" y="45"/>
                  </a:cubicBezTo>
                  <a:lnTo>
                    <a:pt x="788" y="1"/>
                  </a:lnTo>
                  <a:cubicBezTo>
                    <a:pt x="787" y="1"/>
                    <a:pt x="785" y="1"/>
                    <a:pt x="78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1" name="Google Shape;61;p3"/>
            <p:cNvSpPr/>
            <p:nvPr/>
          </p:nvSpPr>
          <p:spPr>
            <a:xfrm>
              <a:off x="799019" y="3730665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2" y="1"/>
                  </a:moveTo>
                  <a:lnTo>
                    <a:pt x="0" y="5897"/>
                  </a:lnTo>
                  <a:lnTo>
                    <a:pt x="5898" y="5920"/>
                  </a:lnTo>
                  <a:lnTo>
                    <a:pt x="5918" y="23"/>
                  </a:lnTo>
                  <a:lnTo>
                    <a:pt x="2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2" name="Google Shape;62;p3"/>
            <p:cNvSpPr/>
            <p:nvPr/>
          </p:nvSpPr>
          <p:spPr>
            <a:xfrm>
              <a:off x="238275" y="3776578"/>
              <a:ext cx="733449" cy="85034"/>
            </a:xfrm>
            <a:custGeom>
              <a:avLst/>
              <a:gdLst/>
              <a:ahLst/>
              <a:cxnLst/>
              <a:rect l="l" t="t" r="r" b="b"/>
              <a:pathLst>
                <a:path w="13930" h="1615" extrusionOk="0">
                  <a:moveTo>
                    <a:pt x="786" y="1"/>
                  </a:moveTo>
                  <a:cubicBezTo>
                    <a:pt x="355" y="1"/>
                    <a:pt x="3" y="351"/>
                    <a:pt x="2" y="782"/>
                  </a:cubicBezTo>
                  <a:cubicBezTo>
                    <a:pt x="1" y="1215"/>
                    <a:pt x="350" y="1568"/>
                    <a:pt x="783" y="1569"/>
                  </a:cubicBezTo>
                  <a:lnTo>
                    <a:pt x="13140" y="1615"/>
                  </a:lnTo>
                  <a:cubicBezTo>
                    <a:pt x="13142" y="1615"/>
                    <a:pt x="13144" y="1615"/>
                    <a:pt x="13146" y="1615"/>
                  </a:cubicBezTo>
                  <a:cubicBezTo>
                    <a:pt x="13577" y="1615"/>
                    <a:pt x="13926" y="1267"/>
                    <a:pt x="13928" y="834"/>
                  </a:cubicBezTo>
                  <a:cubicBezTo>
                    <a:pt x="13929" y="404"/>
                    <a:pt x="13580" y="50"/>
                    <a:pt x="13147" y="48"/>
                  </a:cubicBezTo>
                  <a:lnTo>
                    <a:pt x="788" y="1"/>
                  </a:lnTo>
                  <a:cubicBezTo>
                    <a:pt x="788" y="1"/>
                    <a:pt x="787" y="1"/>
                    <a:pt x="78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" name="Google Shape;63;p3"/>
            <p:cNvSpPr/>
            <p:nvPr/>
          </p:nvSpPr>
          <p:spPr>
            <a:xfrm>
              <a:off x="237801" y="3908683"/>
              <a:ext cx="733449" cy="85139"/>
            </a:xfrm>
            <a:custGeom>
              <a:avLst/>
              <a:gdLst/>
              <a:ahLst/>
              <a:cxnLst/>
              <a:rect l="l" t="t" r="r" b="b"/>
              <a:pathLst>
                <a:path w="13930" h="1617" extrusionOk="0">
                  <a:moveTo>
                    <a:pt x="789" y="1"/>
                  </a:moveTo>
                  <a:cubicBezTo>
                    <a:pt x="354" y="1"/>
                    <a:pt x="2" y="350"/>
                    <a:pt x="1" y="782"/>
                  </a:cubicBezTo>
                  <a:cubicBezTo>
                    <a:pt x="0" y="1216"/>
                    <a:pt x="349" y="1569"/>
                    <a:pt x="783" y="1570"/>
                  </a:cubicBezTo>
                  <a:lnTo>
                    <a:pt x="13140" y="1617"/>
                  </a:lnTo>
                  <a:cubicBezTo>
                    <a:pt x="13141" y="1617"/>
                    <a:pt x="13141" y="1617"/>
                    <a:pt x="13142" y="1617"/>
                  </a:cubicBezTo>
                  <a:cubicBezTo>
                    <a:pt x="13575" y="1617"/>
                    <a:pt x="13926" y="1267"/>
                    <a:pt x="13927" y="835"/>
                  </a:cubicBezTo>
                  <a:cubicBezTo>
                    <a:pt x="13930" y="402"/>
                    <a:pt x="13579" y="50"/>
                    <a:pt x="13146" y="47"/>
                  </a:cubicBezTo>
                  <a:lnTo>
                    <a:pt x="78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4" name="Google Shape;64;p3"/>
            <p:cNvSpPr/>
            <p:nvPr/>
          </p:nvSpPr>
          <p:spPr>
            <a:xfrm>
              <a:off x="1326852" y="576450"/>
              <a:ext cx="7375789" cy="3990588"/>
            </a:xfrm>
            <a:custGeom>
              <a:avLst/>
              <a:gdLst/>
              <a:ahLst/>
              <a:cxnLst/>
              <a:rect l="l" t="t" r="r" b="b"/>
              <a:pathLst>
                <a:path w="275216" h="156509" extrusionOk="0">
                  <a:moveTo>
                    <a:pt x="6251" y="311"/>
                  </a:moveTo>
                  <a:lnTo>
                    <a:pt x="6251" y="6247"/>
                  </a:lnTo>
                  <a:lnTo>
                    <a:pt x="315" y="6247"/>
                  </a:lnTo>
                  <a:lnTo>
                    <a:pt x="315" y="311"/>
                  </a:lnTo>
                  <a:close/>
                  <a:moveTo>
                    <a:pt x="12498" y="311"/>
                  </a:moveTo>
                  <a:lnTo>
                    <a:pt x="12498" y="6247"/>
                  </a:lnTo>
                  <a:lnTo>
                    <a:pt x="6562" y="6247"/>
                  </a:lnTo>
                  <a:lnTo>
                    <a:pt x="6562" y="311"/>
                  </a:lnTo>
                  <a:close/>
                  <a:moveTo>
                    <a:pt x="18745" y="311"/>
                  </a:moveTo>
                  <a:lnTo>
                    <a:pt x="18745" y="6247"/>
                  </a:lnTo>
                  <a:lnTo>
                    <a:pt x="12810" y="6247"/>
                  </a:lnTo>
                  <a:lnTo>
                    <a:pt x="12810" y="311"/>
                  </a:lnTo>
                  <a:close/>
                  <a:moveTo>
                    <a:pt x="24992" y="311"/>
                  </a:moveTo>
                  <a:lnTo>
                    <a:pt x="24992" y="6247"/>
                  </a:lnTo>
                  <a:lnTo>
                    <a:pt x="19058" y="6247"/>
                  </a:lnTo>
                  <a:lnTo>
                    <a:pt x="19058" y="311"/>
                  </a:lnTo>
                  <a:close/>
                  <a:moveTo>
                    <a:pt x="31241" y="311"/>
                  </a:moveTo>
                  <a:lnTo>
                    <a:pt x="31241" y="6247"/>
                  </a:lnTo>
                  <a:lnTo>
                    <a:pt x="25305" y="6247"/>
                  </a:lnTo>
                  <a:lnTo>
                    <a:pt x="25305" y="311"/>
                  </a:lnTo>
                  <a:close/>
                  <a:moveTo>
                    <a:pt x="37489" y="311"/>
                  </a:moveTo>
                  <a:lnTo>
                    <a:pt x="37489" y="6247"/>
                  </a:lnTo>
                  <a:lnTo>
                    <a:pt x="31553" y="6247"/>
                  </a:lnTo>
                  <a:lnTo>
                    <a:pt x="31553" y="311"/>
                  </a:lnTo>
                  <a:close/>
                  <a:moveTo>
                    <a:pt x="43737" y="311"/>
                  </a:moveTo>
                  <a:lnTo>
                    <a:pt x="43737" y="6247"/>
                  </a:lnTo>
                  <a:lnTo>
                    <a:pt x="37802" y="6247"/>
                  </a:lnTo>
                  <a:lnTo>
                    <a:pt x="37802" y="311"/>
                  </a:lnTo>
                  <a:close/>
                  <a:moveTo>
                    <a:pt x="49985" y="311"/>
                  </a:moveTo>
                  <a:lnTo>
                    <a:pt x="49985" y="6247"/>
                  </a:lnTo>
                  <a:lnTo>
                    <a:pt x="44049" y="6247"/>
                  </a:lnTo>
                  <a:lnTo>
                    <a:pt x="44049" y="311"/>
                  </a:lnTo>
                  <a:close/>
                  <a:moveTo>
                    <a:pt x="56232" y="311"/>
                  </a:moveTo>
                  <a:lnTo>
                    <a:pt x="56232" y="6247"/>
                  </a:lnTo>
                  <a:lnTo>
                    <a:pt x="50296" y="6247"/>
                  </a:lnTo>
                  <a:lnTo>
                    <a:pt x="50296" y="311"/>
                  </a:lnTo>
                  <a:close/>
                  <a:moveTo>
                    <a:pt x="62480" y="311"/>
                  </a:moveTo>
                  <a:lnTo>
                    <a:pt x="62480" y="6247"/>
                  </a:lnTo>
                  <a:lnTo>
                    <a:pt x="56545" y="6247"/>
                  </a:lnTo>
                  <a:lnTo>
                    <a:pt x="56545" y="311"/>
                  </a:lnTo>
                  <a:close/>
                  <a:moveTo>
                    <a:pt x="68727" y="311"/>
                  </a:moveTo>
                  <a:lnTo>
                    <a:pt x="68727" y="6247"/>
                  </a:lnTo>
                  <a:lnTo>
                    <a:pt x="62792" y="6247"/>
                  </a:lnTo>
                  <a:lnTo>
                    <a:pt x="62792" y="311"/>
                  </a:lnTo>
                  <a:close/>
                  <a:moveTo>
                    <a:pt x="74975" y="311"/>
                  </a:moveTo>
                  <a:lnTo>
                    <a:pt x="74975" y="6247"/>
                  </a:lnTo>
                  <a:lnTo>
                    <a:pt x="69039" y="6247"/>
                  </a:lnTo>
                  <a:lnTo>
                    <a:pt x="69039" y="311"/>
                  </a:lnTo>
                  <a:close/>
                  <a:moveTo>
                    <a:pt x="81223" y="311"/>
                  </a:moveTo>
                  <a:lnTo>
                    <a:pt x="81223" y="6247"/>
                  </a:lnTo>
                  <a:lnTo>
                    <a:pt x="75286" y="6247"/>
                  </a:lnTo>
                  <a:lnTo>
                    <a:pt x="75286" y="311"/>
                  </a:lnTo>
                  <a:close/>
                  <a:moveTo>
                    <a:pt x="87470" y="311"/>
                  </a:moveTo>
                  <a:lnTo>
                    <a:pt x="87470" y="6247"/>
                  </a:lnTo>
                  <a:lnTo>
                    <a:pt x="81535" y="6247"/>
                  </a:lnTo>
                  <a:lnTo>
                    <a:pt x="81535" y="311"/>
                  </a:lnTo>
                  <a:close/>
                  <a:moveTo>
                    <a:pt x="93720" y="311"/>
                  </a:moveTo>
                  <a:lnTo>
                    <a:pt x="93720" y="6247"/>
                  </a:lnTo>
                  <a:lnTo>
                    <a:pt x="87784" y="6247"/>
                  </a:lnTo>
                  <a:lnTo>
                    <a:pt x="87784" y="311"/>
                  </a:lnTo>
                  <a:close/>
                  <a:moveTo>
                    <a:pt x="99967" y="311"/>
                  </a:moveTo>
                  <a:lnTo>
                    <a:pt x="99967" y="6247"/>
                  </a:lnTo>
                  <a:lnTo>
                    <a:pt x="94031" y="6247"/>
                  </a:lnTo>
                  <a:lnTo>
                    <a:pt x="94031" y="311"/>
                  </a:lnTo>
                  <a:close/>
                  <a:moveTo>
                    <a:pt x="106214" y="311"/>
                  </a:moveTo>
                  <a:lnTo>
                    <a:pt x="106214" y="6247"/>
                  </a:lnTo>
                  <a:lnTo>
                    <a:pt x="100280" y="6247"/>
                  </a:lnTo>
                  <a:lnTo>
                    <a:pt x="100280" y="311"/>
                  </a:lnTo>
                  <a:close/>
                  <a:moveTo>
                    <a:pt x="112461" y="311"/>
                  </a:moveTo>
                  <a:lnTo>
                    <a:pt x="112461" y="6247"/>
                  </a:lnTo>
                  <a:lnTo>
                    <a:pt x="106527" y="6247"/>
                  </a:lnTo>
                  <a:lnTo>
                    <a:pt x="106527" y="311"/>
                  </a:lnTo>
                  <a:close/>
                  <a:moveTo>
                    <a:pt x="118710" y="311"/>
                  </a:moveTo>
                  <a:lnTo>
                    <a:pt x="118710" y="6247"/>
                  </a:lnTo>
                  <a:lnTo>
                    <a:pt x="112774" y="6247"/>
                  </a:lnTo>
                  <a:lnTo>
                    <a:pt x="112774" y="311"/>
                  </a:lnTo>
                  <a:close/>
                  <a:moveTo>
                    <a:pt x="124957" y="311"/>
                  </a:moveTo>
                  <a:lnTo>
                    <a:pt x="124957" y="6247"/>
                  </a:lnTo>
                  <a:lnTo>
                    <a:pt x="119021" y="6247"/>
                  </a:lnTo>
                  <a:lnTo>
                    <a:pt x="119021" y="311"/>
                  </a:lnTo>
                  <a:close/>
                  <a:moveTo>
                    <a:pt x="131204" y="311"/>
                  </a:moveTo>
                  <a:lnTo>
                    <a:pt x="131204" y="6247"/>
                  </a:lnTo>
                  <a:lnTo>
                    <a:pt x="125270" y="6247"/>
                  </a:lnTo>
                  <a:lnTo>
                    <a:pt x="125270" y="311"/>
                  </a:lnTo>
                  <a:close/>
                  <a:moveTo>
                    <a:pt x="137451" y="311"/>
                  </a:moveTo>
                  <a:lnTo>
                    <a:pt x="137451" y="6247"/>
                  </a:lnTo>
                  <a:lnTo>
                    <a:pt x="131517" y="6247"/>
                  </a:lnTo>
                  <a:lnTo>
                    <a:pt x="131517" y="311"/>
                  </a:lnTo>
                  <a:close/>
                  <a:moveTo>
                    <a:pt x="143702" y="311"/>
                  </a:moveTo>
                  <a:lnTo>
                    <a:pt x="143702" y="6247"/>
                  </a:lnTo>
                  <a:lnTo>
                    <a:pt x="137766" y="6247"/>
                  </a:lnTo>
                  <a:lnTo>
                    <a:pt x="137766" y="311"/>
                  </a:lnTo>
                  <a:close/>
                  <a:moveTo>
                    <a:pt x="149949" y="311"/>
                  </a:moveTo>
                  <a:lnTo>
                    <a:pt x="149949" y="6247"/>
                  </a:lnTo>
                  <a:lnTo>
                    <a:pt x="144015" y="6247"/>
                  </a:lnTo>
                  <a:lnTo>
                    <a:pt x="144015" y="311"/>
                  </a:lnTo>
                  <a:close/>
                  <a:moveTo>
                    <a:pt x="156196" y="311"/>
                  </a:moveTo>
                  <a:lnTo>
                    <a:pt x="156196" y="6247"/>
                  </a:lnTo>
                  <a:lnTo>
                    <a:pt x="150262" y="6247"/>
                  </a:lnTo>
                  <a:lnTo>
                    <a:pt x="150262" y="311"/>
                  </a:lnTo>
                  <a:close/>
                  <a:moveTo>
                    <a:pt x="162445" y="311"/>
                  </a:moveTo>
                  <a:lnTo>
                    <a:pt x="162445" y="6247"/>
                  </a:lnTo>
                  <a:lnTo>
                    <a:pt x="156509" y="6247"/>
                  </a:lnTo>
                  <a:lnTo>
                    <a:pt x="156509" y="311"/>
                  </a:lnTo>
                  <a:close/>
                  <a:moveTo>
                    <a:pt x="168692" y="311"/>
                  </a:moveTo>
                  <a:lnTo>
                    <a:pt x="168692" y="6247"/>
                  </a:lnTo>
                  <a:lnTo>
                    <a:pt x="162756" y="6247"/>
                  </a:lnTo>
                  <a:lnTo>
                    <a:pt x="162756" y="311"/>
                  </a:lnTo>
                  <a:close/>
                  <a:moveTo>
                    <a:pt x="174939" y="311"/>
                  </a:moveTo>
                  <a:lnTo>
                    <a:pt x="174939" y="6247"/>
                  </a:lnTo>
                  <a:lnTo>
                    <a:pt x="169005" y="6247"/>
                  </a:lnTo>
                  <a:lnTo>
                    <a:pt x="169005" y="311"/>
                  </a:lnTo>
                  <a:close/>
                  <a:moveTo>
                    <a:pt x="181186" y="311"/>
                  </a:moveTo>
                  <a:lnTo>
                    <a:pt x="181186" y="6247"/>
                  </a:lnTo>
                  <a:lnTo>
                    <a:pt x="175252" y="6247"/>
                  </a:lnTo>
                  <a:lnTo>
                    <a:pt x="175252" y="311"/>
                  </a:lnTo>
                  <a:close/>
                  <a:moveTo>
                    <a:pt x="187435" y="311"/>
                  </a:moveTo>
                  <a:lnTo>
                    <a:pt x="187435" y="6247"/>
                  </a:lnTo>
                  <a:lnTo>
                    <a:pt x="181499" y="6247"/>
                  </a:lnTo>
                  <a:lnTo>
                    <a:pt x="181499" y="311"/>
                  </a:lnTo>
                  <a:close/>
                  <a:moveTo>
                    <a:pt x="193684" y="311"/>
                  </a:moveTo>
                  <a:lnTo>
                    <a:pt x="193684" y="6247"/>
                  </a:lnTo>
                  <a:lnTo>
                    <a:pt x="187749" y="6247"/>
                  </a:lnTo>
                  <a:lnTo>
                    <a:pt x="187749" y="311"/>
                  </a:lnTo>
                  <a:close/>
                  <a:moveTo>
                    <a:pt x="199931" y="311"/>
                  </a:moveTo>
                  <a:lnTo>
                    <a:pt x="199931" y="6247"/>
                  </a:lnTo>
                  <a:lnTo>
                    <a:pt x="193996" y="6247"/>
                  </a:lnTo>
                  <a:lnTo>
                    <a:pt x="193996" y="311"/>
                  </a:lnTo>
                  <a:close/>
                  <a:moveTo>
                    <a:pt x="206180" y="311"/>
                  </a:moveTo>
                  <a:lnTo>
                    <a:pt x="206180" y="6247"/>
                  </a:lnTo>
                  <a:lnTo>
                    <a:pt x="200244" y="6247"/>
                  </a:lnTo>
                  <a:lnTo>
                    <a:pt x="200244" y="311"/>
                  </a:lnTo>
                  <a:close/>
                  <a:moveTo>
                    <a:pt x="212427" y="311"/>
                  </a:moveTo>
                  <a:lnTo>
                    <a:pt x="212427" y="6247"/>
                  </a:lnTo>
                  <a:lnTo>
                    <a:pt x="206491" y="6247"/>
                  </a:lnTo>
                  <a:lnTo>
                    <a:pt x="206491" y="311"/>
                  </a:lnTo>
                  <a:close/>
                  <a:moveTo>
                    <a:pt x="218674" y="311"/>
                  </a:moveTo>
                  <a:lnTo>
                    <a:pt x="218674" y="6247"/>
                  </a:lnTo>
                  <a:lnTo>
                    <a:pt x="212739" y="6247"/>
                  </a:lnTo>
                  <a:lnTo>
                    <a:pt x="212739" y="311"/>
                  </a:lnTo>
                  <a:close/>
                  <a:moveTo>
                    <a:pt x="224921" y="311"/>
                  </a:moveTo>
                  <a:lnTo>
                    <a:pt x="224921" y="6247"/>
                  </a:lnTo>
                  <a:lnTo>
                    <a:pt x="218987" y="6247"/>
                  </a:lnTo>
                  <a:lnTo>
                    <a:pt x="218987" y="311"/>
                  </a:lnTo>
                  <a:close/>
                  <a:moveTo>
                    <a:pt x="231170" y="311"/>
                  </a:moveTo>
                  <a:lnTo>
                    <a:pt x="231170" y="6247"/>
                  </a:lnTo>
                  <a:lnTo>
                    <a:pt x="225234" y="6247"/>
                  </a:lnTo>
                  <a:lnTo>
                    <a:pt x="225234" y="311"/>
                  </a:lnTo>
                  <a:close/>
                  <a:moveTo>
                    <a:pt x="237417" y="311"/>
                  </a:moveTo>
                  <a:lnTo>
                    <a:pt x="237417" y="6247"/>
                  </a:lnTo>
                  <a:lnTo>
                    <a:pt x="231481" y="6247"/>
                  </a:lnTo>
                  <a:lnTo>
                    <a:pt x="231481" y="311"/>
                  </a:lnTo>
                  <a:close/>
                  <a:moveTo>
                    <a:pt x="243664" y="311"/>
                  </a:moveTo>
                  <a:lnTo>
                    <a:pt x="243664" y="6247"/>
                  </a:lnTo>
                  <a:lnTo>
                    <a:pt x="237729" y="6247"/>
                  </a:lnTo>
                  <a:lnTo>
                    <a:pt x="237729" y="311"/>
                  </a:lnTo>
                  <a:close/>
                  <a:moveTo>
                    <a:pt x="249914" y="311"/>
                  </a:moveTo>
                  <a:lnTo>
                    <a:pt x="249914" y="6247"/>
                  </a:lnTo>
                  <a:lnTo>
                    <a:pt x="243978" y="6247"/>
                  </a:lnTo>
                  <a:lnTo>
                    <a:pt x="243978" y="311"/>
                  </a:lnTo>
                  <a:close/>
                  <a:moveTo>
                    <a:pt x="256161" y="311"/>
                  </a:moveTo>
                  <a:lnTo>
                    <a:pt x="256161" y="6247"/>
                  </a:lnTo>
                  <a:lnTo>
                    <a:pt x="250225" y="6247"/>
                  </a:lnTo>
                  <a:lnTo>
                    <a:pt x="250225" y="311"/>
                  </a:lnTo>
                  <a:close/>
                  <a:moveTo>
                    <a:pt x="262409" y="311"/>
                  </a:moveTo>
                  <a:lnTo>
                    <a:pt x="262409" y="6247"/>
                  </a:lnTo>
                  <a:lnTo>
                    <a:pt x="256474" y="6247"/>
                  </a:lnTo>
                  <a:lnTo>
                    <a:pt x="256474" y="311"/>
                  </a:lnTo>
                  <a:close/>
                  <a:moveTo>
                    <a:pt x="268656" y="311"/>
                  </a:moveTo>
                  <a:lnTo>
                    <a:pt x="268656" y="6247"/>
                  </a:lnTo>
                  <a:lnTo>
                    <a:pt x="262721" y="6247"/>
                  </a:lnTo>
                  <a:lnTo>
                    <a:pt x="262721" y="311"/>
                  </a:lnTo>
                  <a:close/>
                  <a:moveTo>
                    <a:pt x="274904" y="311"/>
                  </a:moveTo>
                  <a:lnTo>
                    <a:pt x="274904" y="6247"/>
                  </a:lnTo>
                  <a:lnTo>
                    <a:pt x="268968" y="6247"/>
                  </a:lnTo>
                  <a:lnTo>
                    <a:pt x="268968" y="311"/>
                  </a:lnTo>
                  <a:close/>
                  <a:moveTo>
                    <a:pt x="6251" y="6560"/>
                  </a:moveTo>
                  <a:lnTo>
                    <a:pt x="6251" y="12494"/>
                  </a:lnTo>
                  <a:lnTo>
                    <a:pt x="315" y="12494"/>
                  </a:lnTo>
                  <a:lnTo>
                    <a:pt x="315" y="6560"/>
                  </a:lnTo>
                  <a:close/>
                  <a:moveTo>
                    <a:pt x="12498" y="6560"/>
                  </a:moveTo>
                  <a:lnTo>
                    <a:pt x="12498" y="12494"/>
                  </a:lnTo>
                  <a:lnTo>
                    <a:pt x="6562" y="12494"/>
                  </a:lnTo>
                  <a:lnTo>
                    <a:pt x="6562" y="6560"/>
                  </a:lnTo>
                  <a:close/>
                  <a:moveTo>
                    <a:pt x="18745" y="6560"/>
                  </a:moveTo>
                  <a:lnTo>
                    <a:pt x="18745" y="12494"/>
                  </a:lnTo>
                  <a:lnTo>
                    <a:pt x="12810" y="12494"/>
                  </a:lnTo>
                  <a:lnTo>
                    <a:pt x="12810" y="6560"/>
                  </a:lnTo>
                  <a:close/>
                  <a:moveTo>
                    <a:pt x="24992" y="6560"/>
                  </a:moveTo>
                  <a:lnTo>
                    <a:pt x="24992" y="12494"/>
                  </a:lnTo>
                  <a:lnTo>
                    <a:pt x="19058" y="12494"/>
                  </a:lnTo>
                  <a:lnTo>
                    <a:pt x="19058" y="6560"/>
                  </a:lnTo>
                  <a:close/>
                  <a:moveTo>
                    <a:pt x="31241" y="6560"/>
                  </a:moveTo>
                  <a:lnTo>
                    <a:pt x="31241" y="12494"/>
                  </a:lnTo>
                  <a:lnTo>
                    <a:pt x="25305" y="12494"/>
                  </a:lnTo>
                  <a:lnTo>
                    <a:pt x="25305" y="6560"/>
                  </a:lnTo>
                  <a:close/>
                  <a:moveTo>
                    <a:pt x="37489" y="6560"/>
                  </a:moveTo>
                  <a:lnTo>
                    <a:pt x="37489" y="12494"/>
                  </a:lnTo>
                  <a:lnTo>
                    <a:pt x="31553" y="12494"/>
                  </a:lnTo>
                  <a:lnTo>
                    <a:pt x="31553" y="6560"/>
                  </a:lnTo>
                  <a:close/>
                  <a:moveTo>
                    <a:pt x="43737" y="6560"/>
                  </a:moveTo>
                  <a:lnTo>
                    <a:pt x="43737" y="12494"/>
                  </a:lnTo>
                  <a:lnTo>
                    <a:pt x="37802" y="12494"/>
                  </a:lnTo>
                  <a:lnTo>
                    <a:pt x="37802" y="6560"/>
                  </a:lnTo>
                  <a:close/>
                  <a:moveTo>
                    <a:pt x="49985" y="6560"/>
                  </a:moveTo>
                  <a:lnTo>
                    <a:pt x="49985" y="12494"/>
                  </a:lnTo>
                  <a:lnTo>
                    <a:pt x="44049" y="12494"/>
                  </a:lnTo>
                  <a:lnTo>
                    <a:pt x="44049" y="6560"/>
                  </a:lnTo>
                  <a:close/>
                  <a:moveTo>
                    <a:pt x="56232" y="6560"/>
                  </a:moveTo>
                  <a:lnTo>
                    <a:pt x="56232" y="12494"/>
                  </a:lnTo>
                  <a:lnTo>
                    <a:pt x="50296" y="12494"/>
                  </a:lnTo>
                  <a:lnTo>
                    <a:pt x="50296" y="6560"/>
                  </a:lnTo>
                  <a:close/>
                  <a:moveTo>
                    <a:pt x="62480" y="6560"/>
                  </a:moveTo>
                  <a:lnTo>
                    <a:pt x="62480" y="12494"/>
                  </a:lnTo>
                  <a:lnTo>
                    <a:pt x="56545" y="12494"/>
                  </a:lnTo>
                  <a:lnTo>
                    <a:pt x="56545" y="6560"/>
                  </a:lnTo>
                  <a:close/>
                  <a:moveTo>
                    <a:pt x="68727" y="6560"/>
                  </a:moveTo>
                  <a:lnTo>
                    <a:pt x="68727" y="12494"/>
                  </a:lnTo>
                  <a:lnTo>
                    <a:pt x="62792" y="12494"/>
                  </a:lnTo>
                  <a:lnTo>
                    <a:pt x="62792" y="6560"/>
                  </a:lnTo>
                  <a:close/>
                  <a:moveTo>
                    <a:pt x="74975" y="6560"/>
                  </a:moveTo>
                  <a:lnTo>
                    <a:pt x="74975" y="12494"/>
                  </a:lnTo>
                  <a:lnTo>
                    <a:pt x="69039" y="12494"/>
                  </a:lnTo>
                  <a:lnTo>
                    <a:pt x="69039" y="6560"/>
                  </a:lnTo>
                  <a:close/>
                  <a:moveTo>
                    <a:pt x="81223" y="6560"/>
                  </a:moveTo>
                  <a:lnTo>
                    <a:pt x="81223" y="12494"/>
                  </a:lnTo>
                  <a:lnTo>
                    <a:pt x="75286" y="12494"/>
                  </a:lnTo>
                  <a:lnTo>
                    <a:pt x="75286" y="6560"/>
                  </a:lnTo>
                  <a:close/>
                  <a:moveTo>
                    <a:pt x="87470" y="6560"/>
                  </a:moveTo>
                  <a:lnTo>
                    <a:pt x="87470" y="12494"/>
                  </a:lnTo>
                  <a:lnTo>
                    <a:pt x="81535" y="12494"/>
                  </a:lnTo>
                  <a:lnTo>
                    <a:pt x="81535" y="6560"/>
                  </a:lnTo>
                  <a:close/>
                  <a:moveTo>
                    <a:pt x="93720" y="6560"/>
                  </a:moveTo>
                  <a:lnTo>
                    <a:pt x="93720" y="12494"/>
                  </a:lnTo>
                  <a:lnTo>
                    <a:pt x="87784" y="12494"/>
                  </a:lnTo>
                  <a:lnTo>
                    <a:pt x="87784" y="6560"/>
                  </a:lnTo>
                  <a:close/>
                  <a:moveTo>
                    <a:pt x="99967" y="6560"/>
                  </a:moveTo>
                  <a:lnTo>
                    <a:pt x="99967" y="12494"/>
                  </a:lnTo>
                  <a:lnTo>
                    <a:pt x="94031" y="12494"/>
                  </a:lnTo>
                  <a:lnTo>
                    <a:pt x="94031" y="6560"/>
                  </a:lnTo>
                  <a:close/>
                  <a:moveTo>
                    <a:pt x="106214" y="6560"/>
                  </a:moveTo>
                  <a:lnTo>
                    <a:pt x="106214" y="12494"/>
                  </a:lnTo>
                  <a:lnTo>
                    <a:pt x="100280" y="12494"/>
                  </a:lnTo>
                  <a:lnTo>
                    <a:pt x="100280" y="6560"/>
                  </a:lnTo>
                  <a:close/>
                  <a:moveTo>
                    <a:pt x="112461" y="6560"/>
                  </a:moveTo>
                  <a:lnTo>
                    <a:pt x="112461" y="12494"/>
                  </a:lnTo>
                  <a:lnTo>
                    <a:pt x="106527" y="12494"/>
                  </a:lnTo>
                  <a:lnTo>
                    <a:pt x="106527" y="6560"/>
                  </a:lnTo>
                  <a:close/>
                  <a:moveTo>
                    <a:pt x="118710" y="6560"/>
                  </a:moveTo>
                  <a:lnTo>
                    <a:pt x="118710" y="12494"/>
                  </a:lnTo>
                  <a:lnTo>
                    <a:pt x="112774" y="12494"/>
                  </a:lnTo>
                  <a:lnTo>
                    <a:pt x="112774" y="6560"/>
                  </a:lnTo>
                  <a:close/>
                  <a:moveTo>
                    <a:pt x="124957" y="6560"/>
                  </a:moveTo>
                  <a:lnTo>
                    <a:pt x="124957" y="12494"/>
                  </a:lnTo>
                  <a:lnTo>
                    <a:pt x="119021" y="12494"/>
                  </a:lnTo>
                  <a:lnTo>
                    <a:pt x="119021" y="6560"/>
                  </a:lnTo>
                  <a:close/>
                  <a:moveTo>
                    <a:pt x="131204" y="6560"/>
                  </a:moveTo>
                  <a:lnTo>
                    <a:pt x="131204" y="12494"/>
                  </a:lnTo>
                  <a:lnTo>
                    <a:pt x="125270" y="12494"/>
                  </a:lnTo>
                  <a:lnTo>
                    <a:pt x="125270" y="6560"/>
                  </a:lnTo>
                  <a:close/>
                  <a:moveTo>
                    <a:pt x="137451" y="6560"/>
                  </a:moveTo>
                  <a:lnTo>
                    <a:pt x="137451" y="12494"/>
                  </a:lnTo>
                  <a:lnTo>
                    <a:pt x="131517" y="12494"/>
                  </a:lnTo>
                  <a:lnTo>
                    <a:pt x="131517" y="6560"/>
                  </a:lnTo>
                  <a:close/>
                  <a:moveTo>
                    <a:pt x="143702" y="6560"/>
                  </a:moveTo>
                  <a:lnTo>
                    <a:pt x="143702" y="12494"/>
                  </a:lnTo>
                  <a:lnTo>
                    <a:pt x="137766" y="12494"/>
                  </a:lnTo>
                  <a:lnTo>
                    <a:pt x="137766" y="6560"/>
                  </a:lnTo>
                  <a:close/>
                  <a:moveTo>
                    <a:pt x="149949" y="6560"/>
                  </a:moveTo>
                  <a:lnTo>
                    <a:pt x="149949" y="12494"/>
                  </a:lnTo>
                  <a:lnTo>
                    <a:pt x="144015" y="12494"/>
                  </a:lnTo>
                  <a:lnTo>
                    <a:pt x="144015" y="6560"/>
                  </a:lnTo>
                  <a:close/>
                  <a:moveTo>
                    <a:pt x="156196" y="6560"/>
                  </a:moveTo>
                  <a:lnTo>
                    <a:pt x="156196" y="12494"/>
                  </a:lnTo>
                  <a:lnTo>
                    <a:pt x="150262" y="12494"/>
                  </a:lnTo>
                  <a:lnTo>
                    <a:pt x="150262" y="6560"/>
                  </a:lnTo>
                  <a:close/>
                  <a:moveTo>
                    <a:pt x="162445" y="6560"/>
                  </a:moveTo>
                  <a:lnTo>
                    <a:pt x="162445" y="12494"/>
                  </a:lnTo>
                  <a:lnTo>
                    <a:pt x="156509" y="12494"/>
                  </a:lnTo>
                  <a:lnTo>
                    <a:pt x="156509" y="6560"/>
                  </a:lnTo>
                  <a:close/>
                  <a:moveTo>
                    <a:pt x="168692" y="6560"/>
                  </a:moveTo>
                  <a:lnTo>
                    <a:pt x="168692" y="12494"/>
                  </a:lnTo>
                  <a:lnTo>
                    <a:pt x="162756" y="12494"/>
                  </a:lnTo>
                  <a:lnTo>
                    <a:pt x="162756" y="6560"/>
                  </a:lnTo>
                  <a:close/>
                  <a:moveTo>
                    <a:pt x="174939" y="6560"/>
                  </a:moveTo>
                  <a:lnTo>
                    <a:pt x="174939" y="12494"/>
                  </a:lnTo>
                  <a:lnTo>
                    <a:pt x="169005" y="12494"/>
                  </a:lnTo>
                  <a:lnTo>
                    <a:pt x="169005" y="6560"/>
                  </a:lnTo>
                  <a:close/>
                  <a:moveTo>
                    <a:pt x="181186" y="6560"/>
                  </a:moveTo>
                  <a:lnTo>
                    <a:pt x="181186" y="12494"/>
                  </a:lnTo>
                  <a:lnTo>
                    <a:pt x="175252" y="12494"/>
                  </a:lnTo>
                  <a:lnTo>
                    <a:pt x="175252" y="6560"/>
                  </a:lnTo>
                  <a:close/>
                  <a:moveTo>
                    <a:pt x="187435" y="6560"/>
                  </a:moveTo>
                  <a:lnTo>
                    <a:pt x="187435" y="12494"/>
                  </a:lnTo>
                  <a:lnTo>
                    <a:pt x="181499" y="12494"/>
                  </a:lnTo>
                  <a:lnTo>
                    <a:pt x="181499" y="6560"/>
                  </a:lnTo>
                  <a:close/>
                  <a:moveTo>
                    <a:pt x="193684" y="6560"/>
                  </a:moveTo>
                  <a:lnTo>
                    <a:pt x="193684" y="12494"/>
                  </a:lnTo>
                  <a:lnTo>
                    <a:pt x="187749" y="12494"/>
                  </a:lnTo>
                  <a:lnTo>
                    <a:pt x="187749" y="6560"/>
                  </a:lnTo>
                  <a:close/>
                  <a:moveTo>
                    <a:pt x="199931" y="6560"/>
                  </a:moveTo>
                  <a:lnTo>
                    <a:pt x="199931" y="12494"/>
                  </a:lnTo>
                  <a:lnTo>
                    <a:pt x="193996" y="12494"/>
                  </a:lnTo>
                  <a:lnTo>
                    <a:pt x="193996" y="6560"/>
                  </a:lnTo>
                  <a:close/>
                  <a:moveTo>
                    <a:pt x="206180" y="6560"/>
                  </a:moveTo>
                  <a:lnTo>
                    <a:pt x="206180" y="12494"/>
                  </a:lnTo>
                  <a:lnTo>
                    <a:pt x="200244" y="12494"/>
                  </a:lnTo>
                  <a:lnTo>
                    <a:pt x="200244" y="6560"/>
                  </a:lnTo>
                  <a:close/>
                  <a:moveTo>
                    <a:pt x="212427" y="6560"/>
                  </a:moveTo>
                  <a:lnTo>
                    <a:pt x="212427" y="12494"/>
                  </a:lnTo>
                  <a:lnTo>
                    <a:pt x="206491" y="12494"/>
                  </a:lnTo>
                  <a:lnTo>
                    <a:pt x="206491" y="6560"/>
                  </a:lnTo>
                  <a:close/>
                  <a:moveTo>
                    <a:pt x="218674" y="6560"/>
                  </a:moveTo>
                  <a:lnTo>
                    <a:pt x="218674" y="12494"/>
                  </a:lnTo>
                  <a:lnTo>
                    <a:pt x="212739" y="12494"/>
                  </a:lnTo>
                  <a:lnTo>
                    <a:pt x="212739" y="6560"/>
                  </a:lnTo>
                  <a:close/>
                  <a:moveTo>
                    <a:pt x="224921" y="6560"/>
                  </a:moveTo>
                  <a:lnTo>
                    <a:pt x="224921" y="12494"/>
                  </a:lnTo>
                  <a:lnTo>
                    <a:pt x="218987" y="12494"/>
                  </a:lnTo>
                  <a:lnTo>
                    <a:pt x="218987" y="6560"/>
                  </a:lnTo>
                  <a:close/>
                  <a:moveTo>
                    <a:pt x="231170" y="6560"/>
                  </a:moveTo>
                  <a:lnTo>
                    <a:pt x="231170" y="12494"/>
                  </a:lnTo>
                  <a:lnTo>
                    <a:pt x="225234" y="12494"/>
                  </a:lnTo>
                  <a:lnTo>
                    <a:pt x="225234" y="6560"/>
                  </a:lnTo>
                  <a:close/>
                  <a:moveTo>
                    <a:pt x="237417" y="6560"/>
                  </a:moveTo>
                  <a:lnTo>
                    <a:pt x="237417" y="12494"/>
                  </a:lnTo>
                  <a:lnTo>
                    <a:pt x="231481" y="12494"/>
                  </a:lnTo>
                  <a:lnTo>
                    <a:pt x="231481" y="6560"/>
                  </a:lnTo>
                  <a:close/>
                  <a:moveTo>
                    <a:pt x="243664" y="6560"/>
                  </a:moveTo>
                  <a:lnTo>
                    <a:pt x="243664" y="12494"/>
                  </a:lnTo>
                  <a:lnTo>
                    <a:pt x="237729" y="12494"/>
                  </a:lnTo>
                  <a:lnTo>
                    <a:pt x="237729" y="6560"/>
                  </a:lnTo>
                  <a:close/>
                  <a:moveTo>
                    <a:pt x="249914" y="6560"/>
                  </a:moveTo>
                  <a:lnTo>
                    <a:pt x="249914" y="12494"/>
                  </a:lnTo>
                  <a:lnTo>
                    <a:pt x="243978" y="12494"/>
                  </a:lnTo>
                  <a:lnTo>
                    <a:pt x="243978" y="6560"/>
                  </a:lnTo>
                  <a:close/>
                  <a:moveTo>
                    <a:pt x="256161" y="6560"/>
                  </a:moveTo>
                  <a:lnTo>
                    <a:pt x="256161" y="12494"/>
                  </a:lnTo>
                  <a:lnTo>
                    <a:pt x="250225" y="12494"/>
                  </a:lnTo>
                  <a:lnTo>
                    <a:pt x="250225" y="6560"/>
                  </a:lnTo>
                  <a:close/>
                  <a:moveTo>
                    <a:pt x="262409" y="6560"/>
                  </a:moveTo>
                  <a:lnTo>
                    <a:pt x="262409" y="12494"/>
                  </a:lnTo>
                  <a:lnTo>
                    <a:pt x="256474" y="12494"/>
                  </a:lnTo>
                  <a:lnTo>
                    <a:pt x="256474" y="6560"/>
                  </a:lnTo>
                  <a:close/>
                  <a:moveTo>
                    <a:pt x="268656" y="6560"/>
                  </a:moveTo>
                  <a:lnTo>
                    <a:pt x="268656" y="12494"/>
                  </a:lnTo>
                  <a:lnTo>
                    <a:pt x="262721" y="12494"/>
                  </a:lnTo>
                  <a:lnTo>
                    <a:pt x="262721" y="6560"/>
                  </a:lnTo>
                  <a:close/>
                  <a:moveTo>
                    <a:pt x="274904" y="6560"/>
                  </a:moveTo>
                  <a:lnTo>
                    <a:pt x="274904" y="12494"/>
                  </a:lnTo>
                  <a:lnTo>
                    <a:pt x="268968" y="12494"/>
                  </a:lnTo>
                  <a:lnTo>
                    <a:pt x="268968" y="6560"/>
                  </a:lnTo>
                  <a:close/>
                  <a:moveTo>
                    <a:pt x="6251" y="12807"/>
                  </a:moveTo>
                  <a:lnTo>
                    <a:pt x="6251" y="18742"/>
                  </a:lnTo>
                  <a:lnTo>
                    <a:pt x="315" y="18742"/>
                  </a:lnTo>
                  <a:lnTo>
                    <a:pt x="315" y="12807"/>
                  </a:lnTo>
                  <a:close/>
                  <a:moveTo>
                    <a:pt x="12498" y="12807"/>
                  </a:moveTo>
                  <a:lnTo>
                    <a:pt x="12498" y="18742"/>
                  </a:lnTo>
                  <a:lnTo>
                    <a:pt x="6562" y="18742"/>
                  </a:lnTo>
                  <a:lnTo>
                    <a:pt x="6562" y="12807"/>
                  </a:lnTo>
                  <a:close/>
                  <a:moveTo>
                    <a:pt x="18745" y="12807"/>
                  </a:moveTo>
                  <a:lnTo>
                    <a:pt x="18745" y="18742"/>
                  </a:lnTo>
                  <a:lnTo>
                    <a:pt x="12810" y="18742"/>
                  </a:lnTo>
                  <a:lnTo>
                    <a:pt x="12810" y="12807"/>
                  </a:lnTo>
                  <a:close/>
                  <a:moveTo>
                    <a:pt x="24992" y="12807"/>
                  </a:moveTo>
                  <a:lnTo>
                    <a:pt x="24992" y="18742"/>
                  </a:lnTo>
                  <a:lnTo>
                    <a:pt x="19058" y="18742"/>
                  </a:lnTo>
                  <a:lnTo>
                    <a:pt x="19058" y="12807"/>
                  </a:lnTo>
                  <a:close/>
                  <a:moveTo>
                    <a:pt x="31241" y="12807"/>
                  </a:moveTo>
                  <a:lnTo>
                    <a:pt x="31241" y="18742"/>
                  </a:lnTo>
                  <a:lnTo>
                    <a:pt x="25305" y="18742"/>
                  </a:lnTo>
                  <a:lnTo>
                    <a:pt x="25305" y="12807"/>
                  </a:lnTo>
                  <a:close/>
                  <a:moveTo>
                    <a:pt x="37489" y="12807"/>
                  </a:moveTo>
                  <a:lnTo>
                    <a:pt x="37489" y="18742"/>
                  </a:lnTo>
                  <a:lnTo>
                    <a:pt x="31553" y="18742"/>
                  </a:lnTo>
                  <a:lnTo>
                    <a:pt x="31553" y="12807"/>
                  </a:lnTo>
                  <a:close/>
                  <a:moveTo>
                    <a:pt x="43737" y="12807"/>
                  </a:moveTo>
                  <a:lnTo>
                    <a:pt x="43737" y="18742"/>
                  </a:lnTo>
                  <a:lnTo>
                    <a:pt x="37802" y="18742"/>
                  </a:lnTo>
                  <a:lnTo>
                    <a:pt x="37802" y="12807"/>
                  </a:lnTo>
                  <a:close/>
                  <a:moveTo>
                    <a:pt x="49985" y="12807"/>
                  </a:moveTo>
                  <a:lnTo>
                    <a:pt x="49985" y="18742"/>
                  </a:lnTo>
                  <a:lnTo>
                    <a:pt x="44049" y="18742"/>
                  </a:lnTo>
                  <a:lnTo>
                    <a:pt x="44049" y="12807"/>
                  </a:lnTo>
                  <a:close/>
                  <a:moveTo>
                    <a:pt x="56232" y="12807"/>
                  </a:moveTo>
                  <a:lnTo>
                    <a:pt x="56232" y="18742"/>
                  </a:lnTo>
                  <a:lnTo>
                    <a:pt x="50296" y="18742"/>
                  </a:lnTo>
                  <a:lnTo>
                    <a:pt x="50296" y="12807"/>
                  </a:lnTo>
                  <a:close/>
                  <a:moveTo>
                    <a:pt x="62480" y="12807"/>
                  </a:moveTo>
                  <a:lnTo>
                    <a:pt x="62480" y="18742"/>
                  </a:lnTo>
                  <a:lnTo>
                    <a:pt x="56545" y="18742"/>
                  </a:lnTo>
                  <a:lnTo>
                    <a:pt x="56545" y="12807"/>
                  </a:lnTo>
                  <a:close/>
                  <a:moveTo>
                    <a:pt x="68727" y="12807"/>
                  </a:moveTo>
                  <a:lnTo>
                    <a:pt x="68727" y="18742"/>
                  </a:lnTo>
                  <a:lnTo>
                    <a:pt x="62792" y="18742"/>
                  </a:lnTo>
                  <a:lnTo>
                    <a:pt x="62792" y="12807"/>
                  </a:lnTo>
                  <a:close/>
                  <a:moveTo>
                    <a:pt x="74975" y="12807"/>
                  </a:moveTo>
                  <a:lnTo>
                    <a:pt x="74975" y="18742"/>
                  </a:lnTo>
                  <a:lnTo>
                    <a:pt x="69039" y="18742"/>
                  </a:lnTo>
                  <a:lnTo>
                    <a:pt x="69039" y="12807"/>
                  </a:lnTo>
                  <a:close/>
                  <a:moveTo>
                    <a:pt x="81223" y="12807"/>
                  </a:moveTo>
                  <a:lnTo>
                    <a:pt x="81223" y="18742"/>
                  </a:lnTo>
                  <a:lnTo>
                    <a:pt x="75286" y="18742"/>
                  </a:lnTo>
                  <a:lnTo>
                    <a:pt x="75286" y="12807"/>
                  </a:lnTo>
                  <a:close/>
                  <a:moveTo>
                    <a:pt x="87470" y="12807"/>
                  </a:moveTo>
                  <a:lnTo>
                    <a:pt x="87470" y="18742"/>
                  </a:lnTo>
                  <a:lnTo>
                    <a:pt x="81535" y="18742"/>
                  </a:lnTo>
                  <a:lnTo>
                    <a:pt x="81535" y="12807"/>
                  </a:lnTo>
                  <a:close/>
                  <a:moveTo>
                    <a:pt x="93720" y="12807"/>
                  </a:moveTo>
                  <a:lnTo>
                    <a:pt x="93720" y="18742"/>
                  </a:lnTo>
                  <a:lnTo>
                    <a:pt x="87784" y="18742"/>
                  </a:lnTo>
                  <a:lnTo>
                    <a:pt x="87784" y="12807"/>
                  </a:lnTo>
                  <a:close/>
                  <a:moveTo>
                    <a:pt x="99967" y="12807"/>
                  </a:moveTo>
                  <a:lnTo>
                    <a:pt x="99967" y="18742"/>
                  </a:lnTo>
                  <a:lnTo>
                    <a:pt x="94031" y="18742"/>
                  </a:lnTo>
                  <a:lnTo>
                    <a:pt x="94031" y="12807"/>
                  </a:lnTo>
                  <a:close/>
                  <a:moveTo>
                    <a:pt x="106214" y="12807"/>
                  </a:moveTo>
                  <a:lnTo>
                    <a:pt x="106214" y="18742"/>
                  </a:lnTo>
                  <a:lnTo>
                    <a:pt x="100280" y="18742"/>
                  </a:lnTo>
                  <a:lnTo>
                    <a:pt x="100280" y="12807"/>
                  </a:lnTo>
                  <a:close/>
                  <a:moveTo>
                    <a:pt x="112461" y="12807"/>
                  </a:moveTo>
                  <a:lnTo>
                    <a:pt x="112461" y="18742"/>
                  </a:lnTo>
                  <a:lnTo>
                    <a:pt x="106527" y="18742"/>
                  </a:lnTo>
                  <a:lnTo>
                    <a:pt x="106527" y="12807"/>
                  </a:lnTo>
                  <a:close/>
                  <a:moveTo>
                    <a:pt x="118710" y="12807"/>
                  </a:moveTo>
                  <a:lnTo>
                    <a:pt x="118710" y="18742"/>
                  </a:lnTo>
                  <a:lnTo>
                    <a:pt x="112774" y="18742"/>
                  </a:lnTo>
                  <a:lnTo>
                    <a:pt x="112774" y="12807"/>
                  </a:lnTo>
                  <a:close/>
                  <a:moveTo>
                    <a:pt x="124957" y="12807"/>
                  </a:moveTo>
                  <a:lnTo>
                    <a:pt x="124957" y="18742"/>
                  </a:lnTo>
                  <a:lnTo>
                    <a:pt x="119021" y="18742"/>
                  </a:lnTo>
                  <a:lnTo>
                    <a:pt x="119021" y="12807"/>
                  </a:lnTo>
                  <a:close/>
                  <a:moveTo>
                    <a:pt x="131204" y="12807"/>
                  </a:moveTo>
                  <a:lnTo>
                    <a:pt x="131204" y="18742"/>
                  </a:lnTo>
                  <a:lnTo>
                    <a:pt x="125270" y="18742"/>
                  </a:lnTo>
                  <a:lnTo>
                    <a:pt x="125270" y="12807"/>
                  </a:lnTo>
                  <a:close/>
                  <a:moveTo>
                    <a:pt x="137451" y="12807"/>
                  </a:moveTo>
                  <a:lnTo>
                    <a:pt x="137451" y="18742"/>
                  </a:lnTo>
                  <a:lnTo>
                    <a:pt x="131517" y="18742"/>
                  </a:lnTo>
                  <a:lnTo>
                    <a:pt x="131517" y="12807"/>
                  </a:lnTo>
                  <a:close/>
                  <a:moveTo>
                    <a:pt x="143702" y="12807"/>
                  </a:moveTo>
                  <a:lnTo>
                    <a:pt x="143702" y="18742"/>
                  </a:lnTo>
                  <a:lnTo>
                    <a:pt x="137766" y="18742"/>
                  </a:lnTo>
                  <a:lnTo>
                    <a:pt x="137766" y="12807"/>
                  </a:lnTo>
                  <a:close/>
                  <a:moveTo>
                    <a:pt x="149949" y="12807"/>
                  </a:moveTo>
                  <a:lnTo>
                    <a:pt x="149949" y="18742"/>
                  </a:lnTo>
                  <a:lnTo>
                    <a:pt x="144015" y="18742"/>
                  </a:lnTo>
                  <a:lnTo>
                    <a:pt x="144015" y="12807"/>
                  </a:lnTo>
                  <a:close/>
                  <a:moveTo>
                    <a:pt x="156196" y="12807"/>
                  </a:moveTo>
                  <a:lnTo>
                    <a:pt x="156196" y="18742"/>
                  </a:lnTo>
                  <a:lnTo>
                    <a:pt x="150262" y="18742"/>
                  </a:lnTo>
                  <a:lnTo>
                    <a:pt x="150262" y="12807"/>
                  </a:lnTo>
                  <a:close/>
                  <a:moveTo>
                    <a:pt x="162445" y="12807"/>
                  </a:moveTo>
                  <a:lnTo>
                    <a:pt x="162445" y="18742"/>
                  </a:lnTo>
                  <a:lnTo>
                    <a:pt x="156509" y="18742"/>
                  </a:lnTo>
                  <a:lnTo>
                    <a:pt x="156509" y="12807"/>
                  </a:lnTo>
                  <a:close/>
                  <a:moveTo>
                    <a:pt x="168692" y="12807"/>
                  </a:moveTo>
                  <a:lnTo>
                    <a:pt x="168692" y="18742"/>
                  </a:lnTo>
                  <a:lnTo>
                    <a:pt x="162756" y="18742"/>
                  </a:lnTo>
                  <a:lnTo>
                    <a:pt x="162756" y="12807"/>
                  </a:lnTo>
                  <a:close/>
                  <a:moveTo>
                    <a:pt x="174939" y="12807"/>
                  </a:moveTo>
                  <a:lnTo>
                    <a:pt x="174939" y="18742"/>
                  </a:lnTo>
                  <a:lnTo>
                    <a:pt x="169005" y="18742"/>
                  </a:lnTo>
                  <a:lnTo>
                    <a:pt x="169005" y="12807"/>
                  </a:lnTo>
                  <a:close/>
                  <a:moveTo>
                    <a:pt x="181186" y="12807"/>
                  </a:moveTo>
                  <a:lnTo>
                    <a:pt x="181186" y="18742"/>
                  </a:lnTo>
                  <a:lnTo>
                    <a:pt x="175252" y="18742"/>
                  </a:lnTo>
                  <a:lnTo>
                    <a:pt x="175252" y="12807"/>
                  </a:lnTo>
                  <a:close/>
                  <a:moveTo>
                    <a:pt x="187435" y="12807"/>
                  </a:moveTo>
                  <a:lnTo>
                    <a:pt x="187435" y="18742"/>
                  </a:lnTo>
                  <a:lnTo>
                    <a:pt x="181499" y="18742"/>
                  </a:lnTo>
                  <a:lnTo>
                    <a:pt x="181499" y="12807"/>
                  </a:lnTo>
                  <a:close/>
                  <a:moveTo>
                    <a:pt x="193684" y="12807"/>
                  </a:moveTo>
                  <a:lnTo>
                    <a:pt x="193684" y="18742"/>
                  </a:lnTo>
                  <a:lnTo>
                    <a:pt x="187749" y="18742"/>
                  </a:lnTo>
                  <a:lnTo>
                    <a:pt x="187749" y="12807"/>
                  </a:lnTo>
                  <a:close/>
                  <a:moveTo>
                    <a:pt x="199931" y="12807"/>
                  </a:moveTo>
                  <a:lnTo>
                    <a:pt x="199931" y="18742"/>
                  </a:lnTo>
                  <a:lnTo>
                    <a:pt x="193996" y="18742"/>
                  </a:lnTo>
                  <a:lnTo>
                    <a:pt x="193996" y="12807"/>
                  </a:lnTo>
                  <a:close/>
                  <a:moveTo>
                    <a:pt x="206180" y="12807"/>
                  </a:moveTo>
                  <a:lnTo>
                    <a:pt x="206180" y="18742"/>
                  </a:lnTo>
                  <a:lnTo>
                    <a:pt x="200244" y="18742"/>
                  </a:lnTo>
                  <a:lnTo>
                    <a:pt x="200244" y="12807"/>
                  </a:lnTo>
                  <a:close/>
                  <a:moveTo>
                    <a:pt x="212427" y="12807"/>
                  </a:moveTo>
                  <a:lnTo>
                    <a:pt x="212427" y="18742"/>
                  </a:lnTo>
                  <a:lnTo>
                    <a:pt x="206491" y="18742"/>
                  </a:lnTo>
                  <a:lnTo>
                    <a:pt x="206491" y="12807"/>
                  </a:lnTo>
                  <a:close/>
                  <a:moveTo>
                    <a:pt x="218674" y="12807"/>
                  </a:moveTo>
                  <a:lnTo>
                    <a:pt x="218674" y="18742"/>
                  </a:lnTo>
                  <a:lnTo>
                    <a:pt x="212739" y="18742"/>
                  </a:lnTo>
                  <a:lnTo>
                    <a:pt x="212739" y="12807"/>
                  </a:lnTo>
                  <a:close/>
                  <a:moveTo>
                    <a:pt x="224921" y="12807"/>
                  </a:moveTo>
                  <a:lnTo>
                    <a:pt x="224921" y="18742"/>
                  </a:lnTo>
                  <a:lnTo>
                    <a:pt x="218987" y="18742"/>
                  </a:lnTo>
                  <a:lnTo>
                    <a:pt x="218987" y="12807"/>
                  </a:lnTo>
                  <a:close/>
                  <a:moveTo>
                    <a:pt x="231170" y="12807"/>
                  </a:moveTo>
                  <a:lnTo>
                    <a:pt x="231170" y="18742"/>
                  </a:lnTo>
                  <a:lnTo>
                    <a:pt x="225234" y="18742"/>
                  </a:lnTo>
                  <a:lnTo>
                    <a:pt x="225234" y="12807"/>
                  </a:lnTo>
                  <a:close/>
                  <a:moveTo>
                    <a:pt x="237417" y="12807"/>
                  </a:moveTo>
                  <a:lnTo>
                    <a:pt x="237417" y="18742"/>
                  </a:lnTo>
                  <a:lnTo>
                    <a:pt x="231481" y="18742"/>
                  </a:lnTo>
                  <a:lnTo>
                    <a:pt x="231481" y="12807"/>
                  </a:lnTo>
                  <a:close/>
                  <a:moveTo>
                    <a:pt x="243664" y="12807"/>
                  </a:moveTo>
                  <a:lnTo>
                    <a:pt x="243664" y="18742"/>
                  </a:lnTo>
                  <a:lnTo>
                    <a:pt x="237729" y="18742"/>
                  </a:lnTo>
                  <a:lnTo>
                    <a:pt x="237729" y="12807"/>
                  </a:lnTo>
                  <a:close/>
                  <a:moveTo>
                    <a:pt x="249914" y="12807"/>
                  </a:moveTo>
                  <a:lnTo>
                    <a:pt x="249914" y="18742"/>
                  </a:lnTo>
                  <a:lnTo>
                    <a:pt x="243978" y="18742"/>
                  </a:lnTo>
                  <a:lnTo>
                    <a:pt x="243978" y="12807"/>
                  </a:lnTo>
                  <a:close/>
                  <a:moveTo>
                    <a:pt x="256161" y="12807"/>
                  </a:moveTo>
                  <a:lnTo>
                    <a:pt x="256161" y="18742"/>
                  </a:lnTo>
                  <a:lnTo>
                    <a:pt x="250225" y="18742"/>
                  </a:lnTo>
                  <a:lnTo>
                    <a:pt x="250225" y="12807"/>
                  </a:lnTo>
                  <a:close/>
                  <a:moveTo>
                    <a:pt x="262409" y="12807"/>
                  </a:moveTo>
                  <a:lnTo>
                    <a:pt x="262409" y="18742"/>
                  </a:lnTo>
                  <a:lnTo>
                    <a:pt x="256474" y="18742"/>
                  </a:lnTo>
                  <a:lnTo>
                    <a:pt x="256474" y="12807"/>
                  </a:lnTo>
                  <a:close/>
                  <a:moveTo>
                    <a:pt x="268656" y="12807"/>
                  </a:moveTo>
                  <a:lnTo>
                    <a:pt x="268656" y="18742"/>
                  </a:lnTo>
                  <a:lnTo>
                    <a:pt x="262721" y="18742"/>
                  </a:lnTo>
                  <a:lnTo>
                    <a:pt x="262721" y="12807"/>
                  </a:lnTo>
                  <a:close/>
                  <a:moveTo>
                    <a:pt x="274904" y="12807"/>
                  </a:moveTo>
                  <a:lnTo>
                    <a:pt x="274904" y="18742"/>
                  </a:lnTo>
                  <a:lnTo>
                    <a:pt x="268968" y="18742"/>
                  </a:lnTo>
                  <a:lnTo>
                    <a:pt x="268968" y="12807"/>
                  </a:lnTo>
                  <a:close/>
                  <a:moveTo>
                    <a:pt x="6251" y="19054"/>
                  </a:moveTo>
                  <a:lnTo>
                    <a:pt x="6251" y="24990"/>
                  </a:lnTo>
                  <a:lnTo>
                    <a:pt x="315" y="24990"/>
                  </a:lnTo>
                  <a:lnTo>
                    <a:pt x="315" y="19054"/>
                  </a:lnTo>
                  <a:close/>
                  <a:moveTo>
                    <a:pt x="12498" y="19054"/>
                  </a:moveTo>
                  <a:lnTo>
                    <a:pt x="12498" y="24990"/>
                  </a:lnTo>
                  <a:lnTo>
                    <a:pt x="6562" y="24990"/>
                  </a:lnTo>
                  <a:lnTo>
                    <a:pt x="6562" y="19054"/>
                  </a:lnTo>
                  <a:close/>
                  <a:moveTo>
                    <a:pt x="18745" y="19054"/>
                  </a:moveTo>
                  <a:lnTo>
                    <a:pt x="18745" y="24990"/>
                  </a:lnTo>
                  <a:lnTo>
                    <a:pt x="12810" y="24990"/>
                  </a:lnTo>
                  <a:lnTo>
                    <a:pt x="12810" y="19054"/>
                  </a:lnTo>
                  <a:close/>
                  <a:moveTo>
                    <a:pt x="24992" y="19054"/>
                  </a:moveTo>
                  <a:lnTo>
                    <a:pt x="24992" y="24990"/>
                  </a:lnTo>
                  <a:lnTo>
                    <a:pt x="19058" y="24990"/>
                  </a:lnTo>
                  <a:lnTo>
                    <a:pt x="19058" y="19054"/>
                  </a:lnTo>
                  <a:close/>
                  <a:moveTo>
                    <a:pt x="31241" y="19054"/>
                  </a:moveTo>
                  <a:lnTo>
                    <a:pt x="31241" y="24990"/>
                  </a:lnTo>
                  <a:lnTo>
                    <a:pt x="25305" y="24990"/>
                  </a:lnTo>
                  <a:lnTo>
                    <a:pt x="25305" y="19054"/>
                  </a:lnTo>
                  <a:close/>
                  <a:moveTo>
                    <a:pt x="37489" y="19054"/>
                  </a:moveTo>
                  <a:lnTo>
                    <a:pt x="37489" y="24990"/>
                  </a:lnTo>
                  <a:lnTo>
                    <a:pt x="31553" y="24990"/>
                  </a:lnTo>
                  <a:lnTo>
                    <a:pt x="31553" y="19054"/>
                  </a:lnTo>
                  <a:close/>
                  <a:moveTo>
                    <a:pt x="43737" y="19054"/>
                  </a:moveTo>
                  <a:lnTo>
                    <a:pt x="43737" y="24990"/>
                  </a:lnTo>
                  <a:lnTo>
                    <a:pt x="37802" y="24990"/>
                  </a:lnTo>
                  <a:lnTo>
                    <a:pt x="37802" y="19054"/>
                  </a:lnTo>
                  <a:close/>
                  <a:moveTo>
                    <a:pt x="49985" y="19054"/>
                  </a:moveTo>
                  <a:lnTo>
                    <a:pt x="49985" y="24990"/>
                  </a:lnTo>
                  <a:lnTo>
                    <a:pt x="44049" y="24990"/>
                  </a:lnTo>
                  <a:lnTo>
                    <a:pt x="44049" y="19054"/>
                  </a:lnTo>
                  <a:close/>
                  <a:moveTo>
                    <a:pt x="56232" y="19054"/>
                  </a:moveTo>
                  <a:lnTo>
                    <a:pt x="56232" y="24990"/>
                  </a:lnTo>
                  <a:lnTo>
                    <a:pt x="50296" y="24990"/>
                  </a:lnTo>
                  <a:lnTo>
                    <a:pt x="50296" y="19054"/>
                  </a:lnTo>
                  <a:close/>
                  <a:moveTo>
                    <a:pt x="62480" y="19054"/>
                  </a:moveTo>
                  <a:lnTo>
                    <a:pt x="62480" y="24990"/>
                  </a:lnTo>
                  <a:lnTo>
                    <a:pt x="56545" y="24990"/>
                  </a:lnTo>
                  <a:lnTo>
                    <a:pt x="56545" y="19054"/>
                  </a:lnTo>
                  <a:close/>
                  <a:moveTo>
                    <a:pt x="68727" y="19054"/>
                  </a:moveTo>
                  <a:lnTo>
                    <a:pt x="68727" y="24990"/>
                  </a:lnTo>
                  <a:lnTo>
                    <a:pt x="62792" y="24990"/>
                  </a:lnTo>
                  <a:lnTo>
                    <a:pt x="62792" y="19054"/>
                  </a:lnTo>
                  <a:close/>
                  <a:moveTo>
                    <a:pt x="74975" y="19054"/>
                  </a:moveTo>
                  <a:lnTo>
                    <a:pt x="74975" y="24990"/>
                  </a:lnTo>
                  <a:lnTo>
                    <a:pt x="69039" y="24990"/>
                  </a:lnTo>
                  <a:lnTo>
                    <a:pt x="69039" y="19054"/>
                  </a:lnTo>
                  <a:close/>
                  <a:moveTo>
                    <a:pt x="81223" y="19054"/>
                  </a:moveTo>
                  <a:lnTo>
                    <a:pt x="81223" y="24990"/>
                  </a:lnTo>
                  <a:lnTo>
                    <a:pt x="75286" y="24990"/>
                  </a:lnTo>
                  <a:lnTo>
                    <a:pt x="75286" y="19054"/>
                  </a:lnTo>
                  <a:close/>
                  <a:moveTo>
                    <a:pt x="87470" y="19054"/>
                  </a:moveTo>
                  <a:lnTo>
                    <a:pt x="87470" y="24990"/>
                  </a:lnTo>
                  <a:lnTo>
                    <a:pt x="81535" y="24990"/>
                  </a:lnTo>
                  <a:lnTo>
                    <a:pt x="81535" y="19054"/>
                  </a:lnTo>
                  <a:close/>
                  <a:moveTo>
                    <a:pt x="93720" y="19054"/>
                  </a:moveTo>
                  <a:lnTo>
                    <a:pt x="93720" y="24990"/>
                  </a:lnTo>
                  <a:lnTo>
                    <a:pt x="87784" y="24990"/>
                  </a:lnTo>
                  <a:lnTo>
                    <a:pt x="87784" y="19054"/>
                  </a:lnTo>
                  <a:close/>
                  <a:moveTo>
                    <a:pt x="99967" y="19054"/>
                  </a:moveTo>
                  <a:lnTo>
                    <a:pt x="99967" y="24990"/>
                  </a:lnTo>
                  <a:lnTo>
                    <a:pt x="94031" y="24990"/>
                  </a:lnTo>
                  <a:lnTo>
                    <a:pt x="94031" y="19054"/>
                  </a:lnTo>
                  <a:close/>
                  <a:moveTo>
                    <a:pt x="106214" y="19054"/>
                  </a:moveTo>
                  <a:lnTo>
                    <a:pt x="106214" y="24990"/>
                  </a:lnTo>
                  <a:lnTo>
                    <a:pt x="100280" y="24990"/>
                  </a:lnTo>
                  <a:lnTo>
                    <a:pt x="100280" y="19054"/>
                  </a:lnTo>
                  <a:close/>
                  <a:moveTo>
                    <a:pt x="112461" y="19054"/>
                  </a:moveTo>
                  <a:lnTo>
                    <a:pt x="112461" y="24990"/>
                  </a:lnTo>
                  <a:lnTo>
                    <a:pt x="106527" y="24990"/>
                  </a:lnTo>
                  <a:lnTo>
                    <a:pt x="106527" y="19054"/>
                  </a:lnTo>
                  <a:close/>
                  <a:moveTo>
                    <a:pt x="118710" y="19054"/>
                  </a:moveTo>
                  <a:lnTo>
                    <a:pt x="118710" y="24990"/>
                  </a:lnTo>
                  <a:lnTo>
                    <a:pt x="112774" y="24990"/>
                  </a:lnTo>
                  <a:lnTo>
                    <a:pt x="112774" y="19054"/>
                  </a:lnTo>
                  <a:close/>
                  <a:moveTo>
                    <a:pt x="124957" y="19054"/>
                  </a:moveTo>
                  <a:lnTo>
                    <a:pt x="124957" y="24990"/>
                  </a:lnTo>
                  <a:lnTo>
                    <a:pt x="119021" y="24990"/>
                  </a:lnTo>
                  <a:lnTo>
                    <a:pt x="119021" y="19054"/>
                  </a:lnTo>
                  <a:close/>
                  <a:moveTo>
                    <a:pt x="131204" y="19054"/>
                  </a:moveTo>
                  <a:lnTo>
                    <a:pt x="131204" y="24990"/>
                  </a:lnTo>
                  <a:lnTo>
                    <a:pt x="125270" y="24990"/>
                  </a:lnTo>
                  <a:lnTo>
                    <a:pt x="125270" y="19054"/>
                  </a:lnTo>
                  <a:close/>
                  <a:moveTo>
                    <a:pt x="137451" y="19054"/>
                  </a:moveTo>
                  <a:lnTo>
                    <a:pt x="137451" y="24990"/>
                  </a:lnTo>
                  <a:lnTo>
                    <a:pt x="131517" y="24990"/>
                  </a:lnTo>
                  <a:lnTo>
                    <a:pt x="131517" y="19054"/>
                  </a:lnTo>
                  <a:close/>
                  <a:moveTo>
                    <a:pt x="143702" y="19054"/>
                  </a:moveTo>
                  <a:lnTo>
                    <a:pt x="143702" y="24990"/>
                  </a:lnTo>
                  <a:lnTo>
                    <a:pt x="137766" y="24990"/>
                  </a:lnTo>
                  <a:lnTo>
                    <a:pt x="137766" y="19054"/>
                  </a:lnTo>
                  <a:close/>
                  <a:moveTo>
                    <a:pt x="149949" y="19054"/>
                  </a:moveTo>
                  <a:lnTo>
                    <a:pt x="149949" y="24990"/>
                  </a:lnTo>
                  <a:lnTo>
                    <a:pt x="144015" y="24990"/>
                  </a:lnTo>
                  <a:lnTo>
                    <a:pt x="144015" y="19054"/>
                  </a:lnTo>
                  <a:close/>
                  <a:moveTo>
                    <a:pt x="156196" y="19054"/>
                  </a:moveTo>
                  <a:lnTo>
                    <a:pt x="156196" y="24990"/>
                  </a:lnTo>
                  <a:lnTo>
                    <a:pt x="150262" y="24990"/>
                  </a:lnTo>
                  <a:lnTo>
                    <a:pt x="150262" y="19054"/>
                  </a:lnTo>
                  <a:close/>
                  <a:moveTo>
                    <a:pt x="162445" y="19054"/>
                  </a:moveTo>
                  <a:lnTo>
                    <a:pt x="162445" y="24990"/>
                  </a:lnTo>
                  <a:lnTo>
                    <a:pt x="156509" y="24990"/>
                  </a:lnTo>
                  <a:lnTo>
                    <a:pt x="156509" y="19054"/>
                  </a:lnTo>
                  <a:close/>
                  <a:moveTo>
                    <a:pt x="168692" y="19054"/>
                  </a:moveTo>
                  <a:lnTo>
                    <a:pt x="168692" y="24990"/>
                  </a:lnTo>
                  <a:lnTo>
                    <a:pt x="162756" y="24990"/>
                  </a:lnTo>
                  <a:lnTo>
                    <a:pt x="162756" y="19054"/>
                  </a:lnTo>
                  <a:close/>
                  <a:moveTo>
                    <a:pt x="174939" y="19054"/>
                  </a:moveTo>
                  <a:lnTo>
                    <a:pt x="174939" y="24990"/>
                  </a:lnTo>
                  <a:lnTo>
                    <a:pt x="169005" y="24990"/>
                  </a:lnTo>
                  <a:lnTo>
                    <a:pt x="169005" y="19054"/>
                  </a:lnTo>
                  <a:close/>
                  <a:moveTo>
                    <a:pt x="181186" y="19054"/>
                  </a:moveTo>
                  <a:lnTo>
                    <a:pt x="181186" y="24990"/>
                  </a:lnTo>
                  <a:lnTo>
                    <a:pt x="175252" y="24990"/>
                  </a:lnTo>
                  <a:lnTo>
                    <a:pt x="175252" y="19054"/>
                  </a:lnTo>
                  <a:close/>
                  <a:moveTo>
                    <a:pt x="187435" y="19054"/>
                  </a:moveTo>
                  <a:lnTo>
                    <a:pt x="187435" y="24990"/>
                  </a:lnTo>
                  <a:lnTo>
                    <a:pt x="181499" y="24990"/>
                  </a:lnTo>
                  <a:lnTo>
                    <a:pt x="181499" y="19054"/>
                  </a:lnTo>
                  <a:close/>
                  <a:moveTo>
                    <a:pt x="193684" y="19054"/>
                  </a:moveTo>
                  <a:lnTo>
                    <a:pt x="193684" y="24990"/>
                  </a:lnTo>
                  <a:lnTo>
                    <a:pt x="187749" y="24990"/>
                  </a:lnTo>
                  <a:lnTo>
                    <a:pt x="187749" y="19054"/>
                  </a:lnTo>
                  <a:close/>
                  <a:moveTo>
                    <a:pt x="199931" y="19054"/>
                  </a:moveTo>
                  <a:lnTo>
                    <a:pt x="199931" y="24990"/>
                  </a:lnTo>
                  <a:lnTo>
                    <a:pt x="193996" y="24990"/>
                  </a:lnTo>
                  <a:lnTo>
                    <a:pt x="193996" y="19054"/>
                  </a:lnTo>
                  <a:close/>
                  <a:moveTo>
                    <a:pt x="206180" y="19054"/>
                  </a:moveTo>
                  <a:lnTo>
                    <a:pt x="206180" y="24990"/>
                  </a:lnTo>
                  <a:lnTo>
                    <a:pt x="200244" y="24990"/>
                  </a:lnTo>
                  <a:lnTo>
                    <a:pt x="200244" y="19054"/>
                  </a:lnTo>
                  <a:close/>
                  <a:moveTo>
                    <a:pt x="212427" y="19054"/>
                  </a:moveTo>
                  <a:lnTo>
                    <a:pt x="212427" y="24990"/>
                  </a:lnTo>
                  <a:lnTo>
                    <a:pt x="206491" y="24990"/>
                  </a:lnTo>
                  <a:lnTo>
                    <a:pt x="206491" y="19054"/>
                  </a:lnTo>
                  <a:close/>
                  <a:moveTo>
                    <a:pt x="218674" y="19054"/>
                  </a:moveTo>
                  <a:lnTo>
                    <a:pt x="218674" y="24990"/>
                  </a:lnTo>
                  <a:lnTo>
                    <a:pt x="212739" y="24990"/>
                  </a:lnTo>
                  <a:lnTo>
                    <a:pt x="212739" y="19054"/>
                  </a:lnTo>
                  <a:close/>
                  <a:moveTo>
                    <a:pt x="224921" y="19054"/>
                  </a:moveTo>
                  <a:lnTo>
                    <a:pt x="224921" y="24990"/>
                  </a:lnTo>
                  <a:lnTo>
                    <a:pt x="218987" y="24990"/>
                  </a:lnTo>
                  <a:lnTo>
                    <a:pt x="218987" y="19054"/>
                  </a:lnTo>
                  <a:close/>
                  <a:moveTo>
                    <a:pt x="231170" y="19054"/>
                  </a:moveTo>
                  <a:lnTo>
                    <a:pt x="231170" y="24990"/>
                  </a:lnTo>
                  <a:lnTo>
                    <a:pt x="225234" y="24990"/>
                  </a:lnTo>
                  <a:lnTo>
                    <a:pt x="225234" y="19054"/>
                  </a:lnTo>
                  <a:close/>
                  <a:moveTo>
                    <a:pt x="237417" y="19054"/>
                  </a:moveTo>
                  <a:lnTo>
                    <a:pt x="237417" y="24990"/>
                  </a:lnTo>
                  <a:lnTo>
                    <a:pt x="231481" y="24990"/>
                  </a:lnTo>
                  <a:lnTo>
                    <a:pt x="231481" y="19054"/>
                  </a:lnTo>
                  <a:close/>
                  <a:moveTo>
                    <a:pt x="243664" y="19054"/>
                  </a:moveTo>
                  <a:lnTo>
                    <a:pt x="243664" y="24990"/>
                  </a:lnTo>
                  <a:lnTo>
                    <a:pt x="237729" y="24990"/>
                  </a:lnTo>
                  <a:lnTo>
                    <a:pt x="237729" y="19054"/>
                  </a:lnTo>
                  <a:close/>
                  <a:moveTo>
                    <a:pt x="249911" y="19054"/>
                  </a:moveTo>
                  <a:lnTo>
                    <a:pt x="249911" y="24990"/>
                  </a:lnTo>
                  <a:lnTo>
                    <a:pt x="243977" y="24990"/>
                  </a:lnTo>
                  <a:lnTo>
                    <a:pt x="243977" y="19054"/>
                  </a:lnTo>
                  <a:close/>
                  <a:moveTo>
                    <a:pt x="256161" y="19054"/>
                  </a:moveTo>
                  <a:lnTo>
                    <a:pt x="256161" y="24990"/>
                  </a:lnTo>
                  <a:lnTo>
                    <a:pt x="250225" y="24990"/>
                  </a:lnTo>
                  <a:lnTo>
                    <a:pt x="250225" y="19054"/>
                  </a:lnTo>
                  <a:close/>
                  <a:moveTo>
                    <a:pt x="262409" y="19054"/>
                  </a:moveTo>
                  <a:lnTo>
                    <a:pt x="262409" y="24990"/>
                  </a:lnTo>
                  <a:lnTo>
                    <a:pt x="256474" y="24990"/>
                  </a:lnTo>
                  <a:lnTo>
                    <a:pt x="256474" y="19054"/>
                  </a:lnTo>
                  <a:close/>
                  <a:moveTo>
                    <a:pt x="268656" y="19054"/>
                  </a:moveTo>
                  <a:lnTo>
                    <a:pt x="268656" y="24990"/>
                  </a:lnTo>
                  <a:lnTo>
                    <a:pt x="262721" y="24990"/>
                  </a:lnTo>
                  <a:lnTo>
                    <a:pt x="262721" y="19054"/>
                  </a:lnTo>
                  <a:close/>
                  <a:moveTo>
                    <a:pt x="274904" y="19054"/>
                  </a:moveTo>
                  <a:lnTo>
                    <a:pt x="274904" y="24990"/>
                  </a:lnTo>
                  <a:lnTo>
                    <a:pt x="268968" y="24990"/>
                  </a:lnTo>
                  <a:lnTo>
                    <a:pt x="268968" y="19054"/>
                  </a:lnTo>
                  <a:close/>
                  <a:moveTo>
                    <a:pt x="6251" y="25301"/>
                  </a:moveTo>
                  <a:lnTo>
                    <a:pt x="6251" y="31237"/>
                  </a:lnTo>
                  <a:lnTo>
                    <a:pt x="315" y="31237"/>
                  </a:lnTo>
                  <a:lnTo>
                    <a:pt x="315" y="25301"/>
                  </a:lnTo>
                  <a:close/>
                  <a:moveTo>
                    <a:pt x="12498" y="25301"/>
                  </a:moveTo>
                  <a:lnTo>
                    <a:pt x="12498" y="31237"/>
                  </a:lnTo>
                  <a:lnTo>
                    <a:pt x="6562" y="31237"/>
                  </a:lnTo>
                  <a:lnTo>
                    <a:pt x="6562" y="25301"/>
                  </a:lnTo>
                  <a:close/>
                  <a:moveTo>
                    <a:pt x="18745" y="25301"/>
                  </a:moveTo>
                  <a:lnTo>
                    <a:pt x="18745" y="31237"/>
                  </a:lnTo>
                  <a:lnTo>
                    <a:pt x="12810" y="31237"/>
                  </a:lnTo>
                  <a:lnTo>
                    <a:pt x="12810" y="25301"/>
                  </a:lnTo>
                  <a:close/>
                  <a:moveTo>
                    <a:pt x="24992" y="25301"/>
                  </a:moveTo>
                  <a:lnTo>
                    <a:pt x="24992" y="31237"/>
                  </a:lnTo>
                  <a:lnTo>
                    <a:pt x="19058" y="31237"/>
                  </a:lnTo>
                  <a:lnTo>
                    <a:pt x="19058" y="25301"/>
                  </a:lnTo>
                  <a:close/>
                  <a:moveTo>
                    <a:pt x="31241" y="25301"/>
                  </a:moveTo>
                  <a:lnTo>
                    <a:pt x="31241" y="31237"/>
                  </a:lnTo>
                  <a:lnTo>
                    <a:pt x="25305" y="31237"/>
                  </a:lnTo>
                  <a:lnTo>
                    <a:pt x="25305" y="25301"/>
                  </a:lnTo>
                  <a:close/>
                  <a:moveTo>
                    <a:pt x="37489" y="25301"/>
                  </a:moveTo>
                  <a:lnTo>
                    <a:pt x="37489" y="31237"/>
                  </a:lnTo>
                  <a:lnTo>
                    <a:pt x="31553" y="31237"/>
                  </a:lnTo>
                  <a:lnTo>
                    <a:pt x="31553" y="25301"/>
                  </a:lnTo>
                  <a:close/>
                  <a:moveTo>
                    <a:pt x="43737" y="25301"/>
                  </a:moveTo>
                  <a:lnTo>
                    <a:pt x="43737" y="31237"/>
                  </a:lnTo>
                  <a:lnTo>
                    <a:pt x="37802" y="31237"/>
                  </a:lnTo>
                  <a:lnTo>
                    <a:pt x="37802" y="25301"/>
                  </a:lnTo>
                  <a:close/>
                  <a:moveTo>
                    <a:pt x="49985" y="25301"/>
                  </a:moveTo>
                  <a:lnTo>
                    <a:pt x="49985" y="31237"/>
                  </a:lnTo>
                  <a:lnTo>
                    <a:pt x="44049" y="31237"/>
                  </a:lnTo>
                  <a:lnTo>
                    <a:pt x="44049" y="25301"/>
                  </a:lnTo>
                  <a:close/>
                  <a:moveTo>
                    <a:pt x="56232" y="25301"/>
                  </a:moveTo>
                  <a:lnTo>
                    <a:pt x="56232" y="31237"/>
                  </a:lnTo>
                  <a:lnTo>
                    <a:pt x="50296" y="31237"/>
                  </a:lnTo>
                  <a:lnTo>
                    <a:pt x="50296" y="25301"/>
                  </a:lnTo>
                  <a:close/>
                  <a:moveTo>
                    <a:pt x="62480" y="25301"/>
                  </a:moveTo>
                  <a:lnTo>
                    <a:pt x="62480" y="31237"/>
                  </a:lnTo>
                  <a:lnTo>
                    <a:pt x="56545" y="31237"/>
                  </a:lnTo>
                  <a:lnTo>
                    <a:pt x="56545" y="25301"/>
                  </a:lnTo>
                  <a:close/>
                  <a:moveTo>
                    <a:pt x="68727" y="25301"/>
                  </a:moveTo>
                  <a:lnTo>
                    <a:pt x="68727" y="31237"/>
                  </a:lnTo>
                  <a:lnTo>
                    <a:pt x="62792" y="31237"/>
                  </a:lnTo>
                  <a:lnTo>
                    <a:pt x="62792" y="25301"/>
                  </a:lnTo>
                  <a:close/>
                  <a:moveTo>
                    <a:pt x="74975" y="25301"/>
                  </a:moveTo>
                  <a:lnTo>
                    <a:pt x="74975" y="31237"/>
                  </a:lnTo>
                  <a:lnTo>
                    <a:pt x="69039" y="31237"/>
                  </a:lnTo>
                  <a:lnTo>
                    <a:pt x="69039" y="25301"/>
                  </a:lnTo>
                  <a:close/>
                  <a:moveTo>
                    <a:pt x="81223" y="25301"/>
                  </a:moveTo>
                  <a:lnTo>
                    <a:pt x="81223" y="31237"/>
                  </a:lnTo>
                  <a:lnTo>
                    <a:pt x="75286" y="31237"/>
                  </a:lnTo>
                  <a:lnTo>
                    <a:pt x="75286" y="25301"/>
                  </a:lnTo>
                  <a:close/>
                  <a:moveTo>
                    <a:pt x="87470" y="25301"/>
                  </a:moveTo>
                  <a:lnTo>
                    <a:pt x="87470" y="31237"/>
                  </a:lnTo>
                  <a:lnTo>
                    <a:pt x="81535" y="31237"/>
                  </a:lnTo>
                  <a:lnTo>
                    <a:pt x="81535" y="25301"/>
                  </a:lnTo>
                  <a:close/>
                  <a:moveTo>
                    <a:pt x="93720" y="25301"/>
                  </a:moveTo>
                  <a:lnTo>
                    <a:pt x="93720" y="31237"/>
                  </a:lnTo>
                  <a:lnTo>
                    <a:pt x="87784" y="31237"/>
                  </a:lnTo>
                  <a:lnTo>
                    <a:pt x="87784" y="25301"/>
                  </a:lnTo>
                  <a:close/>
                  <a:moveTo>
                    <a:pt x="99967" y="25301"/>
                  </a:moveTo>
                  <a:lnTo>
                    <a:pt x="99967" y="31237"/>
                  </a:lnTo>
                  <a:lnTo>
                    <a:pt x="94031" y="31237"/>
                  </a:lnTo>
                  <a:lnTo>
                    <a:pt x="94031" y="25301"/>
                  </a:lnTo>
                  <a:close/>
                  <a:moveTo>
                    <a:pt x="106214" y="25301"/>
                  </a:moveTo>
                  <a:lnTo>
                    <a:pt x="106214" y="31237"/>
                  </a:lnTo>
                  <a:lnTo>
                    <a:pt x="100280" y="31237"/>
                  </a:lnTo>
                  <a:lnTo>
                    <a:pt x="100280" y="25301"/>
                  </a:lnTo>
                  <a:close/>
                  <a:moveTo>
                    <a:pt x="112461" y="25301"/>
                  </a:moveTo>
                  <a:lnTo>
                    <a:pt x="112461" y="31237"/>
                  </a:lnTo>
                  <a:lnTo>
                    <a:pt x="106527" y="31237"/>
                  </a:lnTo>
                  <a:lnTo>
                    <a:pt x="106527" y="25301"/>
                  </a:lnTo>
                  <a:close/>
                  <a:moveTo>
                    <a:pt x="118710" y="25301"/>
                  </a:moveTo>
                  <a:lnTo>
                    <a:pt x="118710" y="31237"/>
                  </a:lnTo>
                  <a:lnTo>
                    <a:pt x="112774" y="31237"/>
                  </a:lnTo>
                  <a:lnTo>
                    <a:pt x="112774" y="25301"/>
                  </a:lnTo>
                  <a:close/>
                  <a:moveTo>
                    <a:pt x="124957" y="25301"/>
                  </a:moveTo>
                  <a:lnTo>
                    <a:pt x="124957" y="31237"/>
                  </a:lnTo>
                  <a:lnTo>
                    <a:pt x="119021" y="31237"/>
                  </a:lnTo>
                  <a:lnTo>
                    <a:pt x="119021" y="25301"/>
                  </a:lnTo>
                  <a:close/>
                  <a:moveTo>
                    <a:pt x="131204" y="25301"/>
                  </a:moveTo>
                  <a:lnTo>
                    <a:pt x="131204" y="31237"/>
                  </a:lnTo>
                  <a:lnTo>
                    <a:pt x="125270" y="31237"/>
                  </a:lnTo>
                  <a:lnTo>
                    <a:pt x="125270" y="25301"/>
                  </a:lnTo>
                  <a:close/>
                  <a:moveTo>
                    <a:pt x="137451" y="25301"/>
                  </a:moveTo>
                  <a:lnTo>
                    <a:pt x="137451" y="31237"/>
                  </a:lnTo>
                  <a:lnTo>
                    <a:pt x="131517" y="31237"/>
                  </a:lnTo>
                  <a:lnTo>
                    <a:pt x="131517" y="25301"/>
                  </a:lnTo>
                  <a:close/>
                  <a:moveTo>
                    <a:pt x="143702" y="25301"/>
                  </a:moveTo>
                  <a:lnTo>
                    <a:pt x="143702" y="31237"/>
                  </a:lnTo>
                  <a:lnTo>
                    <a:pt x="137766" y="31237"/>
                  </a:lnTo>
                  <a:lnTo>
                    <a:pt x="137766" y="25301"/>
                  </a:lnTo>
                  <a:close/>
                  <a:moveTo>
                    <a:pt x="149949" y="25301"/>
                  </a:moveTo>
                  <a:lnTo>
                    <a:pt x="149949" y="31237"/>
                  </a:lnTo>
                  <a:lnTo>
                    <a:pt x="144015" y="31237"/>
                  </a:lnTo>
                  <a:lnTo>
                    <a:pt x="144015" y="25301"/>
                  </a:lnTo>
                  <a:close/>
                  <a:moveTo>
                    <a:pt x="156196" y="25301"/>
                  </a:moveTo>
                  <a:lnTo>
                    <a:pt x="156196" y="31237"/>
                  </a:lnTo>
                  <a:lnTo>
                    <a:pt x="150262" y="31237"/>
                  </a:lnTo>
                  <a:lnTo>
                    <a:pt x="150262" y="25301"/>
                  </a:lnTo>
                  <a:close/>
                  <a:moveTo>
                    <a:pt x="162445" y="25301"/>
                  </a:moveTo>
                  <a:lnTo>
                    <a:pt x="162445" y="31237"/>
                  </a:lnTo>
                  <a:lnTo>
                    <a:pt x="156509" y="31237"/>
                  </a:lnTo>
                  <a:lnTo>
                    <a:pt x="156509" y="25301"/>
                  </a:lnTo>
                  <a:close/>
                  <a:moveTo>
                    <a:pt x="168692" y="25301"/>
                  </a:moveTo>
                  <a:lnTo>
                    <a:pt x="168692" y="31237"/>
                  </a:lnTo>
                  <a:lnTo>
                    <a:pt x="162756" y="31237"/>
                  </a:lnTo>
                  <a:lnTo>
                    <a:pt x="162756" y="25301"/>
                  </a:lnTo>
                  <a:close/>
                  <a:moveTo>
                    <a:pt x="174939" y="25301"/>
                  </a:moveTo>
                  <a:lnTo>
                    <a:pt x="174939" y="31237"/>
                  </a:lnTo>
                  <a:lnTo>
                    <a:pt x="169005" y="31237"/>
                  </a:lnTo>
                  <a:lnTo>
                    <a:pt x="169005" y="25301"/>
                  </a:lnTo>
                  <a:close/>
                  <a:moveTo>
                    <a:pt x="181186" y="25301"/>
                  </a:moveTo>
                  <a:lnTo>
                    <a:pt x="181186" y="31237"/>
                  </a:lnTo>
                  <a:lnTo>
                    <a:pt x="175252" y="31237"/>
                  </a:lnTo>
                  <a:lnTo>
                    <a:pt x="175252" y="25301"/>
                  </a:lnTo>
                  <a:close/>
                  <a:moveTo>
                    <a:pt x="187435" y="25301"/>
                  </a:moveTo>
                  <a:lnTo>
                    <a:pt x="187435" y="31237"/>
                  </a:lnTo>
                  <a:lnTo>
                    <a:pt x="181499" y="31237"/>
                  </a:lnTo>
                  <a:lnTo>
                    <a:pt x="181499" y="25301"/>
                  </a:lnTo>
                  <a:close/>
                  <a:moveTo>
                    <a:pt x="193684" y="25301"/>
                  </a:moveTo>
                  <a:lnTo>
                    <a:pt x="193684" y="31237"/>
                  </a:lnTo>
                  <a:lnTo>
                    <a:pt x="187749" y="31237"/>
                  </a:lnTo>
                  <a:lnTo>
                    <a:pt x="187749" y="25301"/>
                  </a:lnTo>
                  <a:close/>
                  <a:moveTo>
                    <a:pt x="199931" y="25301"/>
                  </a:moveTo>
                  <a:lnTo>
                    <a:pt x="199931" y="31237"/>
                  </a:lnTo>
                  <a:lnTo>
                    <a:pt x="193996" y="31237"/>
                  </a:lnTo>
                  <a:lnTo>
                    <a:pt x="193996" y="25301"/>
                  </a:lnTo>
                  <a:close/>
                  <a:moveTo>
                    <a:pt x="206180" y="25301"/>
                  </a:moveTo>
                  <a:lnTo>
                    <a:pt x="206180" y="31237"/>
                  </a:lnTo>
                  <a:lnTo>
                    <a:pt x="200244" y="31237"/>
                  </a:lnTo>
                  <a:lnTo>
                    <a:pt x="200244" y="25301"/>
                  </a:lnTo>
                  <a:close/>
                  <a:moveTo>
                    <a:pt x="212427" y="25301"/>
                  </a:moveTo>
                  <a:lnTo>
                    <a:pt x="212427" y="31237"/>
                  </a:lnTo>
                  <a:lnTo>
                    <a:pt x="206491" y="31237"/>
                  </a:lnTo>
                  <a:lnTo>
                    <a:pt x="206491" y="25301"/>
                  </a:lnTo>
                  <a:close/>
                  <a:moveTo>
                    <a:pt x="218674" y="25301"/>
                  </a:moveTo>
                  <a:lnTo>
                    <a:pt x="218674" y="31237"/>
                  </a:lnTo>
                  <a:lnTo>
                    <a:pt x="212739" y="31237"/>
                  </a:lnTo>
                  <a:lnTo>
                    <a:pt x="212739" y="25301"/>
                  </a:lnTo>
                  <a:close/>
                  <a:moveTo>
                    <a:pt x="224921" y="25301"/>
                  </a:moveTo>
                  <a:lnTo>
                    <a:pt x="224921" y="31237"/>
                  </a:lnTo>
                  <a:lnTo>
                    <a:pt x="218987" y="31237"/>
                  </a:lnTo>
                  <a:lnTo>
                    <a:pt x="218987" y="25301"/>
                  </a:lnTo>
                  <a:close/>
                  <a:moveTo>
                    <a:pt x="231170" y="25301"/>
                  </a:moveTo>
                  <a:lnTo>
                    <a:pt x="231170" y="31237"/>
                  </a:lnTo>
                  <a:lnTo>
                    <a:pt x="225234" y="31237"/>
                  </a:lnTo>
                  <a:lnTo>
                    <a:pt x="225234" y="25301"/>
                  </a:lnTo>
                  <a:close/>
                  <a:moveTo>
                    <a:pt x="237417" y="25301"/>
                  </a:moveTo>
                  <a:lnTo>
                    <a:pt x="237417" y="31237"/>
                  </a:lnTo>
                  <a:lnTo>
                    <a:pt x="231481" y="31237"/>
                  </a:lnTo>
                  <a:lnTo>
                    <a:pt x="231481" y="25301"/>
                  </a:lnTo>
                  <a:close/>
                  <a:moveTo>
                    <a:pt x="243664" y="25301"/>
                  </a:moveTo>
                  <a:lnTo>
                    <a:pt x="243664" y="31237"/>
                  </a:lnTo>
                  <a:lnTo>
                    <a:pt x="237729" y="31237"/>
                  </a:lnTo>
                  <a:lnTo>
                    <a:pt x="237729" y="25301"/>
                  </a:lnTo>
                  <a:close/>
                  <a:moveTo>
                    <a:pt x="249911" y="25301"/>
                  </a:moveTo>
                  <a:lnTo>
                    <a:pt x="249911" y="31237"/>
                  </a:lnTo>
                  <a:lnTo>
                    <a:pt x="243977" y="31237"/>
                  </a:lnTo>
                  <a:lnTo>
                    <a:pt x="243977" y="25301"/>
                  </a:lnTo>
                  <a:close/>
                  <a:moveTo>
                    <a:pt x="256161" y="25301"/>
                  </a:moveTo>
                  <a:lnTo>
                    <a:pt x="256161" y="31237"/>
                  </a:lnTo>
                  <a:lnTo>
                    <a:pt x="250225" y="31237"/>
                  </a:lnTo>
                  <a:lnTo>
                    <a:pt x="250225" y="25301"/>
                  </a:lnTo>
                  <a:close/>
                  <a:moveTo>
                    <a:pt x="262409" y="25301"/>
                  </a:moveTo>
                  <a:lnTo>
                    <a:pt x="262409" y="31237"/>
                  </a:lnTo>
                  <a:lnTo>
                    <a:pt x="256474" y="31237"/>
                  </a:lnTo>
                  <a:lnTo>
                    <a:pt x="256474" y="25301"/>
                  </a:lnTo>
                  <a:close/>
                  <a:moveTo>
                    <a:pt x="268656" y="25301"/>
                  </a:moveTo>
                  <a:lnTo>
                    <a:pt x="268656" y="31237"/>
                  </a:lnTo>
                  <a:lnTo>
                    <a:pt x="262721" y="31237"/>
                  </a:lnTo>
                  <a:lnTo>
                    <a:pt x="262721" y="25301"/>
                  </a:lnTo>
                  <a:close/>
                  <a:moveTo>
                    <a:pt x="274904" y="25301"/>
                  </a:moveTo>
                  <a:lnTo>
                    <a:pt x="274904" y="31237"/>
                  </a:lnTo>
                  <a:lnTo>
                    <a:pt x="268968" y="31237"/>
                  </a:lnTo>
                  <a:lnTo>
                    <a:pt x="268968" y="25301"/>
                  </a:lnTo>
                  <a:close/>
                  <a:moveTo>
                    <a:pt x="6251" y="31548"/>
                  </a:moveTo>
                  <a:lnTo>
                    <a:pt x="6251" y="31550"/>
                  </a:lnTo>
                  <a:lnTo>
                    <a:pt x="6251" y="37484"/>
                  </a:lnTo>
                  <a:lnTo>
                    <a:pt x="315" y="37484"/>
                  </a:lnTo>
                  <a:lnTo>
                    <a:pt x="315" y="31548"/>
                  </a:lnTo>
                  <a:close/>
                  <a:moveTo>
                    <a:pt x="12498" y="31548"/>
                  </a:moveTo>
                  <a:lnTo>
                    <a:pt x="12498" y="31550"/>
                  </a:lnTo>
                  <a:lnTo>
                    <a:pt x="12498" y="37484"/>
                  </a:lnTo>
                  <a:lnTo>
                    <a:pt x="6562" y="37484"/>
                  </a:lnTo>
                  <a:lnTo>
                    <a:pt x="6562" y="31548"/>
                  </a:lnTo>
                  <a:close/>
                  <a:moveTo>
                    <a:pt x="18745" y="31548"/>
                  </a:moveTo>
                  <a:lnTo>
                    <a:pt x="18745" y="31550"/>
                  </a:lnTo>
                  <a:lnTo>
                    <a:pt x="18745" y="37484"/>
                  </a:lnTo>
                  <a:lnTo>
                    <a:pt x="12810" y="37484"/>
                  </a:lnTo>
                  <a:lnTo>
                    <a:pt x="12810" y="31548"/>
                  </a:lnTo>
                  <a:close/>
                  <a:moveTo>
                    <a:pt x="24992" y="31548"/>
                  </a:moveTo>
                  <a:lnTo>
                    <a:pt x="24992" y="31550"/>
                  </a:lnTo>
                  <a:lnTo>
                    <a:pt x="24992" y="37484"/>
                  </a:lnTo>
                  <a:lnTo>
                    <a:pt x="19058" y="37484"/>
                  </a:lnTo>
                  <a:lnTo>
                    <a:pt x="19058" y="31548"/>
                  </a:lnTo>
                  <a:close/>
                  <a:moveTo>
                    <a:pt x="31242" y="31548"/>
                  </a:moveTo>
                  <a:lnTo>
                    <a:pt x="31242" y="31550"/>
                  </a:lnTo>
                  <a:lnTo>
                    <a:pt x="31242" y="37484"/>
                  </a:lnTo>
                  <a:lnTo>
                    <a:pt x="25305" y="37484"/>
                  </a:lnTo>
                  <a:lnTo>
                    <a:pt x="25305" y="31548"/>
                  </a:lnTo>
                  <a:close/>
                  <a:moveTo>
                    <a:pt x="162445" y="31548"/>
                  </a:moveTo>
                  <a:lnTo>
                    <a:pt x="162445" y="31550"/>
                  </a:lnTo>
                  <a:lnTo>
                    <a:pt x="162445" y="37484"/>
                  </a:lnTo>
                  <a:lnTo>
                    <a:pt x="156509" y="37484"/>
                  </a:lnTo>
                  <a:lnTo>
                    <a:pt x="156509" y="31548"/>
                  </a:lnTo>
                  <a:close/>
                  <a:moveTo>
                    <a:pt x="168692" y="31548"/>
                  </a:moveTo>
                  <a:lnTo>
                    <a:pt x="168692" y="31550"/>
                  </a:lnTo>
                  <a:lnTo>
                    <a:pt x="168692" y="37484"/>
                  </a:lnTo>
                  <a:lnTo>
                    <a:pt x="162756" y="37484"/>
                  </a:lnTo>
                  <a:lnTo>
                    <a:pt x="162756" y="31548"/>
                  </a:lnTo>
                  <a:close/>
                  <a:moveTo>
                    <a:pt x="174939" y="31548"/>
                  </a:moveTo>
                  <a:lnTo>
                    <a:pt x="174939" y="31550"/>
                  </a:lnTo>
                  <a:lnTo>
                    <a:pt x="174939" y="37484"/>
                  </a:lnTo>
                  <a:lnTo>
                    <a:pt x="169005" y="37484"/>
                  </a:lnTo>
                  <a:lnTo>
                    <a:pt x="169005" y="31548"/>
                  </a:lnTo>
                  <a:close/>
                  <a:moveTo>
                    <a:pt x="181186" y="31548"/>
                  </a:moveTo>
                  <a:lnTo>
                    <a:pt x="181186" y="31550"/>
                  </a:lnTo>
                  <a:lnTo>
                    <a:pt x="181186" y="37484"/>
                  </a:lnTo>
                  <a:lnTo>
                    <a:pt x="175252" y="37484"/>
                  </a:lnTo>
                  <a:lnTo>
                    <a:pt x="175252" y="31548"/>
                  </a:lnTo>
                  <a:close/>
                  <a:moveTo>
                    <a:pt x="187435" y="31548"/>
                  </a:moveTo>
                  <a:lnTo>
                    <a:pt x="187435" y="31550"/>
                  </a:lnTo>
                  <a:lnTo>
                    <a:pt x="187435" y="37484"/>
                  </a:lnTo>
                  <a:lnTo>
                    <a:pt x="181499" y="37484"/>
                  </a:lnTo>
                  <a:lnTo>
                    <a:pt x="181499" y="31548"/>
                  </a:lnTo>
                  <a:close/>
                  <a:moveTo>
                    <a:pt x="37489" y="31552"/>
                  </a:moveTo>
                  <a:lnTo>
                    <a:pt x="37489" y="37486"/>
                  </a:lnTo>
                  <a:lnTo>
                    <a:pt x="31553" y="37486"/>
                  </a:lnTo>
                  <a:lnTo>
                    <a:pt x="31553" y="31552"/>
                  </a:lnTo>
                  <a:close/>
                  <a:moveTo>
                    <a:pt x="43737" y="31552"/>
                  </a:moveTo>
                  <a:lnTo>
                    <a:pt x="43737" y="37486"/>
                  </a:lnTo>
                  <a:lnTo>
                    <a:pt x="37802" y="37486"/>
                  </a:lnTo>
                  <a:lnTo>
                    <a:pt x="37802" y="31552"/>
                  </a:lnTo>
                  <a:close/>
                  <a:moveTo>
                    <a:pt x="49985" y="31552"/>
                  </a:moveTo>
                  <a:lnTo>
                    <a:pt x="49985" y="37486"/>
                  </a:lnTo>
                  <a:lnTo>
                    <a:pt x="44049" y="37486"/>
                  </a:lnTo>
                  <a:lnTo>
                    <a:pt x="44049" y="31552"/>
                  </a:lnTo>
                  <a:close/>
                  <a:moveTo>
                    <a:pt x="56232" y="31552"/>
                  </a:moveTo>
                  <a:lnTo>
                    <a:pt x="56232" y="37486"/>
                  </a:lnTo>
                  <a:lnTo>
                    <a:pt x="50296" y="37486"/>
                  </a:lnTo>
                  <a:lnTo>
                    <a:pt x="50296" y="31552"/>
                  </a:lnTo>
                  <a:close/>
                  <a:moveTo>
                    <a:pt x="62480" y="31552"/>
                  </a:moveTo>
                  <a:lnTo>
                    <a:pt x="62480" y="37486"/>
                  </a:lnTo>
                  <a:lnTo>
                    <a:pt x="56545" y="37486"/>
                  </a:lnTo>
                  <a:lnTo>
                    <a:pt x="56545" y="31552"/>
                  </a:lnTo>
                  <a:close/>
                  <a:moveTo>
                    <a:pt x="68727" y="31552"/>
                  </a:moveTo>
                  <a:lnTo>
                    <a:pt x="68727" y="37486"/>
                  </a:lnTo>
                  <a:lnTo>
                    <a:pt x="62792" y="37486"/>
                  </a:lnTo>
                  <a:lnTo>
                    <a:pt x="62792" y="31552"/>
                  </a:lnTo>
                  <a:close/>
                  <a:moveTo>
                    <a:pt x="74975" y="31552"/>
                  </a:moveTo>
                  <a:lnTo>
                    <a:pt x="74975" y="37486"/>
                  </a:lnTo>
                  <a:lnTo>
                    <a:pt x="69039" y="37486"/>
                  </a:lnTo>
                  <a:lnTo>
                    <a:pt x="69039" y="31552"/>
                  </a:lnTo>
                  <a:close/>
                  <a:moveTo>
                    <a:pt x="81223" y="31552"/>
                  </a:moveTo>
                  <a:lnTo>
                    <a:pt x="81223" y="37486"/>
                  </a:lnTo>
                  <a:lnTo>
                    <a:pt x="75286" y="37486"/>
                  </a:lnTo>
                  <a:lnTo>
                    <a:pt x="75286" y="31552"/>
                  </a:lnTo>
                  <a:close/>
                  <a:moveTo>
                    <a:pt x="87470" y="31552"/>
                  </a:moveTo>
                  <a:lnTo>
                    <a:pt x="87470" y="37486"/>
                  </a:lnTo>
                  <a:lnTo>
                    <a:pt x="81535" y="37486"/>
                  </a:lnTo>
                  <a:lnTo>
                    <a:pt x="81535" y="31552"/>
                  </a:lnTo>
                  <a:close/>
                  <a:moveTo>
                    <a:pt x="93720" y="31552"/>
                  </a:moveTo>
                  <a:lnTo>
                    <a:pt x="93720" y="37486"/>
                  </a:lnTo>
                  <a:lnTo>
                    <a:pt x="87784" y="37486"/>
                  </a:lnTo>
                  <a:lnTo>
                    <a:pt x="87784" y="31552"/>
                  </a:lnTo>
                  <a:close/>
                  <a:moveTo>
                    <a:pt x="99967" y="31552"/>
                  </a:moveTo>
                  <a:lnTo>
                    <a:pt x="99967" y="37486"/>
                  </a:lnTo>
                  <a:lnTo>
                    <a:pt x="94031" y="37486"/>
                  </a:lnTo>
                  <a:lnTo>
                    <a:pt x="94031" y="31552"/>
                  </a:lnTo>
                  <a:close/>
                  <a:moveTo>
                    <a:pt x="106214" y="31552"/>
                  </a:moveTo>
                  <a:lnTo>
                    <a:pt x="106214" y="37486"/>
                  </a:lnTo>
                  <a:lnTo>
                    <a:pt x="100280" y="37486"/>
                  </a:lnTo>
                  <a:lnTo>
                    <a:pt x="100280" y="31552"/>
                  </a:lnTo>
                  <a:close/>
                  <a:moveTo>
                    <a:pt x="112461" y="31552"/>
                  </a:moveTo>
                  <a:lnTo>
                    <a:pt x="112461" y="37486"/>
                  </a:lnTo>
                  <a:lnTo>
                    <a:pt x="106527" y="37486"/>
                  </a:lnTo>
                  <a:lnTo>
                    <a:pt x="106527" y="31552"/>
                  </a:lnTo>
                  <a:close/>
                  <a:moveTo>
                    <a:pt x="118710" y="31552"/>
                  </a:moveTo>
                  <a:lnTo>
                    <a:pt x="118710" y="37486"/>
                  </a:lnTo>
                  <a:lnTo>
                    <a:pt x="112774" y="37486"/>
                  </a:lnTo>
                  <a:lnTo>
                    <a:pt x="112774" y="31552"/>
                  </a:lnTo>
                  <a:close/>
                  <a:moveTo>
                    <a:pt x="124957" y="31552"/>
                  </a:moveTo>
                  <a:lnTo>
                    <a:pt x="124957" y="37486"/>
                  </a:lnTo>
                  <a:lnTo>
                    <a:pt x="119021" y="37486"/>
                  </a:lnTo>
                  <a:lnTo>
                    <a:pt x="119021" y="31552"/>
                  </a:lnTo>
                  <a:close/>
                  <a:moveTo>
                    <a:pt x="131204" y="31552"/>
                  </a:moveTo>
                  <a:lnTo>
                    <a:pt x="131204" y="37486"/>
                  </a:lnTo>
                  <a:lnTo>
                    <a:pt x="125270" y="37486"/>
                  </a:lnTo>
                  <a:lnTo>
                    <a:pt x="125270" y="31552"/>
                  </a:lnTo>
                  <a:close/>
                  <a:moveTo>
                    <a:pt x="137451" y="31552"/>
                  </a:moveTo>
                  <a:lnTo>
                    <a:pt x="137451" y="37486"/>
                  </a:lnTo>
                  <a:lnTo>
                    <a:pt x="131517" y="37486"/>
                  </a:lnTo>
                  <a:lnTo>
                    <a:pt x="131517" y="31552"/>
                  </a:lnTo>
                  <a:close/>
                  <a:moveTo>
                    <a:pt x="143702" y="31552"/>
                  </a:moveTo>
                  <a:lnTo>
                    <a:pt x="143702" y="37486"/>
                  </a:lnTo>
                  <a:lnTo>
                    <a:pt x="137766" y="37486"/>
                  </a:lnTo>
                  <a:lnTo>
                    <a:pt x="137766" y="31552"/>
                  </a:lnTo>
                  <a:close/>
                  <a:moveTo>
                    <a:pt x="149949" y="31552"/>
                  </a:moveTo>
                  <a:lnTo>
                    <a:pt x="149949" y="37486"/>
                  </a:lnTo>
                  <a:lnTo>
                    <a:pt x="144015" y="37486"/>
                  </a:lnTo>
                  <a:lnTo>
                    <a:pt x="144015" y="31552"/>
                  </a:lnTo>
                  <a:close/>
                  <a:moveTo>
                    <a:pt x="156196" y="31552"/>
                  </a:moveTo>
                  <a:lnTo>
                    <a:pt x="156196" y="37486"/>
                  </a:lnTo>
                  <a:lnTo>
                    <a:pt x="150262" y="37486"/>
                  </a:lnTo>
                  <a:lnTo>
                    <a:pt x="150262" y="31552"/>
                  </a:lnTo>
                  <a:close/>
                  <a:moveTo>
                    <a:pt x="193684" y="31552"/>
                  </a:moveTo>
                  <a:lnTo>
                    <a:pt x="193684" y="37486"/>
                  </a:lnTo>
                  <a:lnTo>
                    <a:pt x="187749" y="37486"/>
                  </a:lnTo>
                  <a:lnTo>
                    <a:pt x="187749" y="31552"/>
                  </a:lnTo>
                  <a:close/>
                  <a:moveTo>
                    <a:pt x="199931" y="31552"/>
                  </a:moveTo>
                  <a:lnTo>
                    <a:pt x="199931" y="37486"/>
                  </a:lnTo>
                  <a:lnTo>
                    <a:pt x="193996" y="37486"/>
                  </a:lnTo>
                  <a:lnTo>
                    <a:pt x="193996" y="31552"/>
                  </a:lnTo>
                  <a:close/>
                  <a:moveTo>
                    <a:pt x="206180" y="31552"/>
                  </a:moveTo>
                  <a:lnTo>
                    <a:pt x="206180" y="37486"/>
                  </a:lnTo>
                  <a:lnTo>
                    <a:pt x="200244" y="37486"/>
                  </a:lnTo>
                  <a:lnTo>
                    <a:pt x="200244" y="31552"/>
                  </a:lnTo>
                  <a:close/>
                  <a:moveTo>
                    <a:pt x="212427" y="31552"/>
                  </a:moveTo>
                  <a:lnTo>
                    <a:pt x="212427" y="37486"/>
                  </a:lnTo>
                  <a:lnTo>
                    <a:pt x="206491" y="37486"/>
                  </a:lnTo>
                  <a:lnTo>
                    <a:pt x="206491" y="31552"/>
                  </a:lnTo>
                  <a:close/>
                  <a:moveTo>
                    <a:pt x="218674" y="31552"/>
                  </a:moveTo>
                  <a:lnTo>
                    <a:pt x="218674" y="37486"/>
                  </a:lnTo>
                  <a:lnTo>
                    <a:pt x="212739" y="37486"/>
                  </a:lnTo>
                  <a:lnTo>
                    <a:pt x="212739" y="31552"/>
                  </a:lnTo>
                  <a:close/>
                  <a:moveTo>
                    <a:pt x="224921" y="31552"/>
                  </a:moveTo>
                  <a:lnTo>
                    <a:pt x="224921" y="37486"/>
                  </a:lnTo>
                  <a:lnTo>
                    <a:pt x="218987" y="37486"/>
                  </a:lnTo>
                  <a:lnTo>
                    <a:pt x="218987" y="31552"/>
                  </a:lnTo>
                  <a:close/>
                  <a:moveTo>
                    <a:pt x="231170" y="31552"/>
                  </a:moveTo>
                  <a:lnTo>
                    <a:pt x="231170" y="37486"/>
                  </a:lnTo>
                  <a:lnTo>
                    <a:pt x="225234" y="37486"/>
                  </a:lnTo>
                  <a:lnTo>
                    <a:pt x="225234" y="31552"/>
                  </a:lnTo>
                  <a:close/>
                  <a:moveTo>
                    <a:pt x="237417" y="31552"/>
                  </a:moveTo>
                  <a:lnTo>
                    <a:pt x="237417" y="37486"/>
                  </a:lnTo>
                  <a:lnTo>
                    <a:pt x="231481" y="37486"/>
                  </a:lnTo>
                  <a:lnTo>
                    <a:pt x="231481" y="31552"/>
                  </a:lnTo>
                  <a:close/>
                  <a:moveTo>
                    <a:pt x="243664" y="31552"/>
                  </a:moveTo>
                  <a:lnTo>
                    <a:pt x="243664" y="37486"/>
                  </a:lnTo>
                  <a:lnTo>
                    <a:pt x="237729" y="37486"/>
                  </a:lnTo>
                  <a:lnTo>
                    <a:pt x="237729" y="31552"/>
                  </a:lnTo>
                  <a:close/>
                  <a:moveTo>
                    <a:pt x="249911" y="31552"/>
                  </a:moveTo>
                  <a:lnTo>
                    <a:pt x="249911" y="37486"/>
                  </a:lnTo>
                  <a:lnTo>
                    <a:pt x="243977" y="37486"/>
                  </a:lnTo>
                  <a:lnTo>
                    <a:pt x="243977" y="31552"/>
                  </a:lnTo>
                  <a:close/>
                  <a:moveTo>
                    <a:pt x="256161" y="31552"/>
                  </a:moveTo>
                  <a:lnTo>
                    <a:pt x="256161" y="37486"/>
                  </a:lnTo>
                  <a:lnTo>
                    <a:pt x="250225" y="37486"/>
                  </a:lnTo>
                  <a:lnTo>
                    <a:pt x="250225" y="31552"/>
                  </a:lnTo>
                  <a:close/>
                  <a:moveTo>
                    <a:pt x="262409" y="31552"/>
                  </a:moveTo>
                  <a:lnTo>
                    <a:pt x="262409" y="37486"/>
                  </a:lnTo>
                  <a:lnTo>
                    <a:pt x="256474" y="37486"/>
                  </a:lnTo>
                  <a:lnTo>
                    <a:pt x="256474" y="31552"/>
                  </a:lnTo>
                  <a:close/>
                  <a:moveTo>
                    <a:pt x="268656" y="31552"/>
                  </a:moveTo>
                  <a:lnTo>
                    <a:pt x="268656" y="37486"/>
                  </a:lnTo>
                  <a:lnTo>
                    <a:pt x="262721" y="37486"/>
                  </a:lnTo>
                  <a:lnTo>
                    <a:pt x="262721" y="31552"/>
                  </a:lnTo>
                  <a:close/>
                  <a:moveTo>
                    <a:pt x="274904" y="31552"/>
                  </a:moveTo>
                  <a:lnTo>
                    <a:pt x="274904" y="37486"/>
                  </a:lnTo>
                  <a:lnTo>
                    <a:pt x="268968" y="37486"/>
                  </a:lnTo>
                  <a:lnTo>
                    <a:pt x="268968" y="31552"/>
                  </a:lnTo>
                  <a:close/>
                  <a:moveTo>
                    <a:pt x="6251" y="37799"/>
                  </a:moveTo>
                  <a:lnTo>
                    <a:pt x="6251" y="43735"/>
                  </a:lnTo>
                  <a:lnTo>
                    <a:pt x="315" y="43735"/>
                  </a:lnTo>
                  <a:lnTo>
                    <a:pt x="315" y="37799"/>
                  </a:lnTo>
                  <a:close/>
                  <a:moveTo>
                    <a:pt x="12498" y="37799"/>
                  </a:moveTo>
                  <a:lnTo>
                    <a:pt x="12498" y="43735"/>
                  </a:lnTo>
                  <a:lnTo>
                    <a:pt x="6562" y="43735"/>
                  </a:lnTo>
                  <a:lnTo>
                    <a:pt x="6562" y="37799"/>
                  </a:lnTo>
                  <a:close/>
                  <a:moveTo>
                    <a:pt x="18745" y="37799"/>
                  </a:moveTo>
                  <a:lnTo>
                    <a:pt x="18745" y="43735"/>
                  </a:lnTo>
                  <a:lnTo>
                    <a:pt x="12810" y="43735"/>
                  </a:lnTo>
                  <a:lnTo>
                    <a:pt x="12810" y="37799"/>
                  </a:lnTo>
                  <a:close/>
                  <a:moveTo>
                    <a:pt x="24992" y="37799"/>
                  </a:moveTo>
                  <a:lnTo>
                    <a:pt x="24992" y="43735"/>
                  </a:lnTo>
                  <a:lnTo>
                    <a:pt x="19058" y="43735"/>
                  </a:lnTo>
                  <a:lnTo>
                    <a:pt x="19058" y="37799"/>
                  </a:lnTo>
                  <a:close/>
                  <a:moveTo>
                    <a:pt x="31242" y="37799"/>
                  </a:moveTo>
                  <a:lnTo>
                    <a:pt x="31242" y="43735"/>
                  </a:lnTo>
                  <a:lnTo>
                    <a:pt x="25305" y="43735"/>
                  </a:lnTo>
                  <a:lnTo>
                    <a:pt x="25305" y="37799"/>
                  </a:lnTo>
                  <a:close/>
                  <a:moveTo>
                    <a:pt x="37489" y="37799"/>
                  </a:moveTo>
                  <a:lnTo>
                    <a:pt x="37489" y="43735"/>
                  </a:lnTo>
                  <a:lnTo>
                    <a:pt x="31553" y="43735"/>
                  </a:lnTo>
                  <a:lnTo>
                    <a:pt x="31553" y="37799"/>
                  </a:lnTo>
                  <a:close/>
                  <a:moveTo>
                    <a:pt x="43737" y="37799"/>
                  </a:moveTo>
                  <a:lnTo>
                    <a:pt x="43737" y="43735"/>
                  </a:lnTo>
                  <a:lnTo>
                    <a:pt x="37802" y="43735"/>
                  </a:lnTo>
                  <a:lnTo>
                    <a:pt x="37802" y="37799"/>
                  </a:lnTo>
                  <a:close/>
                  <a:moveTo>
                    <a:pt x="49985" y="37799"/>
                  </a:moveTo>
                  <a:lnTo>
                    <a:pt x="49985" y="43735"/>
                  </a:lnTo>
                  <a:lnTo>
                    <a:pt x="44049" y="43735"/>
                  </a:lnTo>
                  <a:lnTo>
                    <a:pt x="44049" y="37799"/>
                  </a:lnTo>
                  <a:close/>
                  <a:moveTo>
                    <a:pt x="56232" y="37799"/>
                  </a:moveTo>
                  <a:lnTo>
                    <a:pt x="56232" y="43735"/>
                  </a:lnTo>
                  <a:lnTo>
                    <a:pt x="50296" y="43735"/>
                  </a:lnTo>
                  <a:lnTo>
                    <a:pt x="50296" y="37799"/>
                  </a:lnTo>
                  <a:close/>
                  <a:moveTo>
                    <a:pt x="62480" y="37799"/>
                  </a:moveTo>
                  <a:lnTo>
                    <a:pt x="62480" y="43735"/>
                  </a:lnTo>
                  <a:lnTo>
                    <a:pt x="56545" y="43735"/>
                  </a:lnTo>
                  <a:lnTo>
                    <a:pt x="56545" y="37799"/>
                  </a:lnTo>
                  <a:close/>
                  <a:moveTo>
                    <a:pt x="68727" y="37799"/>
                  </a:moveTo>
                  <a:lnTo>
                    <a:pt x="68727" y="43735"/>
                  </a:lnTo>
                  <a:lnTo>
                    <a:pt x="62792" y="43735"/>
                  </a:lnTo>
                  <a:lnTo>
                    <a:pt x="62792" y="37799"/>
                  </a:lnTo>
                  <a:close/>
                  <a:moveTo>
                    <a:pt x="74975" y="37799"/>
                  </a:moveTo>
                  <a:lnTo>
                    <a:pt x="74975" y="43735"/>
                  </a:lnTo>
                  <a:lnTo>
                    <a:pt x="69039" y="43735"/>
                  </a:lnTo>
                  <a:lnTo>
                    <a:pt x="69039" y="37799"/>
                  </a:lnTo>
                  <a:close/>
                  <a:moveTo>
                    <a:pt x="81223" y="37799"/>
                  </a:moveTo>
                  <a:lnTo>
                    <a:pt x="81223" y="43735"/>
                  </a:lnTo>
                  <a:lnTo>
                    <a:pt x="75286" y="43735"/>
                  </a:lnTo>
                  <a:lnTo>
                    <a:pt x="75286" y="37799"/>
                  </a:lnTo>
                  <a:close/>
                  <a:moveTo>
                    <a:pt x="87470" y="37799"/>
                  </a:moveTo>
                  <a:lnTo>
                    <a:pt x="87470" y="43735"/>
                  </a:lnTo>
                  <a:lnTo>
                    <a:pt x="81535" y="43735"/>
                  </a:lnTo>
                  <a:lnTo>
                    <a:pt x="81535" y="37799"/>
                  </a:lnTo>
                  <a:close/>
                  <a:moveTo>
                    <a:pt x="93720" y="37799"/>
                  </a:moveTo>
                  <a:lnTo>
                    <a:pt x="93720" y="43735"/>
                  </a:lnTo>
                  <a:lnTo>
                    <a:pt x="87784" y="43735"/>
                  </a:lnTo>
                  <a:lnTo>
                    <a:pt x="87784" y="37799"/>
                  </a:lnTo>
                  <a:close/>
                  <a:moveTo>
                    <a:pt x="99967" y="37799"/>
                  </a:moveTo>
                  <a:lnTo>
                    <a:pt x="99967" y="43735"/>
                  </a:lnTo>
                  <a:lnTo>
                    <a:pt x="94031" y="43735"/>
                  </a:lnTo>
                  <a:lnTo>
                    <a:pt x="94031" y="37799"/>
                  </a:lnTo>
                  <a:close/>
                  <a:moveTo>
                    <a:pt x="106214" y="37799"/>
                  </a:moveTo>
                  <a:lnTo>
                    <a:pt x="106214" y="43735"/>
                  </a:lnTo>
                  <a:lnTo>
                    <a:pt x="100280" y="43735"/>
                  </a:lnTo>
                  <a:lnTo>
                    <a:pt x="100280" y="37799"/>
                  </a:lnTo>
                  <a:close/>
                  <a:moveTo>
                    <a:pt x="112461" y="37799"/>
                  </a:moveTo>
                  <a:lnTo>
                    <a:pt x="112461" y="43735"/>
                  </a:lnTo>
                  <a:lnTo>
                    <a:pt x="106527" y="43735"/>
                  </a:lnTo>
                  <a:lnTo>
                    <a:pt x="106527" y="37799"/>
                  </a:lnTo>
                  <a:close/>
                  <a:moveTo>
                    <a:pt x="118710" y="37799"/>
                  </a:moveTo>
                  <a:lnTo>
                    <a:pt x="118710" y="43735"/>
                  </a:lnTo>
                  <a:lnTo>
                    <a:pt x="112774" y="43735"/>
                  </a:lnTo>
                  <a:lnTo>
                    <a:pt x="112774" y="37799"/>
                  </a:lnTo>
                  <a:close/>
                  <a:moveTo>
                    <a:pt x="124957" y="37799"/>
                  </a:moveTo>
                  <a:lnTo>
                    <a:pt x="124957" y="43735"/>
                  </a:lnTo>
                  <a:lnTo>
                    <a:pt x="119021" y="43735"/>
                  </a:lnTo>
                  <a:lnTo>
                    <a:pt x="119021" y="37799"/>
                  </a:lnTo>
                  <a:close/>
                  <a:moveTo>
                    <a:pt x="131204" y="37799"/>
                  </a:moveTo>
                  <a:lnTo>
                    <a:pt x="131204" y="43735"/>
                  </a:lnTo>
                  <a:lnTo>
                    <a:pt x="125270" y="43735"/>
                  </a:lnTo>
                  <a:lnTo>
                    <a:pt x="125270" y="37799"/>
                  </a:lnTo>
                  <a:close/>
                  <a:moveTo>
                    <a:pt x="137451" y="37799"/>
                  </a:moveTo>
                  <a:lnTo>
                    <a:pt x="137451" y="43735"/>
                  </a:lnTo>
                  <a:lnTo>
                    <a:pt x="131517" y="43735"/>
                  </a:lnTo>
                  <a:lnTo>
                    <a:pt x="131517" y="37799"/>
                  </a:lnTo>
                  <a:close/>
                  <a:moveTo>
                    <a:pt x="143702" y="37799"/>
                  </a:moveTo>
                  <a:lnTo>
                    <a:pt x="143702" y="43735"/>
                  </a:lnTo>
                  <a:lnTo>
                    <a:pt x="137766" y="43735"/>
                  </a:lnTo>
                  <a:lnTo>
                    <a:pt x="137766" y="37799"/>
                  </a:lnTo>
                  <a:close/>
                  <a:moveTo>
                    <a:pt x="149949" y="37799"/>
                  </a:moveTo>
                  <a:lnTo>
                    <a:pt x="149949" y="43735"/>
                  </a:lnTo>
                  <a:lnTo>
                    <a:pt x="144015" y="43735"/>
                  </a:lnTo>
                  <a:lnTo>
                    <a:pt x="144015" y="37799"/>
                  </a:lnTo>
                  <a:close/>
                  <a:moveTo>
                    <a:pt x="156196" y="37799"/>
                  </a:moveTo>
                  <a:lnTo>
                    <a:pt x="156196" y="43735"/>
                  </a:lnTo>
                  <a:lnTo>
                    <a:pt x="150262" y="43735"/>
                  </a:lnTo>
                  <a:lnTo>
                    <a:pt x="150262" y="37799"/>
                  </a:lnTo>
                  <a:close/>
                  <a:moveTo>
                    <a:pt x="162445" y="37799"/>
                  </a:moveTo>
                  <a:lnTo>
                    <a:pt x="162445" y="43735"/>
                  </a:lnTo>
                  <a:lnTo>
                    <a:pt x="156509" y="43735"/>
                  </a:lnTo>
                  <a:lnTo>
                    <a:pt x="156509" y="37799"/>
                  </a:lnTo>
                  <a:close/>
                  <a:moveTo>
                    <a:pt x="168692" y="37799"/>
                  </a:moveTo>
                  <a:lnTo>
                    <a:pt x="168692" y="43735"/>
                  </a:lnTo>
                  <a:lnTo>
                    <a:pt x="162756" y="43735"/>
                  </a:lnTo>
                  <a:lnTo>
                    <a:pt x="162756" y="37799"/>
                  </a:lnTo>
                  <a:close/>
                  <a:moveTo>
                    <a:pt x="174939" y="37799"/>
                  </a:moveTo>
                  <a:lnTo>
                    <a:pt x="174939" y="43735"/>
                  </a:lnTo>
                  <a:lnTo>
                    <a:pt x="169005" y="43735"/>
                  </a:lnTo>
                  <a:lnTo>
                    <a:pt x="169005" y="37799"/>
                  </a:lnTo>
                  <a:close/>
                  <a:moveTo>
                    <a:pt x="181186" y="37799"/>
                  </a:moveTo>
                  <a:lnTo>
                    <a:pt x="181186" y="43735"/>
                  </a:lnTo>
                  <a:lnTo>
                    <a:pt x="175252" y="43735"/>
                  </a:lnTo>
                  <a:lnTo>
                    <a:pt x="175252" y="37799"/>
                  </a:lnTo>
                  <a:close/>
                  <a:moveTo>
                    <a:pt x="187435" y="37799"/>
                  </a:moveTo>
                  <a:lnTo>
                    <a:pt x="187435" y="43735"/>
                  </a:lnTo>
                  <a:lnTo>
                    <a:pt x="181499" y="43735"/>
                  </a:lnTo>
                  <a:lnTo>
                    <a:pt x="181499" y="37799"/>
                  </a:lnTo>
                  <a:close/>
                  <a:moveTo>
                    <a:pt x="193684" y="37799"/>
                  </a:moveTo>
                  <a:lnTo>
                    <a:pt x="193684" y="43735"/>
                  </a:lnTo>
                  <a:lnTo>
                    <a:pt x="187749" y="43735"/>
                  </a:lnTo>
                  <a:lnTo>
                    <a:pt x="187749" y="37799"/>
                  </a:lnTo>
                  <a:close/>
                  <a:moveTo>
                    <a:pt x="199931" y="37799"/>
                  </a:moveTo>
                  <a:lnTo>
                    <a:pt x="199931" y="43735"/>
                  </a:lnTo>
                  <a:lnTo>
                    <a:pt x="193996" y="43735"/>
                  </a:lnTo>
                  <a:lnTo>
                    <a:pt x="193996" y="37799"/>
                  </a:lnTo>
                  <a:close/>
                  <a:moveTo>
                    <a:pt x="206180" y="37799"/>
                  </a:moveTo>
                  <a:lnTo>
                    <a:pt x="206180" y="43735"/>
                  </a:lnTo>
                  <a:lnTo>
                    <a:pt x="200244" y="43735"/>
                  </a:lnTo>
                  <a:lnTo>
                    <a:pt x="200244" y="37799"/>
                  </a:lnTo>
                  <a:close/>
                  <a:moveTo>
                    <a:pt x="212427" y="37799"/>
                  </a:moveTo>
                  <a:lnTo>
                    <a:pt x="212427" y="43735"/>
                  </a:lnTo>
                  <a:lnTo>
                    <a:pt x="206491" y="43735"/>
                  </a:lnTo>
                  <a:lnTo>
                    <a:pt x="206491" y="37799"/>
                  </a:lnTo>
                  <a:close/>
                  <a:moveTo>
                    <a:pt x="218674" y="37799"/>
                  </a:moveTo>
                  <a:lnTo>
                    <a:pt x="218674" y="43735"/>
                  </a:lnTo>
                  <a:lnTo>
                    <a:pt x="212739" y="43735"/>
                  </a:lnTo>
                  <a:lnTo>
                    <a:pt x="212739" y="37799"/>
                  </a:lnTo>
                  <a:close/>
                  <a:moveTo>
                    <a:pt x="224921" y="37799"/>
                  </a:moveTo>
                  <a:lnTo>
                    <a:pt x="224921" y="43735"/>
                  </a:lnTo>
                  <a:lnTo>
                    <a:pt x="218987" y="43735"/>
                  </a:lnTo>
                  <a:lnTo>
                    <a:pt x="218987" y="37799"/>
                  </a:lnTo>
                  <a:close/>
                  <a:moveTo>
                    <a:pt x="231170" y="37799"/>
                  </a:moveTo>
                  <a:lnTo>
                    <a:pt x="231170" y="43735"/>
                  </a:lnTo>
                  <a:lnTo>
                    <a:pt x="225234" y="43735"/>
                  </a:lnTo>
                  <a:lnTo>
                    <a:pt x="225234" y="37799"/>
                  </a:lnTo>
                  <a:close/>
                  <a:moveTo>
                    <a:pt x="237417" y="37799"/>
                  </a:moveTo>
                  <a:lnTo>
                    <a:pt x="237417" y="43735"/>
                  </a:lnTo>
                  <a:lnTo>
                    <a:pt x="231481" y="43735"/>
                  </a:lnTo>
                  <a:lnTo>
                    <a:pt x="231481" y="37799"/>
                  </a:lnTo>
                  <a:close/>
                  <a:moveTo>
                    <a:pt x="243664" y="37799"/>
                  </a:moveTo>
                  <a:lnTo>
                    <a:pt x="243664" y="43735"/>
                  </a:lnTo>
                  <a:lnTo>
                    <a:pt x="237729" y="43735"/>
                  </a:lnTo>
                  <a:lnTo>
                    <a:pt x="237729" y="37799"/>
                  </a:lnTo>
                  <a:close/>
                  <a:moveTo>
                    <a:pt x="249911" y="37799"/>
                  </a:moveTo>
                  <a:lnTo>
                    <a:pt x="249911" y="43735"/>
                  </a:lnTo>
                  <a:lnTo>
                    <a:pt x="243977" y="43735"/>
                  </a:lnTo>
                  <a:lnTo>
                    <a:pt x="243977" y="37799"/>
                  </a:lnTo>
                  <a:close/>
                  <a:moveTo>
                    <a:pt x="256161" y="37799"/>
                  </a:moveTo>
                  <a:lnTo>
                    <a:pt x="256161" y="43735"/>
                  </a:lnTo>
                  <a:lnTo>
                    <a:pt x="250225" y="43735"/>
                  </a:lnTo>
                  <a:lnTo>
                    <a:pt x="250225" y="37799"/>
                  </a:lnTo>
                  <a:close/>
                  <a:moveTo>
                    <a:pt x="262409" y="37799"/>
                  </a:moveTo>
                  <a:lnTo>
                    <a:pt x="262409" y="43735"/>
                  </a:lnTo>
                  <a:lnTo>
                    <a:pt x="256474" y="43735"/>
                  </a:lnTo>
                  <a:lnTo>
                    <a:pt x="256474" y="37799"/>
                  </a:lnTo>
                  <a:close/>
                  <a:moveTo>
                    <a:pt x="268656" y="37799"/>
                  </a:moveTo>
                  <a:lnTo>
                    <a:pt x="268656" y="43735"/>
                  </a:lnTo>
                  <a:lnTo>
                    <a:pt x="262721" y="43735"/>
                  </a:lnTo>
                  <a:lnTo>
                    <a:pt x="262721" y="37799"/>
                  </a:lnTo>
                  <a:close/>
                  <a:moveTo>
                    <a:pt x="274904" y="37799"/>
                  </a:moveTo>
                  <a:lnTo>
                    <a:pt x="274904" y="43735"/>
                  </a:lnTo>
                  <a:lnTo>
                    <a:pt x="268968" y="43735"/>
                  </a:lnTo>
                  <a:lnTo>
                    <a:pt x="268968" y="37799"/>
                  </a:lnTo>
                  <a:close/>
                  <a:moveTo>
                    <a:pt x="6251" y="44046"/>
                  </a:moveTo>
                  <a:lnTo>
                    <a:pt x="6251" y="49982"/>
                  </a:lnTo>
                  <a:lnTo>
                    <a:pt x="315" y="49982"/>
                  </a:lnTo>
                  <a:lnTo>
                    <a:pt x="315" y="44046"/>
                  </a:lnTo>
                  <a:close/>
                  <a:moveTo>
                    <a:pt x="12498" y="44046"/>
                  </a:moveTo>
                  <a:lnTo>
                    <a:pt x="12498" y="49982"/>
                  </a:lnTo>
                  <a:lnTo>
                    <a:pt x="6562" y="49982"/>
                  </a:lnTo>
                  <a:lnTo>
                    <a:pt x="6562" y="44046"/>
                  </a:lnTo>
                  <a:close/>
                  <a:moveTo>
                    <a:pt x="18745" y="44046"/>
                  </a:moveTo>
                  <a:lnTo>
                    <a:pt x="18745" y="49982"/>
                  </a:lnTo>
                  <a:lnTo>
                    <a:pt x="12810" y="49982"/>
                  </a:lnTo>
                  <a:lnTo>
                    <a:pt x="12810" y="44046"/>
                  </a:lnTo>
                  <a:close/>
                  <a:moveTo>
                    <a:pt x="24992" y="44046"/>
                  </a:moveTo>
                  <a:lnTo>
                    <a:pt x="24992" y="49982"/>
                  </a:lnTo>
                  <a:lnTo>
                    <a:pt x="19058" y="49982"/>
                  </a:lnTo>
                  <a:lnTo>
                    <a:pt x="19058" y="44046"/>
                  </a:lnTo>
                  <a:close/>
                  <a:moveTo>
                    <a:pt x="31242" y="44046"/>
                  </a:moveTo>
                  <a:lnTo>
                    <a:pt x="31242" y="49982"/>
                  </a:lnTo>
                  <a:lnTo>
                    <a:pt x="25305" y="49982"/>
                  </a:lnTo>
                  <a:lnTo>
                    <a:pt x="25305" y="44046"/>
                  </a:lnTo>
                  <a:close/>
                  <a:moveTo>
                    <a:pt x="37489" y="44046"/>
                  </a:moveTo>
                  <a:lnTo>
                    <a:pt x="37489" y="49982"/>
                  </a:lnTo>
                  <a:lnTo>
                    <a:pt x="31553" y="49982"/>
                  </a:lnTo>
                  <a:lnTo>
                    <a:pt x="31553" y="44046"/>
                  </a:lnTo>
                  <a:close/>
                  <a:moveTo>
                    <a:pt x="43737" y="44046"/>
                  </a:moveTo>
                  <a:lnTo>
                    <a:pt x="43737" y="49982"/>
                  </a:lnTo>
                  <a:lnTo>
                    <a:pt x="37802" y="49982"/>
                  </a:lnTo>
                  <a:lnTo>
                    <a:pt x="37802" y="44046"/>
                  </a:lnTo>
                  <a:close/>
                  <a:moveTo>
                    <a:pt x="49985" y="44046"/>
                  </a:moveTo>
                  <a:lnTo>
                    <a:pt x="49985" y="49982"/>
                  </a:lnTo>
                  <a:lnTo>
                    <a:pt x="44049" y="49982"/>
                  </a:lnTo>
                  <a:lnTo>
                    <a:pt x="44049" y="44046"/>
                  </a:lnTo>
                  <a:close/>
                  <a:moveTo>
                    <a:pt x="56232" y="44046"/>
                  </a:moveTo>
                  <a:lnTo>
                    <a:pt x="56232" y="49982"/>
                  </a:lnTo>
                  <a:lnTo>
                    <a:pt x="50296" y="49982"/>
                  </a:lnTo>
                  <a:lnTo>
                    <a:pt x="50296" y="44046"/>
                  </a:lnTo>
                  <a:close/>
                  <a:moveTo>
                    <a:pt x="62480" y="44046"/>
                  </a:moveTo>
                  <a:lnTo>
                    <a:pt x="62480" y="49982"/>
                  </a:lnTo>
                  <a:lnTo>
                    <a:pt x="56545" y="49982"/>
                  </a:lnTo>
                  <a:lnTo>
                    <a:pt x="56545" y="44046"/>
                  </a:lnTo>
                  <a:close/>
                  <a:moveTo>
                    <a:pt x="68727" y="44046"/>
                  </a:moveTo>
                  <a:lnTo>
                    <a:pt x="68727" y="49982"/>
                  </a:lnTo>
                  <a:lnTo>
                    <a:pt x="62792" y="49982"/>
                  </a:lnTo>
                  <a:lnTo>
                    <a:pt x="62792" y="44046"/>
                  </a:lnTo>
                  <a:close/>
                  <a:moveTo>
                    <a:pt x="74975" y="44046"/>
                  </a:moveTo>
                  <a:lnTo>
                    <a:pt x="74975" y="49982"/>
                  </a:lnTo>
                  <a:lnTo>
                    <a:pt x="69039" y="49982"/>
                  </a:lnTo>
                  <a:lnTo>
                    <a:pt x="69039" y="44046"/>
                  </a:lnTo>
                  <a:close/>
                  <a:moveTo>
                    <a:pt x="81223" y="44046"/>
                  </a:moveTo>
                  <a:lnTo>
                    <a:pt x="81223" y="49982"/>
                  </a:lnTo>
                  <a:lnTo>
                    <a:pt x="75286" y="49982"/>
                  </a:lnTo>
                  <a:lnTo>
                    <a:pt x="75286" y="44046"/>
                  </a:lnTo>
                  <a:close/>
                  <a:moveTo>
                    <a:pt x="87470" y="44046"/>
                  </a:moveTo>
                  <a:lnTo>
                    <a:pt x="87470" y="49982"/>
                  </a:lnTo>
                  <a:lnTo>
                    <a:pt x="81535" y="49982"/>
                  </a:lnTo>
                  <a:lnTo>
                    <a:pt x="81535" y="44046"/>
                  </a:lnTo>
                  <a:close/>
                  <a:moveTo>
                    <a:pt x="93720" y="44046"/>
                  </a:moveTo>
                  <a:lnTo>
                    <a:pt x="93720" y="49982"/>
                  </a:lnTo>
                  <a:lnTo>
                    <a:pt x="87784" y="49982"/>
                  </a:lnTo>
                  <a:lnTo>
                    <a:pt x="87784" y="44046"/>
                  </a:lnTo>
                  <a:close/>
                  <a:moveTo>
                    <a:pt x="99967" y="44046"/>
                  </a:moveTo>
                  <a:lnTo>
                    <a:pt x="99967" y="49982"/>
                  </a:lnTo>
                  <a:lnTo>
                    <a:pt x="94031" y="49982"/>
                  </a:lnTo>
                  <a:lnTo>
                    <a:pt x="94031" y="44046"/>
                  </a:lnTo>
                  <a:close/>
                  <a:moveTo>
                    <a:pt x="106214" y="44046"/>
                  </a:moveTo>
                  <a:lnTo>
                    <a:pt x="106214" y="49982"/>
                  </a:lnTo>
                  <a:lnTo>
                    <a:pt x="100278" y="49982"/>
                  </a:lnTo>
                  <a:lnTo>
                    <a:pt x="100278" y="44046"/>
                  </a:lnTo>
                  <a:close/>
                  <a:moveTo>
                    <a:pt x="112461" y="44046"/>
                  </a:moveTo>
                  <a:lnTo>
                    <a:pt x="112461" y="49982"/>
                  </a:lnTo>
                  <a:lnTo>
                    <a:pt x="106527" y="49982"/>
                  </a:lnTo>
                  <a:lnTo>
                    <a:pt x="106527" y="44046"/>
                  </a:lnTo>
                  <a:close/>
                  <a:moveTo>
                    <a:pt x="118710" y="44046"/>
                  </a:moveTo>
                  <a:lnTo>
                    <a:pt x="118710" y="49982"/>
                  </a:lnTo>
                  <a:lnTo>
                    <a:pt x="112774" y="49982"/>
                  </a:lnTo>
                  <a:lnTo>
                    <a:pt x="112774" y="44046"/>
                  </a:lnTo>
                  <a:close/>
                  <a:moveTo>
                    <a:pt x="124957" y="44046"/>
                  </a:moveTo>
                  <a:lnTo>
                    <a:pt x="124957" y="49982"/>
                  </a:lnTo>
                  <a:lnTo>
                    <a:pt x="119021" y="49982"/>
                  </a:lnTo>
                  <a:lnTo>
                    <a:pt x="119021" y="44046"/>
                  </a:lnTo>
                  <a:close/>
                  <a:moveTo>
                    <a:pt x="131204" y="44046"/>
                  </a:moveTo>
                  <a:lnTo>
                    <a:pt x="131204" y="49982"/>
                  </a:lnTo>
                  <a:lnTo>
                    <a:pt x="125270" y="49982"/>
                  </a:lnTo>
                  <a:lnTo>
                    <a:pt x="125270" y="44046"/>
                  </a:lnTo>
                  <a:close/>
                  <a:moveTo>
                    <a:pt x="137451" y="44046"/>
                  </a:moveTo>
                  <a:lnTo>
                    <a:pt x="137451" y="49982"/>
                  </a:lnTo>
                  <a:lnTo>
                    <a:pt x="131517" y="49982"/>
                  </a:lnTo>
                  <a:lnTo>
                    <a:pt x="131517" y="44046"/>
                  </a:lnTo>
                  <a:close/>
                  <a:moveTo>
                    <a:pt x="143702" y="44046"/>
                  </a:moveTo>
                  <a:lnTo>
                    <a:pt x="143702" y="49982"/>
                  </a:lnTo>
                  <a:lnTo>
                    <a:pt x="137766" y="49982"/>
                  </a:lnTo>
                  <a:lnTo>
                    <a:pt x="137766" y="44046"/>
                  </a:lnTo>
                  <a:close/>
                  <a:moveTo>
                    <a:pt x="149949" y="44046"/>
                  </a:moveTo>
                  <a:lnTo>
                    <a:pt x="149949" y="49982"/>
                  </a:lnTo>
                  <a:lnTo>
                    <a:pt x="144015" y="49982"/>
                  </a:lnTo>
                  <a:lnTo>
                    <a:pt x="144015" y="44046"/>
                  </a:lnTo>
                  <a:close/>
                  <a:moveTo>
                    <a:pt x="156196" y="44046"/>
                  </a:moveTo>
                  <a:lnTo>
                    <a:pt x="156196" y="49982"/>
                  </a:lnTo>
                  <a:lnTo>
                    <a:pt x="150262" y="49982"/>
                  </a:lnTo>
                  <a:lnTo>
                    <a:pt x="150262" y="44046"/>
                  </a:lnTo>
                  <a:close/>
                  <a:moveTo>
                    <a:pt x="162445" y="44046"/>
                  </a:moveTo>
                  <a:lnTo>
                    <a:pt x="162445" y="49982"/>
                  </a:lnTo>
                  <a:lnTo>
                    <a:pt x="156509" y="49982"/>
                  </a:lnTo>
                  <a:lnTo>
                    <a:pt x="156509" y="44046"/>
                  </a:lnTo>
                  <a:close/>
                  <a:moveTo>
                    <a:pt x="168692" y="44046"/>
                  </a:moveTo>
                  <a:lnTo>
                    <a:pt x="168692" y="49982"/>
                  </a:lnTo>
                  <a:lnTo>
                    <a:pt x="162756" y="49982"/>
                  </a:lnTo>
                  <a:lnTo>
                    <a:pt x="162756" y="44046"/>
                  </a:lnTo>
                  <a:close/>
                  <a:moveTo>
                    <a:pt x="174939" y="44046"/>
                  </a:moveTo>
                  <a:lnTo>
                    <a:pt x="174939" y="49982"/>
                  </a:lnTo>
                  <a:lnTo>
                    <a:pt x="169005" y="49982"/>
                  </a:lnTo>
                  <a:lnTo>
                    <a:pt x="169005" y="44046"/>
                  </a:lnTo>
                  <a:close/>
                  <a:moveTo>
                    <a:pt x="181186" y="44046"/>
                  </a:moveTo>
                  <a:lnTo>
                    <a:pt x="181186" y="49982"/>
                  </a:lnTo>
                  <a:lnTo>
                    <a:pt x="175252" y="49982"/>
                  </a:lnTo>
                  <a:lnTo>
                    <a:pt x="175252" y="44046"/>
                  </a:lnTo>
                  <a:close/>
                  <a:moveTo>
                    <a:pt x="187435" y="44046"/>
                  </a:moveTo>
                  <a:lnTo>
                    <a:pt x="187435" y="49982"/>
                  </a:lnTo>
                  <a:lnTo>
                    <a:pt x="181499" y="49982"/>
                  </a:lnTo>
                  <a:lnTo>
                    <a:pt x="181499" y="44046"/>
                  </a:lnTo>
                  <a:close/>
                  <a:moveTo>
                    <a:pt x="193684" y="44046"/>
                  </a:moveTo>
                  <a:lnTo>
                    <a:pt x="193684" y="49982"/>
                  </a:lnTo>
                  <a:lnTo>
                    <a:pt x="187749" y="49982"/>
                  </a:lnTo>
                  <a:lnTo>
                    <a:pt x="187749" y="44046"/>
                  </a:lnTo>
                  <a:close/>
                  <a:moveTo>
                    <a:pt x="199931" y="44046"/>
                  </a:moveTo>
                  <a:lnTo>
                    <a:pt x="199931" y="49982"/>
                  </a:lnTo>
                  <a:lnTo>
                    <a:pt x="193996" y="49982"/>
                  </a:lnTo>
                  <a:lnTo>
                    <a:pt x="193996" y="44046"/>
                  </a:lnTo>
                  <a:close/>
                  <a:moveTo>
                    <a:pt x="206180" y="44046"/>
                  </a:moveTo>
                  <a:lnTo>
                    <a:pt x="206180" y="49982"/>
                  </a:lnTo>
                  <a:lnTo>
                    <a:pt x="200244" y="49982"/>
                  </a:lnTo>
                  <a:lnTo>
                    <a:pt x="200244" y="44046"/>
                  </a:lnTo>
                  <a:close/>
                  <a:moveTo>
                    <a:pt x="212427" y="44046"/>
                  </a:moveTo>
                  <a:lnTo>
                    <a:pt x="212427" y="49982"/>
                  </a:lnTo>
                  <a:lnTo>
                    <a:pt x="206491" y="49982"/>
                  </a:lnTo>
                  <a:lnTo>
                    <a:pt x="206491" y="44046"/>
                  </a:lnTo>
                  <a:close/>
                  <a:moveTo>
                    <a:pt x="218674" y="44046"/>
                  </a:moveTo>
                  <a:lnTo>
                    <a:pt x="218674" y="49982"/>
                  </a:lnTo>
                  <a:lnTo>
                    <a:pt x="212739" y="49982"/>
                  </a:lnTo>
                  <a:lnTo>
                    <a:pt x="212739" y="44046"/>
                  </a:lnTo>
                  <a:close/>
                  <a:moveTo>
                    <a:pt x="224921" y="44046"/>
                  </a:moveTo>
                  <a:lnTo>
                    <a:pt x="224921" y="49982"/>
                  </a:lnTo>
                  <a:lnTo>
                    <a:pt x="218987" y="49982"/>
                  </a:lnTo>
                  <a:lnTo>
                    <a:pt x="218987" y="44046"/>
                  </a:lnTo>
                  <a:close/>
                  <a:moveTo>
                    <a:pt x="231170" y="44046"/>
                  </a:moveTo>
                  <a:lnTo>
                    <a:pt x="231170" y="49982"/>
                  </a:lnTo>
                  <a:lnTo>
                    <a:pt x="225234" y="49982"/>
                  </a:lnTo>
                  <a:lnTo>
                    <a:pt x="225234" y="44046"/>
                  </a:lnTo>
                  <a:close/>
                  <a:moveTo>
                    <a:pt x="237417" y="44046"/>
                  </a:moveTo>
                  <a:lnTo>
                    <a:pt x="237417" y="49982"/>
                  </a:lnTo>
                  <a:lnTo>
                    <a:pt x="231481" y="49982"/>
                  </a:lnTo>
                  <a:lnTo>
                    <a:pt x="231481" y="44046"/>
                  </a:lnTo>
                  <a:close/>
                  <a:moveTo>
                    <a:pt x="243664" y="44046"/>
                  </a:moveTo>
                  <a:lnTo>
                    <a:pt x="243664" y="49982"/>
                  </a:lnTo>
                  <a:lnTo>
                    <a:pt x="237729" y="49982"/>
                  </a:lnTo>
                  <a:lnTo>
                    <a:pt x="237729" y="44046"/>
                  </a:lnTo>
                  <a:close/>
                  <a:moveTo>
                    <a:pt x="249911" y="44046"/>
                  </a:moveTo>
                  <a:lnTo>
                    <a:pt x="249911" y="49982"/>
                  </a:lnTo>
                  <a:lnTo>
                    <a:pt x="243977" y="49982"/>
                  </a:lnTo>
                  <a:lnTo>
                    <a:pt x="243977" y="44046"/>
                  </a:lnTo>
                  <a:close/>
                  <a:moveTo>
                    <a:pt x="256161" y="44046"/>
                  </a:moveTo>
                  <a:lnTo>
                    <a:pt x="256161" y="49982"/>
                  </a:lnTo>
                  <a:lnTo>
                    <a:pt x="250225" y="49982"/>
                  </a:lnTo>
                  <a:lnTo>
                    <a:pt x="250225" y="44046"/>
                  </a:lnTo>
                  <a:close/>
                  <a:moveTo>
                    <a:pt x="262409" y="44046"/>
                  </a:moveTo>
                  <a:lnTo>
                    <a:pt x="262409" y="49982"/>
                  </a:lnTo>
                  <a:lnTo>
                    <a:pt x="256474" y="49982"/>
                  </a:lnTo>
                  <a:lnTo>
                    <a:pt x="256474" y="44046"/>
                  </a:lnTo>
                  <a:close/>
                  <a:moveTo>
                    <a:pt x="268656" y="44046"/>
                  </a:moveTo>
                  <a:lnTo>
                    <a:pt x="268656" y="49982"/>
                  </a:lnTo>
                  <a:lnTo>
                    <a:pt x="262721" y="49982"/>
                  </a:lnTo>
                  <a:lnTo>
                    <a:pt x="262721" y="44046"/>
                  </a:lnTo>
                  <a:close/>
                  <a:moveTo>
                    <a:pt x="274904" y="44046"/>
                  </a:moveTo>
                  <a:lnTo>
                    <a:pt x="274904" y="49982"/>
                  </a:lnTo>
                  <a:lnTo>
                    <a:pt x="268968" y="49982"/>
                  </a:lnTo>
                  <a:lnTo>
                    <a:pt x="268968" y="44046"/>
                  </a:lnTo>
                  <a:close/>
                  <a:moveTo>
                    <a:pt x="6251" y="50295"/>
                  </a:moveTo>
                  <a:lnTo>
                    <a:pt x="6251" y="56229"/>
                  </a:lnTo>
                  <a:lnTo>
                    <a:pt x="315" y="56229"/>
                  </a:lnTo>
                  <a:lnTo>
                    <a:pt x="315" y="50295"/>
                  </a:lnTo>
                  <a:close/>
                  <a:moveTo>
                    <a:pt x="12498" y="50295"/>
                  </a:moveTo>
                  <a:lnTo>
                    <a:pt x="12498" y="56229"/>
                  </a:lnTo>
                  <a:lnTo>
                    <a:pt x="6562" y="56229"/>
                  </a:lnTo>
                  <a:lnTo>
                    <a:pt x="6562" y="50295"/>
                  </a:lnTo>
                  <a:close/>
                  <a:moveTo>
                    <a:pt x="18745" y="50295"/>
                  </a:moveTo>
                  <a:lnTo>
                    <a:pt x="18745" y="56229"/>
                  </a:lnTo>
                  <a:lnTo>
                    <a:pt x="12810" y="56229"/>
                  </a:lnTo>
                  <a:lnTo>
                    <a:pt x="12810" y="50295"/>
                  </a:lnTo>
                  <a:close/>
                  <a:moveTo>
                    <a:pt x="24992" y="50295"/>
                  </a:moveTo>
                  <a:lnTo>
                    <a:pt x="24992" y="56229"/>
                  </a:lnTo>
                  <a:lnTo>
                    <a:pt x="19058" y="56229"/>
                  </a:lnTo>
                  <a:lnTo>
                    <a:pt x="19058" y="50295"/>
                  </a:lnTo>
                  <a:close/>
                  <a:moveTo>
                    <a:pt x="31242" y="50295"/>
                  </a:moveTo>
                  <a:lnTo>
                    <a:pt x="31242" y="56229"/>
                  </a:lnTo>
                  <a:lnTo>
                    <a:pt x="25305" y="56229"/>
                  </a:lnTo>
                  <a:lnTo>
                    <a:pt x="25305" y="50295"/>
                  </a:lnTo>
                  <a:close/>
                  <a:moveTo>
                    <a:pt x="37489" y="50295"/>
                  </a:moveTo>
                  <a:lnTo>
                    <a:pt x="37489" y="56229"/>
                  </a:lnTo>
                  <a:lnTo>
                    <a:pt x="31553" y="56229"/>
                  </a:lnTo>
                  <a:lnTo>
                    <a:pt x="31553" y="50295"/>
                  </a:lnTo>
                  <a:close/>
                  <a:moveTo>
                    <a:pt x="43737" y="50295"/>
                  </a:moveTo>
                  <a:lnTo>
                    <a:pt x="43737" y="56229"/>
                  </a:lnTo>
                  <a:lnTo>
                    <a:pt x="37802" y="56229"/>
                  </a:lnTo>
                  <a:lnTo>
                    <a:pt x="37802" y="50295"/>
                  </a:lnTo>
                  <a:close/>
                  <a:moveTo>
                    <a:pt x="49985" y="50295"/>
                  </a:moveTo>
                  <a:lnTo>
                    <a:pt x="49985" y="56229"/>
                  </a:lnTo>
                  <a:lnTo>
                    <a:pt x="44049" y="56229"/>
                  </a:lnTo>
                  <a:lnTo>
                    <a:pt x="44049" y="50295"/>
                  </a:lnTo>
                  <a:close/>
                  <a:moveTo>
                    <a:pt x="56232" y="50295"/>
                  </a:moveTo>
                  <a:lnTo>
                    <a:pt x="56232" y="56229"/>
                  </a:lnTo>
                  <a:lnTo>
                    <a:pt x="50296" y="56229"/>
                  </a:lnTo>
                  <a:lnTo>
                    <a:pt x="50296" y="50295"/>
                  </a:lnTo>
                  <a:close/>
                  <a:moveTo>
                    <a:pt x="62480" y="50295"/>
                  </a:moveTo>
                  <a:lnTo>
                    <a:pt x="62480" y="56229"/>
                  </a:lnTo>
                  <a:lnTo>
                    <a:pt x="56545" y="56229"/>
                  </a:lnTo>
                  <a:lnTo>
                    <a:pt x="56545" y="50295"/>
                  </a:lnTo>
                  <a:close/>
                  <a:moveTo>
                    <a:pt x="68727" y="50295"/>
                  </a:moveTo>
                  <a:lnTo>
                    <a:pt x="68727" y="56229"/>
                  </a:lnTo>
                  <a:lnTo>
                    <a:pt x="62792" y="56229"/>
                  </a:lnTo>
                  <a:lnTo>
                    <a:pt x="62792" y="50295"/>
                  </a:lnTo>
                  <a:close/>
                  <a:moveTo>
                    <a:pt x="74975" y="50295"/>
                  </a:moveTo>
                  <a:lnTo>
                    <a:pt x="74975" y="56229"/>
                  </a:lnTo>
                  <a:lnTo>
                    <a:pt x="69039" y="56229"/>
                  </a:lnTo>
                  <a:lnTo>
                    <a:pt x="69039" y="50295"/>
                  </a:lnTo>
                  <a:close/>
                  <a:moveTo>
                    <a:pt x="81223" y="50295"/>
                  </a:moveTo>
                  <a:lnTo>
                    <a:pt x="81223" y="56229"/>
                  </a:lnTo>
                  <a:lnTo>
                    <a:pt x="75286" y="56229"/>
                  </a:lnTo>
                  <a:lnTo>
                    <a:pt x="75286" y="50295"/>
                  </a:lnTo>
                  <a:close/>
                  <a:moveTo>
                    <a:pt x="87470" y="50295"/>
                  </a:moveTo>
                  <a:lnTo>
                    <a:pt x="87470" y="56229"/>
                  </a:lnTo>
                  <a:lnTo>
                    <a:pt x="81535" y="56229"/>
                  </a:lnTo>
                  <a:lnTo>
                    <a:pt x="81535" y="50295"/>
                  </a:lnTo>
                  <a:close/>
                  <a:moveTo>
                    <a:pt x="93720" y="50295"/>
                  </a:moveTo>
                  <a:lnTo>
                    <a:pt x="93720" y="56229"/>
                  </a:lnTo>
                  <a:lnTo>
                    <a:pt x="87784" y="56229"/>
                  </a:lnTo>
                  <a:lnTo>
                    <a:pt x="87784" y="50295"/>
                  </a:lnTo>
                  <a:close/>
                  <a:moveTo>
                    <a:pt x="99967" y="50295"/>
                  </a:moveTo>
                  <a:lnTo>
                    <a:pt x="99967" y="56229"/>
                  </a:lnTo>
                  <a:lnTo>
                    <a:pt x="94031" y="56229"/>
                  </a:lnTo>
                  <a:lnTo>
                    <a:pt x="94031" y="50295"/>
                  </a:lnTo>
                  <a:close/>
                  <a:moveTo>
                    <a:pt x="106214" y="50295"/>
                  </a:moveTo>
                  <a:lnTo>
                    <a:pt x="106214" y="56229"/>
                  </a:lnTo>
                  <a:lnTo>
                    <a:pt x="100278" y="56229"/>
                  </a:lnTo>
                  <a:lnTo>
                    <a:pt x="100278" y="50295"/>
                  </a:lnTo>
                  <a:close/>
                  <a:moveTo>
                    <a:pt x="112461" y="50295"/>
                  </a:moveTo>
                  <a:lnTo>
                    <a:pt x="112461" y="56229"/>
                  </a:lnTo>
                  <a:lnTo>
                    <a:pt x="106527" y="56229"/>
                  </a:lnTo>
                  <a:lnTo>
                    <a:pt x="106527" y="50295"/>
                  </a:lnTo>
                  <a:close/>
                  <a:moveTo>
                    <a:pt x="118710" y="50295"/>
                  </a:moveTo>
                  <a:lnTo>
                    <a:pt x="118710" y="56229"/>
                  </a:lnTo>
                  <a:lnTo>
                    <a:pt x="112774" y="56229"/>
                  </a:lnTo>
                  <a:lnTo>
                    <a:pt x="112774" y="50295"/>
                  </a:lnTo>
                  <a:close/>
                  <a:moveTo>
                    <a:pt x="124957" y="50295"/>
                  </a:moveTo>
                  <a:lnTo>
                    <a:pt x="124957" y="56229"/>
                  </a:lnTo>
                  <a:lnTo>
                    <a:pt x="119021" y="56229"/>
                  </a:lnTo>
                  <a:lnTo>
                    <a:pt x="119021" y="50295"/>
                  </a:lnTo>
                  <a:close/>
                  <a:moveTo>
                    <a:pt x="131204" y="50295"/>
                  </a:moveTo>
                  <a:lnTo>
                    <a:pt x="131204" y="56229"/>
                  </a:lnTo>
                  <a:lnTo>
                    <a:pt x="125270" y="56229"/>
                  </a:lnTo>
                  <a:lnTo>
                    <a:pt x="125270" y="50295"/>
                  </a:lnTo>
                  <a:close/>
                  <a:moveTo>
                    <a:pt x="137451" y="50295"/>
                  </a:moveTo>
                  <a:lnTo>
                    <a:pt x="137451" y="56229"/>
                  </a:lnTo>
                  <a:lnTo>
                    <a:pt x="131517" y="56229"/>
                  </a:lnTo>
                  <a:lnTo>
                    <a:pt x="131517" y="50295"/>
                  </a:lnTo>
                  <a:close/>
                  <a:moveTo>
                    <a:pt x="143702" y="50295"/>
                  </a:moveTo>
                  <a:lnTo>
                    <a:pt x="143702" y="56229"/>
                  </a:lnTo>
                  <a:lnTo>
                    <a:pt x="137766" y="56229"/>
                  </a:lnTo>
                  <a:lnTo>
                    <a:pt x="137766" y="50295"/>
                  </a:lnTo>
                  <a:close/>
                  <a:moveTo>
                    <a:pt x="149949" y="50295"/>
                  </a:moveTo>
                  <a:lnTo>
                    <a:pt x="149949" y="56229"/>
                  </a:lnTo>
                  <a:lnTo>
                    <a:pt x="144015" y="56229"/>
                  </a:lnTo>
                  <a:lnTo>
                    <a:pt x="144015" y="50295"/>
                  </a:lnTo>
                  <a:close/>
                  <a:moveTo>
                    <a:pt x="156196" y="50295"/>
                  </a:moveTo>
                  <a:lnTo>
                    <a:pt x="156196" y="56229"/>
                  </a:lnTo>
                  <a:lnTo>
                    <a:pt x="150262" y="56229"/>
                  </a:lnTo>
                  <a:lnTo>
                    <a:pt x="150262" y="50295"/>
                  </a:lnTo>
                  <a:close/>
                  <a:moveTo>
                    <a:pt x="162445" y="50295"/>
                  </a:moveTo>
                  <a:lnTo>
                    <a:pt x="162445" y="56229"/>
                  </a:lnTo>
                  <a:lnTo>
                    <a:pt x="156509" y="56229"/>
                  </a:lnTo>
                  <a:lnTo>
                    <a:pt x="156509" y="50295"/>
                  </a:lnTo>
                  <a:close/>
                  <a:moveTo>
                    <a:pt x="168692" y="50295"/>
                  </a:moveTo>
                  <a:lnTo>
                    <a:pt x="168692" y="56229"/>
                  </a:lnTo>
                  <a:lnTo>
                    <a:pt x="162756" y="56229"/>
                  </a:lnTo>
                  <a:lnTo>
                    <a:pt x="162756" y="50295"/>
                  </a:lnTo>
                  <a:close/>
                  <a:moveTo>
                    <a:pt x="174939" y="50295"/>
                  </a:moveTo>
                  <a:lnTo>
                    <a:pt x="174939" y="56229"/>
                  </a:lnTo>
                  <a:lnTo>
                    <a:pt x="169005" y="56229"/>
                  </a:lnTo>
                  <a:lnTo>
                    <a:pt x="169005" y="50295"/>
                  </a:lnTo>
                  <a:close/>
                  <a:moveTo>
                    <a:pt x="181186" y="50295"/>
                  </a:moveTo>
                  <a:lnTo>
                    <a:pt x="181186" y="56229"/>
                  </a:lnTo>
                  <a:lnTo>
                    <a:pt x="175252" y="56229"/>
                  </a:lnTo>
                  <a:lnTo>
                    <a:pt x="175252" y="50295"/>
                  </a:lnTo>
                  <a:close/>
                  <a:moveTo>
                    <a:pt x="187435" y="50295"/>
                  </a:moveTo>
                  <a:lnTo>
                    <a:pt x="187435" y="56229"/>
                  </a:lnTo>
                  <a:lnTo>
                    <a:pt x="181499" y="56229"/>
                  </a:lnTo>
                  <a:lnTo>
                    <a:pt x="181499" y="50295"/>
                  </a:lnTo>
                  <a:close/>
                  <a:moveTo>
                    <a:pt x="193684" y="50295"/>
                  </a:moveTo>
                  <a:lnTo>
                    <a:pt x="193684" y="56229"/>
                  </a:lnTo>
                  <a:lnTo>
                    <a:pt x="187749" y="56229"/>
                  </a:lnTo>
                  <a:lnTo>
                    <a:pt x="187749" y="50295"/>
                  </a:lnTo>
                  <a:close/>
                  <a:moveTo>
                    <a:pt x="199931" y="50295"/>
                  </a:moveTo>
                  <a:lnTo>
                    <a:pt x="199931" y="56229"/>
                  </a:lnTo>
                  <a:lnTo>
                    <a:pt x="193996" y="56229"/>
                  </a:lnTo>
                  <a:lnTo>
                    <a:pt x="193996" y="50295"/>
                  </a:lnTo>
                  <a:close/>
                  <a:moveTo>
                    <a:pt x="206180" y="50295"/>
                  </a:moveTo>
                  <a:lnTo>
                    <a:pt x="206180" y="56229"/>
                  </a:lnTo>
                  <a:lnTo>
                    <a:pt x="200244" y="56229"/>
                  </a:lnTo>
                  <a:lnTo>
                    <a:pt x="200244" y="50295"/>
                  </a:lnTo>
                  <a:close/>
                  <a:moveTo>
                    <a:pt x="212427" y="50295"/>
                  </a:moveTo>
                  <a:lnTo>
                    <a:pt x="212427" y="56229"/>
                  </a:lnTo>
                  <a:lnTo>
                    <a:pt x="206491" y="56229"/>
                  </a:lnTo>
                  <a:lnTo>
                    <a:pt x="206491" y="50295"/>
                  </a:lnTo>
                  <a:close/>
                  <a:moveTo>
                    <a:pt x="218674" y="50295"/>
                  </a:moveTo>
                  <a:lnTo>
                    <a:pt x="218674" y="56229"/>
                  </a:lnTo>
                  <a:lnTo>
                    <a:pt x="212739" y="56229"/>
                  </a:lnTo>
                  <a:lnTo>
                    <a:pt x="212739" y="50295"/>
                  </a:lnTo>
                  <a:close/>
                  <a:moveTo>
                    <a:pt x="224921" y="50295"/>
                  </a:moveTo>
                  <a:lnTo>
                    <a:pt x="224921" y="56229"/>
                  </a:lnTo>
                  <a:lnTo>
                    <a:pt x="218987" y="56229"/>
                  </a:lnTo>
                  <a:lnTo>
                    <a:pt x="218987" y="50295"/>
                  </a:lnTo>
                  <a:close/>
                  <a:moveTo>
                    <a:pt x="231170" y="50295"/>
                  </a:moveTo>
                  <a:lnTo>
                    <a:pt x="231170" y="56229"/>
                  </a:lnTo>
                  <a:lnTo>
                    <a:pt x="225234" y="56229"/>
                  </a:lnTo>
                  <a:lnTo>
                    <a:pt x="225234" y="50295"/>
                  </a:lnTo>
                  <a:close/>
                  <a:moveTo>
                    <a:pt x="237417" y="50295"/>
                  </a:moveTo>
                  <a:lnTo>
                    <a:pt x="237417" y="56229"/>
                  </a:lnTo>
                  <a:lnTo>
                    <a:pt x="231481" y="56229"/>
                  </a:lnTo>
                  <a:lnTo>
                    <a:pt x="231481" y="50295"/>
                  </a:lnTo>
                  <a:close/>
                  <a:moveTo>
                    <a:pt x="243664" y="50295"/>
                  </a:moveTo>
                  <a:lnTo>
                    <a:pt x="243664" y="56229"/>
                  </a:lnTo>
                  <a:lnTo>
                    <a:pt x="237729" y="56229"/>
                  </a:lnTo>
                  <a:lnTo>
                    <a:pt x="237729" y="50295"/>
                  </a:lnTo>
                  <a:close/>
                  <a:moveTo>
                    <a:pt x="249911" y="50295"/>
                  </a:moveTo>
                  <a:lnTo>
                    <a:pt x="249911" y="56229"/>
                  </a:lnTo>
                  <a:lnTo>
                    <a:pt x="243977" y="56229"/>
                  </a:lnTo>
                  <a:lnTo>
                    <a:pt x="243977" y="50295"/>
                  </a:lnTo>
                  <a:close/>
                  <a:moveTo>
                    <a:pt x="256161" y="50295"/>
                  </a:moveTo>
                  <a:lnTo>
                    <a:pt x="256161" y="56229"/>
                  </a:lnTo>
                  <a:lnTo>
                    <a:pt x="250225" y="56229"/>
                  </a:lnTo>
                  <a:lnTo>
                    <a:pt x="250225" y="50295"/>
                  </a:lnTo>
                  <a:close/>
                  <a:moveTo>
                    <a:pt x="262409" y="50295"/>
                  </a:moveTo>
                  <a:lnTo>
                    <a:pt x="262409" y="56229"/>
                  </a:lnTo>
                  <a:lnTo>
                    <a:pt x="256474" y="56229"/>
                  </a:lnTo>
                  <a:lnTo>
                    <a:pt x="256474" y="50295"/>
                  </a:lnTo>
                  <a:close/>
                  <a:moveTo>
                    <a:pt x="268656" y="50295"/>
                  </a:moveTo>
                  <a:lnTo>
                    <a:pt x="268656" y="56229"/>
                  </a:lnTo>
                  <a:lnTo>
                    <a:pt x="262721" y="56229"/>
                  </a:lnTo>
                  <a:lnTo>
                    <a:pt x="262721" y="50295"/>
                  </a:lnTo>
                  <a:close/>
                  <a:moveTo>
                    <a:pt x="274904" y="50295"/>
                  </a:moveTo>
                  <a:lnTo>
                    <a:pt x="274904" y="56229"/>
                  </a:lnTo>
                  <a:lnTo>
                    <a:pt x="268968" y="56229"/>
                  </a:lnTo>
                  <a:lnTo>
                    <a:pt x="268968" y="50295"/>
                  </a:lnTo>
                  <a:close/>
                  <a:moveTo>
                    <a:pt x="6251" y="56542"/>
                  </a:moveTo>
                  <a:lnTo>
                    <a:pt x="6251" y="62476"/>
                  </a:lnTo>
                  <a:lnTo>
                    <a:pt x="315" y="62476"/>
                  </a:lnTo>
                  <a:lnTo>
                    <a:pt x="315" y="56542"/>
                  </a:lnTo>
                  <a:close/>
                  <a:moveTo>
                    <a:pt x="12498" y="56542"/>
                  </a:moveTo>
                  <a:lnTo>
                    <a:pt x="12498" y="62476"/>
                  </a:lnTo>
                  <a:lnTo>
                    <a:pt x="6562" y="62476"/>
                  </a:lnTo>
                  <a:lnTo>
                    <a:pt x="6562" y="56542"/>
                  </a:lnTo>
                  <a:close/>
                  <a:moveTo>
                    <a:pt x="18745" y="56542"/>
                  </a:moveTo>
                  <a:lnTo>
                    <a:pt x="18745" y="62476"/>
                  </a:lnTo>
                  <a:lnTo>
                    <a:pt x="12810" y="62476"/>
                  </a:lnTo>
                  <a:lnTo>
                    <a:pt x="12810" y="56542"/>
                  </a:lnTo>
                  <a:close/>
                  <a:moveTo>
                    <a:pt x="24992" y="56542"/>
                  </a:moveTo>
                  <a:lnTo>
                    <a:pt x="24992" y="62476"/>
                  </a:lnTo>
                  <a:lnTo>
                    <a:pt x="19058" y="62476"/>
                  </a:lnTo>
                  <a:lnTo>
                    <a:pt x="19058" y="56542"/>
                  </a:lnTo>
                  <a:close/>
                  <a:moveTo>
                    <a:pt x="31242" y="56542"/>
                  </a:moveTo>
                  <a:lnTo>
                    <a:pt x="31242" y="62476"/>
                  </a:lnTo>
                  <a:lnTo>
                    <a:pt x="25305" y="62476"/>
                  </a:lnTo>
                  <a:lnTo>
                    <a:pt x="25305" y="56542"/>
                  </a:lnTo>
                  <a:close/>
                  <a:moveTo>
                    <a:pt x="37489" y="56542"/>
                  </a:moveTo>
                  <a:lnTo>
                    <a:pt x="37489" y="62476"/>
                  </a:lnTo>
                  <a:lnTo>
                    <a:pt x="31553" y="62476"/>
                  </a:lnTo>
                  <a:lnTo>
                    <a:pt x="31553" y="56542"/>
                  </a:lnTo>
                  <a:close/>
                  <a:moveTo>
                    <a:pt x="43737" y="56542"/>
                  </a:moveTo>
                  <a:lnTo>
                    <a:pt x="43737" y="62476"/>
                  </a:lnTo>
                  <a:lnTo>
                    <a:pt x="37802" y="62476"/>
                  </a:lnTo>
                  <a:lnTo>
                    <a:pt x="37802" y="56542"/>
                  </a:lnTo>
                  <a:close/>
                  <a:moveTo>
                    <a:pt x="49985" y="56542"/>
                  </a:moveTo>
                  <a:lnTo>
                    <a:pt x="49985" y="62476"/>
                  </a:lnTo>
                  <a:lnTo>
                    <a:pt x="44049" y="62476"/>
                  </a:lnTo>
                  <a:lnTo>
                    <a:pt x="44049" y="56542"/>
                  </a:lnTo>
                  <a:close/>
                  <a:moveTo>
                    <a:pt x="56232" y="56542"/>
                  </a:moveTo>
                  <a:lnTo>
                    <a:pt x="56232" y="62476"/>
                  </a:lnTo>
                  <a:lnTo>
                    <a:pt x="50296" y="62476"/>
                  </a:lnTo>
                  <a:lnTo>
                    <a:pt x="50296" y="56542"/>
                  </a:lnTo>
                  <a:close/>
                  <a:moveTo>
                    <a:pt x="62480" y="56542"/>
                  </a:moveTo>
                  <a:lnTo>
                    <a:pt x="62480" y="62476"/>
                  </a:lnTo>
                  <a:lnTo>
                    <a:pt x="56545" y="62476"/>
                  </a:lnTo>
                  <a:lnTo>
                    <a:pt x="56545" y="56542"/>
                  </a:lnTo>
                  <a:close/>
                  <a:moveTo>
                    <a:pt x="68727" y="56542"/>
                  </a:moveTo>
                  <a:lnTo>
                    <a:pt x="68727" y="62476"/>
                  </a:lnTo>
                  <a:lnTo>
                    <a:pt x="62792" y="62476"/>
                  </a:lnTo>
                  <a:lnTo>
                    <a:pt x="62792" y="56542"/>
                  </a:lnTo>
                  <a:close/>
                  <a:moveTo>
                    <a:pt x="74975" y="56542"/>
                  </a:moveTo>
                  <a:lnTo>
                    <a:pt x="74975" y="62476"/>
                  </a:lnTo>
                  <a:lnTo>
                    <a:pt x="69039" y="62476"/>
                  </a:lnTo>
                  <a:lnTo>
                    <a:pt x="69039" y="56542"/>
                  </a:lnTo>
                  <a:close/>
                  <a:moveTo>
                    <a:pt x="81223" y="56542"/>
                  </a:moveTo>
                  <a:lnTo>
                    <a:pt x="81223" y="62476"/>
                  </a:lnTo>
                  <a:lnTo>
                    <a:pt x="75286" y="62476"/>
                  </a:lnTo>
                  <a:lnTo>
                    <a:pt x="75286" y="56542"/>
                  </a:lnTo>
                  <a:close/>
                  <a:moveTo>
                    <a:pt x="87470" y="56542"/>
                  </a:moveTo>
                  <a:lnTo>
                    <a:pt x="87470" y="62476"/>
                  </a:lnTo>
                  <a:lnTo>
                    <a:pt x="81535" y="62476"/>
                  </a:lnTo>
                  <a:lnTo>
                    <a:pt x="81535" y="56542"/>
                  </a:lnTo>
                  <a:close/>
                  <a:moveTo>
                    <a:pt x="93718" y="56542"/>
                  </a:moveTo>
                  <a:lnTo>
                    <a:pt x="93718" y="62476"/>
                  </a:lnTo>
                  <a:lnTo>
                    <a:pt x="87784" y="62476"/>
                  </a:lnTo>
                  <a:lnTo>
                    <a:pt x="87784" y="56542"/>
                  </a:lnTo>
                  <a:close/>
                  <a:moveTo>
                    <a:pt x="99967" y="56542"/>
                  </a:moveTo>
                  <a:lnTo>
                    <a:pt x="99967" y="62476"/>
                  </a:lnTo>
                  <a:lnTo>
                    <a:pt x="94031" y="62476"/>
                  </a:lnTo>
                  <a:lnTo>
                    <a:pt x="94031" y="56542"/>
                  </a:lnTo>
                  <a:close/>
                  <a:moveTo>
                    <a:pt x="106214" y="56542"/>
                  </a:moveTo>
                  <a:lnTo>
                    <a:pt x="106214" y="62476"/>
                  </a:lnTo>
                  <a:lnTo>
                    <a:pt x="100278" y="62476"/>
                  </a:lnTo>
                  <a:lnTo>
                    <a:pt x="100278" y="56542"/>
                  </a:lnTo>
                  <a:close/>
                  <a:moveTo>
                    <a:pt x="112461" y="56542"/>
                  </a:moveTo>
                  <a:lnTo>
                    <a:pt x="112461" y="62476"/>
                  </a:lnTo>
                  <a:lnTo>
                    <a:pt x="106527" y="62476"/>
                  </a:lnTo>
                  <a:lnTo>
                    <a:pt x="106527" y="56542"/>
                  </a:lnTo>
                  <a:close/>
                  <a:moveTo>
                    <a:pt x="118710" y="56542"/>
                  </a:moveTo>
                  <a:lnTo>
                    <a:pt x="118710" y="62476"/>
                  </a:lnTo>
                  <a:lnTo>
                    <a:pt x="112774" y="62476"/>
                  </a:lnTo>
                  <a:lnTo>
                    <a:pt x="112774" y="56542"/>
                  </a:lnTo>
                  <a:close/>
                  <a:moveTo>
                    <a:pt x="124957" y="56542"/>
                  </a:moveTo>
                  <a:lnTo>
                    <a:pt x="124957" y="62476"/>
                  </a:lnTo>
                  <a:lnTo>
                    <a:pt x="119021" y="62476"/>
                  </a:lnTo>
                  <a:lnTo>
                    <a:pt x="119021" y="56542"/>
                  </a:lnTo>
                  <a:close/>
                  <a:moveTo>
                    <a:pt x="131204" y="56542"/>
                  </a:moveTo>
                  <a:lnTo>
                    <a:pt x="131204" y="62476"/>
                  </a:lnTo>
                  <a:lnTo>
                    <a:pt x="125270" y="62476"/>
                  </a:lnTo>
                  <a:lnTo>
                    <a:pt x="125270" y="56542"/>
                  </a:lnTo>
                  <a:close/>
                  <a:moveTo>
                    <a:pt x="137451" y="56542"/>
                  </a:moveTo>
                  <a:lnTo>
                    <a:pt x="137451" y="62476"/>
                  </a:lnTo>
                  <a:lnTo>
                    <a:pt x="131517" y="62476"/>
                  </a:lnTo>
                  <a:lnTo>
                    <a:pt x="131517" y="56542"/>
                  </a:lnTo>
                  <a:close/>
                  <a:moveTo>
                    <a:pt x="143702" y="56542"/>
                  </a:moveTo>
                  <a:lnTo>
                    <a:pt x="143702" y="62476"/>
                  </a:lnTo>
                  <a:lnTo>
                    <a:pt x="137766" y="62476"/>
                  </a:lnTo>
                  <a:lnTo>
                    <a:pt x="137766" y="56542"/>
                  </a:lnTo>
                  <a:close/>
                  <a:moveTo>
                    <a:pt x="149949" y="56542"/>
                  </a:moveTo>
                  <a:lnTo>
                    <a:pt x="149949" y="62476"/>
                  </a:lnTo>
                  <a:lnTo>
                    <a:pt x="144015" y="62476"/>
                  </a:lnTo>
                  <a:lnTo>
                    <a:pt x="144015" y="56542"/>
                  </a:lnTo>
                  <a:close/>
                  <a:moveTo>
                    <a:pt x="156196" y="56542"/>
                  </a:moveTo>
                  <a:lnTo>
                    <a:pt x="156196" y="62476"/>
                  </a:lnTo>
                  <a:lnTo>
                    <a:pt x="150262" y="62476"/>
                  </a:lnTo>
                  <a:lnTo>
                    <a:pt x="150262" y="56542"/>
                  </a:lnTo>
                  <a:close/>
                  <a:moveTo>
                    <a:pt x="162445" y="56542"/>
                  </a:moveTo>
                  <a:lnTo>
                    <a:pt x="162445" y="62476"/>
                  </a:lnTo>
                  <a:lnTo>
                    <a:pt x="156509" y="62476"/>
                  </a:lnTo>
                  <a:lnTo>
                    <a:pt x="156509" y="56542"/>
                  </a:lnTo>
                  <a:close/>
                  <a:moveTo>
                    <a:pt x="168692" y="56542"/>
                  </a:moveTo>
                  <a:lnTo>
                    <a:pt x="168692" y="62476"/>
                  </a:lnTo>
                  <a:lnTo>
                    <a:pt x="162756" y="62476"/>
                  </a:lnTo>
                  <a:lnTo>
                    <a:pt x="162756" y="56542"/>
                  </a:lnTo>
                  <a:close/>
                  <a:moveTo>
                    <a:pt x="174939" y="56542"/>
                  </a:moveTo>
                  <a:lnTo>
                    <a:pt x="174939" y="62476"/>
                  </a:lnTo>
                  <a:lnTo>
                    <a:pt x="169005" y="62476"/>
                  </a:lnTo>
                  <a:lnTo>
                    <a:pt x="169005" y="56542"/>
                  </a:lnTo>
                  <a:close/>
                  <a:moveTo>
                    <a:pt x="181186" y="56542"/>
                  </a:moveTo>
                  <a:lnTo>
                    <a:pt x="181186" y="62476"/>
                  </a:lnTo>
                  <a:lnTo>
                    <a:pt x="175252" y="62476"/>
                  </a:lnTo>
                  <a:lnTo>
                    <a:pt x="175252" y="56542"/>
                  </a:lnTo>
                  <a:close/>
                  <a:moveTo>
                    <a:pt x="187435" y="56542"/>
                  </a:moveTo>
                  <a:lnTo>
                    <a:pt x="187435" y="62476"/>
                  </a:lnTo>
                  <a:lnTo>
                    <a:pt x="181499" y="62476"/>
                  </a:lnTo>
                  <a:lnTo>
                    <a:pt x="181499" y="56542"/>
                  </a:lnTo>
                  <a:close/>
                  <a:moveTo>
                    <a:pt x="193684" y="56542"/>
                  </a:moveTo>
                  <a:lnTo>
                    <a:pt x="193684" y="62476"/>
                  </a:lnTo>
                  <a:lnTo>
                    <a:pt x="187749" y="62476"/>
                  </a:lnTo>
                  <a:lnTo>
                    <a:pt x="187749" y="56542"/>
                  </a:lnTo>
                  <a:close/>
                  <a:moveTo>
                    <a:pt x="199931" y="56542"/>
                  </a:moveTo>
                  <a:lnTo>
                    <a:pt x="199931" y="62476"/>
                  </a:lnTo>
                  <a:lnTo>
                    <a:pt x="193996" y="62476"/>
                  </a:lnTo>
                  <a:lnTo>
                    <a:pt x="193996" y="56542"/>
                  </a:lnTo>
                  <a:close/>
                  <a:moveTo>
                    <a:pt x="206180" y="56542"/>
                  </a:moveTo>
                  <a:lnTo>
                    <a:pt x="206180" y="62476"/>
                  </a:lnTo>
                  <a:lnTo>
                    <a:pt x="200244" y="62476"/>
                  </a:lnTo>
                  <a:lnTo>
                    <a:pt x="200244" y="56542"/>
                  </a:lnTo>
                  <a:close/>
                  <a:moveTo>
                    <a:pt x="212427" y="56542"/>
                  </a:moveTo>
                  <a:lnTo>
                    <a:pt x="212427" y="62476"/>
                  </a:lnTo>
                  <a:lnTo>
                    <a:pt x="206491" y="62476"/>
                  </a:lnTo>
                  <a:lnTo>
                    <a:pt x="206491" y="56542"/>
                  </a:lnTo>
                  <a:close/>
                  <a:moveTo>
                    <a:pt x="218674" y="56542"/>
                  </a:moveTo>
                  <a:lnTo>
                    <a:pt x="218674" y="62476"/>
                  </a:lnTo>
                  <a:lnTo>
                    <a:pt x="212739" y="62476"/>
                  </a:lnTo>
                  <a:lnTo>
                    <a:pt x="212739" y="56542"/>
                  </a:lnTo>
                  <a:close/>
                  <a:moveTo>
                    <a:pt x="224921" y="56542"/>
                  </a:moveTo>
                  <a:lnTo>
                    <a:pt x="224921" y="62476"/>
                  </a:lnTo>
                  <a:lnTo>
                    <a:pt x="218987" y="62476"/>
                  </a:lnTo>
                  <a:lnTo>
                    <a:pt x="218987" y="56542"/>
                  </a:lnTo>
                  <a:close/>
                  <a:moveTo>
                    <a:pt x="231170" y="56542"/>
                  </a:moveTo>
                  <a:lnTo>
                    <a:pt x="231170" y="62476"/>
                  </a:lnTo>
                  <a:lnTo>
                    <a:pt x="225234" y="62476"/>
                  </a:lnTo>
                  <a:lnTo>
                    <a:pt x="225234" y="56542"/>
                  </a:lnTo>
                  <a:close/>
                  <a:moveTo>
                    <a:pt x="237417" y="56542"/>
                  </a:moveTo>
                  <a:lnTo>
                    <a:pt x="237417" y="62476"/>
                  </a:lnTo>
                  <a:lnTo>
                    <a:pt x="231481" y="62476"/>
                  </a:lnTo>
                  <a:lnTo>
                    <a:pt x="231481" y="56542"/>
                  </a:lnTo>
                  <a:close/>
                  <a:moveTo>
                    <a:pt x="243664" y="56542"/>
                  </a:moveTo>
                  <a:lnTo>
                    <a:pt x="243664" y="62476"/>
                  </a:lnTo>
                  <a:lnTo>
                    <a:pt x="237729" y="62476"/>
                  </a:lnTo>
                  <a:lnTo>
                    <a:pt x="237729" y="56542"/>
                  </a:lnTo>
                  <a:close/>
                  <a:moveTo>
                    <a:pt x="249911" y="56542"/>
                  </a:moveTo>
                  <a:lnTo>
                    <a:pt x="249911" y="62476"/>
                  </a:lnTo>
                  <a:lnTo>
                    <a:pt x="243977" y="62476"/>
                  </a:lnTo>
                  <a:lnTo>
                    <a:pt x="243977" y="56542"/>
                  </a:lnTo>
                  <a:close/>
                  <a:moveTo>
                    <a:pt x="256161" y="56542"/>
                  </a:moveTo>
                  <a:lnTo>
                    <a:pt x="256161" y="62476"/>
                  </a:lnTo>
                  <a:lnTo>
                    <a:pt x="250225" y="62476"/>
                  </a:lnTo>
                  <a:lnTo>
                    <a:pt x="250225" y="56542"/>
                  </a:lnTo>
                  <a:close/>
                  <a:moveTo>
                    <a:pt x="262409" y="56542"/>
                  </a:moveTo>
                  <a:lnTo>
                    <a:pt x="262409" y="62476"/>
                  </a:lnTo>
                  <a:lnTo>
                    <a:pt x="256474" y="62476"/>
                  </a:lnTo>
                  <a:lnTo>
                    <a:pt x="256474" y="56542"/>
                  </a:lnTo>
                  <a:close/>
                  <a:moveTo>
                    <a:pt x="268656" y="56542"/>
                  </a:moveTo>
                  <a:lnTo>
                    <a:pt x="268656" y="62476"/>
                  </a:lnTo>
                  <a:lnTo>
                    <a:pt x="262721" y="62476"/>
                  </a:lnTo>
                  <a:lnTo>
                    <a:pt x="262721" y="56542"/>
                  </a:lnTo>
                  <a:close/>
                  <a:moveTo>
                    <a:pt x="274904" y="56542"/>
                  </a:moveTo>
                  <a:lnTo>
                    <a:pt x="274904" y="62476"/>
                  </a:lnTo>
                  <a:lnTo>
                    <a:pt x="268968" y="62476"/>
                  </a:lnTo>
                  <a:lnTo>
                    <a:pt x="268968" y="56542"/>
                  </a:lnTo>
                  <a:close/>
                  <a:moveTo>
                    <a:pt x="6251" y="62789"/>
                  </a:moveTo>
                  <a:lnTo>
                    <a:pt x="6251" y="68725"/>
                  </a:lnTo>
                  <a:lnTo>
                    <a:pt x="315" y="68725"/>
                  </a:lnTo>
                  <a:lnTo>
                    <a:pt x="315" y="62789"/>
                  </a:lnTo>
                  <a:close/>
                  <a:moveTo>
                    <a:pt x="12498" y="62789"/>
                  </a:moveTo>
                  <a:lnTo>
                    <a:pt x="12498" y="68725"/>
                  </a:lnTo>
                  <a:lnTo>
                    <a:pt x="6562" y="68725"/>
                  </a:lnTo>
                  <a:lnTo>
                    <a:pt x="6562" y="62789"/>
                  </a:lnTo>
                  <a:close/>
                  <a:moveTo>
                    <a:pt x="18745" y="62789"/>
                  </a:moveTo>
                  <a:lnTo>
                    <a:pt x="18745" y="68725"/>
                  </a:lnTo>
                  <a:lnTo>
                    <a:pt x="12810" y="68725"/>
                  </a:lnTo>
                  <a:lnTo>
                    <a:pt x="12810" y="62789"/>
                  </a:lnTo>
                  <a:close/>
                  <a:moveTo>
                    <a:pt x="24992" y="62789"/>
                  </a:moveTo>
                  <a:lnTo>
                    <a:pt x="24992" y="68725"/>
                  </a:lnTo>
                  <a:lnTo>
                    <a:pt x="19058" y="68725"/>
                  </a:lnTo>
                  <a:lnTo>
                    <a:pt x="19058" y="62789"/>
                  </a:lnTo>
                  <a:close/>
                  <a:moveTo>
                    <a:pt x="31242" y="62789"/>
                  </a:moveTo>
                  <a:lnTo>
                    <a:pt x="31242" y="68725"/>
                  </a:lnTo>
                  <a:lnTo>
                    <a:pt x="25305" y="68725"/>
                  </a:lnTo>
                  <a:lnTo>
                    <a:pt x="25305" y="62789"/>
                  </a:lnTo>
                  <a:close/>
                  <a:moveTo>
                    <a:pt x="37489" y="62789"/>
                  </a:moveTo>
                  <a:lnTo>
                    <a:pt x="37489" y="68725"/>
                  </a:lnTo>
                  <a:lnTo>
                    <a:pt x="31553" y="68725"/>
                  </a:lnTo>
                  <a:lnTo>
                    <a:pt x="31553" y="62789"/>
                  </a:lnTo>
                  <a:close/>
                  <a:moveTo>
                    <a:pt x="43737" y="62789"/>
                  </a:moveTo>
                  <a:lnTo>
                    <a:pt x="43737" y="68725"/>
                  </a:lnTo>
                  <a:lnTo>
                    <a:pt x="37802" y="68725"/>
                  </a:lnTo>
                  <a:lnTo>
                    <a:pt x="37802" y="62789"/>
                  </a:lnTo>
                  <a:close/>
                  <a:moveTo>
                    <a:pt x="49985" y="62789"/>
                  </a:moveTo>
                  <a:lnTo>
                    <a:pt x="49985" y="68725"/>
                  </a:lnTo>
                  <a:lnTo>
                    <a:pt x="44049" y="68725"/>
                  </a:lnTo>
                  <a:lnTo>
                    <a:pt x="44049" y="62789"/>
                  </a:lnTo>
                  <a:close/>
                  <a:moveTo>
                    <a:pt x="56232" y="62789"/>
                  </a:moveTo>
                  <a:lnTo>
                    <a:pt x="56232" y="68725"/>
                  </a:lnTo>
                  <a:lnTo>
                    <a:pt x="50296" y="68725"/>
                  </a:lnTo>
                  <a:lnTo>
                    <a:pt x="50296" y="62789"/>
                  </a:lnTo>
                  <a:close/>
                  <a:moveTo>
                    <a:pt x="62480" y="62789"/>
                  </a:moveTo>
                  <a:lnTo>
                    <a:pt x="62480" y="68725"/>
                  </a:lnTo>
                  <a:lnTo>
                    <a:pt x="56545" y="68725"/>
                  </a:lnTo>
                  <a:lnTo>
                    <a:pt x="56545" y="62789"/>
                  </a:lnTo>
                  <a:close/>
                  <a:moveTo>
                    <a:pt x="68727" y="62789"/>
                  </a:moveTo>
                  <a:lnTo>
                    <a:pt x="68727" y="68725"/>
                  </a:lnTo>
                  <a:lnTo>
                    <a:pt x="62792" y="68725"/>
                  </a:lnTo>
                  <a:lnTo>
                    <a:pt x="62792" y="62789"/>
                  </a:lnTo>
                  <a:close/>
                  <a:moveTo>
                    <a:pt x="74975" y="62789"/>
                  </a:moveTo>
                  <a:lnTo>
                    <a:pt x="74975" y="68725"/>
                  </a:lnTo>
                  <a:lnTo>
                    <a:pt x="69039" y="68725"/>
                  </a:lnTo>
                  <a:lnTo>
                    <a:pt x="69039" y="62789"/>
                  </a:lnTo>
                  <a:close/>
                  <a:moveTo>
                    <a:pt x="81223" y="62789"/>
                  </a:moveTo>
                  <a:lnTo>
                    <a:pt x="81223" y="68725"/>
                  </a:lnTo>
                  <a:lnTo>
                    <a:pt x="75286" y="68725"/>
                  </a:lnTo>
                  <a:lnTo>
                    <a:pt x="75286" y="62789"/>
                  </a:lnTo>
                  <a:close/>
                  <a:moveTo>
                    <a:pt x="87470" y="62789"/>
                  </a:moveTo>
                  <a:lnTo>
                    <a:pt x="87470" y="68725"/>
                  </a:lnTo>
                  <a:lnTo>
                    <a:pt x="81535" y="68725"/>
                  </a:lnTo>
                  <a:lnTo>
                    <a:pt x="81535" y="62789"/>
                  </a:lnTo>
                  <a:close/>
                  <a:moveTo>
                    <a:pt x="93718" y="62789"/>
                  </a:moveTo>
                  <a:lnTo>
                    <a:pt x="93718" y="68725"/>
                  </a:lnTo>
                  <a:lnTo>
                    <a:pt x="87784" y="68725"/>
                  </a:lnTo>
                  <a:lnTo>
                    <a:pt x="87784" y="62789"/>
                  </a:lnTo>
                  <a:close/>
                  <a:moveTo>
                    <a:pt x="99967" y="62789"/>
                  </a:moveTo>
                  <a:lnTo>
                    <a:pt x="99967" y="68725"/>
                  </a:lnTo>
                  <a:lnTo>
                    <a:pt x="94031" y="68725"/>
                  </a:lnTo>
                  <a:lnTo>
                    <a:pt x="94031" y="62789"/>
                  </a:lnTo>
                  <a:close/>
                  <a:moveTo>
                    <a:pt x="106214" y="62789"/>
                  </a:moveTo>
                  <a:lnTo>
                    <a:pt x="106214" y="68725"/>
                  </a:lnTo>
                  <a:lnTo>
                    <a:pt x="100278" y="68725"/>
                  </a:lnTo>
                  <a:lnTo>
                    <a:pt x="100278" y="62789"/>
                  </a:lnTo>
                  <a:close/>
                  <a:moveTo>
                    <a:pt x="112461" y="62789"/>
                  </a:moveTo>
                  <a:lnTo>
                    <a:pt x="112461" y="68725"/>
                  </a:lnTo>
                  <a:lnTo>
                    <a:pt x="106527" y="68725"/>
                  </a:lnTo>
                  <a:lnTo>
                    <a:pt x="106527" y="62789"/>
                  </a:lnTo>
                  <a:close/>
                  <a:moveTo>
                    <a:pt x="118710" y="62789"/>
                  </a:moveTo>
                  <a:lnTo>
                    <a:pt x="118710" y="68725"/>
                  </a:lnTo>
                  <a:lnTo>
                    <a:pt x="112774" y="68725"/>
                  </a:lnTo>
                  <a:lnTo>
                    <a:pt x="112774" y="62789"/>
                  </a:lnTo>
                  <a:close/>
                  <a:moveTo>
                    <a:pt x="124957" y="62789"/>
                  </a:moveTo>
                  <a:lnTo>
                    <a:pt x="124957" y="68725"/>
                  </a:lnTo>
                  <a:lnTo>
                    <a:pt x="119021" y="68725"/>
                  </a:lnTo>
                  <a:lnTo>
                    <a:pt x="119021" y="62789"/>
                  </a:lnTo>
                  <a:close/>
                  <a:moveTo>
                    <a:pt x="131204" y="62789"/>
                  </a:moveTo>
                  <a:lnTo>
                    <a:pt x="131204" y="68725"/>
                  </a:lnTo>
                  <a:lnTo>
                    <a:pt x="125270" y="68725"/>
                  </a:lnTo>
                  <a:lnTo>
                    <a:pt x="125270" y="62789"/>
                  </a:lnTo>
                  <a:close/>
                  <a:moveTo>
                    <a:pt x="137451" y="62789"/>
                  </a:moveTo>
                  <a:lnTo>
                    <a:pt x="137451" y="68725"/>
                  </a:lnTo>
                  <a:lnTo>
                    <a:pt x="131517" y="68725"/>
                  </a:lnTo>
                  <a:lnTo>
                    <a:pt x="131517" y="62789"/>
                  </a:lnTo>
                  <a:close/>
                  <a:moveTo>
                    <a:pt x="143702" y="62789"/>
                  </a:moveTo>
                  <a:lnTo>
                    <a:pt x="143702" y="68725"/>
                  </a:lnTo>
                  <a:lnTo>
                    <a:pt x="137766" y="68725"/>
                  </a:lnTo>
                  <a:lnTo>
                    <a:pt x="137766" y="62789"/>
                  </a:lnTo>
                  <a:close/>
                  <a:moveTo>
                    <a:pt x="149949" y="62789"/>
                  </a:moveTo>
                  <a:lnTo>
                    <a:pt x="149949" y="68725"/>
                  </a:lnTo>
                  <a:lnTo>
                    <a:pt x="144015" y="68725"/>
                  </a:lnTo>
                  <a:lnTo>
                    <a:pt x="144015" y="62789"/>
                  </a:lnTo>
                  <a:close/>
                  <a:moveTo>
                    <a:pt x="156196" y="62789"/>
                  </a:moveTo>
                  <a:lnTo>
                    <a:pt x="156196" y="68725"/>
                  </a:lnTo>
                  <a:lnTo>
                    <a:pt x="150262" y="68725"/>
                  </a:lnTo>
                  <a:lnTo>
                    <a:pt x="150262" y="62789"/>
                  </a:lnTo>
                  <a:close/>
                  <a:moveTo>
                    <a:pt x="162445" y="62789"/>
                  </a:moveTo>
                  <a:lnTo>
                    <a:pt x="162445" y="68725"/>
                  </a:lnTo>
                  <a:lnTo>
                    <a:pt x="156509" y="68725"/>
                  </a:lnTo>
                  <a:lnTo>
                    <a:pt x="156509" y="62789"/>
                  </a:lnTo>
                  <a:close/>
                  <a:moveTo>
                    <a:pt x="168692" y="62789"/>
                  </a:moveTo>
                  <a:lnTo>
                    <a:pt x="168692" y="68725"/>
                  </a:lnTo>
                  <a:lnTo>
                    <a:pt x="162756" y="68725"/>
                  </a:lnTo>
                  <a:lnTo>
                    <a:pt x="162756" y="62789"/>
                  </a:lnTo>
                  <a:close/>
                  <a:moveTo>
                    <a:pt x="174939" y="62789"/>
                  </a:moveTo>
                  <a:lnTo>
                    <a:pt x="174939" y="68725"/>
                  </a:lnTo>
                  <a:lnTo>
                    <a:pt x="169005" y="68725"/>
                  </a:lnTo>
                  <a:lnTo>
                    <a:pt x="169005" y="62789"/>
                  </a:lnTo>
                  <a:close/>
                  <a:moveTo>
                    <a:pt x="181186" y="62789"/>
                  </a:moveTo>
                  <a:lnTo>
                    <a:pt x="181186" y="68725"/>
                  </a:lnTo>
                  <a:lnTo>
                    <a:pt x="175252" y="68725"/>
                  </a:lnTo>
                  <a:lnTo>
                    <a:pt x="175252" y="62789"/>
                  </a:lnTo>
                  <a:close/>
                  <a:moveTo>
                    <a:pt x="187435" y="62789"/>
                  </a:moveTo>
                  <a:lnTo>
                    <a:pt x="187435" y="68725"/>
                  </a:lnTo>
                  <a:lnTo>
                    <a:pt x="181499" y="68725"/>
                  </a:lnTo>
                  <a:lnTo>
                    <a:pt x="181499" y="62789"/>
                  </a:lnTo>
                  <a:close/>
                  <a:moveTo>
                    <a:pt x="193684" y="62789"/>
                  </a:moveTo>
                  <a:lnTo>
                    <a:pt x="193684" y="68725"/>
                  </a:lnTo>
                  <a:lnTo>
                    <a:pt x="187749" y="68725"/>
                  </a:lnTo>
                  <a:lnTo>
                    <a:pt x="187749" y="62789"/>
                  </a:lnTo>
                  <a:close/>
                  <a:moveTo>
                    <a:pt x="199931" y="62789"/>
                  </a:moveTo>
                  <a:lnTo>
                    <a:pt x="199931" y="68725"/>
                  </a:lnTo>
                  <a:lnTo>
                    <a:pt x="193996" y="68725"/>
                  </a:lnTo>
                  <a:lnTo>
                    <a:pt x="193996" y="62789"/>
                  </a:lnTo>
                  <a:close/>
                  <a:moveTo>
                    <a:pt x="206180" y="62789"/>
                  </a:moveTo>
                  <a:lnTo>
                    <a:pt x="206180" y="68725"/>
                  </a:lnTo>
                  <a:lnTo>
                    <a:pt x="200244" y="68725"/>
                  </a:lnTo>
                  <a:lnTo>
                    <a:pt x="200244" y="62789"/>
                  </a:lnTo>
                  <a:close/>
                  <a:moveTo>
                    <a:pt x="212427" y="62789"/>
                  </a:moveTo>
                  <a:lnTo>
                    <a:pt x="212427" y="68725"/>
                  </a:lnTo>
                  <a:lnTo>
                    <a:pt x="206491" y="68725"/>
                  </a:lnTo>
                  <a:lnTo>
                    <a:pt x="206491" y="62789"/>
                  </a:lnTo>
                  <a:close/>
                  <a:moveTo>
                    <a:pt x="218674" y="62789"/>
                  </a:moveTo>
                  <a:lnTo>
                    <a:pt x="218674" y="68725"/>
                  </a:lnTo>
                  <a:lnTo>
                    <a:pt x="212739" y="68725"/>
                  </a:lnTo>
                  <a:lnTo>
                    <a:pt x="212739" y="62789"/>
                  </a:lnTo>
                  <a:close/>
                  <a:moveTo>
                    <a:pt x="224921" y="62789"/>
                  </a:moveTo>
                  <a:lnTo>
                    <a:pt x="224921" y="68725"/>
                  </a:lnTo>
                  <a:lnTo>
                    <a:pt x="218987" y="68725"/>
                  </a:lnTo>
                  <a:lnTo>
                    <a:pt x="218987" y="62789"/>
                  </a:lnTo>
                  <a:close/>
                  <a:moveTo>
                    <a:pt x="231170" y="62789"/>
                  </a:moveTo>
                  <a:lnTo>
                    <a:pt x="231170" y="68725"/>
                  </a:lnTo>
                  <a:lnTo>
                    <a:pt x="225234" y="68725"/>
                  </a:lnTo>
                  <a:lnTo>
                    <a:pt x="225234" y="62789"/>
                  </a:lnTo>
                  <a:close/>
                  <a:moveTo>
                    <a:pt x="237417" y="62789"/>
                  </a:moveTo>
                  <a:lnTo>
                    <a:pt x="237417" y="68725"/>
                  </a:lnTo>
                  <a:lnTo>
                    <a:pt x="231481" y="68725"/>
                  </a:lnTo>
                  <a:lnTo>
                    <a:pt x="231481" y="62789"/>
                  </a:lnTo>
                  <a:close/>
                  <a:moveTo>
                    <a:pt x="243664" y="62789"/>
                  </a:moveTo>
                  <a:lnTo>
                    <a:pt x="243664" y="68725"/>
                  </a:lnTo>
                  <a:lnTo>
                    <a:pt x="237729" y="68725"/>
                  </a:lnTo>
                  <a:lnTo>
                    <a:pt x="237729" y="62789"/>
                  </a:lnTo>
                  <a:close/>
                  <a:moveTo>
                    <a:pt x="249911" y="62789"/>
                  </a:moveTo>
                  <a:lnTo>
                    <a:pt x="249911" y="68725"/>
                  </a:lnTo>
                  <a:lnTo>
                    <a:pt x="243977" y="68725"/>
                  </a:lnTo>
                  <a:lnTo>
                    <a:pt x="243977" y="62789"/>
                  </a:lnTo>
                  <a:close/>
                  <a:moveTo>
                    <a:pt x="256161" y="62789"/>
                  </a:moveTo>
                  <a:lnTo>
                    <a:pt x="256161" y="68725"/>
                  </a:lnTo>
                  <a:lnTo>
                    <a:pt x="250225" y="68725"/>
                  </a:lnTo>
                  <a:lnTo>
                    <a:pt x="250225" y="62789"/>
                  </a:lnTo>
                  <a:close/>
                  <a:moveTo>
                    <a:pt x="262409" y="62789"/>
                  </a:moveTo>
                  <a:lnTo>
                    <a:pt x="262409" y="68725"/>
                  </a:lnTo>
                  <a:lnTo>
                    <a:pt x="256474" y="68725"/>
                  </a:lnTo>
                  <a:lnTo>
                    <a:pt x="256474" y="62789"/>
                  </a:lnTo>
                  <a:close/>
                  <a:moveTo>
                    <a:pt x="268656" y="62789"/>
                  </a:moveTo>
                  <a:lnTo>
                    <a:pt x="268656" y="68725"/>
                  </a:lnTo>
                  <a:lnTo>
                    <a:pt x="262721" y="68725"/>
                  </a:lnTo>
                  <a:lnTo>
                    <a:pt x="262721" y="62789"/>
                  </a:lnTo>
                  <a:close/>
                  <a:moveTo>
                    <a:pt x="274904" y="62789"/>
                  </a:moveTo>
                  <a:lnTo>
                    <a:pt x="274904" y="68725"/>
                  </a:lnTo>
                  <a:lnTo>
                    <a:pt x="268968" y="68725"/>
                  </a:lnTo>
                  <a:lnTo>
                    <a:pt x="268968" y="62789"/>
                  </a:lnTo>
                  <a:close/>
                  <a:moveTo>
                    <a:pt x="6251" y="69036"/>
                  </a:moveTo>
                  <a:lnTo>
                    <a:pt x="6251" y="74972"/>
                  </a:lnTo>
                  <a:lnTo>
                    <a:pt x="315" y="74972"/>
                  </a:lnTo>
                  <a:lnTo>
                    <a:pt x="315" y="69036"/>
                  </a:lnTo>
                  <a:close/>
                  <a:moveTo>
                    <a:pt x="12498" y="69036"/>
                  </a:moveTo>
                  <a:lnTo>
                    <a:pt x="12498" y="74972"/>
                  </a:lnTo>
                  <a:lnTo>
                    <a:pt x="6562" y="74972"/>
                  </a:lnTo>
                  <a:lnTo>
                    <a:pt x="6562" y="69036"/>
                  </a:lnTo>
                  <a:close/>
                  <a:moveTo>
                    <a:pt x="18745" y="69036"/>
                  </a:moveTo>
                  <a:lnTo>
                    <a:pt x="18745" y="74972"/>
                  </a:lnTo>
                  <a:lnTo>
                    <a:pt x="12810" y="74972"/>
                  </a:lnTo>
                  <a:lnTo>
                    <a:pt x="12810" y="69036"/>
                  </a:lnTo>
                  <a:close/>
                  <a:moveTo>
                    <a:pt x="24992" y="69036"/>
                  </a:moveTo>
                  <a:lnTo>
                    <a:pt x="24992" y="74972"/>
                  </a:lnTo>
                  <a:lnTo>
                    <a:pt x="19058" y="74972"/>
                  </a:lnTo>
                  <a:lnTo>
                    <a:pt x="19058" y="69036"/>
                  </a:lnTo>
                  <a:close/>
                  <a:moveTo>
                    <a:pt x="31242" y="69036"/>
                  </a:moveTo>
                  <a:lnTo>
                    <a:pt x="31242" y="74972"/>
                  </a:lnTo>
                  <a:lnTo>
                    <a:pt x="25305" y="74972"/>
                  </a:lnTo>
                  <a:lnTo>
                    <a:pt x="25305" y="69036"/>
                  </a:lnTo>
                  <a:close/>
                  <a:moveTo>
                    <a:pt x="37489" y="69036"/>
                  </a:moveTo>
                  <a:lnTo>
                    <a:pt x="37489" y="74972"/>
                  </a:lnTo>
                  <a:lnTo>
                    <a:pt x="31553" y="74972"/>
                  </a:lnTo>
                  <a:lnTo>
                    <a:pt x="31553" y="69036"/>
                  </a:lnTo>
                  <a:close/>
                  <a:moveTo>
                    <a:pt x="43737" y="69036"/>
                  </a:moveTo>
                  <a:lnTo>
                    <a:pt x="43737" y="74972"/>
                  </a:lnTo>
                  <a:lnTo>
                    <a:pt x="37802" y="74972"/>
                  </a:lnTo>
                  <a:lnTo>
                    <a:pt x="37802" y="69036"/>
                  </a:lnTo>
                  <a:close/>
                  <a:moveTo>
                    <a:pt x="49985" y="69036"/>
                  </a:moveTo>
                  <a:lnTo>
                    <a:pt x="49985" y="74972"/>
                  </a:lnTo>
                  <a:lnTo>
                    <a:pt x="44049" y="74972"/>
                  </a:lnTo>
                  <a:lnTo>
                    <a:pt x="44049" y="69036"/>
                  </a:lnTo>
                  <a:close/>
                  <a:moveTo>
                    <a:pt x="56232" y="69036"/>
                  </a:moveTo>
                  <a:lnTo>
                    <a:pt x="56232" y="74972"/>
                  </a:lnTo>
                  <a:lnTo>
                    <a:pt x="50296" y="74972"/>
                  </a:lnTo>
                  <a:lnTo>
                    <a:pt x="50296" y="69036"/>
                  </a:lnTo>
                  <a:close/>
                  <a:moveTo>
                    <a:pt x="62480" y="69036"/>
                  </a:moveTo>
                  <a:lnTo>
                    <a:pt x="62480" y="74972"/>
                  </a:lnTo>
                  <a:lnTo>
                    <a:pt x="56545" y="74972"/>
                  </a:lnTo>
                  <a:lnTo>
                    <a:pt x="56545" y="69036"/>
                  </a:lnTo>
                  <a:close/>
                  <a:moveTo>
                    <a:pt x="68727" y="69036"/>
                  </a:moveTo>
                  <a:lnTo>
                    <a:pt x="68727" y="74972"/>
                  </a:lnTo>
                  <a:lnTo>
                    <a:pt x="62792" y="74972"/>
                  </a:lnTo>
                  <a:lnTo>
                    <a:pt x="62792" y="69036"/>
                  </a:lnTo>
                  <a:close/>
                  <a:moveTo>
                    <a:pt x="74975" y="69036"/>
                  </a:moveTo>
                  <a:lnTo>
                    <a:pt x="74975" y="74972"/>
                  </a:lnTo>
                  <a:lnTo>
                    <a:pt x="69039" y="74972"/>
                  </a:lnTo>
                  <a:lnTo>
                    <a:pt x="69039" y="69036"/>
                  </a:lnTo>
                  <a:close/>
                  <a:moveTo>
                    <a:pt x="81223" y="69036"/>
                  </a:moveTo>
                  <a:lnTo>
                    <a:pt x="81223" y="74972"/>
                  </a:lnTo>
                  <a:lnTo>
                    <a:pt x="75286" y="74972"/>
                  </a:lnTo>
                  <a:lnTo>
                    <a:pt x="75286" y="69036"/>
                  </a:lnTo>
                  <a:close/>
                  <a:moveTo>
                    <a:pt x="87470" y="69036"/>
                  </a:moveTo>
                  <a:lnTo>
                    <a:pt x="87470" y="74972"/>
                  </a:lnTo>
                  <a:lnTo>
                    <a:pt x="81535" y="74972"/>
                  </a:lnTo>
                  <a:lnTo>
                    <a:pt x="81535" y="69036"/>
                  </a:lnTo>
                  <a:close/>
                  <a:moveTo>
                    <a:pt x="93718" y="69036"/>
                  </a:moveTo>
                  <a:lnTo>
                    <a:pt x="93718" y="74972"/>
                  </a:lnTo>
                  <a:lnTo>
                    <a:pt x="87784" y="74972"/>
                  </a:lnTo>
                  <a:lnTo>
                    <a:pt x="87784" y="69036"/>
                  </a:lnTo>
                  <a:close/>
                  <a:moveTo>
                    <a:pt x="99967" y="69036"/>
                  </a:moveTo>
                  <a:lnTo>
                    <a:pt x="99967" y="74972"/>
                  </a:lnTo>
                  <a:lnTo>
                    <a:pt x="94031" y="74972"/>
                  </a:lnTo>
                  <a:lnTo>
                    <a:pt x="94031" y="69036"/>
                  </a:lnTo>
                  <a:close/>
                  <a:moveTo>
                    <a:pt x="106214" y="69036"/>
                  </a:moveTo>
                  <a:lnTo>
                    <a:pt x="106214" y="74972"/>
                  </a:lnTo>
                  <a:lnTo>
                    <a:pt x="100278" y="74972"/>
                  </a:lnTo>
                  <a:lnTo>
                    <a:pt x="100278" y="69036"/>
                  </a:lnTo>
                  <a:close/>
                  <a:moveTo>
                    <a:pt x="112461" y="69036"/>
                  </a:moveTo>
                  <a:lnTo>
                    <a:pt x="112461" y="74972"/>
                  </a:lnTo>
                  <a:lnTo>
                    <a:pt x="106527" y="74972"/>
                  </a:lnTo>
                  <a:lnTo>
                    <a:pt x="106527" y="69036"/>
                  </a:lnTo>
                  <a:close/>
                  <a:moveTo>
                    <a:pt x="118710" y="69036"/>
                  </a:moveTo>
                  <a:lnTo>
                    <a:pt x="118710" y="74972"/>
                  </a:lnTo>
                  <a:lnTo>
                    <a:pt x="112774" y="74972"/>
                  </a:lnTo>
                  <a:lnTo>
                    <a:pt x="112774" y="69036"/>
                  </a:lnTo>
                  <a:close/>
                  <a:moveTo>
                    <a:pt x="124957" y="69036"/>
                  </a:moveTo>
                  <a:lnTo>
                    <a:pt x="124957" y="74972"/>
                  </a:lnTo>
                  <a:lnTo>
                    <a:pt x="119021" y="74972"/>
                  </a:lnTo>
                  <a:lnTo>
                    <a:pt x="119021" y="69036"/>
                  </a:lnTo>
                  <a:close/>
                  <a:moveTo>
                    <a:pt x="131204" y="69036"/>
                  </a:moveTo>
                  <a:lnTo>
                    <a:pt x="131204" y="74972"/>
                  </a:lnTo>
                  <a:lnTo>
                    <a:pt x="125270" y="74972"/>
                  </a:lnTo>
                  <a:lnTo>
                    <a:pt x="125270" y="69036"/>
                  </a:lnTo>
                  <a:close/>
                  <a:moveTo>
                    <a:pt x="137451" y="69036"/>
                  </a:moveTo>
                  <a:lnTo>
                    <a:pt x="137451" y="74972"/>
                  </a:lnTo>
                  <a:lnTo>
                    <a:pt x="131517" y="74972"/>
                  </a:lnTo>
                  <a:lnTo>
                    <a:pt x="131517" y="69036"/>
                  </a:lnTo>
                  <a:close/>
                  <a:moveTo>
                    <a:pt x="143702" y="69036"/>
                  </a:moveTo>
                  <a:lnTo>
                    <a:pt x="143702" y="74972"/>
                  </a:lnTo>
                  <a:lnTo>
                    <a:pt x="137766" y="74972"/>
                  </a:lnTo>
                  <a:lnTo>
                    <a:pt x="137766" y="69036"/>
                  </a:lnTo>
                  <a:close/>
                  <a:moveTo>
                    <a:pt x="149949" y="69036"/>
                  </a:moveTo>
                  <a:lnTo>
                    <a:pt x="149949" y="74972"/>
                  </a:lnTo>
                  <a:lnTo>
                    <a:pt x="144015" y="74972"/>
                  </a:lnTo>
                  <a:lnTo>
                    <a:pt x="144015" y="69036"/>
                  </a:lnTo>
                  <a:close/>
                  <a:moveTo>
                    <a:pt x="156196" y="69036"/>
                  </a:moveTo>
                  <a:lnTo>
                    <a:pt x="156196" y="74972"/>
                  </a:lnTo>
                  <a:lnTo>
                    <a:pt x="150262" y="74972"/>
                  </a:lnTo>
                  <a:lnTo>
                    <a:pt x="150262" y="69036"/>
                  </a:lnTo>
                  <a:close/>
                  <a:moveTo>
                    <a:pt x="162445" y="69036"/>
                  </a:moveTo>
                  <a:lnTo>
                    <a:pt x="162445" y="74972"/>
                  </a:lnTo>
                  <a:lnTo>
                    <a:pt x="156509" y="74972"/>
                  </a:lnTo>
                  <a:lnTo>
                    <a:pt x="156509" y="69036"/>
                  </a:lnTo>
                  <a:close/>
                  <a:moveTo>
                    <a:pt x="168692" y="69036"/>
                  </a:moveTo>
                  <a:lnTo>
                    <a:pt x="168692" y="74972"/>
                  </a:lnTo>
                  <a:lnTo>
                    <a:pt x="162756" y="74972"/>
                  </a:lnTo>
                  <a:lnTo>
                    <a:pt x="162756" y="69036"/>
                  </a:lnTo>
                  <a:close/>
                  <a:moveTo>
                    <a:pt x="174939" y="69036"/>
                  </a:moveTo>
                  <a:lnTo>
                    <a:pt x="174939" y="74972"/>
                  </a:lnTo>
                  <a:lnTo>
                    <a:pt x="169005" y="74972"/>
                  </a:lnTo>
                  <a:lnTo>
                    <a:pt x="169005" y="69036"/>
                  </a:lnTo>
                  <a:close/>
                  <a:moveTo>
                    <a:pt x="181186" y="69036"/>
                  </a:moveTo>
                  <a:lnTo>
                    <a:pt x="181186" y="74972"/>
                  </a:lnTo>
                  <a:lnTo>
                    <a:pt x="175252" y="74972"/>
                  </a:lnTo>
                  <a:lnTo>
                    <a:pt x="175252" y="69036"/>
                  </a:lnTo>
                  <a:close/>
                  <a:moveTo>
                    <a:pt x="187435" y="69036"/>
                  </a:moveTo>
                  <a:lnTo>
                    <a:pt x="187435" y="74972"/>
                  </a:lnTo>
                  <a:lnTo>
                    <a:pt x="181499" y="74972"/>
                  </a:lnTo>
                  <a:lnTo>
                    <a:pt x="181499" y="69036"/>
                  </a:lnTo>
                  <a:close/>
                  <a:moveTo>
                    <a:pt x="193684" y="69036"/>
                  </a:moveTo>
                  <a:lnTo>
                    <a:pt x="193684" y="74972"/>
                  </a:lnTo>
                  <a:lnTo>
                    <a:pt x="187749" y="74972"/>
                  </a:lnTo>
                  <a:lnTo>
                    <a:pt x="187749" y="69036"/>
                  </a:lnTo>
                  <a:close/>
                  <a:moveTo>
                    <a:pt x="199931" y="69036"/>
                  </a:moveTo>
                  <a:lnTo>
                    <a:pt x="199931" y="74972"/>
                  </a:lnTo>
                  <a:lnTo>
                    <a:pt x="193996" y="74972"/>
                  </a:lnTo>
                  <a:lnTo>
                    <a:pt x="193996" y="69036"/>
                  </a:lnTo>
                  <a:close/>
                  <a:moveTo>
                    <a:pt x="206180" y="69036"/>
                  </a:moveTo>
                  <a:lnTo>
                    <a:pt x="206180" y="74972"/>
                  </a:lnTo>
                  <a:lnTo>
                    <a:pt x="200244" y="74972"/>
                  </a:lnTo>
                  <a:lnTo>
                    <a:pt x="200244" y="69036"/>
                  </a:lnTo>
                  <a:close/>
                  <a:moveTo>
                    <a:pt x="212427" y="69036"/>
                  </a:moveTo>
                  <a:lnTo>
                    <a:pt x="212427" y="74972"/>
                  </a:lnTo>
                  <a:lnTo>
                    <a:pt x="206491" y="74972"/>
                  </a:lnTo>
                  <a:lnTo>
                    <a:pt x="206491" y="69036"/>
                  </a:lnTo>
                  <a:close/>
                  <a:moveTo>
                    <a:pt x="218674" y="69036"/>
                  </a:moveTo>
                  <a:lnTo>
                    <a:pt x="218674" y="74972"/>
                  </a:lnTo>
                  <a:lnTo>
                    <a:pt x="212739" y="74972"/>
                  </a:lnTo>
                  <a:lnTo>
                    <a:pt x="212739" y="69036"/>
                  </a:lnTo>
                  <a:close/>
                  <a:moveTo>
                    <a:pt x="224921" y="69036"/>
                  </a:moveTo>
                  <a:lnTo>
                    <a:pt x="224921" y="74972"/>
                  </a:lnTo>
                  <a:lnTo>
                    <a:pt x="218987" y="74972"/>
                  </a:lnTo>
                  <a:lnTo>
                    <a:pt x="218987" y="69036"/>
                  </a:lnTo>
                  <a:close/>
                  <a:moveTo>
                    <a:pt x="231170" y="69036"/>
                  </a:moveTo>
                  <a:lnTo>
                    <a:pt x="231170" y="74972"/>
                  </a:lnTo>
                  <a:lnTo>
                    <a:pt x="225234" y="74972"/>
                  </a:lnTo>
                  <a:lnTo>
                    <a:pt x="225234" y="69036"/>
                  </a:lnTo>
                  <a:close/>
                  <a:moveTo>
                    <a:pt x="237417" y="69036"/>
                  </a:moveTo>
                  <a:lnTo>
                    <a:pt x="237417" y="74972"/>
                  </a:lnTo>
                  <a:lnTo>
                    <a:pt x="231481" y="74972"/>
                  </a:lnTo>
                  <a:lnTo>
                    <a:pt x="231481" y="69036"/>
                  </a:lnTo>
                  <a:close/>
                  <a:moveTo>
                    <a:pt x="243664" y="69036"/>
                  </a:moveTo>
                  <a:lnTo>
                    <a:pt x="243664" y="74972"/>
                  </a:lnTo>
                  <a:lnTo>
                    <a:pt x="237729" y="74972"/>
                  </a:lnTo>
                  <a:lnTo>
                    <a:pt x="237729" y="69036"/>
                  </a:lnTo>
                  <a:close/>
                  <a:moveTo>
                    <a:pt x="249911" y="69036"/>
                  </a:moveTo>
                  <a:lnTo>
                    <a:pt x="249911" y="74972"/>
                  </a:lnTo>
                  <a:lnTo>
                    <a:pt x="243977" y="74972"/>
                  </a:lnTo>
                  <a:lnTo>
                    <a:pt x="243977" y="69036"/>
                  </a:lnTo>
                  <a:close/>
                  <a:moveTo>
                    <a:pt x="256161" y="69036"/>
                  </a:moveTo>
                  <a:lnTo>
                    <a:pt x="256161" y="74972"/>
                  </a:lnTo>
                  <a:lnTo>
                    <a:pt x="250225" y="74972"/>
                  </a:lnTo>
                  <a:lnTo>
                    <a:pt x="250225" y="69036"/>
                  </a:lnTo>
                  <a:close/>
                  <a:moveTo>
                    <a:pt x="262409" y="69036"/>
                  </a:moveTo>
                  <a:lnTo>
                    <a:pt x="262409" y="74972"/>
                  </a:lnTo>
                  <a:lnTo>
                    <a:pt x="256474" y="74972"/>
                  </a:lnTo>
                  <a:lnTo>
                    <a:pt x="256474" y="69036"/>
                  </a:lnTo>
                  <a:close/>
                  <a:moveTo>
                    <a:pt x="268656" y="69036"/>
                  </a:moveTo>
                  <a:lnTo>
                    <a:pt x="268656" y="74972"/>
                  </a:lnTo>
                  <a:lnTo>
                    <a:pt x="262721" y="74972"/>
                  </a:lnTo>
                  <a:lnTo>
                    <a:pt x="262721" y="69036"/>
                  </a:lnTo>
                  <a:close/>
                  <a:moveTo>
                    <a:pt x="274904" y="69036"/>
                  </a:moveTo>
                  <a:lnTo>
                    <a:pt x="274904" y="74972"/>
                  </a:lnTo>
                  <a:lnTo>
                    <a:pt x="268968" y="74972"/>
                  </a:lnTo>
                  <a:lnTo>
                    <a:pt x="268968" y="69036"/>
                  </a:lnTo>
                  <a:close/>
                  <a:moveTo>
                    <a:pt x="6251" y="75285"/>
                  </a:moveTo>
                  <a:lnTo>
                    <a:pt x="6251" y="81219"/>
                  </a:lnTo>
                  <a:lnTo>
                    <a:pt x="315" y="81219"/>
                  </a:lnTo>
                  <a:lnTo>
                    <a:pt x="315" y="75285"/>
                  </a:lnTo>
                  <a:close/>
                  <a:moveTo>
                    <a:pt x="12498" y="75285"/>
                  </a:moveTo>
                  <a:lnTo>
                    <a:pt x="12498" y="81219"/>
                  </a:lnTo>
                  <a:lnTo>
                    <a:pt x="6562" y="81219"/>
                  </a:lnTo>
                  <a:lnTo>
                    <a:pt x="6562" y="75285"/>
                  </a:lnTo>
                  <a:close/>
                  <a:moveTo>
                    <a:pt x="18745" y="75285"/>
                  </a:moveTo>
                  <a:lnTo>
                    <a:pt x="18745" y="81219"/>
                  </a:lnTo>
                  <a:lnTo>
                    <a:pt x="12810" y="81219"/>
                  </a:lnTo>
                  <a:lnTo>
                    <a:pt x="12810" y="75285"/>
                  </a:lnTo>
                  <a:close/>
                  <a:moveTo>
                    <a:pt x="24992" y="75285"/>
                  </a:moveTo>
                  <a:lnTo>
                    <a:pt x="24992" y="81219"/>
                  </a:lnTo>
                  <a:lnTo>
                    <a:pt x="19058" y="81219"/>
                  </a:lnTo>
                  <a:lnTo>
                    <a:pt x="19058" y="75285"/>
                  </a:lnTo>
                  <a:close/>
                  <a:moveTo>
                    <a:pt x="31242" y="75285"/>
                  </a:moveTo>
                  <a:lnTo>
                    <a:pt x="31242" y="81219"/>
                  </a:lnTo>
                  <a:lnTo>
                    <a:pt x="25305" y="81219"/>
                  </a:lnTo>
                  <a:lnTo>
                    <a:pt x="25305" y="75285"/>
                  </a:lnTo>
                  <a:close/>
                  <a:moveTo>
                    <a:pt x="37489" y="75285"/>
                  </a:moveTo>
                  <a:lnTo>
                    <a:pt x="37489" y="81219"/>
                  </a:lnTo>
                  <a:lnTo>
                    <a:pt x="31553" y="81219"/>
                  </a:lnTo>
                  <a:lnTo>
                    <a:pt x="31553" y="75285"/>
                  </a:lnTo>
                  <a:close/>
                  <a:moveTo>
                    <a:pt x="43737" y="75285"/>
                  </a:moveTo>
                  <a:lnTo>
                    <a:pt x="43737" y="81219"/>
                  </a:lnTo>
                  <a:lnTo>
                    <a:pt x="37802" y="81219"/>
                  </a:lnTo>
                  <a:lnTo>
                    <a:pt x="37802" y="75285"/>
                  </a:lnTo>
                  <a:close/>
                  <a:moveTo>
                    <a:pt x="49985" y="75285"/>
                  </a:moveTo>
                  <a:lnTo>
                    <a:pt x="49985" y="81219"/>
                  </a:lnTo>
                  <a:lnTo>
                    <a:pt x="44049" y="81219"/>
                  </a:lnTo>
                  <a:lnTo>
                    <a:pt x="44049" y="75285"/>
                  </a:lnTo>
                  <a:close/>
                  <a:moveTo>
                    <a:pt x="56232" y="75285"/>
                  </a:moveTo>
                  <a:lnTo>
                    <a:pt x="56232" y="81219"/>
                  </a:lnTo>
                  <a:lnTo>
                    <a:pt x="50296" y="81219"/>
                  </a:lnTo>
                  <a:lnTo>
                    <a:pt x="50296" y="75285"/>
                  </a:lnTo>
                  <a:close/>
                  <a:moveTo>
                    <a:pt x="62480" y="75285"/>
                  </a:moveTo>
                  <a:lnTo>
                    <a:pt x="62480" y="81219"/>
                  </a:lnTo>
                  <a:lnTo>
                    <a:pt x="56545" y="81219"/>
                  </a:lnTo>
                  <a:lnTo>
                    <a:pt x="56545" y="75285"/>
                  </a:lnTo>
                  <a:close/>
                  <a:moveTo>
                    <a:pt x="68727" y="75285"/>
                  </a:moveTo>
                  <a:lnTo>
                    <a:pt x="68727" y="81219"/>
                  </a:lnTo>
                  <a:lnTo>
                    <a:pt x="62792" y="81219"/>
                  </a:lnTo>
                  <a:lnTo>
                    <a:pt x="62792" y="75285"/>
                  </a:lnTo>
                  <a:close/>
                  <a:moveTo>
                    <a:pt x="74975" y="75285"/>
                  </a:moveTo>
                  <a:lnTo>
                    <a:pt x="74975" y="81219"/>
                  </a:lnTo>
                  <a:lnTo>
                    <a:pt x="69039" y="81219"/>
                  </a:lnTo>
                  <a:lnTo>
                    <a:pt x="69039" y="75285"/>
                  </a:lnTo>
                  <a:close/>
                  <a:moveTo>
                    <a:pt x="81223" y="75285"/>
                  </a:moveTo>
                  <a:lnTo>
                    <a:pt x="81223" y="81219"/>
                  </a:lnTo>
                  <a:lnTo>
                    <a:pt x="75286" y="81219"/>
                  </a:lnTo>
                  <a:lnTo>
                    <a:pt x="75286" y="75285"/>
                  </a:lnTo>
                  <a:close/>
                  <a:moveTo>
                    <a:pt x="87470" y="75285"/>
                  </a:moveTo>
                  <a:lnTo>
                    <a:pt x="87470" y="81219"/>
                  </a:lnTo>
                  <a:lnTo>
                    <a:pt x="81535" y="81219"/>
                  </a:lnTo>
                  <a:lnTo>
                    <a:pt x="81535" y="75285"/>
                  </a:lnTo>
                  <a:close/>
                  <a:moveTo>
                    <a:pt x="93718" y="75285"/>
                  </a:moveTo>
                  <a:lnTo>
                    <a:pt x="93718" y="81219"/>
                  </a:lnTo>
                  <a:lnTo>
                    <a:pt x="87784" y="81219"/>
                  </a:lnTo>
                  <a:lnTo>
                    <a:pt x="87784" y="75285"/>
                  </a:lnTo>
                  <a:close/>
                  <a:moveTo>
                    <a:pt x="99967" y="75285"/>
                  </a:moveTo>
                  <a:lnTo>
                    <a:pt x="99967" y="81219"/>
                  </a:lnTo>
                  <a:lnTo>
                    <a:pt x="94031" y="81219"/>
                  </a:lnTo>
                  <a:lnTo>
                    <a:pt x="94031" y="75285"/>
                  </a:lnTo>
                  <a:close/>
                  <a:moveTo>
                    <a:pt x="106214" y="75285"/>
                  </a:moveTo>
                  <a:lnTo>
                    <a:pt x="106214" y="81219"/>
                  </a:lnTo>
                  <a:lnTo>
                    <a:pt x="100278" y="81219"/>
                  </a:lnTo>
                  <a:lnTo>
                    <a:pt x="100278" y="75285"/>
                  </a:lnTo>
                  <a:close/>
                  <a:moveTo>
                    <a:pt x="112461" y="75285"/>
                  </a:moveTo>
                  <a:lnTo>
                    <a:pt x="112461" y="81219"/>
                  </a:lnTo>
                  <a:lnTo>
                    <a:pt x="106527" y="81219"/>
                  </a:lnTo>
                  <a:lnTo>
                    <a:pt x="106527" y="75285"/>
                  </a:lnTo>
                  <a:close/>
                  <a:moveTo>
                    <a:pt x="118710" y="75285"/>
                  </a:moveTo>
                  <a:lnTo>
                    <a:pt x="118710" y="81219"/>
                  </a:lnTo>
                  <a:lnTo>
                    <a:pt x="112774" y="81219"/>
                  </a:lnTo>
                  <a:lnTo>
                    <a:pt x="112774" y="75285"/>
                  </a:lnTo>
                  <a:close/>
                  <a:moveTo>
                    <a:pt x="124957" y="75285"/>
                  </a:moveTo>
                  <a:lnTo>
                    <a:pt x="124957" y="81219"/>
                  </a:lnTo>
                  <a:lnTo>
                    <a:pt x="119021" y="81219"/>
                  </a:lnTo>
                  <a:lnTo>
                    <a:pt x="119021" y="75285"/>
                  </a:lnTo>
                  <a:close/>
                  <a:moveTo>
                    <a:pt x="131204" y="75285"/>
                  </a:moveTo>
                  <a:lnTo>
                    <a:pt x="131204" y="81219"/>
                  </a:lnTo>
                  <a:lnTo>
                    <a:pt x="125270" y="81219"/>
                  </a:lnTo>
                  <a:lnTo>
                    <a:pt x="125270" y="75285"/>
                  </a:lnTo>
                  <a:close/>
                  <a:moveTo>
                    <a:pt x="137451" y="75285"/>
                  </a:moveTo>
                  <a:lnTo>
                    <a:pt x="137451" y="81219"/>
                  </a:lnTo>
                  <a:lnTo>
                    <a:pt x="131517" y="81219"/>
                  </a:lnTo>
                  <a:lnTo>
                    <a:pt x="131517" y="75285"/>
                  </a:lnTo>
                  <a:close/>
                  <a:moveTo>
                    <a:pt x="143702" y="75285"/>
                  </a:moveTo>
                  <a:lnTo>
                    <a:pt x="143702" y="81219"/>
                  </a:lnTo>
                  <a:lnTo>
                    <a:pt x="137766" y="81219"/>
                  </a:lnTo>
                  <a:lnTo>
                    <a:pt x="137766" y="75285"/>
                  </a:lnTo>
                  <a:close/>
                  <a:moveTo>
                    <a:pt x="149949" y="75285"/>
                  </a:moveTo>
                  <a:lnTo>
                    <a:pt x="149949" y="81219"/>
                  </a:lnTo>
                  <a:lnTo>
                    <a:pt x="144015" y="81219"/>
                  </a:lnTo>
                  <a:lnTo>
                    <a:pt x="144015" y="75285"/>
                  </a:lnTo>
                  <a:close/>
                  <a:moveTo>
                    <a:pt x="156196" y="75285"/>
                  </a:moveTo>
                  <a:lnTo>
                    <a:pt x="156196" y="81219"/>
                  </a:lnTo>
                  <a:lnTo>
                    <a:pt x="150262" y="81219"/>
                  </a:lnTo>
                  <a:lnTo>
                    <a:pt x="150262" y="75285"/>
                  </a:lnTo>
                  <a:close/>
                  <a:moveTo>
                    <a:pt x="162445" y="75285"/>
                  </a:moveTo>
                  <a:lnTo>
                    <a:pt x="162445" y="81219"/>
                  </a:lnTo>
                  <a:lnTo>
                    <a:pt x="156509" y="81219"/>
                  </a:lnTo>
                  <a:lnTo>
                    <a:pt x="156509" y="75285"/>
                  </a:lnTo>
                  <a:close/>
                  <a:moveTo>
                    <a:pt x="168692" y="75285"/>
                  </a:moveTo>
                  <a:lnTo>
                    <a:pt x="168692" y="81219"/>
                  </a:lnTo>
                  <a:lnTo>
                    <a:pt x="162756" y="81219"/>
                  </a:lnTo>
                  <a:lnTo>
                    <a:pt x="162756" y="75285"/>
                  </a:lnTo>
                  <a:close/>
                  <a:moveTo>
                    <a:pt x="174939" y="75285"/>
                  </a:moveTo>
                  <a:lnTo>
                    <a:pt x="174939" y="81219"/>
                  </a:lnTo>
                  <a:lnTo>
                    <a:pt x="169005" y="81219"/>
                  </a:lnTo>
                  <a:lnTo>
                    <a:pt x="169005" y="75285"/>
                  </a:lnTo>
                  <a:close/>
                  <a:moveTo>
                    <a:pt x="181186" y="75285"/>
                  </a:moveTo>
                  <a:lnTo>
                    <a:pt x="181186" y="81219"/>
                  </a:lnTo>
                  <a:lnTo>
                    <a:pt x="175252" y="81219"/>
                  </a:lnTo>
                  <a:lnTo>
                    <a:pt x="175252" y="75285"/>
                  </a:lnTo>
                  <a:close/>
                  <a:moveTo>
                    <a:pt x="187435" y="75285"/>
                  </a:moveTo>
                  <a:lnTo>
                    <a:pt x="187435" y="81219"/>
                  </a:lnTo>
                  <a:lnTo>
                    <a:pt x="181499" y="81219"/>
                  </a:lnTo>
                  <a:lnTo>
                    <a:pt x="181499" y="75285"/>
                  </a:lnTo>
                  <a:close/>
                  <a:moveTo>
                    <a:pt x="193684" y="75285"/>
                  </a:moveTo>
                  <a:lnTo>
                    <a:pt x="193684" y="81219"/>
                  </a:lnTo>
                  <a:lnTo>
                    <a:pt x="187749" y="81219"/>
                  </a:lnTo>
                  <a:lnTo>
                    <a:pt x="187749" y="75285"/>
                  </a:lnTo>
                  <a:close/>
                  <a:moveTo>
                    <a:pt x="199931" y="75285"/>
                  </a:moveTo>
                  <a:lnTo>
                    <a:pt x="199931" y="81219"/>
                  </a:lnTo>
                  <a:lnTo>
                    <a:pt x="193996" y="81219"/>
                  </a:lnTo>
                  <a:lnTo>
                    <a:pt x="193996" y="75285"/>
                  </a:lnTo>
                  <a:close/>
                  <a:moveTo>
                    <a:pt x="206180" y="75285"/>
                  </a:moveTo>
                  <a:lnTo>
                    <a:pt x="206180" y="81219"/>
                  </a:lnTo>
                  <a:lnTo>
                    <a:pt x="200244" y="81219"/>
                  </a:lnTo>
                  <a:lnTo>
                    <a:pt x="200244" y="75285"/>
                  </a:lnTo>
                  <a:close/>
                  <a:moveTo>
                    <a:pt x="212427" y="75285"/>
                  </a:moveTo>
                  <a:lnTo>
                    <a:pt x="212427" y="81219"/>
                  </a:lnTo>
                  <a:lnTo>
                    <a:pt x="206491" y="81219"/>
                  </a:lnTo>
                  <a:lnTo>
                    <a:pt x="206491" y="75285"/>
                  </a:lnTo>
                  <a:close/>
                  <a:moveTo>
                    <a:pt x="218674" y="75285"/>
                  </a:moveTo>
                  <a:lnTo>
                    <a:pt x="218674" y="81219"/>
                  </a:lnTo>
                  <a:lnTo>
                    <a:pt x="212739" y="81219"/>
                  </a:lnTo>
                  <a:lnTo>
                    <a:pt x="212739" y="75285"/>
                  </a:lnTo>
                  <a:close/>
                  <a:moveTo>
                    <a:pt x="224921" y="75285"/>
                  </a:moveTo>
                  <a:lnTo>
                    <a:pt x="224921" y="81219"/>
                  </a:lnTo>
                  <a:lnTo>
                    <a:pt x="218987" y="81219"/>
                  </a:lnTo>
                  <a:lnTo>
                    <a:pt x="218987" y="75285"/>
                  </a:lnTo>
                  <a:close/>
                  <a:moveTo>
                    <a:pt x="231170" y="75285"/>
                  </a:moveTo>
                  <a:lnTo>
                    <a:pt x="231170" y="81219"/>
                  </a:lnTo>
                  <a:lnTo>
                    <a:pt x="225234" y="81219"/>
                  </a:lnTo>
                  <a:lnTo>
                    <a:pt x="225234" y="75285"/>
                  </a:lnTo>
                  <a:close/>
                  <a:moveTo>
                    <a:pt x="237417" y="75285"/>
                  </a:moveTo>
                  <a:lnTo>
                    <a:pt x="237417" y="81219"/>
                  </a:lnTo>
                  <a:lnTo>
                    <a:pt x="231481" y="81219"/>
                  </a:lnTo>
                  <a:lnTo>
                    <a:pt x="231481" y="75285"/>
                  </a:lnTo>
                  <a:close/>
                  <a:moveTo>
                    <a:pt x="243664" y="75285"/>
                  </a:moveTo>
                  <a:lnTo>
                    <a:pt x="243664" y="81219"/>
                  </a:lnTo>
                  <a:lnTo>
                    <a:pt x="237729" y="81219"/>
                  </a:lnTo>
                  <a:lnTo>
                    <a:pt x="237729" y="75285"/>
                  </a:lnTo>
                  <a:close/>
                  <a:moveTo>
                    <a:pt x="249911" y="75285"/>
                  </a:moveTo>
                  <a:lnTo>
                    <a:pt x="249911" y="81219"/>
                  </a:lnTo>
                  <a:lnTo>
                    <a:pt x="243977" y="81219"/>
                  </a:lnTo>
                  <a:lnTo>
                    <a:pt x="243977" y="75285"/>
                  </a:lnTo>
                  <a:close/>
                  <a:moveTo>
                    <a:pt x="256161" y="75285"/>
                  </a:moveTo>
                  <a:lnTo>
                    <a:pt x="256161" y="81219"/>
                  </a:lnTo>
                  <a:lnTo>
                    <a:pt x="250225" y="81219"/>
                  </a:lnTo>
                  <a:lnTo>
                    <a:pt x="250225" y="75285"/>
                  </a:lnTo>
                  <a:close/>
                  <a:moveTo>
                    <a:pt x="262409" y="75285"/>
                  </a:moveTo>
                  <a:lnTo>
                    <a:pt x="262409" y="81219"/>
                  </a:lnTo>
                  <a:lnTo>
                    <a:pt x="256474" y="81219"/>
                  </a:lnTo>
                  <a:lnTo>
                    <a:pt x="256474" y="75285"/>
                  </a:lnTo>
                  <a:close/>
                  <a:moveTo>
                    <a:pt x="268656" y="75285"/>
                  </a:moveTo>
                  <a:lnTo>
                    <a:pt x="268656" y="81219"/>
                  </a:lnTo>
                  <a:lnTo>
                    <a:pt x="262721" y="81219"/>
                  </a:lnTo>
                  <a:lnTo>
                    <a:pt x="262721" y="75285"/>
                  </a:lnTo>
                  <a:close/>
                  <a:moveTo>
                    <a:pt x="274904" y="75285"/>
                  </a:moveTo>
                  <a:lnTo>
                    <a:pt x="274904" y="81219"/>
                  </a:lnTo>
                  <a:lnTo>
                    <a:pt x="268968" y="81219"/>
                  </a:lnTo>
                  <a:lnTo>
                    <a:pt x="268968" y="75285"/>
                  </a:lnTo>
                  <a:close/>
                  <a:moveTo>
                    <a:pt x="6251" y="81532"/>
                  </a:moveTo>
                  <a:lnTo>
                    <a:pt x="6251" y="87466"/>
                  </a:lnTo>
                  <a:lnTo>
                    <a:pt x="315" y="87466"/>
                  </a:lnTo>
                  <a:lnTo>
                    <a:pt x="315" y="81532"/>
                  </a:lnTo>
                  <a:close/>
                  <a:moveTo>
                    <a:pt x="12498" y="81532"/>
                  </a:moveTo>
                  <a:lnTo>
                    <a:pt x="12498" y="87466"/>
                  </a:lnTo>
                  <a:lnTo>
                    <a:pt x="6562" y="87466"/>
                  </a:lnTo>
                  <a:lnTo>
                    <a:pt x="6562" y="81532"/>
                  </a:lnTo>
                  <a:close/>
                  <a:moveTo>
                    <a:pt x="18745" y="81532"/>
                  </a:moveTo>
                  <a:lnTo>
                    <a:pt x="18745" y="87466"/>
                  </a:lnTo>
                  <a:lnTo>
                    <a:pt x="12810" y="87466"/>
                  </a:lnTo>
                  <a:lnTo>
                    <a:pt x="12810" y="81532"/>
                  </a:lnTo>
                  <a:close/>
                  <a:moveTo>
                    <a:pt x="24992" y="81532"/>
                  </a:moveTo>
                  <a:lnTo>
                    <a:pt x="24992" y="87466"/>
                  </a:lnTo>
                  <a:lnTo>
                    <a:pt x="19058" y="87466"/>
                  </a:lnTo>
                  <a:lnTo>
                    <a:pt x="19058" y="81532"/>
                  </a:lnTo>
                  <a:close/>
                  <a:moveTo>
                    <a:pt x="31242" y="81532"/>
                  </a:moveTo>
                  <a:lnTo>
                    <a:pt x="31242" y="87466"/>
                  </a:lnTo>
                  <a:lnTo>
                    <a:pt x="25305" y="87466"/>
                  </a:lnTo>
                  <a:lnTo>
                    <a:pt x="25305" y="81532"/>
                  </a:lnTo>
                  <a:close/>
                  <a:moveTo>
                    <a:pt x="37489" y="81532"/>
                  </a:moveTo>
                  <a:lnTo>
                    <a:pt x="37489" y="87466"/>
                  </a:lnTo>
                  <a:lnTo>
                    <a:pt x="31553" y="87466"/>
                  </a:lnTo>
                  <a:lnTo>
                    <a:pt x="31553" y="81532"/>
                  </a:lnTo>
                  <a:close/>
                  <a:moveTo>
                    <a:pt x="43737" y="81532"/>
                  </a:moveTo>
                  <a:lnTo>
                    <a:pt x="43737" y="87466"/>
                  </a:lnTo>
                  <a:lnTo>
                    <a:pt x="37802" y="87466"/>
                  </a:lnTo>
                  <a:lnTo>
                    <a:pt x="37802" y="81532"/>
                  </a:lnTo>
                  <a:close/>
                  <a:moveTo>
                    <a:pt x="49985" y="81532"/>
                  </a:moveTo>
                  <a:lnTo>
                    <a:pt x="49985" y="87466"/>
                  </a:lnTo>
                  <a:lnTo>
                    <a:pt x="44049" y="87466"/>
                  </a:lnTo>
                  <a:lnTo>
                    <a:pt x="44049" y="81532"/>
                  </a:lnTo>
                  <a:close/>
                  <a:moveTo>
                    <a:pt x="56232" y="81532"/>
                  </a:moveTo>
                  <a:lnTo>
                    <a:pt x="56232" y="87466"/>
                  </a:lnTo>
                  <a:lnTo>
                    <a:pt x="50296" y="87466"/>
                  </a:lnTo>
                  <a:lnTo>
                    <a:pt x="50296" y="81532"/>
                  </a:lnTo>
                  <a:close/>
                  <a:moveTo>
                    <a:pt x="62480" y="81532"/>
                  </a:moveTo>
                  <a:lnTo>
                    <a:pt x="62480" y="87466"/>
                  </a:lnTo>
                  <a:lnTo>
                    <a:pt x="56545" y="87466"/>
                  </a:lnTo>
                  <a:lnTo>
                    <a:pt x="56545" y="81532"/>
                  </a:lnTo>
                  <a:close/>
                  <a:moveTo>
                    <a:pt x="68727" y="81532"/>
                  </a:moveTo>
                  <a:lnTo>
                    <a:pt x="68727" y="87466"/>
                  </a:lnTo>
                  <a:lnTo>
                    <a:pt x="62792" y="87466"/>
                  </a:lnTo>
                  <a:lnTo>
                    <a:pt x="62792" y="81532"/>
                  </a:lnTo>
                  <a:close/>
                  <a:moveTo>
                    <a:pt x="74975" y="81532"/>
                  </a:moveTo>
                  <a:lnTo>
                    <a:pt x="74975" y="87466"/>
                  </a:lnTo>
                  <a:lnTo>
                    <a:pt x="69039" y="87466"/>
                  </a:lnTo>
                  <a:lnTo>
                    <a:pt x="69039" y="81532"/>
                  </a:lnTo>
                  <a:close/>
                  <a:moveTo>
                    <a:pt x="81223" y="81532"/>
                  </a:moveTo>
                  <a:lnTo>
                    <a:pt x="81223" y="87466"/>
                  </a:lnTo>
                  <a:lnTo>
                    <a:pt x="75286" y="87466"/>
                  </a:lnTo>
                  <a:lnTo>
                    <a:pt x="75286" y="81532"/>
                  </a:lnTo>
                  <a:close/>
                  <a:moveTo>
                    <a:pt x="87470" y="81532"/>
                  </a:moveTo>
                  <a:lnTo>
                    <a:pt x="87470" y="87466"/>
                  </a:lnTo>
                  <a:lnTo>
                    <a:pt x="81535" y="87466"/>
                  </a:lnTo>
                  <a:lnTo>
                    <a:pt x="81535" y="81532"/>
                  </a:lnTo>
                  <a:close/>
                  <a:moveTo>
                    <a:pt x="93718" y="81532"/>
                  </a:moveTo>
                  <a:lnTo>
                    <a:pt x="93718" y="87466"/>
                  </a:lnTo>
                  <a:lnTo>
                    <a:pt x="87784" y="87466"/>
                  </a:lnTo>
                  <a:lnTo>
                    <a:pt x="87784" y="81532"/>
                  </a:lnTo>
                  <a:close/>
                  <a:moveTo>
                    <a:pt x="99967" y="81532"/>
                  </a:moveTo>
                  <a:lnTo>
                    <a:pt x="99967" y="87466"/>
                  </a:lnTo>
                  <a:lnTo>
                    <a:pt x="94031" y="87466"/>
                  </a:lnTo>
                  <a:lnTo>
                    <a:pt x="94031" y="81532"/>
                  </a:lnTo>
                  <a:close/>
                  <a:moveTo>
                    <a:pt x="106214" y="81532"/>
                  </a:moveTo>
                  <a:lnTo>
                    <a:pt x="106214" y="87466"/>
                  </a:lnTo>
                  <a:lnTo>
                    <a:pt x="100278" y="87466"/>
                  </a:lnTo>
                  <a:lnTo>
                    <a:pt x="100278" y="81532"/>
                  </a:lnTo>
                  <a:close/>
                  <a:moveTo>
                    <a:pt x="112461" y="81532"/>
                  </a:moveTo>
                  <a:lnTo>
                    <a:pt x="112461" y="87466"/>
                  </a:lnTo>
                  <a:lnTo>
                    <a:pt x="106527" y="87466"/>
                  </a:lnTo>
                  <a:lnTo>
                    <a:pt x="106527" y="81532"/>
                  </a:lnTo>
                  <a:close/>
                  <a:moveTo>
                    <a:pt x="118710" y="81532"/>
                  </a:moveTo>
                  <a:lnTo>
                    <a:pt x="118710" y="87466"/>
                  </a:lnTo>
                  <a:lnTo>
                    <a:pt x="112774" y="87466"/>
                  </a:lnTo>
                  <a:lnTo>
                    <a:pt x="112774" y="81532"/>
                  </a:lnTo>
                  <a:close/>
                  <a:moveTo>
                    <a:pt x="124957" y="81532"/>
                  </a:moveTo>
                  <a:lnTo>
                    <a:pt x="124957" y="87466"/>
                  </a:lnTo>
                  <a:lnTo>
                    <a:pt x="119021" y="87466"/>
                  </a:lnTo>
                  <a:lnTo>
                    <a:pt x="119021" y="81532"/>
                  </a:lnTo>
                  <a:close/>
                  <a:moveTo>
                    <a:pt x="131204" y="81532"/>
                  </a:moveTo>
                  <a:lnTo>
                    <a:pt x="131204" y="87466"/>
                  </a:lnTo>
                  <a:lnTo>
                    <a:pt x="125270" y="87466"/>
                  </a:lnTo>
                  <a:lnTo>
                    <a:pt x="125270" y="81532"/>
                  </a:lnTo>
                  <a:close/>
                  <a:moveTo>
                    <a:pt x="137451" y="81532"/>
                  </a:moveTo>
                  <a:lnTo>
                    <a:pt x="137451" y="87466"/>
                  </a:lnTo>
                  <a:lnTo>
                    <a:pt x="131517" y="87466"/>
                  </a:lnTo>
                  <a:lnTo>
                    <a:pt x="131517" y="81532"/>
                  </a:lnTo>
                  <a:close/>
                  <a:moveTo>
                    <a:pt x="143702" y="81532"/>
                  </a:moveTo>
                  <a:lnTo>
                    <a:pt x="143702" y="87466"/>
                  </a:lnTo>
                  <a:lnTo>
                    <a:pt x="137766" y="87466"/>
                  </a:lnTo>
                  <a:lnTo>
                    <a:pt x="137766" y="81532"/>
                  </a:lnTo>
                  <a:close/>
                  <a:moveTo>
                    <a:pt x="149949" y="81532"/>
                  </a:moveTo>
                  <a:lnTo>
                    <a:pt x="149949" y="87466"/>
                  </a:lnTo>
                  <a:lnTo>
                    <a:pt x="144015" y="87466"/>
                  </a:lnTo>
                  <a:lnTo>
                    <a:pt x="144015" y="81532"/>
                  </a:lnTo>
                  <a:close/>
                  <a:moveTo>
                    <a:pt x="156196" y="81532"/>
                  </a:moveTo>
                  <a:lnTo>
                    <a:pt x="156196" y="87466"/>
                  </a:lnTo>
                  <a:lnTo>
                    <a:pt x="150262" y="87466"/>
                  </a:lnTo>
                  <a:lnTo>
                    <a:pt x="150262" y="81532"/>
                  </a:lnTo>
                  <a:close/>
                  <a:moveTo>
                    <a:pt x="162445" y="81532"/>
                  </a:moveTo>
                  <a:lnTo>
                    <a:pt x="162445" y="87466"/>
                  </a:lnTo>
                  <a:lnTo>
                    <a:pt x="156509" y="87466"/>
                  </a:lnTo>
                  <a:lnTo>
                    <a:pt x="156509" y="81532"/>
                  </a:lnTo>
                  <a:close/>
                  <a:moveTo>
                    <a:pt x="168692" y="81532"/>
                  </a:moveTo>
                  <a:lnTo>
                    <a:pt x="168692" y="87466"/>
                  </a:lnTo>
                  <a:lnTo>
                    <a:pt x="162756" y="87466"/>
                  </a:lnTo>
                  <a:lnTo>
                    <a:pt x="162756" y="81532"/>
                  </a:lnTo>
                  <a:close/>
                  <a:moveTo>
                    <a:pt x="174939" y="81532"/>
                  </a:moveTo>
                  <a:lnTo>
                    <a:pt x="174939" y="87466"/>
                  </a:lnTo>
                  <a:lnTo>
                    <a:pt x="169005" y="87466"/>
                  </a:lnTo>
                  <a:lnTo>
                    <a:pt x="169005" y="81532"/>
                  </a:lnTo>
                  <a:close/>
                  <a:moveTo>
                    <a:pt x="181186" y="81532"/>
                  </a:moveTo>
                  <a:lnTo>
                    <a:pt x="181186" y="87466"/>
                  </a:lnTo>
                  <a:lnTo>
                    <a:pt x="175252" y="87466"/>
                  </a:lnTo>
                  <a:lnTo>
                    <a:pt x="175252" y="81532"/>
                  </a:lnTo>
                  <a:close/>
                  <a:moveTo>
                    <a:pt x="187435" y="81532"/>
                  </a:moveTo>
                  <a:lnTo>
                    <a:pt x="187435" y="87466"/>
                  </a:lnTo>
                  <a:lnTo>
                    <a:pt x="181499" y="87466"/>
                  </a:lnTo>
                  <a:lnTo>
                    <a:pt x="181499" y="81532"/>
                  </a:lnTo>
                  <a:close/>
                  <a:moveTo>
                    <a:pt x="193684" y="81532"/>
                  </a:moveTo>
                  <a:lnTo>
                    <a:pt x="193684" y="87466"/>
                  </a:lnTo>
                  <a:lnTo>
                    <a:pt x="187749" y="87466"/>
                  </a:lnTo>
                  <a:lnTo>
                    <a:pt x="187749" y="81532"/>
                  </a:lnTo>
                  <a:close/>
                  <a:moveTo>
                    <a:pt x="199931" y="81532"/>
                  </a:moveTo>
                  <a:lnTo>
                    <a:pt x="199931" y="87466"/>
                  </a:lnTo>
                  <a:lnTo>
                    <a:pt x="193996" y="87466"/>
                  </a:lnTo>
                  <a:lnTo>
                    <a:pt x="193996" y="81532"/>
                  </a:lnTo>
                  <a:close/>
                  <a:moveTo>
                    <a:pt x="206180" y="81532"/>
                  </a:moveTo>
                  <a:lnTo>
                    <a:pt x="206180" y="87466"/>
                  </a:lnTo>
                  <a:lnTo>
                    <a:pt x="200244" y="87466"/>
                  </a:lnTo>
                  <a:lnTo>
                    <a:pt x="200244" y="81532"/>
                  </a:lnTo>
                  <a:close/>
                  <a:moveTo>
                    <a:pt x="212427" y="81532"/>
                  </a:moveTo>
                  <a:lnTo>
                    <a:pt x="212427" y="87466"/>
                  </a:lnTo>
                  <a:lnTo>
                    <a:pt x="206491" y="87466"/>
                  </a:lnTo>
                  <a:lnTo>
                    <a:pt x="206491" y="81532"/>
                  </a:lnTo>
                  <a:close/>
                  <a:moveTo>
                    <a:pt x="218674" y="81532"/>
                  </a:moveTo>
                  <a:lnTo>
                    <a:pt x="218674" y="87466"/>
                  </a:lnTo>
                  <a:lnTo>
                    <a:pt x="212739" y="87466"/>
                  </a:lnTo>
                  <a:lnTo>
                    <a:pt x="212739" y="81532"/>
                  </a:lnTo>
                  <a:close/>
                  <a:moveTo>
                    <a:pt x="224921" y="81532"/>
                  </a:moveTo>
                  <a:lnTo>
                    <a:pt x="224921" y="87466"/>
                  </a:lnTo>
                  <a:lnTo>
                    <a:pt x="218987" y="87466"/>
                  </a:lnTo>
                  <a:lnTo>
                    <a:pt x="218987" y="81532"/>
                  </a:lnTo>
                  <a:close/>
                  <a:moveTo>
                    <a:pt x="231170" y="81532"/>
                  </a:moveTo>
                  <a:lnTo>
                    <a:pt x="231170" y="87466"/>
                  </a:lnTo>
                  <a:lnTo>
                    <a:pt x="225234" y="87466"/>
                  </a:lnTo>
                  <a:lnTo>
                    <a:pt x="225234" y="81532"/>
                  </a:lnTo>
                  <a:close/>
                  <a:moveTo>
                    <a:pt x="237417" y="81532"/>
                  </a:moveTo>
                  <a:lnTo>
                    <a:pt x="237417" y="87466"/>
                  </a:lnTo>
                  <a:lnTo>
                    <a:pt x="231481" y="87466"/>
                  </a:lnTo>
                  <a:lnTo>
                    <a:pt x="231481" y="81532"/>
                  </a:lnTo>
                  <a:close/>
                  <a:moveTo>
                    <a:pt x="243664" y="81532"/>
                  </a:moveTo>
                  <a:lnTo>
                    <a:pt x="243664" y="87466"/>
                  </a:lnTo>
                  <a:lnTo>
                    <a:pt x="237729" y="87466"/>
                  </a:lnTo>
                  <a:lnTo>
                    <a:pt x="237729" y="81532"/>
                  </a:lnTo>
                  <a:close/>
                  <a:moveTo>
                    <a:pt x="249911" y="81532"/>
                  </a:moveTo>
                  <a:lnTo>
                    <a:pt x="249911" y="87466"/>
                  </a:lnTo>
                  <a:lnTo>
                    <a:pt x="243977" y="87466"/>
                  </a:lnTo>
                  <a:lnTo>
                    <a:pt x="243977" y="81532"/>
                  </a:lnTo>
                  <a:close/>
                  <a:moveTo>
                    <a:pt x="256161" y="81532"/>
                  </a:moveTo>
                  <a:lnTo>
                    <a:pt x="256161" y="87466"/>
                  </a:lnTo>
                  <a:lnTo>
                    <a:pt x="250225" y="87466"/>
                  </a:lnTo>
                  <a:lnTo>
                    <a:pt x="250225" y="81532"/>
                  </a:lnTo>
                  <a:close/>
                  <a:moveTo>
                    <a:pt x="262409" y="81532"/>
                  </a:moveTo>
                  <a:lnTo>
                    <a:pt x="262409" y="87466"/>
                  </a:lnTo>
                  <a:lnTo>
                    <a:pt x="256474" y="87466"/>
                  </a:lnTo>
                  <a:lnTo>
                    <a:pt x="256474" y="81532"/>
                  </a:lnTo>
                  <a:close/>
                  <a:moveTo>
                    <a:pt x="268656" y="81532"/>
                  </a:moveTo>
                  <a:lnTo>
                    <a:pt x="268656" y="87466"/>
                  </a:lnTo>
                  <a:lnTo>
                    <a:pt x="262721" y="87466"/>
                  </a:lnTo>
                  <a:lnTo>
                    <a:pt x="262721" y="81532"/>
                  </a:lnTo>
                  <a:close/>
                  <a:moveTo>
                    <a:pt x="274904" y="81532"/>
                  </a:moveTo>
                  <a:lnTo>
                    <a:pt x="274904" y="87466"/>
                  </a:lnTo>
                  <a:lnTo>
                    <a:pt x="268968" y="87466"/>
                  </a:lnTo>
                  <a:lnTo>
                    <a:pt x="268968" y="81532"/>
                  </a:lnTo>
                  <a:close/>
                  <a:moveTo>
                    <a:pt x="6251" y="87779"/>
                  </a:moveTo>
                  <a:lnTo>
                    <a:pt x="6251" y="93713"/>
                  </a:lnTo>
                  <a:lnTo>
                    <a:pt x="315" y="93713"/>
                  </a:lnTo>
                  <a:lnTo>
                    <a:pt x="315" y="87779"/>
                  </a:lnTo>
                  <a:close/>
                  <a:moveTo>
                    <a:pt x="12498" y="87779"/>
                  </a:moveTo>
                  <a:lnTo>
                    <a:pt x="12498" y="93713"/>
                  </a:lnTo>
                  <a:lnTo>
                    <a:pt x="6562" y="93713"/>
                  </a:lnTo>
                  <a:lnTo>
                    <a:pt x="6562" y="87779"/>
                  </a:lnTo>
                  <a:close/>
                  <a:moveTo>
                    <a:pt x="18745" y="87779"/>
                  </a:moveTo>
                  <a:lnTo>
                    <a:pt x="18745" y="93713"/>
                  </a:lnTo>
                  <a:lnTo>
                    <a:pt x="12810" y="93713"/>
                  </a:lnTo>
                  <a:lnTo>
                    <a:pt x="12810" y="87779"/>
                  </a:lnTo>
                  <a:close/>
                  <a:moveTo>
                    <a:pt x="24992" y="87779"/>
                  </a:moveTo>
                  <a:lnTo>
                    <a:pt x="24992" y="93713"/>
                  </a:lnTo>
                  <a:lnTo>
                    <a:pt x="19058" y="93713"/>
                  </a:lnTo>
                  <a:lnTo>
                    <a:pt x="19058" y="87779"/>
                  </a:lnTo>
                  <a:close/>
                  <a:moveTo>
                    <a:pt x="31242" y="87779"/>
                  </a:moveTo>
                  <a:lnTo>
                    <a:pt x="31242" y="93713"/>
                  </a:lnTo>
                  <a:lnTo>
                    <a:pt x="25305" y="93713"/>
                  </a:lnTo>
                  <a:lnTo>
                    <a:pt x="25305" y="87779"/>
                  </a:lnTo>
                  <a:close/>
                  <a:moveTo>
                    <a:pt x="37489" y="87779"/>
                  </a:moveTo>
                  <a:lnTo>
                    <a:pt x="37489" y="93713"/>
                  </a:lnTo>
                  <a:lnTo>
                    <a:pt x="31553" y="93713"/>
                  </a:lnTo>
                  <a:lnTo>
                    <a:pt x="31553" y="87779"/>
                  </a:lnTo>
                  <a:close/>
                  <a:moveTo>
                    <a:pt x="43737" y="87779"/>
                  </a:moveTo>
                  <a:lnTo>
                    <a:pt x="43737" y="93713"/>
                  </a:lnTo>
                  <a:lnTo>
                    <a:pt x="37802" y="93713"/>
                  </a:lnTo>
                  <a:lnTo>
                    <a:pt x="37802" y="87779"/>
                  </a:lnTo>
                  <a:close/>
                  <a:moveTo>
                    <a:pt x="49985" y="87779"/>
                  </a:moveTo>
                  <a:lnTo>
                    <a:pt x="49985" y="93713"/>
                  </a:lnTo>
                  <a:lnTo>
                    <a:pt x="44049" y="93713"/>
                  </a:lnTo>
                  <a:lnTo>
                    <a:pt x="44049" y="87779"/>
                  </a:lnTo>
                  <a:close/>
                  <a:moveTo>
                    <a:pt x="56232" y="87779"/>
                  </a:moveTo>
                  <a:lnTo>
                    <a:pt x="56232" y="93713"/>
                  </a:lnTo>
                  <a:lnTo>
                    <a:pt x="50296" y="93713"/>
                  </a:lnTo>
                  <a:lnTo>
                    <a:pt x="50296" y="87779"/>
                  </a:lnTo>
                  <a:close/>
                  <a:moveTo>
                    <a:pt x="62480" y="87779"/>
                  </a:moveTo>
                  <a:lnTo>
                    <a:pt x="62480" y="93713"/>
                  </a:lnTo>
                  <a:lnTo>
                    <a:pt x="56545" y="93713"/>
                  </a:lnTo>
                  <a:lnTo>
                    <a:pt x="56545" y="87779"/>
                  </a:lnTo>
                  <a:close/>
                  <a:moveTo>
                    <a:pt x="68727" y="87779"/>
                  </a:moveTo>
                  <a:lnTo>
                    <a:pt x="68727" y="93713"/>
                  </a:lnTo>
                  <a:lnTo>
                    <a:pt x="62792" y="93713"/>
                  </a:lnTo>
                  <a:lnTo>
                    <a:pt x="62792" y="87779"/>
                  </a:lnTo>
                  <a:close/>
                  <a:moveTo>
                    <a:pt x="74975" y="87779"/>
                  </a:moveTo>
                  <a:lnTo>
                    <a:pt x="74975" y="93713"/>
                  </a:lnTo>
                  <a:lnTo>
                    <a:pt x="69039" y="93713"/>
                  </a:lnTo>
                  <a:lnTo>
                    <a:pt x="69039" y="87779"/>
                  </a:lnTo>
                  <a:close/>
                  <a:moveTo>
                    <a:pt x="81223" y="87779"/>
                  </a:moveTo>
                  <a:lnTo>
                    <a:pt x="81223" y="93713"/>
                  </a:lnTo>
                  <a:lnTo>
                    <a:pt x="75286" y="93713"/>
                  </a:lnTo>
                  <a:lnTo>
                    <a:pt x="75286" y="87779"/>
                  </a:lnTo>
                  <a:close/>
                  <a:moveTo>
                    <a:pt x="87470" y="87779"/>
                  </a:moveTo>
                  <a:lnTo>
                    <a:pt x="87470" y="93713"/>
                  </a:lnTo>
                  <a:lnTo>
                    <a:pt x="81535" y="93713"/>
                  </a:lnTo>
                  <a:lnTo>
                    <a:pt x="81535" y="87779"/>
                  </a:lnTo>
                  <a:close/>
                  <a:moveTo>
                    <a:pt x="93718" y="87779"/>
                  </a:moveTo>
                  <a:lnTo>
                    <a:pt x="93718" y="93713"/>
                  </a:lnTo>
                  <a:lnTo>
                    <a:pt x="87784" y="93713"/>
                  </a:lnTo>
                  <a:lnTo>
                    <a:pt x="87784" y="87779"/>
                  </a:lnTo>
                  <a:close/>
                  <a:moveTo>
                    <a:pt x="162445" y="87779"/>
                  </a:moveTo>
                  <a:lnTo>
                    <a:pt x="162445" y="93713"/>
                  </a:lnTo>
                  <a:lnTo>
                    <a:pt x="156509" y="93713"/>
                  </a:lnTo>
                  <a:lnTo>
                    <a:pt x="156509" y="87779"/>
                  </a:lnTo>
                  <a:close/>
                  <a:moveTo>
                    <a:pt x="168692" y="87779"/>
                  </a:moveTo>
                  <a:lnTo>
                    <a:pt x="168692" y="93713"/>
                  </a:lnTo>
                  <a:lnTo>
                    <a:pt x="162756" y="93713"/>
                  </a:lnTo>
                  <a:lnTo>
                    <a:pt x="162756" y="87779"/>
                  </a:lnTo>
                  <a:close/>
                  <a:moveTo>
                    <a:pt x="174939" y="87779"/>
                  </a:moveTo>
                  <a:lnTo>
                    <a:pt x="174939" y="93713"/>
                  </a:lnTo>
                  <a:lnTo>
                    <a:pt x="169005" y="93713"/>
                  </a:lnTo>
                  <a:lnTo>
                    <a:pt x="169005" y="87779"/>
                  </a:lnTo>
                  <a:close/>
                  <a:moveTo>
                    <a:pt x="181186" y="87779"/>
                  </a:moveTo>
                  <a:lnTo>
                    <a:pt x="181186" y="93713"/>
                  </a:lnTo>
                  <a:lnTo>
                    <a:pt x="175252" y="93713"/>
                  </a:lnTo>
                  <a:lnTo>
                    <a:pt x="175252" y="87779"/>
                  </a:lnTo>
                  <a:close/>
                  <a:moveTo>
                    <a:pt x="187435" y="87779"/>
                  </a:moveTo>
                  <a:lnTo>
                    <a:pt x="187435" y="93713"/>
                  </a:lnTo>
                  <a:lnTo>
                    <a:pt x="181499" y="93713"/>
                  </a:lnTo>
                  <a:lnTo>
                    <a:pt x="181499" y="87779"/>
                  </a:lnTo>
                  <a:close/>
                  <a:moveTo>
                    <a:pt x="193684" y="87779"/>
                  </a:moveTo>
                  <a:lnTo>
                    <a:pt x="193684" y="93713"/>
                  </a:lnTo>
                  <a:lnTo>
                    <a:pt x="187749" y="93713"/>
                  </a:lnTo>
                  <a:lnTo>
                    <a:pt x="187749" y="87779"/>
                  </a:lnTo>
                  <a:close/>
                  <a:moveTo>
                    <a:pt x="199931" y="87779"/>
                  </a:moveTo>
                  <a:lnTo>
                    <a:pt x="199931" y="93713"/>
                  </a:lnTo>
                  <a:lnTo>
                    <a:pt x="193996" y="93713"/>
                  </a:lnTo>
                  <a:lnTo>
                    <a:pt x="193996" y="87779"/>
                  </a:lnTo>
                  <a:close/>
                  <a:moveTo>
                    <a:pt x="206180" y="87779"/>
                  </a:moveTo>
                  <a:lnTo>
                    <a:pt x="206180" y="93713"/>
                  </a:lnTo>
                  <a:lnTo>
                    <a:pt x="200244" y="93713"/>
                  </a:lnTo>
                  <a:lnTo>
                    <a:pt x="200244" y="87779"/>
                  </a:lnTo>
                  <a:close/>
                  <a:moveTo>
                    <a:pt x="212427" y="87779"/>
                  </a:moveTo>
                  <a:lnTo>
                    <a:pt x="212427" y="93713"/>
                  </a:lnTo>
                  <a:lnTo>
                    <a:pt x="206491" y="93713"/>
                  </a:lnTo>
                  <a:lnTo>
                    <a:pt x="206491" y="87779"/>
                  </a:lnTo>
                  <a:close/>
                  <a:moveTo>
                    <a:pt x="99967" y="87781"/>
                  </a:moveTo>
                  <a:lnTo>
                    <a:pt x="99967" y="93717"/>
                  </a:lnTo>
                  <a:lnTo>
                    <a:pt x="94031" y="93717"/>
                  </a:lnTo>
                  <a:lnTo>
                    <a:pt x="94031" y="87781"/>
                  </a:lnTo>
                  <a:close/>
                  <a:moveTo>
                    <a:pt x="106214" y="87781"/>
                  </a:moveTo>
                  <a:lnTo>
                    <a:pt x="106214" y="93717"/>
                  </a:lnTo>
                  <a:lnTo>
                    <a:pt x="100278" y="93717"/>
                  </a:lnTo>
                  <a:lnTo>
                    <a:pt x="100278" y="87781"/>
                  </a:lnTo>
                  <a:close/>
                  <a:moveTo>
                    <a:pt x="112461" y="87781"/>
                  </a:moveTo>
                  <a:lnTo>
                    <a:pt x="112461" y="93717"/>
                  </a:lnTo>
                  <a:lnTo>
                    <a:pt x="106527" y="93717"/>
                  </a:lnTo>
                  <a:lnTo>
                    <a:pt x="106527" y="87781"/>
                  </a:lnTo>
                  <a:close/>
                  <a:moveTo>
                    <a:pt x="118710" y="87781"/>
                  </a:moveTo>
                  <a:lnTo>
                    <a:pt x="118710" y="93717"/>
                  </a:lnTo>
                  <a:lnTo>
                    <a:pt x="112774" y="93717"/>
                  </a:lnTo>
                  <a:lnTo>
                    <a:pt x="112774" y="87781"/>
                  </a:lnTo>
                  <a:close/>
                  <a:moveTo>
                    <a:pt x="124957" y="87781"/>
                  </a:moveTo>
                  <a:lnTo>
                    <a:pt x="124957" y="93717"/>
                  </a:lnTo>
                  <a:lnTo>
                    <a:pt x="119021" y="93717"/>
                  </a:lnTo>
                  <a:lnTo>
                    <a:pt x="119021" y="87781"/>
                  </a:lnTo>
                  <a:close/>
                  <a:moveTo>
                    <a:pt x="131204" y="87781"/>
                  </a:moveTo>
                  <a:lnTo>
                    <a:pt x="131204" y="93717"/>
                  </a:lnTo>
                  <a:lnTo>
                    <a:pt x="125270" y="93717"/>
                  </a:lnTo>
                  <a:lnTo>
                    <a:pt x="125270" y="87781"/>
                  </a:lnTo>
                  <a:close/>
                  <a:moveTo>
                    <a:pt x="137451" y="87781"/>
                  </a:moveTo>
                  <a:lnTo>
                    <a:pt x="137451" y="93717"/>
                  </a:lnTo>
                  <a:lnTo>
                    <a:pt x="131517" y="93717"/>
                  </a:lnTo>
                  <a:lnTo>
                    <a:pt x="131517" y="87781"/>
                  </a:lnTo>
                  <a:close/>
                  <a:moveTo>
                    <a:pt x="143702" y="87781"/>
                  </a:moveTo>
                  <a:lnTo>
                    <a:pt x="143702" y="93717"/>
                  </a:lnTo>
                  <a:lnTo>
                    <a:pt x="137766" y="93717"/>
                  </a:lnTo>
                  <a:lnTo>
                    <a:pt x="137766" y="87781"/>
                  </a:lnTo>
                  <a:close/>
                  <a:moveTo>
                    <a:pt x="149949" y="87781"/>
                  </a:moveTo>
                  <a:lnTo>
                    <a:pt x="149949" y="93717"/>
                  </a:lnTo>
                  <a:lnTo>
                    <a:pt x="144015" y="93717"/>
                  </a:lnTo>
                  <a:lnTo>
                    <a:pt x="144015" y="87781"/>
                  </a:lnTo>
                  <a:close/>
                  <a:moveTo>
                    <a:pt x="156196" y="87781"/>
                  </a:moveTo>
                  <a:lnTo>
                    <a:pt x="156196" y="93717"/>
                  </a:lnTo>
                  <a:lnTo>
                    <a:pt x="150262" y="93717"/>
                  </a:lnTo>
                  <a:lnTo>
                    <a:pt x="150262" y="87781"/>
                  </a:lnTo>
                  <a:close/>
                  <a:moveTo>
                    <a:pt x="218674" y="87781"/>
                  </a:moveTo>
                  <a:lnTo>
                    <a:pt x="218674" y="93717"/>
                  </a:lnTo>
                  <a:lnTo>
                    <a:pt x="212739" y="93717"/>
                  </a:lnTo>
                  <a:lnTo>
                    <a:pt x="212739" y="87781"/>
                  </a:lnTo>
                  <a:close/>
                  <a:moveTo>
                    <a:pt x="224921" y="87781"/>
                  </a:moveTo>
                  <a:lnTo>
                    <a:pt x="224921" y="93717"/>
                  </a:lnTo>
                  <a:lnTo>
                    <a:pt x="218987" y="93717"/>
                  </a:lnTo>
                  <a:lnTo>
                    <a:pt x="218987" y="87781"/>
                  </a:lnTo>
                  <a:close/>
                  <a:moveTo>
                    <a:pt x="231170" y="87781"/>
                  </a:moveTo>
                  <a:lnTo>
                    <a:pt x="231170" y="93717"/>
                  </a:lnTo>
                  <a:lnTo>
                    <a:pt x="225234" y="93717"/>
                  </a:lnTo>
                  <a:lnTo>
                    <a:pt x="225234" y="87781"/>
                  </a:lnTo>
                  <a:close/>
                  <a:moveTo>
                    <a:pt x="237417" y="87781"/>
                  </a:moveTo>
                  <a:lnTo>
                    <a:pt x="237417" y="93717"/>
                  </a:lnTo>
                  <a:lnTo>
                    <a:pt x="231481" y="93717"/>
                  </a:lnTo>
                  <a:lnTo>
                    <a:pt x="231481" y="87781"/>
                  </a:lnTo>
                  <a:close/>
                  <a:moveTo>
                    <a:pt x="243664" y="87781"/>
                  </a:moveTo>
                  <a:lnTo>
                    <a:pt x="243664" y="93717"/>
                  </a:lnTo>
                  <a:lnTo>
                    <a:pt x="237729" y="93717"/>
                  </a:lnTo>
                  <a:lnTo>
                    <a:pt x="237729" y="87781"/>
                  </a:lnTo>
                  <a:close/>
                  <a:moveTo>
                    <a:pt x="249911" y="87781"/>
                  </a:moveTo>
                  <a:lnTo>
                    <a:pt x="249911" y="93717"/>
                  </a:lnTo>
                  <a:lnTo>
                    <a:pt x="243977" y="93717"/>
                  </a:lnTo>
                  <a:lnTo>
                    <a:pt x="243977" y="87781"/>
                  </a:lnTo>
                  <a:close/>
                  <a:moveTo>
                    <a:pt x="256161" y="87781"/>
                  </a:moveTo>
                  <a:lnTo>
                    <a:pt x="256161" y="93717"/>
                  </a:lnTo>
                  <a:lnTo>
                    <a:pt x="250225" y="93717"/>
                  </a:lnTo>
                  <a:lnTo>
                    <a:pt x="250225" y="87781"/>
                  </a:lnTo>
                  <a:close/>
                  <a:moveTo>
                    <a:pt x="262409" y="87781"/>
                  </a:moveTo>
                  <a:lnTo>
                    <a:pt x="262409" y="93717"/>
                  </a:lnTo>
                  <a:lnTo>
                    <a:pt x="256474" y="93717"/>
                  </a:lnTo>
                  <a:lnTo>
                    <a:pt x="256474" y="87781"/>
                  </a:lnTo>
                  <a:close/>
                  <a:moveTo>
                    <a:pt x="268656" y="87781"/>
                  </a:moveTo>
                  <a:lnTo>
                    <a:pt x="268656" y="93717"/>
                  </a:lnTo>
                  <a:lnTo>
                    <a:pt x="262721" y="93717"/>
                  </a:lnTo>
                  <a:lnTo>
                    <a:pt x="262721" y="87781"/>
                  </a:lnTo>
                  <a:close/>
                  <a:moveTo>
                    <a:pt x="274904" y="87781"/>
                  </a:moveTo>
                  <a:lnTo>
                    <a:pt x="274904" y="93717"/>
                  </a:lnTo>
                  <a:lnTo>
                    <a:pt x="268968" y="93717"/>
                  </a:lnTo>
                  <a:lnTo>
                    <a:pt x="268968" y="87781"/>
                  </a:lnTo>
                  <a:close/>
                  <a:moveTo>
                    <a:pt x="6251" y="94028"/>
                  </a:moveTo>
                  <a:lnTo>
                    <a:pt x="6251" y="99964"/>
                  </a:lnTo>
                  <a:lnTo>
                    <a:pt x="315" y="99964"/>
                  </a:lnTo>
                  <a:lnTo>
                    <a:pt x="315" y="94028"/>
                  </a:lnTo>
                  <a:close/>
                  <a:moveTo>
                    <a:pt x="12498" y="94028"/>
                  </a:moveTo>
                  <a:lnTo>
                    <a:pt x="12498" y="99964"/>
                  </a:lnTo>
                  <a:lnTo>
                    <a:pt x="6562" y="99964"/>
                  </a:lnTo>
                  <a:lnTo>
                    <a:pt x="6562" y="94028"/>
                  </a:lnTo>
                  <a:close/>
                  <a:moveTo>
                    <a:pt x="18745" y="94028"/>
                  </a:moveTo>
                  <a:lnTo>
                    <a:pt x="18745" y="99964"/>
                  </a:lnTo>
                  <a:lnTo>
                    <a:pt x="12810" y="99964"/>
                  </a:lnTo>
                  <a:lnTo>
                    <a:pt x="12810" y="94028"/>
                  </a:lnTo>
                  <a:close/>
                  <a:moveTo>
                    <a:pt x="24992" y="94028"/>
                  </a:moveTo>
                  <a:lnTo>
                    <a:pt x="24992" y="99964"/>
                  </a:lnTo>
                  <a:lnTo>
                    <a:pt x="19058" y="99964"/>
                  </a:lnTo>
                  <a:lnTo>
                    <a:pt x="19058" y="94028"/>
                  </a:lnTo>
                  <a:close/>
                  <a:moveTo>
                    <a:pt x="31242" y="94028"/>
                  </a:moveTo>
                  <a:lnTo>
                    <a:pt x="31242" y="99964"/>
                  </a:lnTo>
                  <a:lnTo>
                    <a:pt x="25305" y="99964"/>
                  </a:lnTo>
                  <a:lnTo>
                    <a:pt x="25305" y="94028"/>
                  </a:lnTo>
                  <a:close/>
                  <a:moveTo>
                    <a:pt x="37489" y="94028"/>
                  </a:moveTo>
                  <a:lnTo>
                    <a:pt x="37489" y="99964"/>
                  </a:lnTo>
                  <a:lnTo>
                    <a:pt x="31553" y="99964"/>
                  </a:lnTo>
                  <a:lnTo>
                    <a:pt x="31553" y="94028"/>
                  </a:lnTo>
                  <a:close/>
                  <a:moveTo>
                    <a:pt x="43737" y="94028"/>
                  </a:moveTo>
                  <a:lnTo>
                    <a:pt x="43737" y="99964"/>
                  </a:lnTo>
                  <a:lnTo>
                    <a:pt x="37802" y="99964"/>
                  </a:lnTo>
                  <a:lnTo>
                    <a:pt x="37802" y="94028"/>
                  </a:lnTo>
                  <a:close/>
                  <a:moveTo>
                    <a:pt x="49985" y="94028"/>
                  </a:moveTo>
                  <a:lnTo>
                    <a:pt x="49985" y="99964"/>
                  </a:lnTo>
                  <a:lnTo>
                    <a:pt x="44049" y="99964"/>
                  </a:lnTo>
                  <a:lnTo>
                    <a:pt x="44049" y="94028"/>
                  </a:lnTo>
                  <a:close/>
                  <a:moveTo>
                    <a:pt x="56232" y="94028"/>
                  </a:moveTo>
                  <a:lnTo>
                    <a:pt x="56232" y="99964"/>
                  </a:lnTo>
                  <a:lnTo>
                    <a:pt x="50296" y="99964"/>
                  </a:lnTo>
                  <a:lnTo>
                    <a:pt x="50296" y="94028"/>
                  </a:lnTo>
                  <a:close/>
                  <a:moveTo>
                    <a:pt x="62480" y="94028"/>
                  </a:moveTo>
                  <a:lnTo>
                    <a:pt x="62480" y="99964"/>
                  </a:lnTo>
                  <a:lnTo>
                    <a:pt x="56545" y="99964"/>
                  </a:lnTo>
                  <a:lnTo>
                    <a:pt x="56545" y="94028"/>
                  </a:lnTo>
                  <a:close/>
                  <a:moveTo>
                    <a:pt x="68727" y="94028"/>
                  </a:moveTo>
                  <a:lnTo>
                    <a:pt x="68727" y="99964"/>
                  </a:lnTo>
                  <a:lnTo>
                    <a:pt x="62792" y="99964"/>
                  </a:lnTo>
                  <a:lnTo>
                    <a:pt x="62792" y="94028"/>
                  </a:lnTo>
                  <a:close/>
                  <a:moveTo>
                    <a:pt x="74975" y="94028"/>
                  </a:moveTo>
                  <a:lnTo>
                    <a:pt x="74975" y="99964"/>
                  </a:lnTo>
                  <a:lnTo>
                    <a:pt x="69039" y="99964"/>
                  </a:lnTo>
                  <a:lnTo>
                    <a:pt x="69039" y="94028"/>
                  </a:lnTo>
                  <a:close/>
                  <a:moveTo>
                    <a:pt x="81223" y="94028"/>
                  </a:moveTo>
                  <a:lnTo>
                    <a:pt x="81223" y="99964"/>
                  </a:lnTo>
                  <a:lnTo>
                    <a:pt x="75286" y="99964"/>
                  </a:lnTo>
                  <a:lnTo>
                    <a:pt x="75286" y="94028"/>
                  </a:lnTo>
                  <a:close/>
                  <a:moveTo>
                    <a:pt x="87470" y="94028"/>
                  </a:moveTo>
                  <a:lnTo>
                    <a:pt x="87470" y="99964"/>
                  </a:lnTo>
                  <a:lnTo>
                    <a:pt x="81535" y="99964"/>
                  </a:lnTo>
                  <a:lnTo>
                    <a:pt x="81535" y="94028"/>
                  </a:lnTo>
                  <a:close/>
                  <a:moveTo>
                    <a:pt x="93718" y="94028"/>
                  </a:moveTo>
                  <a:lnTo>
                    <a:pt x="93718" y="99964"/>
                  </a:lnTo>
                  <a:lnTo>
                    <a:pt x="87784" y="99964"/>
                  </a:lnTo>
                  <a:lnTo>
                    <a:pt x="87784" y="94028"/>
                  </a:lnTo>
                  <a:close/>
                  <a:moveTo>
                    <a:pt x="99967" y="94028"/>
                  </a:moveTo>
                  <a:lnTo>
                    <a:pt x="99967" y="99964"/>
                  </a:lnTo>
                  <a:lnTo>
                    <a:pt x="94031" y="99964"/>
                  </a:lnTo>
                  <a:lnTo>
                    <a:pt x="94031" y="94028"/>
                  </a:lnTo>
                  <a:close/>
                  <a:moveTo>
                    <a:pt x="106214" y="94029"/>
                  </a:moveTo>
                  <a:lnTo>
                    <a:pt x="106214" y="99964"/>
                  </a:lnTo>
                  <a:lnTo>
                    <a:pt x="100278" y="99964"/>
                  </a:lnTo>
                  <a:lnTo>
                    <a:pt x="100278" y="94029"/>
                  </a:lnTo>
                  <a:close/>
                  <a:moveTo>
                    <a:pt x="112461" y="94029"/>
                  </a:moveTo>
                  <a:lnTo>
                    <a:pt x="112461" y="99964"/>
                  </a:lnTo>
                  <a:lnTo>
                    <a:pt x="106527" y="99964"/>
                  </a:lnTo>
                  <a:lnTo>
                    <a:pt x="106527" y="94029"/>
                  </a:lnTo>
                  <a:close/>
                  <a:moveTo>
                    <a:pt x="118710" y="94029"/>
                  </a:moveTo>
                  <a:lnTo>
                    <a:pt x="118710" y="99964"/>
                  </a:lnTo>
                  <a:lnTo>
                    <a:pt x="112774" y="99964"/>
                  </a:lnTo>
                  <a:lnTo>
                    <a:pt x="112774" y="94029"/>
                  </a:lnTo>
                  <a:close/>
                  <a:moveTo>
                    <a:pt x="124957" y="94029"/>
                  </a:moveTo>
                  <a:lnTo>
                    <a:pt x="124957" y="99964"/>
                  </a:lnTo>
                  <a:lnTo>
                    <a:pt x="119021" y="99964"/>
                  </a:lnTo>
                  <a:lnTo>
                    <a:pt x="119021" y="94029"/>
                  </a:lnTo>
                  <a:close/>
                  <a:moveTo>
                    <a:pt x="131204" y="94029"/>
                  </a:moveTo>
                  <a:lnTo>
                    <a:pt x="131204" y="99964"/>
                  </a:lnTo>
                  <a:lnTo>
                    <a:pt x="125270" y="99964"/>
                  </a:lnTo>
                  <a:lnTo>
                    <a:pt x="125270" y="94029"/>
                  </a:lnTo>
                  <a:close/>
                  <a:moveTo>
                    <a:pt x="137451" y="94029"/>
                  </a:moveTo>
                  <a:lnTo>
                    <a:pt x="137451" y="99964"/>
                  </a:lnTo>
                  <a:lnTo>
                    <a:pt x="131517" y="99964"/>
                  </a:lnTo>
                  <a:lnTo>
                    <a:pt x="131517" y="94029"/>
                  </a:lnTo>
                  <a:close/>
                  <a:moveTo>
                    <a:pt x="143702" y="94029"/>
                  </a:moveTo>
                  <a:lnTo>
                    <a:pt x="143702" y="99964"/>
                  </a:lnTo>
                  <a:lnTo>
                    <a:pt x="137766" y="99964"/>
                  </a:lnTo>
                  <a:lnTo>
                    <a:pt x="137766" y="94029"/>
                  </a:lnTo>
                  <a:close/>
                  <a:moveTo>
                    <a:pt x="149949" y="94029"/>
                  </a:moveTo>
                  <a:lnTo>
                    <a:pt x="149949" y="99964"/>
                  </a:lnTo>
                  <a:lnTo>
                    <a:pt x="144015" y="99964"/>
                  </a:lnTo>
                  <a:lnTo>
                    <a:pt x="144015" y="94029"/>
                  </a:lnTo>
                  <a:close/>
                  <a:moveTo>
                    <a:pt x="156196" y="94029"/>
                  </a:moveTo>
                  <a:lnTo>
                    <a:pt x="156196" y="99964"/>
                  </a:lnTo>
                  <a:lnTo>
                    <a:pt x="150262" y="99964"/>
                  </a:lnTo>
                  <a:lnTo>
                    <a:pt x="150262" y="94029"/>
                  </a:lnTo>
                  <a:close/>
                  <a:moveTo>
                    <a:pt x="162445" y="94028"/>
                  </a:moveTo>
                  <a:lnTo>
                    <a:pt x="162445" y="99964"/>
                  </a:lnTo>
                  <a:lnTo>
                    <a:pt x="156509" y="99964"/>
                  </a:lnTo>
                  <a:lnTo>
                    <a:pt x="156509" y="94028"/>
                  </a:lnTo>
                  <a:close/>
                  <a:moveTo>
                    <a:pt x="168692" y="94028"/>
                  </a:moveTo>
                  <a:lnTo>
                    <a:pt x="168692" y="99964"/>
                  </a:lnTo>
                  <a:lnTo>
                    <a:pt x="162756" y="99964"/>
                  </a:lnTo>
                  <a:lnTo>
                    <a:pt x="162756" y="94028"/>
                  </a:lnTo>
                  <a:close/>
                  <a:moveTo>
                    <a:pt x="174939" y="94028"/>
                  </a:moveTo>
                  <a:lnTo>
                    <a:pt x="174939" y="99964"/>
                  </a:lnTo>
                  <a:lnTo>
                    <a:pt x="169005" y="99964"/>
                  </a:lnTo>
                  <a:lnTo>
                    <a:pt x="169005" y="94028"/>
                  </a:lnTo>
                  <a:close/>
                  <a:moveTo>
                    <a:pt x="181186" y="94028"/>
                  </a:moveTo>
                  <a:lnTo>
                    <a:pt x="181186" y="99964"/>
                  </a:lnTo>
                  <a:lnTo>
                    <a:pt x="175252" y="99964"/>
                  </a:lnTo>
                  <a:lnTo>
                    <a:pt x="175252" y="94028"/>
                  </a:lnTo>
                  <a:close/>
                  <a:moveTo>
                    <a:pt x="187435" y="94028"/>
                  </a:moveTo>
                  <a:lnTo>
                    <a:pt x="187435" y="99964"/>
                  </a:lnTo>
                  <a:lnTo>
                    <a:pt x="181499" y="99964"/>
                  </a:lnTo>
                  <a:lnTo>
                    <a:pt x="181499" y="94028"/>
                  </a:lnTo>
                  <a:close/>
                  <a:moveTo>
                    <a:pt x="193684" y="94028"/>
                  </a:moveTo>
                  <a:lnTo>
                    <a:pt x="193684" y="99964"/>
                  </a:lnTo>
                  <a:lnTo>
                    <a:pt x="187749" y="99964"/>
                  </a:lnTo>
                  <a:lnTo>
                    <a:pt x="187749" y="94028"/>
                  </a:lnTo>
                  <a:close/>
                  <a:moveTo>
                    <a:pt x="199931" y="94028"/>
                  </a:moveTo>
                  <a:lnTo>
                    <a:pt x="199931" y="99964"/>
                  </a:lnTo>
                  <a:lnTo>
                    <a:pt x="193996" y="99964"/>
                  </a:lnTo>
                  <a:lnTo>
                    <a:pt x="193996" y="94028"/>
                  </a:lnTo>
                  <a:close/>
                  <a:moveTo>
                    <a:pt x="206180" y="94028"/>
                  </a:moveTo>
                  <a:lnTo>
                    <a:pt x="206180" y="99964"/>
                  </a:lnTo>
                  <a:lnTo>
                    <a:pt x="200244" y="99964"/>
                  </a:lnTo>
                  <a:lnTo>
                    <a:pt x="200244" y="94028"/>
                  </a:lnTo>
                  <a:close/>
                  <a:moveTo>
                    <a:pt x="212427" y="94028"/>
                  </a:moveTo>
                  <a:lnTo>
                    <a:pt x="212427" y="99964"/>
                  </a:lnTo>
                  <a:lnTo>
                    <a:pt x="206491" y="99964"/>
                  </a:lnTo>
                  <a:lnTo>
                    <a:pt x="206491" y="94028"/>
                  </a:lnTo>
                  <a:close/>
                  <a:moveTo>
                    <a:pt x="218674" y="94028"/>
                  </a:moveTo>
                  <a:lnTo>
                    <a:pt x="218674" y="99964"/>
                  </a:lnTo>
                  <a:lnTo>
                    <a:pt x="212739" y="99964"/>
                  </a:lnTo>
                  <a:lnTo>
                    <a:pt x="212739" y="94028"/>
                  </a:lnTo>
                  <a:close/>
                  <a:moveTo>
                    <a:pt x="224921" y="94029"/>
                  </a:moveTo>
                  <a:lnTo>
                    <a:pt x="224921" y="99964"/>
                  </a:lnTo>
                  <a:lnTo>
                    <a:pt x="218987" y="99964"/>
                  </a:lnTo>
                  <a:lnTo>
                    <a:pt x="218987" y="94029"/>
                  </a:lnTo>
                  <a:close/>
                  <a:moveTo>
                    <a:pt x="231170" y="94029"/>
                  </a:moveTo>
                  <a:lnTo>
                    <a:pt x="231170" y="99964"/>
                  </a:lnTo>
                  <a:lnTo>
                    <a:pt x="225234" y="99964"/>
                  </a:lnTo>
                  <a:lnTo>
                    <a:pt x="225234" y="94029"/>
                  </a:lnTo>
                  <a:close/>
                  <a:moveTo>
                    <a:pt x="237417" y="94029"/>
                  </a:moveTo>
                  <a:lnTo>
                    <a:pt x="237417" y="99964"/>
                  </a:lnTo>
                  <a:lnTo>
                    <a:pt x="231481" y="99964"/>
                  </a:lnTo>
                  <a:lnTo>
                    <a:pt x="231481" y="94029"/>
                  </a:lnTo>
                  <a:close/>
                  <a:moveTo>
                    <a:pt x="243664" y="94029"/>
                  </a:moveTo>
                  <a:lnTo>
                    <a:pt x="243664" y="99964"/>
                  </a:lnTo>
                  <a:lnTo>
                    <a:pt x="237729" y="99964"/>
                  </a:lnTo>
                  <a:lnTo>
                    <a:pt x="237729" y="94029"/>
                  </a:lnTo>
                  <a:close/>
                  <a:moveTo>
                    <a:pt x="249911" y="94029"/>
                  </a:moveTo>
                  <a:lnTo>
                    <a:pt x="249911" y="99964"/>
                  </a:lnTo>
                  <a:lnTo>
                    <a:pt x="243977" y="99964"/>
                  </a:lnTo>
                  <a:lnTo>
                    <a:pt x="243977" y="94029"/>
                  </a:lnTo>
                  <a:close/>
                  <a:moveTo>
                    <a:pt x="256161" y="94029"/>
                  </a:moveTo>
                  <a:lnTo>
                    <a:pt x="256161" y="99964"/>
                  </a:lnTo>
                  <a:lnTo>
                    <a:pt x="250225" y="99964"/>
                  </a:lnTo>
                  <a:lnTo>
                    <a:pt x="250225" y="94029"/>
                  </a:lnTo>
                  <a:close/>
                  <a:moveTo>
                    <a:pt x="262409" y="94029"/>
                  </a:moveTo>
                  <a:lnTo>
                    <a:pt x="262409" y="99964"/>
                  </a:lnTo>
                  <a:lnTo>
                    <a:pt x="256474" y="99964"/>
                  </a:lnTo>
                  <a:lnTo>
                    <a:pt x="256474" y="94029"/>
                  </a:lnTo>
                  <a:close/>
                  <a:moveTo>
                    <a:pt x="268656" y="94029"/>
                  </a:moveTo>
                  <a:lnTo>
                    <a:pt x="268656" y="99964"/>
                  </a:lnTo>
                  <a:lnTo>
                    <a:pt x="262721" y="99964"/>
                  </a:lnTo>
                  <a:lnTo>
                    <a:pt x="262721" y="94029"/>
                  </a:lnTo>
                  <a:close/>
                  <a:moveTo>
                    <a:pt x="274904" y="94029"/>
                  </a:moveTo>
                  <a:lnTo>
                    <a:pt x="274904" y="99964"/>
                  </a:lnTo>
                  <a:lnTo>
                    <a:pt x="268968" y="99964"/>
                  </a:lnTo>
                  <a:lnTo>
                    <a:pt x="268968" y="94029"/>
                  </a:lnTo>
                  <a:close/>
                  <a:moveTo>
                    <a:pt x="6251" y="100276"/>
                  </a:moveTo>
                  <a:lnTo>
                    <a:pt x="6251" y="106211"/>
                  </a:lnTo>
                  <a:lnTo>
                    <a:pt x="315" y="106211"/>
                  </a:lnTo>
                  <a:lnTo>
                    <a:pt x="315" y="100276"/>
                  </a:lnTo>
                  <a:close/>
                  <a:moveTo>
                    <a:pt x="12498" y="100276"/>
                  </a:moveTo>
                  <a:lnTo>
                    <a:pt x="12498" y="106211"/>
                  </a:lnTo>
                  <a:lnTo>
                    <a:pt x="6562" y="106211"/>
                  </a:lnTo>
                  <a:lnTo>
                    <a:pt x="6562" y="100276"/>
                  </a:lnTo>
                  <a:close/>
                  <a:moveTo>
                    <a:pt x="18745" y="100276"/>
                  </a:moveTo>
                  <a:lnTo>
                    <a:pt x="18745" y="106211"/>
                  </a:lnTo>
                  <a:lnTo>
                    <a:pt x="12810" y="106211"/>
                  </a:lnTo>
                  <a:lnTo>
                    <a:pt x="12810" y="100276"/>
                  </a:lnTo>
                  <a:close/>
                  <a:moveTo>
                    <a:pt x="24992" y="100276"/>
                  </a:moveTo>
                  <a:lnTo>
                    <a:pt x="24992" y="106211"/>
                  </a:lnTo>
                  <a:lnTo>
                    <a:pt x="19058" y="106211"/>
                  </a:lnTo>
                  <a:lnTo>
                    <a:pt x="19058" y="100276"/>
                  </a:lnTo>
                  <a:close/>
                  <a:moveTo>
                    <a:pt x="31242" y="100276"/>
                  </a:moveTo>
                  <a:lnTo>
                    <a:pt x="31242" y="106211"/>
                  </a:lnTo>
                  <a:lnTo>
                    <a:pt x="25305" y="106211"/>
                  </a:lnTo>
                  <a:lnTo>
                    <a:pt x="25305" y="100276"/>
                  </a:lnTo>
                  <a:close/>
                  <a:moveTo>
                    <a:pt x="37489" y="100276"/>
                  </a:moveTo>
                  <a:lnTo>
                    <a:pt x="37489" y="106211"/>
                  </a:lnTo>
                  <a:lnTo>
                    <a:pt x="31553" y="106211"/>
                  </a:lnTo>
                  <a:lnTo>
                    <a:pt x="31553" y="100276"/>
                  </a:lnTo>
                  <a:close/>
                  <a:moveTo>
                    <a:pt x="43737" y="100276"/>
                  </a:moveTo>
                  <a:lnTo>
                    <a:pt x="43737" y="106211"/>
                  </a:lnTo>
                  <a:lnTo>
                    <a:pt x="37802" y="106211"/>
                  </a:lnTo>
                  <a:lnTo>
                    <a:pt x="37802" y="100276"/>
                  </a:lnTo>
                  <a:close/>
                  <a:moveTo>
                    <a:pt x="49985" y="100276"/>
                  </a:moveTo>
                  <a:lnTo>
                    <a:pt x="49985" y="106211"/>
                  </a:lnTo>
                  <a:lnTo>
                    <a:pt x="44049" y="106211"/>
                  </a:lnTo>
                  <a:lnTo>
                    <a:pt x="44049" y="100276"/>
                  </a:lnTo>
                  <a:close/>
                  <a:moveTo>
                    <a:pt x="56232" y="100276"/>
                  </a:moveTo>
                  <a:lnTo>
                    <a:pt x="56232" y="106211"/>
                  </a:lnTo>
                  <a:lnTo>
                    <a:pt x="50296" y="106211"/>
                  </a:lnTo>
                  <a:lnTo>
                    <a:pt x="50296" y="100276"/>
                  </a:lnTo>
                  <a:close/>
                  <a:moveTo>
                    <a:pt x="62480" y="100276"/>
                  </a:moveTo>
                  <a:lnTo>
                    <a:pt x="62480" y="106211"/>
                  </a:lnTo>
                  <a:lnTo>
                    <a:pt x="56545" y="106211"/>
                  </a:lnTo>
                  <a:lnTo>
                    <a:pt x="56545" y="100276"/>
                  </a:lnTo>
                  <a:close/>
                  <a:moveTo>
                    <a:pt x="68727" y="100276"/>
                  </a:moveTo>
                  <a:lnTo>
                    <a:pt x="68727" y="106211"/>
                  </a:lnTo>
                  <a:lnTo>
                    <a:pt x="62792" y="106211"/>
                  </a:lnTo>
                  <a:lnTo>
                    <a:pt x="62792" y="100276"/>
                  </a:lnTo>
                  <a:close/>
                  <a:moveTo>
                    <a:pt x="74975" y="100276"/>
                  </a:moveTo>
                  <a:lnTo>
                    <a:pt x="74975" y="106211"/>
                  </a:lnTo>
                  <a:lnTo>
                    <a:pt x="69039" y="106211"/>
                  </a:lnTo>
                  <a:lnTo>
                    <a:pt x="69039" y="100276"/>
                  </a:lnTo>
                  <a:close/>
                  <a:moveTo>
                    <a:pt x="81223" y="100276"/>
                  </a:moveTo>
                  <a:lnTo>
                    <a:pt x="81223" y="106211"/>
                  </a:lnTo>
                  <a:lnTo>
                    <a:pt x="75286" y="106211"/>
                  </a:lnTo>
                  <a:lnTo>
                    <a:pt x="75286" y="100276"/>
                  </a:lnTo>
                  <a:close/>
                  <a:moveTo>
                    <a:pt x="87470" y="100276"/>
                  </a:moveTo>
                  <a:lnTo>
                    <a:pt x="87470" y="106211"/>
                  </a:lnTo>
                  <a:lnTo>
                    <a:pt x="81535" y="106211"/>
                  </a:lnTo>
                  <a:lnTo>
                    <a:pt x="81535" y="100276"/>
                  </a:lnTo>
                  <a:close/>
                  <a:moveTo>
                    <a:pt x="93718" y="100276"/>
                  </a:moveTo>
                  <a:lnTo>
                    <a:pt x="93718" y="106211"/>
                  </a:lnTo>
                  <a:lnTo>
                    <a:pt x="87784" y="106211"/>
                  </a:lnTo>
                  <a:lnTo>
                    <a:pt x="87784" y="100276"/>
                  </a:lnTo>
                  <a:close/>
                  <a:moveTo>
                    <a:pt x="99967" y="100276"/>
                  </a:moveTo>
                  <a:lnTo>
                    <a:pt x="99967" y="106211"/>
                  </a:lnTo>
                  <a:lnTo>
                    <a:pt x="94031" y="106211"/>
                  </a:lnTo>
                  <a:lnTo>
                    <a:pt x="94031" y="100276"/>
                  </a:lnTo>
                  <a:close/>
                  <a:moveTo>
                    <a:pt x="106214" y="100276"/>
                  </a:moveTo>
                  <a:lnTo>
                    <a:pt x="106214" y="106211"/>
                  </a:lnTo>
                  <a:lnTo>
                    <a:pt x="100278" y="106211"/>
                  </a:lnTo>
                  <a:lnTo>
                    <a:pt x="100278" y="100276"/>
                  </a:lnTo>
                  <a:close/>
                  <a:moveTo>
                    <a:pt x="112461" y="100276"/>
                  </a:moveTo>
                  <a:lnTo>
                    <a:pt x="112461" y="106211"/>
                  </a:lnTo>
                  <a:lnTo>
                    <a:pt x="106527" y="106211"/>
                  </a:lnTo>
                  <a:lnTo>
                    <a:pt x="106527" y="100276"/>
                  </a:lnTo>
                  <a:close/>
                  <a:moveTo>
                    <a:pt x="118710" y="100276"/>
                  </a:moveTo>
                  <a:lnTo>
                    <a:pt x="118710" y="106211"/>
                  </a:lnTo>
                  <a:lnTo>
                    <a:pt x="112774" y="106211"/>
                  </a:lnTo>
                  <a:lnTo>
                    <a:pt x="112774" y="100276"/>
                  </a:lnTo>
                  <a:close/>
                  <a:moveTo>
                    <a:pt x="124957" y="100276"/>
                  </a:moveTo>
                  <a:lnTo>
                    <a:pt x="124957" y="106211"/>
                  </a:lnTo>
                  <a:lnTo>
                    <a:pt x="119021" y="106211"/>
                  </a:lnTo>
                  <a:lnTo>
                    <a:pt x="119021" y="100276"/>
                  </a:lnTo>
                  <a:close/>
                  <a:moveTo>
                    <a:pt x="131204" y="100276"/>
                  </a:moveTo>
                  <a:lnTo>
                    <a:pt x="131204" y="106211"/>
                  </a:lnTo>
                  <a:lnTo>
                    <a:pt x="125270" y="106211"/>
                  </a:lnTo>
                  <a:lnTo>
                    <a:pt x="125270" y="100276"/>
                  </a:lnTo>
                  <a:close/>
                  <a:moveTo>
                    <a:pt x="137451" y="100276"/>
                  </a:moveTo>
                  <a:lnTo>
                    <a:pt x="137451" y="106211"/>
                  </a:lnTo>
                  <a:lnTo>
                    <a:pt x="131517" y="106211"/>
                  </a:lnTo>
                  <a:lnTo>
                    <a:pt x="131517" y="100276"/>
                  </a:lnTo>
                  <a:close/>
                  <a:moveTo>
                    <a:pt x="143702" y="100276"/>
                  </a:moveTo>
                  <a:lnTo>
                    <a:pt x="143702" y="106211"/>
                  </a:lnTo>
                  <a:lnTo>
                    <a:pt x="137766" y="106211"/>
                  </a:lnTo>
                  <a:lnTo>
                    <a:pt x="137766" y="100276"/>
                  </a:lnTo>
                  <a:close/>
                  <a:moveTo>
                    <a:pt x="149949" y="100276"/>
                  </a:moveTo>
                  <a:lnTo>
                    <a:pt x="149949" y="106211"/>
                  </a:lnTo>
                  <a:lnTo>
                    <a:pt x="144015" y="106211"/>
                  </a:lnTo>
                  <a:lnTo>
                    <a:pt x="144015" y="100276"/>
                  </a:lnTo>
                  <a:close/>
                  <a:moveTo>
                    <a:pt x="156196" y="100276"/>
                  </a:moveTo>
                  <a:lnTo>
                    <a:pt x="156196" y="106211"/>
                  </a:lnTo>
                  <a:lnTo>
                    <a:pt x="150262" y="106211"/>
                  </a:lnTo>
                  <a:lnTo>
                    <a:pt x="150262" y="100276"/>
                  </a:lnTo>
                  <a:close/>
                  <a:moveTo>
                    <a:pt x="162445" y="100276"/>
                  </a:moveTo>
                  <a:lnTo>
                    <a:pt x="162445" y="106211"/>
                  </a:lnTo>
                  <a:lnTo>
                    <a:pt x="156509" y="106211"/>
                  </a:lnTo>
                  <a:lnTo>
                    <a:pt x="156509" y="100276"/>
                  </a:lnTo>
                  <a:close/>
                  <a:moveTo>
                    <a:pt x="168692" y="100276"/>
                  </a:moveTo>
                  <a:lnTo>
                    <a:pt x="168692" y="106211"/>
                  </a:lnTo>
                  <a:lnTo>
                    <a:pt x="162756" y="106211"/>
                  </a:lnTo>
                  <a:lnTo>
                    <a:pt x="162756" y="100276"/>
                  </a:lnTo>
                  <a:close/>
                  <a:moveTo>
                    <a:pt x="174939" y="100276"/>
                  </a:moveTo>
                  <a:lnTo>
                    <a:pt x="174939" y="106211"/>
                  </a:lnTo>
                  <a:lnTo>
                    <a:pt x="169005" y="106211"/>
                  </a:lnTo>
                  <a:lnTo>
                    <a:pt x="169005" y="100276"/>
                  </a:lnTo>
                  <a:close/>
                  <a:moveTo>
                    <a:pt x="181186" y="100276"/>
                  </a:moveTo>
                  <a:lnTo>
                    <a:pt x="181186" y="106211"/>
                  </a:lnTo>
                  <a:lnTo>
                    <a:pt x="175252" y="106211"/>
                  </a:lnTo>
                  <a:lnTo>
                    <a:pt x="175252" y="100276"/>
                  </a:lnTo>
                  <a:close/>
                  <a:moveTo>
                    <a:pt x="187435" y="100276"/>
                  </a:moveTo>
                  <a:lnTo>
                    <a:pt x="187435" y="106211"/>
                  </a:lnTo>
                  <a:lnTo>
                    <a:pt x="181499" y="106211"/>
                  </a:lnTo>
                  <a:lnTo>
                    <a:pt x="181499" y="100276"/>
                  </a:lnTo>
                  <a:close/>
                  <a:moveTo>
                    <a:pt x="193684" y="100276"/>
                  </a:moveTo>
                  <a:lnTo>
                    <a:pt x="193684" y="106211"/>
                  </a:lnTo>
                  <a:lnTo>
                    <a:pt x="187749" y="106211"/>
                  </a:lnTo>
                  <a:lnTo>
                    <a:pt x="187749" y="100276"/>
                  </a:lnTo>
                  <a:close/>
                  <a:moveTo>
                    <a:pt x="199931" y="100276"/>
                  </a:moveTo>
                  <a:lnTo>
                    <a:pt x="199931" y="106211"/>
                  </a:lnTo>
                  <a:lnTo>
                    <a:pt x="193996" y="106211"/>
                  </a:lnTo>
                  <a:lnTo>
                    <a:pt x="193996" y="100276"/>
                  </a:lnTo>
                  <a:close/>
                  <a:moveTo>
                    <a:pt x="206180" y="100276"/>
                  </a:moveTo>
                  <a:lnTo>
                    <a:pt x="206180" y="106211"/>
                  </a:lnTo>
                  <a:lnTo>
                    <a:pt x="200244" y="106211"/>
                  </a:lnTo>
                  <a:lnTo>
                    <a:pt x="200244" y="100276"/>
                  </a:lnTo>
                  <a:close/>
                  <a:moveTo>
                    <a:pt x="212427" y="100276"/>
                  </a:moveTo>
                  <a:lnTo>
                    <a:pt x="212427" y="106211"/>
                  </a:lnTo>
                  <a:lnTo>
                    <a:pt x="206491" y="106211"/>
                  </a:lnTo>
                  <a:lnTo>
                    <a:pt x="206491" y="100276"/>
                  </a:lnTo>
                  <a:close/>
                  <a:moveTo>
                    <a:pt x="218674" y="100276"/>
                  </a:moveTo>
                  <a:lnTo>
                    <a:pt x="218674" y="106211"/>
                  </a:lnTo>
                  <a:lnTo>
                    <a:pt x="212739" y="106211"/>
                  </a:lnTo>
                  <a:lnTo>
                    <a:pt x="212739" y="100276"/>
                  </a:lnTo>
                  <a:close/>
                  <a:moveTo>
                    <a:pt x="224921" y="100276"/>
                  </a:moveTo>
                  <a:lnTo>
                    <a:pt x="224921" y="106211"/>
                  </a:lnTo>
                  <a:lnTo>
                    <a:pt x="218987" y="106211"/>
                  </a:lnTo>
                  <a:lnTo>
                    <a:pt x="218987" y="100276"/>
                  </a:lnTo>
                  <a:close/>
                  <a:moveTo>
                    <a:pt x="231170" y="100276"/>
                  </a:moveTo>
                  <a:lnTo>
                    <a:pt x="231170" y="106211"/>
                  </a:lnTo>
                  <a:lnTo>
                    <a:pt x="225234" y="106211"/>
                  </a:lnTo>
                  <a:lnTo>
                    <a:pt x="225234" y="100276"/>
                  </a:lnTo>
                  <a:close/>
                  <a:moveTo>
                    <a:pt x="237417" y="100276"/>
                  </a:moveTo>
                  <a:lnTo>
                    <a:pt x="237417" y="106211"/>
                  </a:lnTo>
                  <a:lnTo>
                    <a:pt x="231481" y="106211"/>
                  </a:lnTo>
                  <a:lnTo>
                    <a:pt x="231481" y="100276"/>
                  </a:lnTo>
                  <a:close/>
                  <a:moveTo>
                    <a:pt x="243664" y="100276"/>
                  </a:moveTo>
                  <a:lnTo>
                    <a:pt x="243664" y="106211"/>
                  </a:lnTo>
                  <a:lnTo>
                    <a:pt x="237729" y="106211"/>
                  </a:lnTo>
                  <a:lnTo>
                    <a:pt x="237729" y="100276"/>
                  </a:lnTo>
                  <a:close/>
                  <a:moveTo>
                    <a:pt x="249911" y="100276"/>
                  </a:moveTo>
                  <a:lnTo>
                    <a:pt x="249911" y="106211"/>
                  </a:lnTo>
                  <a:lnTo>
                    <a:pt x="243977" y="106211"/>
                  </a:lnTo>
                  <a:lnTo>
                    <a:pt x="243977" y="100276"/>
                  </a:lnTo>
                  <a:close/>
                  <a:moveTo>
                    <a:pt x="256161" y="100276"/>
                  </a:moveTo>
                  <a:lnTo>
                    <a:pt x="256161" y="106211"/>
                  </a:lnTo>
                  <a:lnTo>
                    <a:pt x="250225" y="106211"/>
                  </a:lnTo>
                  <a:lnTo>
                    <a:pt x="250225" y="100276"/>
                  </a:lnTo>
                  <a:close/>
                  <a:moveTo>
                    <a:pt x="262409" y="100276"/>
                  </a:moveTo>
                  <a:lnTo>
                    <a:pt x="262409" y="106211"/>
                  </a:lnTo>
                  <a:lnTo>
                    <a:pt x="256474" y="106211"/>
                  </a:lnTo>
                  <a:lnTo>
                    <a:pt x="256474" y="100276"/>
                  </a:lnTo>
                  <a:close/>
                  <a:moveTo>
                    <a:pt x="268656" y="100276"/>
                  </a:moveTo>
                  <a:lnTo>
                    <a:pt x="268656" y="106211"/>
                  </a:lnTo>
                  <a:lnTo>
                    <a:pt x="262721" y="106211"/>
                  </a:lnTo>
                  <a:lnTo>
                    <a:pt x="262721" y="100276"/>
                  </a:lnTo>
                  <a:close/>
                  <a:moveTo>
                    <a:pt x="274904" y="100276"/>
                  </a:moveTo>
                  <a:lnTo>
                    <a:pt x="274904" y="106211"/>
                  </a:lnTo>
                  <a:lnTo>
                    <a:pt x="268968" y="106211"/>
                  </a:lnTo>
                  <a:lnTo>
                    <a:pt x="268968" y="100276"/>
                  </a:lnTo>
                  <a:close/>
                  <a:moveTo>
                    <a:pt x="6251" y="106523"/>
                  </a:moveTo>
                  <a:lnTo>
                    <a:pt x="6251" y="112460"/>
                  </a:lnTo>
                  <a:lnTo>
                    <a:pt x="315" y="112460"/>
                  </a:lnTo>
                  <a:lnTo>
                    <a:pt x="315" y="106523"/>
                  </a:lnTo>
                  <a:close/>
                  <a:moveTo>
                    <a:pt x="12498" y="106523"/>
                  </a:moveTo>
                  <a:lnTo>
                    <a:pt x="12498" y="112460"/>
                  </a:lnTo>
                  <a:lnTo>
                    <a:pt x="6562" y="112460"/>
                  </a:lnTo>
                  <a:lnTo>
                    <a:pt x="6562" y="106523"/>
                  </a:lnTo>
                  <a:close/>
                  <a:moveTo>
                    <a:pt x="18745" y="106523"/>
                  </a:moveTo>
                  <a:lnTo>
                    <a:pt x="18745" y="112460"/>
                  </a:lnTo>
                  <a:lnTo>
                    <a:pt x="12810" y="112460"/>
                  </a:lnTo>
                  <a:lnTo>
                    <a:pt x="12810" y="106523"/>
                  </a:lnTo>
                  <a:close/>
                  <a:moveTo>
                    <a:pt x="24992" y="106523"/>
                  </a:moveTo>
                  <a:lnTo>
                    <a:pt x="24992" y="112460"/>
                  </a:lnTo>
                  <a:lnTo>
                    <a:pt x="19058" y="112460"/>
                  </a:lnTo>
                  <a:lnTo>
                    <a:pt x="19058" y="106523"/>
                  </a:lnTo>
                  <a:close/>
                  <a:moveTo>
                    <a:pt x="31242" y="106523"/>
                  </a:moveTo>
                  <a:lnTo>
                    <a:pt x="31242" y="112460"/>
                  </a:lnTo>
                  <a:lnTo>
                    <a:pt x="25305" y="112460"/>
                  </a:lnTo>
                  <a:lnTo>
                    <a:pt x="25305" y="106523"/>
                  </a:lnTo>
                  <a:close/>
                  <a:moveTo>
                    <a:pt x="37489" y="106523"/>
                  </a:moveTo>
                  <a:lnTo>
                    <a:pt x="37489" y="112460"/>
                  </a:lnTo>
                  <a:lnTo>
                    <a:pt x="31553" y="112460"/>
                  </a:lnTo>
                  <a:lnTo>
                    <a:pt x="31553" y="106523"/>
                  </a:lnTo>
                  <a:close/>
                  <a:moveTo>
                    <a:pt x="43737" y="106523"/>
                  </a:moveTo>
                  <a:lnTo>
                    <a:pt x="43737" y="112460"/>
                  </a:lnTo>
                  <a:lnTo>
                    <a:pt x="37802" y="112460"/>
                  </a:lnTo>
                  <a:lnTo>
                    <a:pt x="37802" y="106523"/>
                  </a:lnTo>
                  <a:close/>
                  <a:moveTo>
                    <a:pt x="49985" y="106523"/>
                  </a:moveTo>
                  <a:lnTo>
                    <a:pt x="49985" y="112460"/>
                  </a:lnTo>
                  <a:lnTo>
                    <a:pt x="44049" y="112460"/>
                  </a:lnTo>
                  <a:lnTo>
                    <a:pt x="44049" y="106523"/>
                  </a:lnTo>
                  <a:close/>
                  <a:moveTo>
                    <a:pt x="56232" y="106523"/>
                  </a:moveTo>
                  <a:lnTo>
                    <a:pt x="56232" y="112460"/>
                  </a:lnTo>
                  <a:lnTo>
                    <a:pt x="50296" y="112460"/>
                  </a:lnTo>
                  <a:lnTo>
                    <a:pt x="50296" y="106523"/>
                  </a:lnTo>
                  <a:close/>
                  <a:moveTo>
                    <a:pt x="62480" y="106523"/>
                  </a:moveTo>
                  <a:lnTo>
                    <a:pt x="62480" y="112460"/>
                  </a:lnTo>
                  <a:lnTo>
                    <a:pt x="56545" y="112460"/>
                  </a:lnTo>
                  <a:lnTo>
                    <a:pt x="56545" y="106523"/>
                  </a:lnTo>
                  <a:close/>
                  <a:moveTo>
                    <a:pt x="68727" y="106523"/>
                  </a:moveTo>
                  <a:lnTo>
                    <a:pt x="68727" y="112460"/>
                  </a:lnTo>
                  <a:lnTo>
                    <a:pt x="62792" y="112460"/>
                  </a:lnTo>
                  <a:lnTo>
                    <a:pt x="62792" y="106523"/>
                  </a:lnTo>
                  <a:close/>
                  <a:moveTo>
                    <a:pt x="74975" y="106523"/>
                  </a:moveTo>
                  <a:lnTo>
                    <a:pt x="74975" y="112460"/>
                  </a:lnTo>
                  <a:lnTo>
                    <a:pt x="69039" y="112460"/>
                  </a:lnTo>
                  <a:lnTo>
                    <a:pt x="69039" y="106523"/>
                  </a:lnTo>
                  <a:close/>
                  <a:moveTo>
                    <a:pt x="81223" y="106523"/>
                  </a:moveTo>
                  <a:lnTo>
                    <a:pt x="81223" y="112460"/>
                  </a:lnTo>
                  <a:lnTo>
                    <a:pt x="75286" y="112460"/>
                  </a:lnTo>
                  <a:lnTo>
                    <a:pt x="75286" y="106523"/>
                  </a:lnTo>
                  <a:close/>
                  <a:moveTo>
                    <a:pt x="87470" y="106523"/>
                  </a:moveTo>
                  <a:lnTo>
                    <a:pt x="87470" y="112460"/>
                  </a:lnTo>
                  <a:lnTo>
                    <a:pt x="81535" y="112460"/>
                  </a:lnTo>
                  <a:lnTo>
                    <a:pt x="81535" y="106523"/>
                  </a:lnTo>
                  <a:close/>
                  <a:moveTo>
                    <a:pt x="93718" y="106523"/>
                  </a:moveTo>
                  <a:lnTo>
                    <a:pt x="93718" y="112460"/>
                  </a:lnTo>
                  <a:lnTo>
                    <a:pt x="87784" y="112460"/>
                  </a:lnTo>
                  <a:lnTo>
                    <a:pt x="87784" y="106523"/>
                  </a:lnTo>
                  <a:close/>
                  <a:moveTo>
                    <a:pt x="99967" y="106523"/>
                  </a:moveTo>
                  <a:lnTo>
                    <a:pt x="99967" y="112460"/>
                  </a:lnTo>
                  <a:lnTo>
                    <a:pt x="94031" y="112460"/>
                  </a:lnTo>
                  <a:lnTo>
                    <a:pt x="94031" y="106523"/>
                  </a:lnTo>
                  <a:close/>
                  <a:moveTo>
                    <a:pt x="106214" y="106523"/>
                  </a:moveTo>
                  <a:lnTo>
                    <a:pt x="106214" y="112460"/>
                  </a:lnTo>
                  <a:lnTo>
                    <a:pt x="100278" y="112460"/>
                  </a:lnTo>
                  <a:lnTo>
                    <a:pt x="100278" y="106523"/>
                  </a:lnTo>
                  <a:close/>
                  <a:moveTo>
                    <a:pt x="112461" y="106523"/>
                  </a:moveTo>
                  <a:lnTo>
                    <a:pt x="112461" y="112460"/>
                  </a:lnTo>
                  <a:lnTo>
                    <a:pt x="106527" y="112460"/>
                  </a:lnTo>
                  <a:lnTo>
                    <a:pt x="106527" y="106523"/>
                  </a:lnTo>
                  <a:close/>
                  <a:moveTo>
                    <a:pt x="118710" y="106523"/>
                  </a:moveTo>
                  <a:lnTo>
                    <a:pt x="118710" y="112460"/>
                  </a:lnTo>
                  <a:lnTo>
                    <a:pt x="112774" y="112460"/>
                  </a:lnTo>
                  <a:lnTo>
                    <a:pt x="112774" y="106523"/>
                  </a:lnTo>
                  <a:close/>
                  <a:moveTo>
                    <a:pt x="124957" y="106523"/>
                  </a:moveTo>
                  <a:lnTo>
                    <a:pt x="124957" y="112460"/>
                  </a:lnTo>
                  <a:lnTo>
                    <a:pt x="119021" y="112460"/>
                  </a:lnTo>
                  <a:lnTo>
                    <a:pt x="119021" y="106523"/>
                  </a:lnTo>
                  <a:close/>
                  <a:moveTo>
                    <a:pt x="131204" y="106523"/>
                  </a:moveTo>
                  <a:lnTo>
                    <a:pt x="131204" y="112460"/>
                  </a:lnTo>
                  <a:lnTo>
                    <a:pt x="125270" y="112460"/>
                  </a:lnTo>
                  <a:lnTo>
                    <a:pt x="125270" y="106523"/>
                  </a:lnTo>
                  <a:close/>
                  <a:moveTo>
                    <a:pt x="137451" y="106523"/>
                  </a:moveTo>
                  <a:lnTo>
                    <a:pt x="137451" y="112460"/>
                  </a:lnTo>
                  <a:lnTo>
                    <a:pt x="131517" y="112460"/>
                  </a:lnTo>
                  <a:lnTo>
                    <a:pt x="131517" y="106523"/>
                  </a:lnTo>
                  <a:close/>
                  <a:moveTo>
                    <a:pt x="143702" y="106523"/>
                  </a:moveTo>
                  <a:lnTo>
                    <a:pt x="143702" y="112460"/>
                  </a:lnTo>
                  <a:lnTo>
                    <a:pt x="137766" y="112460"/>
                  </a:lnTo>
                  <a:lnTo>
                    <a:pt x="137766" y="106523"/>
                  </a:lnTo>
                  <a:close/>
                  <a:moveTo>
                    <a:pt x="149949" y="106523"/>
                  </a:moveTo>
                  <a:lnTo>
                    <a:pt x="149949" y="112460"/>
                  </a:lnTo>
                  <a:lnTo>
                    <a:pt x="144015" y="112460"/>
                  </a:lnTo>
                  <a:lnTo>
                    <a:pt x="144015" y="106523"/>
                  </a:lnTo>
                  <a:close/>
                  <a:moveTo>
                    <a:pt x="156196" y="106523"/>
                  </a:moveTo>
                  <a:lnTo>
                    <a:pt x="156196" y="112460"/>
                  </a:lnTo>
                  <a:lnTo>
                    <a:pt x="150262" y="112460"/>
                  </a:lnTo>
                  <a:lnTo>
                    <a:pt x="150262" y="106523"/>
                  </a:lnTo>
                  <a:close/>
                  <a:moveTo>
                    <a:pt x="162445" y="106523"/>
                  </a:moveTo>
                  <a:lnTo>
                    <a:pt x="162445" y="112460"/>
                  </a:lnTo>
                  <a:lnTo>
                    <a:pt x="156509" y="112460"/>
                  </a:lnTo>
                  <a:lnTo>
                    <a:pt x="156509" y="106523"/>
                  </a:lnTo>
                  <a:close/>
                  <a:moveTo>
                    <a:pt x="168692" y="106523"/>
                  </a:moveTo>
                  <a:lnTo>
                    <a:pt x="168692" y="112460"/>
                  </a:lnTo>
                  <a:lnTo>
                    <a:pt x="162756" y="112460"/>
                  </a:lnTo>
                  <a:lnTo>
                    <a:pt x="162756" y="106523"/>
                  </a:lnTo>
                  <a:close/>
                  <a:moveTo>
                    <a:pt x="174939" y="106523"/>
                  </a:moveTo>
                  <a:lnTo>
                    <a:pt x="174939" y="112460"/>
                  </a:lnTo>
                  <a:lnTo>
                    <a:pt x="169005" y="112460"/>
                  </a:lnTo>
                  <a:lnTo>
                    <a:pt x="169005" y="106523"/>
                  </a:lnTo>
                  <a:close/>
                  <a:moveTo>
                    <a:pt x="181186" y="106523"/>
                  </a:moveTo>
                  <a:lnTo>
                    <a:pt x="181186" y="112460"/>
                  </a:lnTo>
                  <a:lnTo>
                    <a:pt x="175252" y="112460"/>
                  </a:lnTo>
                  <a:lnTo>
                    <a:pt x="175252" y="106523"/>
                  </a:lnTo>
                  <a:close/>
                  <a:moveTo>
                    <a:pt x="187435" y="106523"/>
                  </a:moveTo>
                  <a:lnTo>
                    <a:pt x="187435" y="112460"/>
                  </a:lnTo>
                  <a:lnTo>
                    <a:pt x="181499" y="112460"/>
                  </a:lnTo>
                  <a:lnTo>
                    <a:pt x="181499" y="106523"/>
                  </a:lnTo>
                  <a:close/>
                  <a:moveTo>
                    <a:pt x="193684" y="106523"/>
                  </a:moveTo>
                  <a:lnTo>
                    <a:pt x="193684" y="112460"/>
                  </a:lnTo>
                  <a:lnTo>
                    <a:pt x="187749" y="112460"/>
                  </a:lnTo>
                  <a:lnTo>
                    <a:pt x="187749" y="106523"/>
                  </a:lnTo>
                  <a:close/>
                  <a:moveTo>
                    <a:pt x="199931" y="106523"/>
                  </a:moveTo>
                  <a:lnTo>
                    <a:pt x="199931" y="112460"/>
                  </a:lnTo>
                  <a:lnTo>
                    <a:pt x="193996" y="112460"/>
                  </a:lnTo>
                  <a:lnTo>
                    <a:pt x="193996" y="106523"/>
                  </a:lnTo>
                  <a:close/>
                  <a:moveTo>
                    <a:pt x="206180" y="106523"/>
                  </a:moveTo>
                  <a:lnTo>
                    <a:pt x="206180" y="112460"/>
                  </a:lnTo>
                  <a:lnTo>
                    <a:pt x="200244" y="112460"/>
                  </a:lnTo>
                  <a:lnTo>
                    <a:pt x="200244" y="106523"/>
                  </a:lnTo>
                  <a:close/>
                  <a:moveTo>
                    <a:pt x="212427" y="106523"/>
                  </a:moveTo>
                  <a:lnTo>
                    <a:pt x="212427" y="112460"/>
                  </a:lnTo>
                  <a:lnTo>
                    <a:pt x="206491" y="112460"/>
                  </a:lnTo>
                  <a:lnTo>
                    <a:pt x="206491" y="106523"/>
                  </a:lnTo>
                  <a:close/>
                  <a:moveTo>
                    <a:pt x="218674" y="106523"/>
                  </a:moveTo>
                  <a:lnTo>
                    <a:pt x="218674" y="112460"/>
                  </a:lnTo>
                  <a:lnTo>
                    <a:pt x="212739" y="112460"/>
                  </a:lnTo>
                  <a:lnTo>
                    <a:pt x="212739" y="106523"/>
                  </a:lnTo>
                  <a:close/>
                  <a:moveTo>
                    <a:pt x="224921" y="106523"/>
                  </a:moveTo>
                  <a:lnTo>
                    <a:pt x="224921" y="112460"/>
                  </a:lnTo>
                  <a:lnTo>
                    <a:pt x="218987" y="112460"/>
                  </a:lnTo>
                  <a:lnTo>
                    <a:pt x="218987" y="106523"/>
                  </a:lnTo>
                  <a:close/>
                  <a:moveTo>
                    <a:pt x="231170" y="106523"/>
                  </a:moveTo>
                  <a:lnTo>
                    <a:pt x="231170" y="112460"/>
                  </a:lnTo>
                  <a:lnTo>
                    <a:pt x="225234" y="112460"/>
                  </a:lnTo>
                  <a:lnTo>
                    <a:pt x="225234" y="106523"/>
                  </a:lnTo>
                  <a:close/>
                  <a:moveTo>
                    <a:pt x="237417" y="106523"/>
                  </a:moveTo>
                  <a:lnTo>
                    <a:pt x="237417" y="112460"/>
                  </a:lnTo>
                  <a:lnTo>
                    <a:pt x="231481" y="112460"/>
                  </a:lnTo>
                  <a:lnTo>
                    <a:pt x="231481" y="106523"/>
                  </a:lnTo>
                  <a:close/>
                  <a:moveTo>
                    <a:pt x="243664" y="106523"/>
                  </a:moveTo>
                  <a:lnTo>
                    <a:pt x="243664" y="112460"/>
                  </a:lnTo>
                  <a:lnTo>
                    <a:pt x="237729" y="112460"/>
                  </a:lnTo>
                  <a:lnTo>
                    <a:pt x="237729" y="106523"/>
                  </a:lnTo>
                  <a:close/>
                  <a:moveTo>
                    <a:pt x="249911" y="106523"/>
                  </a:moveTo>
                  <a:lnTo>
                    <a:pt x="249911" y="112460"/>
                  </a:lnTo>
                  <a:lnTo>
                    <a:pt x="243977" y="112460"/>
                  </a:lnTo>
                  <a:lnTo>
                    <a:pt x="243977" y="106523"/>
                  </a:lnTo>
                  <a:close/>
                  <a:moveTo>
                    <a:pt x="256161" y="106523"/>
                  </a:moveTo>
                  <a:lnTo>
                    <a:pt x="256161" y="112460"/>
                  </a:lnTo>
                  <a:lnTo>
                    <a:pt x="250225" y="112460"/>
                  </a:lnTo>
                  <a:lnTo>
                    <a:pt x="250225" y="106523"/>
                  </a:lnTo>
                  <a:close/>
                  <a:moveTo>
                    <a:pt x="262409" y="106523"/>
                  </a:moveTo>
                  <a:lnTo>
                    <a:pt x="262409" y="112460"/>
                  </a:lnTo>
                  <a:lnTo>
                    <a:pt x="256474" y="112460"/>
                  </a:lnTo>
                  <a:lnTo>
                    <a:pt x="256474" y="106523"/>
                  </a:lnTo>
                  <a:close/>
                  <a:moveTo>
                    <a:pt x="268656" y="106523"/>
                  </a:moveTo>
                  <a:lnTo>
                    <a:pt x="268656" y="112460"/>
                  </a:lnTo>
                  <a:lnTo>
                    <a:pt x="262721" y="112460"/>
                  </a:lnTo>
                  <a:lnTo>
                    <a:pt x="262721" y="106523"/>
                  </a:lnTo>
                  <a:close/>
                  <a:moveTo>
                    <a:pt x="274904" y="106523"/>
                  </a:moveTo>
                  <a:lnTo>
                    <a:pt x="274904" y="112460"/>
                  </a:lnTo>
                  <a:lnTo>
                    <a:pt x="268968" y="112460"/>
                  </a:lnTo>
                  <a:lnTo>
                    <a:pt x="268968" y="106523"/>
                  </a:lnTo>
                  <a:close/>
                  <a:moveTo>
                    <a:pt x="6251" y="112771"/>
                  </a:moveTo>
                  <a:lnTo>
                    <a:pt x="6251" y="118707"/>
                  </a:lnTo>
                  <a:lnTo>
                    <a:pt x="315" y="118707"/>
                  </a:lnTo>
                  <a:lnTo>
                    <a:pt x="315" y="112771"/>
                  </a:lnTo>
                  <a:close/>
                  <a:moveTo>
                    <a:pt x="12498" y="112771"/>
                  </a:moveTo>
                  <a:lnTo>
                    <a:pt x="12498" y="118707"/>
                  </a:lnTo>
                  <a:lnTo>
                    <a:pt x="6562" y="118707"/>
                  </a:lnTo>
                  <a:lnTo>
                    <a:pt x="6562" y="112771"/>
                  </a:lnTo>
                  <a:close/>
                  <a:moveTo>
                    <a:pt x="18745" y="112771"/>
                  </a:moveTo>
                  <a:lnTo>
                    <a:pt x="18745" y="118707"/>
                  </a:lnTo>
                  <a:lnTo>
                    <a:pt x="12810" y="118707"/>
                  </a:lnTo>
                  <a:lnTo>
                    <a:pt x="12810" y="112771"/>
                  </a:lnTo>
                  <a:close/>
                  <a:moveTo>
                    <a:pt x="24992" y="112771"/>
                  </a:moveTo>
                  <a:lnTo>
                    <a:pt x="24992" y="118707"/>
                  </a:lnTo>
                  <a:lnTo>
                    <a:pt x="19058" y="118707"/>
                  </a:lnTo>
                  <a:lnTo>
                    <a:pt x="19058" y="112771"/>
                  </a:lnTo>
                  <a:close/>
                  <a:moveTo>
                    <a:pt x="31242" y="112771"/>
                  </a:moveTo>
                  <a:lnTo>
                    <a:pt x="31242" y="118707"/>
                  </a:lnTo>
                  <a:lnTo>
                    <a:pt x="25305" y="118707"/>
                  </a:lnTo>
                  <a:lnTo>
                    <a:pt x="25305" y="112771"/>
                  </a:lnTo>
                  <a:close/>
                  <a:moveTo>
                    <a:pt x="37489" y="112771"/>
                  </a:moveTo>
                  <a:lnTo>
                    <a:pt x="37489" y="118707"/>
                  </a:lnTo>
                  <a:lnTo>
                    <a:pt x="31553" y="118707"/>
                  </a:lnTo>
                  <a:lnTo>
                    <a:pt x="31553" y="112771"/>
                  </a:lnTo>
                  <a:close/>
                  <a:moveTo>
                    <a:pt x="43737" y="112771"/>
                  </a:moveTo>
                  <a:lnTo>
                    <a:pt x="43737" y="118707"/>
                  </a:lnTo>
                  <a:lnTo>
                    <a:pt x="37802" y="118707"/>
                  </a:lnTo>
                  <a:lnTo>
                    <a:pt x="37802" y="112771"/>
                  </a:lnTo>
                  <a:close/>
                  <a:moveTo>
                    <a:pt x="49985" y="112771"/>
                  </a:moveTo>
                  <a:lnTo>
                    <a:pt x="49985" y="118707"/>
                  </a:lnTo>
                  <a:lnTo>
                    <a:pt x="44049" y="118707"/>
                  </a:lnTo>
                  <a:lnTo>
                    <a:pt x="44049" y="112771"/>
                  </a:lnTo>
                  <a:close/>
                  <a:moveTo>
                    <a:pt x="56232" y="112771"/>
                  </a:moveTo>
                  <a:lnTo>
                    <a:pt x="56232" y="118707"/>
                  </a:lnTo>
                  <a:lnTo>
                    <a:pt x="50296" y="118707"/>
                  </a:lnTo>
                  <a:lnTo>
                    <a:pt x="50296" y="112771"/>
                  </a:lnTo>
                  <a:close/>
                  <a:moveTo>
                    <a:pt x="62480" y="112771"/>
                  </a:moveTo>
                  <a:lnTo>
                    <a:pt x="62480" y="118707"/>
                  </a:lnTo>
                  <a:lnTo>
                    <a:pt x="56545" y="118707"/>
                  </a:lnTo>
                  <a:lnTo>
                    <a:pt x="56545" y="112771"/>
                  </a:lnTo>
                  <a:close/>
                  <a:moveTo>
                    <a:pt x="68727" y="112771"/>
                  </a:moveTo>
                  <a:lnTo>
                    <a:pt x="68727" y="118707"/>
                  </a:lnTo>
                  <a:lnTo>
                    <a:pt x="62792" y="118707"/>
                  </a:lnTo>
                  <a:lnTo>
                    <a:pt x="62792" y="112771"/>
                  </a:lnTo>
                  <a:close/>
                  <a:moveTo>
                    <a:pt x="74975" y="112771"/>
                  </a:moveTo>
                  <a:lnTo>
                    <a:pt x="74975" y="118707"/>
                  </a:lnTo>
                  <a:lnTo>
                    <a:pt x="69039" y="118707"/>
                  </a:lnTo>
                  <a:lnTo>
                    <a:pt x="69039" y="112771"/>
                  </a:lnTo>
                  <a:close/>
                  <a:moveTo>
                    <a:pt x="81223" y="112771"/>
                  </a:moveTo>
                  <a:lnTo>
                    <a:pt x="81223" y="118707"/>
                  </a:lnTo>
                  <a:lnTo>
                    <a:pt x="75286" y="118707"/>
                  </a:lnTo>
                  <a:lnTo>
                    <a:pt x="75286" y="112771"/>
                  </a:lnTo>
                  <a:close/>
                  <a:moveTo>
                    <a:pt x="87470" y="112771"/>
                  </a:moveTo>
                  <a:lnTo>
                    <a:pt x="87470" y="118707"/>
                  </a:lnTo>
                  <a:lnTo>
                    <a:pt x="81535" y="118707"/>
                  </a:lnTo>
                  <a:lnTo>
                    <a:pt x="81535" y="112771"/>
                  </a:lnTo>
                  <a:close/>
                  <a:moveTo>
                    <a:pt x="93718" y="112771"/>
                  </a:moveTo>
                  <a:lnTo>
                    <a:pt x="93718" y="118707"/>
                  </a:lnTo>
                  <a:lnTo>
                    <a:pt x="87784" y="118707"/>
                  </a:lnTo>
                  <a:lnTo>
                    <a:pt x="87784" y="112771"/>
                  </a:lnTo>
                  <a:close/>
                  <a:moveTo>
                    <a:pt x="99967" y="112771"/>
                  </a:moveTo>
                  <a:lnTo>
                    <a:pt x="99967" y="118707"/>
                  </a:lnTo>
                  <a:lnTo>
                    <a:pt x="94031" y="118707"/>
                  </a:lnTo>
                  <a:lnTo>
                    <a:pt x="94031" y="112771"/>
                  </a:lnTo>
                  <a:close/>
                  <a:moveTo>
                    <a:pt x="106214" y="112771"/>
                  </a:moveTo>
                  <a:lnTo>
                    <a:pt x="106214" y="118707"/>
                  </a:lnTo>
                  <a:lnTo>
                    <a:pt x="100278" y="118707"/>
                  </a:lnTo>
                  <a:lnTo>
                    <a:pt x="100278" y="112771"/>
                  </a:lnTo>
                  <a:close/>
                  <a:moveTo>
                    <a:pt x="112461" y="112771"/>
                  </a:moveTo>
                  <a:lnTo>
                    <a:pt x="112461" y="118707"/>
                  </a:lnTo>
                  <a:lnTo>
                    <a:pt x="106527" y="118707"/>
                  </a:lnTo>
                  <a:lnTo>
                    <a:pt x="106527" y="112771"/>
                  </a:lnTo>
                  <a:close/>
                  <a:moveTo>
                    <a:pt x="118710" y="112771"/>
                  </a:moveTo>
                  <a:lnTo>
                    <a:pt x="118710" y="118707"/>
                  </a:lnTo>
                  <a:lnTo>
                    <a:pt x="112774" y="118707"/>
                  </a:lnTo>
                  <a:lnTo>
                    <a:pt x="112774" y="112771"/>
                  </a:lnTo>
                  <a:close/>
                  <a:moveTo>
                    <a:pt x="124957" y="112771"/>
                  </a:moveTo>
                  <a:lnTo>
                    <a:pt x="124957" y="118707"/>
                  </a:lnTo>
                  <a:lnTo>
                    <a:pt x="119021" y="118707"/>
                  </a:lnTo>
                  <a:lnTo>
                    <a:pt x="119021" y="112771"/>
                  </a:lnTo>
                  <a:close/>
                  <a:moveTo>
                    <a:pt x="131204" y="112771"/>
                  </a:moveTo>
                  <a:lnTo>
                    <a:pt x="131204" y="118707"/>
                  </a:lnTo>
                  <a:lnTo>
                    <a:pt x="125270" y="118707"/>
                  </a:lnTo>
                  <a:lnTo>
                    <a:pt x="125270" y="112771"/>
                  </a:lnTo>
                  <a:close/>
                  <a:moveTo>
                    <a:pt x="137451" y="112771"/>
                  </a:moveTo>
                  <a:lnTo>
                    <a:pt x="137451" y="118707"/>
                  </a:lnTo>
                  <a:lnTo>
                    <a:pt x="131517" y="118707"/>
                  </a:lnTo>
                  <a:lnTo>
                    <a:pt x="131517" y="112771"/>
                  </a:lnTo>
                  <a:close/>
                  <a:moveTo>
                    <a:pt x="143702" y="112771"/>
                  </a:moveTo>
                  <a:lnTo>
                    <a:pt x="143702" y="118707"/>
                  </a:lnTo>
                  <a:lnTo>
                    <a:pt x="137766" y="118707"/>
                  </a:lnTo>
                  <a:lnTo>
                    <a:pt x="137766" y="112771"/>
                  </a:lnTo>
                  <a:close/>
                  <a:moveTo>
                    <a:pt x="149949" y="112771"/>
                  </a:moveTo>
                  <a:lnTo>
                    <a:pt x="149949" y="118707"/>
                  </a:lnTo>
                  <a:lnTo>
                    <a:pt x="144015" y="118707"/>
                  </a:lnTo>
                  <a:lnTo>
                    <a:pt x="144015" y="112771"/>
                  </a:lnTo>
                  <a:close/>
                  <a:moveTo>
                    <a:pt x="156196" y="112771"/>
                  </a:moveTo>
                  <a:lnTo>
                    <a:pt x="156196" y="118707"/>
                  </a:lnTo>
                  <a:lnTo>
                    <a:pt x="150262" y="118707"/>
                  </a:lnTo>
                  <a:lnTo>
                    <a:pt x="150262" y="112771"/>
                  </a:lnTo>
                  <a:close/>
                  <a:moveTo>
                    <a:pt x="162445" y="112771"/>
                  </a:moveTo>
                  <a:lnTo>
                    <a:pt x="162445" y="118707"/>
                  </a:lnTo>
                  <a:lnTo>
                    <a:pt x="156509" y="118707"/>
                  </a:lnTo>
                  <a:lnTo>
                    <a:pt x="156509" y="112771"/>
                  </a:lnTo>
                  <a:close/>
                  <a:moveTo>
                    <a:pt x="168692" y="112771"/>
                  </a:moveTo>
                  <a:lnTo>
                    <a:pt x="168692" y="118707"/>
                  </a:lnTo>
                  <a:lnTo>
                    <a:pt x="162756" y="118707"/>
                  </a:lnTo>
                  <a:lnTo>
                    <a:pt x="162756" y="112771"/>
                  </a:lnTo>
                  <a:close/>
                  <a:moveTo>
                    <a:pt x="174939" y="112771"/>
                  </a:moveTo>
                  <a:lnTo>
                    <a:pt x="174939" y="118707"/>
                  </a:lnTo>
                  <a:lnTo>
                    <a:pt x="169005" y="118707"/>
                  </a:lnTo>
                  <a:lnTo>
                    <a:pt x="169005" y="112771"/>
                  </a:lnTo>
                  <a:close/>
                  <a:moveTo>
                    <a:pt x="181186" y="112771"/>
                  </a:moveTo>
                  <a:lnTo>
                    <a:pt x="181186" y="118707"/>
                  </a:lnTo>
                  <a:lnTo>
                    <a:pt x="175252" y="118707"/>
                  </a:lnTo>
                  <a:lnTo>
                    <a:pt x="175252" y="112771"/>
                  </a:lnTo>
                  <a:close/>
                  <a:moveTo>
                    <a:pt x="187435" y="112771"/>
                  </a:moveTo>
                  <a:lnTo>
                    <a:pt x="187435" y="118707"/>
                  </a:lnTo>
                  <a:lnTo>
                    <a:pt x="181499" y="118707"/>
                  </a:lnTo>
                  <a:lnTo>
                    <a:pt x="181499" y="112771"/>
                  </a:lnTo>
                  <a:close/>
                  <a:moveTo>
                    <a:pt x="193684" y="112771"/>
                  </a:moveTo>
                  <a:lnTo>
                    <a:pt x="193684" y="118707"/>
                  </a:lnTo>
                  <a:lnTo>
                    <a:pt x="187749" y="118707"/>
                  </a:lnTo>
                  <a:lnTo>
                    <a:pt x="187749" y="112771"/>
                  </a:lnTo>
                  <a:close/>
                  <a:moveTo>
                    <a:pt x="199931" y="112771"/>
                  </a:moveTo>
                  <a:lnTo>
                    <a:pt x="199931" y="118707"/>
                  </a:lnTo>
                  <a:lnTo>
                    <a:pt x="193996" y="118707"/>
                  </a:lnTo>
                  <a:lnTo>
                    <a:pt x="193996" y="112771"/>
                  </a:lnTo>
                  <a:close/>
                  <a:moveTo>
                    <a:pt x="206180" y="112771"/>
                  </a:moveTo>
                  <a:lnTo>
                    <a:pt x="206180" y="118707"/>
                  </a:lnTo>
                  <a:lnTo>
                    <a:pt x="200244" y="118707"/>
                  </a:lnTo>
                  <a:lnTo>
                    <a:pt x="200244" y="112771"/>
                  </a:lnTo>
                  <a:close/>
                  <a:moveTo>
                    <a:pt x="212427" y="112771"/>
                  </a:moveTo>
                  <a:lnTo>
                    <a:pt x="212427" y="118707"/>
                  </a:lnTo>
                  <a:lnTo>
                    <a:pt x="206491" y="118707"/>
                  </a:lnTo>
                  <a:lnTo>
                    <a:pt x="206491" y="112771"/>
                  </a:lnTo>
                  <a:close/>
                  <a:moveTo>
                    <a:pt x="218674" y="112771"/>
                  </a:moveTo>
                  <a:lnTo>
                    <a:pt x="218674" y="118707"/>
                  </a:lnTo>
                  <a:lnTo>
                    <a:pt x="212739" y="118707"/>
                  </a:lnTo>
                  <a:lnTo>
                    <a:pt x="212739" y="112771"/>
                  </a:lnTo>
                  <a:close/>
                  <a:moveTo>
                    <a:pt x="224921" y="112771"/>
                  </a:moveTo>
                  <a:lnTo>
                    <a:pt x="224921" y="118707"/>
                  </a:lnTo>
                  <a:lnTo>
                    <a:pt x="218987" y="118707"/>
                  </a:lnTo>
                  <a:lnTo>
                    <a:pt x="218987" y="112771"/>
                  </a:lnTo>
                  <a:close/>
                  <a:moveTo>
                    <a:pt x="231170" y="112771"/>
                  </a:moveTo>
                  <a:lnTo>
                    <a:pt x="231170" y="118707"/>
                  </a:lnTo>
                  <a:lnTo>
                    <a:pt x="225234" y="118707"/>
                  </a:lnTo>
                  <a:lnTo>
                    <a:pt x="225234" y="112771"/>
                  </a:lnTo>
                  <a:close/>
                  <a:moveTo>
                    <a:pt x="237417" y="112771"/>
                  </a:moveTo>
                  <a:lnTo>
                    <a:pt x="237417" y="118707"/>
                  </a:lnTo>
                  <a:lnTo>
                    <a:pt x="231481" y="118707"/>
                  </a:lnTo>
                  <a:lnTo>
                    <a:pt x="231481" y="112771"/>
                  </a:lnTo>
                  <a:close/>
                  <a:moveTo>
                    <a:pt x="243664" y="112771"/>
                  </a:moveTo>
                  <a:lnTo>
                    <a:pt x="243664" y="118707"/>
                  </a:lnTo>
                  <a:lnTo>
                    <a:pt x="237729" y="118707"/>
                  </a:lnTo>
                  <a:lnTo>
                    <a:pt x="237729" y="112771"/>
                  </a:lnTo>
                  <a:close/>
                  <a:moveTo>
                    <a:pt x="249911" y="112771"/>
                  </a:moveTo>
                  <a:lnTo>
                    <a:pt x="249911" y="118707"/>
                  </a:lnTo>
                  <a:lnTo>
                    <a:pt x="243977" y="118707"/>
                  </a:lnTo>
                  <a:lnTo>
                    <a:pt x="243977" y="112771"/>
                  </a:lnTo>
                  <a:close/>
                  <a:moveTo>
                    <a:pt x="256161" y="112771"/>
                  </a:moveTo>
                  <a:lnTo>
                    <a:pt x="256161" y="118707"/>
                  </a:lnTo>
                  <a:lnTo>
                    <a:pt x="250225" y="118707"/>
                  </a:lnTo>
                  <a:lnTo>
                    <a:pt x="250225" y="112771"/>
                  </a:lnTo>
                  <a:close/>
                  <a:moveTo>
                    <a:pt x="262409" y="112771"/>
                  </a:moveTo>
                  <a:lnTo>
                    <a:pt x="262409" y="118707"/>
                  </a:lnTo>
                  <a:lnTo>
                    <a:pt x="256474" y="118707"/>
                  </a:lnTo>
                  <a:lnTo>
                    <a:pt x="256474" y="112771"/>
                  </a:lnTo>
                  <a:close/>
                  <a:moveTo>
                    <a:pt x="268656" y="112771"/>
                  </a:moveTo>
                  <a:lnTo>
                    <a:pt x="268656" y="118707"/>
                  </a:lnTo>
                  <a:lnTo>
                    <a:pt x="262721" y="118707"/>
                  </a:lnTo>
                  <a:lnTo>
                    <a:pt x="262721" y="112771"/>
                  </a:lnTo>
                  <a:close/>
                  <a:moveTo>
                    <a:pt x="274904" y="112771"/>
                  </a:moveTo>
                  <a:lnTo>
                    <a:pt x="274904" y="118707"/>
                  </a:lnTo>
                  <a:lnTo>
                    <a:pt x="268968" y="118707"/>
                  </a:lnTo>
                  <a:lnTo>
                    <a:pt x="268968" y="112771"/>
                  </a:lnTo>
                  <a:close/>
                  <a:moveTo>
                    <a:pt x="6251" y="119019"/>
                  </a:moveTo>
                  <a:lnTo>
                    <a:pt x="6251" y="124954"/>
                  </a:lnTo>
                  <a:lnTo>
                    <a:pt x="315" y="124954"/>
                  </a:lnTo>
                  <a:lnTo>
                    <a:pt x="315" y="119019"/>
                  </a:lnTo>
                  <a:close/>
                  <a:moveTo>
                    <a:pt x="12498" y="119019"/>
                  </a:moveTo>
                  <a:lnTo>
                    <a:pt x="12498" y="124954"/>
                  </a:lnTo>
                  <a:lnTo>
                    <a:pt x="6562" y="124954"/>
                  </a:lnTo>
                  <a:lnTo>
                    <a:pt x="6562" y="119019"/>
                  </a:lnTo>
                  <a:close/>
                  <a:moveTo>
                    <a:pt x="18745" y="119019"/>
                  </a:moveTo>
                  <a:lnTo>
                    <a:pt x="18745" y="124954"/>
                  </a:lnTo>
                  <a:lnTo>
                    <a:pt x="12810" y="124954"/>
                  </a:lnTo>
                  <a:lnTo>
                    <a:pt x="12810" y="119019"/>
                  </a:lnTo>
                  <a:close/>
                  <a:moveTo>
                    <a:pt x="24992" y="119019"/>
                  </a:moveTo>
                  <a:lnTo>
                    <a:pt x="24992" y="124954"/>
                  </a:lnTo>
                  <a:lnTo>
                    <a:pt x="19058" y="124954"/>
                  </a:lnTo>
                  <a:lnTo>
                    <a:pt x="19058" y="119019"/>
                  </a:lnTo>
                  <a:close/>
                  <a:moveTo>
                    <a:pt x="31242" y="119019"/>
                  </a:moveTo>
                  <a:lnTo>
                    <a:pt x="31242" y="124954"/>
                  </a:lnTo>
                  <a:lnTo>
                    <a:pt x="25305" y="124954"/>
                  </a:lnTo>
                  <a:lnTo>
                    <a:pt x="25305" y="119019"/>
                  </a:lnTo>
                  <a:close/>
                  <a:moveTo>
                    <a:pt x="37489" y="119019"/>
                  </a:moveTo>
                  <a:lnTo>
                    <a:pt x="37489" y="124954"/>
                  </a:lnTo>
                  <a:lnTo>
                    <a:pt x="31553" y="124954"/>
                  </a:lnTo>
                  <a:lnTo>
                    <a:pt x="31553" y="119019"/>
                  </a:lnTo>
                  <a:close/>
                  <a:moveTo>
                    <a:pt x="43737" y="119019"/>
                  </a:moveTo>
                  <a:lnTo>
                    <a:pt x="43737" y="124954"/>
                  </a:lnTo>
                  <a:lnTo>
                    <a:pt x="37802" y="124954"/>
                  </a:lnTo>
                  <a:lnTo>
                    <a:pt x="37802" y="119019"/>
                  </a:lnTo>
                  <a:close/>
                  <a:moveTo>
                    <a:pt x="49985" y="119019"/>
                  </a:moveTo>
                  <a:lnTo>
                    <a:pt x="49985" y="124954"/>
                  </a:lnTo>
                  <a:lnTo>
                    <a:pt x="44049" y="124954"/>
                  </a:lnTo>
                  <a:lnTo>
                    <a:pt x="44049" y="119019"/>
                  </a:lnTo>
                  <a:close/>
                  <a:moveTo>
                    <a:pt x="56232" y="119019"/>
                  </a:moveTo>
                  <a:lnTo>
                    <a:pt x="56232" y="124954"/>
                  </a:lnTo>
                  <a:lnTo>
                    <a:pt x="50296" y="124954"/>
                  </a:lnTo>
                  <a:lnTo>
                    <a:pt x="50296" y="119019"/>
                  </a:lnTo>
                  <a:close/>
                  <a:moveTo>
                    <a:pt x="62480" y="119019"/>
                  </a:moveTo>
                  <a:lnTo>
                    <a:pt x="62480" y="124954"/>
                  </a:lnTo>
                  <a:lnTo>
                    <a:pt x="56545" y="124954"/>
                  </a:lnTo>
                  <a:lnTo>
                    <a:pt x="56545" y="119019"/>
                  </a:lnTo>
                  <a:close/>
                  <a:moveTo>
                    <a:pt x="68727" y="119019"/>
                  </a:moveTo>
                  <a:lnTo>
                    <a:pt x="68727" y="124954"/>
                  </a:lnTo>
                  <a:lnTo>
                    <a:pt x="62792" y="124954"/>
                  </a:lnTo>
                  <a:lnTo>
                    <a:pt x="62792" y="119019"/>
                  </a:lnTo>
                  <a:close/>
                  <a:moveTo>
                    <a:pt x="74975" y="119019"/>
                  </a:moveTo>
                  <a:lnTo>
                    <a:pt x="74975" y="124954"/>
                  </a:lnTo>
                  <a:lnTo>
                    <a:pt x="69039" y="124954"/>
                  </a:lnTo>
                  <a:lnTo>
                    <a:pt x="69039" y="119019"/>
                  </a:lnTo>
                  <a:close/>
                  <a:moveTo>
                    <a:pt x="81223" y="119019"/>
                  </a:moveTo>
                  <a:lnTo>
                    <a:pt x="81223" y="124954"/>
                  </a:lnTo>
                  <a:lnTo>
                    <a:pt x="75286" y="124954"/>
                  </a:lnTo>
                  <a:lnTo>
                    <a:pt x="75286" y="119019"/>
                  </a:lnTo>
                  <a:close/>
                  <a:moveTo>
                    <a:pt x="87470" y="119019"/>
                  </a:moveTo>
                  <a:lnTo>
                    <a:pt x="87470" y="124954"/>
                  </a:lnTo>
                  <a:lnTo>
                    <a:pt x="81535" y="124954"/>
                  </a:lnTo>
                  <a:lnTo>
                    <a:pt x="81535" y="119019"/>
                  </a:lnTo>
                  <a:close/>
                  <a:moveTo>
                    <a:pt x="93718" y="119019"/>
                  </a:moveTo>
                  <a:lnTo>
                    <a:pt x="93718" y="124954"/>
                  </a:lnTo>
                  <a:lnTo>
                    <a:pt x="87784" y="124954"/>
                  </a:lnTo>
                  <a:lnTo>
                    <a:pt x="87784" y="119019"/>
                  </a:lnTo>
                  <a:close/>
                  <a:moveTo>
                    <a:pt x="99967" y="119019"/>
                  </a:moveTo>
                  <a:lnTo>
                    <a:pt x="99967" y="124954"/>
                  </a:lnTo>
                  <a:lnTo>
                    <a:pt x="94031" y="124954"/>
                  </a:lnTo>
                  <a:lnTo>
                    <a:pt x="94031" y="119019"/>
                  </a:lnTo>
                  <a:close/>
                  <a:moveTo>
                    <a:pt x="106214" y="119019"/>
                  </a:moveTo>
                  <a:lnTo>
                    <a:pt x="106214" y="124954"/>
                  </a:lnTo>
                  <a:lnTo>
                    <a:pt x="100278" y="124954"/>
                  </a:lnTo>
                  <a:lnTo>
                    <a:pt x="100278" y="119019"/>
                  </a:lnTo>
                  <a:close/>
                  <a:moveTo>
                    <a:pt x="112461" y="119019"/>
                  </a:moveTo>
                  <a:lnTo>
                    <a:pt x="112461" y="124954"/>
                  </a:lnTo>
                  <a:lnTo>
                    <a:pt x="106527" y="124954"/>
                  </a:lnTo>
                  <a:lnTo>
                    <a:pt x="106527" y="119019"/>
                  </a:lnTo>
                  <a:close/>
                  <a:moveTo>
                    <a:pt x="118710" y="119019"/>
                  </a:moveTo>
                  <a:lnTo>
                    <a:pt x="118710" y="124954"/>
                  </a:lnTo>
                  <a:lnTo>
                    <a:pt x="112774" y="124954"/>
                  </a:lnTo>
                  <a:lnTo>
                    <a:pt x="112774" y="119019"/>
                  </a:lnTo>
                  <a:close/>
                  <a:moveTo>
                    <a:pt x="124957" y="119019"/>
                  </a:moveTo>
                  <a:lnTo>
                    <a:pt x="124957" y="124954"/>
                  </a:lnTo>
                  <a:lnTo>
                    <a:pt x="119021" y="124954"/>
                  </a:lnTo>
                  <a:lnTo>
                    <a:pt x="119021" y="119019"/>
                  </a:lnTo>
                  <a:close/>
                  <a:moveTo>
                    <a:pt x="131204" y="119019"/>
                  </a:moveTo>
                  <a:lnTo>
                    <a:pt x="131204" y="124954"/>
                  </a:lnTo>
                  <a:lnTo>
                    <a:pt x="125270" y="124954"/>
                  </a:lnTo>
                  <a:lnTo>
                    <a:pt x="125270" y="119019"/>
                  </a:lnTo>
                  <a:close/>
                  <a:moveTo>
                    <a:pt x="137451" y="119019"/>
                  </a:moveTo>
                  <a:lnTo>
                    <a:pt x="137451" y="124954"/>
                  </a:lnTo>
                  <a:lnTo>
                    <a:pt x="131517" y="124954"/>
                  </a:lnTo>
                  <a:lnTo>
                    <a:pt x="131517" y="119019"/>
                  </a:lnTo>
                  <a:close/>
                  <a:moveTo>
                    <a:pt x="143702" y="119019"/>
                  </a:moveTo>
                  <a:lnTo>
                    <a:pt x="143702" y="124954"/>
                  </a:lnTo>
                  <a:lnTo>
                    <a:pt x="137766" y="124954"/>
                  </a:lnTo>
                  <a:lnTo>
                    <a:pt x="137766" y="119019"/>
                  </a:lnTo>
                  <a:close/>
                  <a:moveTo>
                    <a:pt x="149949" y="119019"/>
                  </a:moveTo>
                  <a:lnTo>
                    <a:pt x="149949" y="124954"/>
                  </a:lnTo>
                  <a:lnTo>
                    <a:pt x="144015" y="124954"/>
                  </a:lnTo>
                  <a:lnTo>
                    <a:pt x="144015" y="119019"/>
                  </a:lnTo>
                  <a:close/>
                  <a:moveTo>
                    <a:pt x="156196" y="119019"/>
                  </a:moveTo>
                  <a:lnTo>
                    <a:pt x="156196" y="124954"/>
                  </a:lnTo>
                  <a:lnTo>
                    <a:pt x="150262" y="124954"/>
                  </a:lnTo>
                  <a:lnTo>
                    <a:pt x="150262" y="119019"/>
                  </a:lnTo>
                  <a:close/>
                  <a:moveTo>
                    <a:pt x="162445" y="119019"/>
                  </a:moveTo>
                  <a:lnTo>
                    <a:pt x="162445" y="124954"/>
                  </a:lnTo>
                  <a:lnTo>
                    <a:pt x="156509" y="124954"/>
                  </a:lnTo>
                  <a:lnTo>
                    <a:pt x="156509" y="119019"/>
                  </a:lnTo>
                  <a:close/>
                  <a:moveTo>
                    <a:pt x="168692" y="119019"/>
                  </a:moveTo>
                  <a:lnTo>
                    <a:pt x="168692" y="124954"/>
                  </a:lnTo>
                  <a:lnTo>
                    <a:pt x="162756" y="124954"/>
                  </a:lnTo>
                  <a:lnTo>
                    <a:pt x="162756" y="119019"/>
                  </a:lnTo>
                  <a:close/>
                  <a:moveTo>
                    <a:pt x="174939" y="119019"/>
                  </a:moveTo>
                  <a:lnTo>
                    <a:pt x="174939" y="124954"/>
                  </a:lnTo>
                  <a:lnTo>
                    <a:pt x="169005" y="124954"/>
                  </a:lnTo>
                  <a:lnTo>
                    <a:pt x="169005" y="119019"/>
                  </a:lnTo>
                  <a:close/>
                  <a:moveTo>
                    <a:pt x="181186" y="119019"/>
                  </a:moveTo>
                  <a:lnTo>
                    <a:pt x="181186" y="124954"/>
                  </a:lnTo>
                  <a:lnTo>
                    <a:pt x="175252" y="124954"/>
                  </a:lnTo>
                  <a:lnTo>
                    <a:pt x="175252" y="119019"/>
                  </a:lnTo>
                  <a:close/>
                  <a:moveTo>
                    <a:pt x="187435" y="119019"/>
                  </a:moveTo>
                  <a:lnTo>
                    <a:pt x="187435" y="124954"/>
                  </a:lnTo>
                  <a:lnTo>
                    <a:pt x="181499" y="124954"/>
                  </a:lnTo>
                  <a:lnTo>
                    <a:pt x="181499" y="119019"/>
                  </a:lnTo>
                  <a:close/>
                  <a:moveTo>
                    <a:pt x="193684" y="119019"/>
                  </a:moveTo>
                  <a:lnTo>
                    <a:pt x="193684" y="124954"/>
                  </a:lnTo>
                  <a:lnTo>
                    <a:pt x="187749" y="124954"/>
                  </a:lnTo>
                  <a:lnTo>
                    <a:pt x="187749" y="119019"/>
                  </a:lnTo>
                  <a:close/>
                  <a:moveTo>
                    <a:pt x="199931" y="119019"/>
                  </a:moveTo>
                  <a:lnTo>
                    <a:pt x="199931" y="124954"/>
                  </a:lnTo>
                  <a:lnTo>
                    <a:pt x="193996" y="124954"/>
                  </a:lnTo>
                  <a:lnTo>
                    <a:pt x="193996" y="119019"/>
                  </a:lnTo>
                  <a:close/>
                  <a:moveTo>
                    <a:pt x="206180" y="119019"/>
                  </a:moveTo>
                  <a:lnTo>
                    <a:pt x="206180" y="124954"/>
                  </a:lnTo>
                  <a:lnTo>
                    <a:pt x="200244" y="124954"/>
                  </a:lnTo>
                  <a:lnTo>
                    <a:pt x="200244" y="119019"/>
                  </a:lnTo>
                  <a:close/>
                  <a:moveTo>
                    <a:pt x="212427" y="119019"/>
                  </a:moveTo>
                  <a:lnTo>
                    <a:pt x="212427" y="124954"/>
                  </a:lnTo>
                  <a:lnTo>
                    <a:pt x="206491" y="124954"/>
                  </a:lnTo>
                  <a:lnTo>
                    <a:pt x="206491" y="119019"/>
                  </a:lnTo>
                  <a:close/>
                  <a:moveTo>
                    <a:pt x="218674" y="119019"/>
                  </a:moveTo>
                  <a:lnTo>
                    <a:pt x="218674" y="124954"/>
                  </a:lnTo>
                  <a:lnTo>
                    <a:pt x="212739" y="124954"/>
                  </a:lnTo>
                  <a:lnTo>
                    <a:pt x="212739" y="119019"/>
                  </a:lnTo>
                  <a:close/>
                  <a:moveTo>
                    <a:pt x="224921" y="119019"/>
                  </a:moveTo>
                  <a:lnTo>
                    <a:pt x="224921" y="124954"/>
                  </a:lnTo>
                  <a:lnTo>
                    <a:pt x="218987" y="124954"/>
                  </a:lnTo>
                  <a:lnTo>
                    <a:pt x="218987" y="119019"/>
                  </a:lnTo>
                  <a:close/>
                  <a:moveTo>
                    <a:pt x="231170" y="119019"/>
                  </a:moveTo>
                  <a:lnTo>
                    <a:pt x="231170" y="124954"/>
                  </a:lnTo>
                  <a:lnTo>
                    <a:pt x="225234" y="124954"/>
                  </a:lnTo>
                  <a:lnTo>
                    <a:pt x="225234" y="119019"/>
                  </a:lnTo>
                  <a:close/>
                  <a:moveTo>
                    <a:pt x="237417" y="119019"/>
                  </a:moveTo>
                  <a:lnTo>
                    <a:pt x="237417" y="124954"/>
                  </a:lnTo>
                  <a:lnTo>
                    <a:pt x="231481" y="124954"/>
                  </a:lnTo>
                  <a:lnTo>
                    <a:pt x="231481" y="119019"/>
                  </a:lnTo>
                  <a:close/>
                  <a:moveTo>
                    <a:pt x="243664" y="119019"/>
                  </a:moveTo>
                  <a:lnTo>
                    <a:pt x="243664" y="124954"/>
                  </a:lnTo>
                  <a:lnTo>
                    <a:pt x="237729" y="124954"/>
                  </a:lnTo>
                  <a:lnTo>
                    <a:pt x="237729" y="119019"/>
                  </a:lnTo>
                  <a:close/>
                  <a:moveTo>
                    <a:pt x="249911" y="119019"/>
                  </a:moveTo>
                  <a:lnTo>
                    <a:pt x="249911" y="124954"/>
                  </a:lnTo>
                  <a:lnTo>
                    <a:pt x="243977" y="124954"/>
                  </a:lnTo>
                  <a:lnTo>
                    <a:pt x="243977" y="119019"/>
                  </a:lnTo>
                  <a:close/>
                  <a:moveTo>
                    <a:pt x="256161" y="119019"/>
                  </a:moveTo>
                  <a:lnTo>
                    <a:pt x="256161" y="124954"/>
                  </a:lnTo>
                  <a:lnTo>
                    <a:pt x="250225" y="124954"/>
                  </a:lnTo>
                  <a:lnTo>
                    <a:pt x="250225" y="119019"/>
                  </a:lnTo>
                  <a:close/>
                  <a:moveTo>
                    <a:pt x="262409" y="119019"/>
                  </a:moveTo>
                  <a:lnTo>
                    <a:pt x="262409" y="124954"/>
                  </a:lnTo>
                  <a:lnTo>
                    <a:pt x="256474" y="124954"/>
                  </a:lnTo>
                  <a:lnTo>
                    <a:pt x="256474" y="119019"/>
                  </a:lnTo>
                  <a:close/>
                  <a:moveTo>
                    <a:pt x="268656" y="119019"/>
                  </a:moveTo>
                  <a:lnTo>
                    <a:pt x="268656" y="124954"/>
                  </a:lnTo>
                  <a:lnTo>
                    <a:pt x="262721" y="124954"/>
                  </a:lnTo>
                  <a:lnTo>
                    <a:pt x="262721" y="119019"/>
                  </a:lnTo>
                  <a:close/>
                  <a:moveTo>
                    <a:pt x="274904" y="119019"/>
                  </a:moveTo>
                  <a:lnTo>
                    <a:pt x="274904" y="124954"/>
                  </a:lnTo>
                  <a:lnTo>
                    <a:pt x="268968" y="124954"/>
                  </a:lnTo>
                  <a:lnTo>
                    <a:pt x="268968" y="119019"/>
                  </a:lnTo>
                  <a:close/>
                  <a:moveTo>
                    <a:pt x="6251" y="125266"/>
                  </a:moveTo>
                  <a:lnTo>
                    <a:pt x="6251" y="131201"/>
                  </a:lnTo>
                  <a:lnTo>
                    <a:pt x="315" y="131201"/>
                  </a:lnTo>
                  <a:lnTo>
                    <a:pt x="315" y="125266"/>
                  </a:lnTo>
                  <a:close/>
                  <a:moveTo>
                    <a:pt x="12498" y="125266"/>
                  </a:moveTo>
                  <a:lnTo>
                    <a:pt x="12498" y="131201"/>
                  </a:lnTo>
                  <a:lnTo>
                    <a:pt x="6562" y="131201"/>
                  </a:lnTo>
                  <a:lnTo>
                    <a:pt x="6562" y="125266"/>
                  </a:lnTo>
                  <a:close/>
                  <a:moveTo>
                    <a:pt x="18745" y="125266"/>
                  </a:moveTo>
                  <a:lnTo>
                    <a:pt x="18745" y="131201"/>
                  </a:lnTo>
                  <a:lnTo>
                    <a:pt x="12810" y="131201"/>
                  </a:lnTo>
                  <a:lnTo>
                    <a:pt x="12810" y="125266"/>
                  </a:lnTo>
                  <a:close/>
                  <a:moveTo>
                    <a:pt x="24992" y="125266"/>
                  </a:moveTo>
                  <a:lnTo>
                    <a:pt x="24992" y="131201"/>
                  </a:lnTo>
                  <a:lnTo>
                    <a:pt x="19058" y="131201"/>
                  </a:lnTo>
                  <a:lnTo>
                    <a:pt x="19058" y="125266"/>
                  </a:lnTo>
                  <a:close/>
                  <a:moveTo>
                    <a:pt x="31242" y="125266"/>
                  </a:moveTo>
                  <a:lnTo>
                    <a:pt x="31242" y="131201"/>
                  </a:lnTo>
                  <a:lnTo>
                    <a:pt x="25305" y="131201"/>
                  </a:lnTo>
                  <a:lnTo>
                    <a:pt x="25305" y="125266"/>
                  </a:lnTo>
                  <a:close/>
                  <a:moveTo>
                    <a:pt x="37489" y="125266"/>
                  </a:moveTo>
                  <a:lnTo>
                    <a:pt x="37489" y="131201"/>
                  </a:lnTo>
                  <a:lnTo>
                    <a:pt x="31553" y="131201"/>
                  </a:lnTo>
                  <a:lnTo>
                    <a:pt x="31553" y="125266"/>
                  </a:lnTo>
                  <a:close/>
                  <a:moveTo>
                    <a:pt x="43737" y="125266"/>
                  </a:moveTo>
                  <a:lnTo>
                    <a:pt x="43737" y="131201"/>
                  </a:lnTo>
                  <a:lnTo>
                    <a:pt x="37802" y="131201"/>
                  </a:lnTo>
                  <a:lnTo>
                    <a:pt x="37802" y="125266"/>
                  </a:lnTo>
                  <a:close/>
                  <a:moveTo>
                    <a:pt x="49985" y="125266"/>
                  </a:moveTo>
                  <a:lnTo>
                    <a:pt x="49985" y="131201"/>
                  </a:lnTo>
                  <a:lnTo>
                    <a:pt x="44049" y="131201"/>
                  </a:lnTo>
                  <a:lnTo>
                    <a:pt x="44049" y="125266"/>
                  </a:lnTo>
                  <a:close/>
                  <a:moveTo>
                    <a:pt x="56232" y="125266"/>
                  </a:moveTo>
                  <a:lnTo>
                    <a:pt x="56232" y="131201"/>
                  </a:lnTo>
                  <a:lnTo>
                    <a:pt x="50296" y="131201"/>
                  </a:lnTo>
                  <a:lnTo>
                    <a:pt x="50296" y="125266"/>
                  </a:lnTo>
                  <a:close/>
                  <a:moveTo>
                    <a:pt x="62480" y="125266"/>
                  </a:moveTo>
                  <a:lnTo>
                    <a:pt x="62480" y="131201"/>
                  </a:lnTo>
                  <a:lnTo>
                    <a:pt x="56545" y="131201"/>
                  </a:lnTo>
                  <a:lnTo>
                    <a:pt x="56545" y="125266"/>
                  </a:lnTo>
                  <a:close/>
                  <a:moveTo>
                    <a:pt x="68727" y="125266"/>
                  </a:moveTo>
                  <a:lnTo>
                    <a:pt x="68727" y="131201"/>
                  </a:lnTo>
                  <a:lnTo>
                    <a:pt x="62792" y="131201"/>
                  </a:lnTo>
                  <a:lnTo>
                    <a:pt x="62792" y="125266"/>
                  </a:lnTo>
                  <a:close/>
                  <a:moveTo>
                    <a:pt x="74975" y="125266"/>
                  </a:moveTo>
                  <a:lnTo>
                    <a:pt x="74975" y="131201"/>
                  </a:lnTo>
                  <a:lnTo>
                    <a:pt x="69039" y="131201"/>
                  </a:lnTo>
                  <a:lnTo>
                    <a:pt x="69039" y="125266"/>
                  </a:lnTo>
                  <a:close/>
                  <a:moveTo>
                    <a:pt x="81223" y="125266"/>
                  </a:moveTo>
                  <a:lnTo>
                    <a:pt x="81223" y="131201"/>
                  </a:lnTo>
                  <a:lnTo>
                    <a:pt x="75286" y="131201"/>
                  </a:lnTo>
                  <a:lnTo>
                    <a:pt x="75286" y="125266"/>
                  </a:lnTo>
                  <a:close/>
                  <a:moveTo>
                    <a:pt x="87470" y="125266"/>
                  </a:moveTo>
                  <a:lnTo>
                    <a:pt x="87470" y="131201"/>
                  </a:lnTo>
                  <a:lnTo>
                    <a:pt x="81535" y="131201"/>
                  </a:lnTo>
                  <a:lnTo>
                    <a:pt x="81535" y="125266"/>
                  </a:lnTo>
                  <a:close/>
                  <a:moveTo>
                    <a:pt x="93718" y="125266"/>
                  </a:moveTo>
                  <a:lnTo>
                    <a:pt x="93718" y="131201"/>
                  </a:lnTo>
                  <a:lnTo>
                    <a:pt x="87784" y="131201"/>
                  </a:lnTo>
                  <a:lnTo>
                    <a:pt x="87784" y="125266"/>
                  </a:lnTo>
                  <a:close/>
                  <a:moveTo>
                    <a:pt x="99967" y="125266"/>
                  </a:moveTo>
                  <a:lnTo>
                    <a:pt x="99967" y="131201"/>
                  </a:lnTo>
                  <a:lnTo>
                    <a:pt x="94031" y="131201"/>
                  </a:lnTo>
                  <a:lnTo>
                    <a:pt x="94031" y="125266"/>
                  </a:lnTo>
                  <a:close/>
                  <a:moveTo>
                    <a:pt x="106214" y="125266"/>
                  </a:moveTo>
                  <a:lnTo>
                    <a:pt x="106214" y="131201"/>
                  </a:lnTo>
                  <a:lnTo>
                    <a:pt x="100278" y="131201"/>
                  </a:lnTo>
                  <a:lnTo>
                    <a:pt x="100278" y="125266"/>
                  </a:lnTo>
                  <a:close/>
                  <a:moveTo>
                    <a:pt x="112461" y="125266"/>
                  </a:moveTo>
                  <a:lnTo>
                    <a:pt x="112461" y="131201"/>
                  </a:lnTo>
                  <a:lnTo>
                    <a:pt x="106527" y="131201"/>
                  </a:lnTo>
                  <a:lnTo>
                    <a:pt x="106527" y="125266"/>
                  </a:lnTo>
                  <a:close/>
                  <a:moveTo>
                    <a:pt x="118710" y="125266"/>
                  </a:moveTo>
                  <a:lnTo>
                    <a:pt x="118710" y="131201"/>
                  </a:lnTo>
                  <a:lnTo>
                    <a:pt x="112774" y="131201"/>
                  </a:lnTo>
                  <a:lnTo>
                    <a:pt x="112774" y="125266"/>
                  </a:lnTo>
                  <a:close/>
                  <a:moveTo>
                    <a:pt x="124957" y="125266"/>
                  </a:moveTo>
                  <a:lnTo>
                    <a:pt x="124957" y="131201"/>
                  </a:lnTo>
                  <a:lnTo>
                    <a:pt x="119021" y="131201"/>
                  </a:lnTo>
                  <a:lnTo>
                    <a:pt x="119021" y="125266"/>
                  </a:lnTo>
                  <a:close/>
                  <a:moveTo>
                    <a:pt x="131204" y="125266"/>
                  </a:moveTo>
                  <a:lnTo>
                    <a:pt x="131204" y="131201"/>
                  </a:lnTo>
                  <a:lnTo>
                    <a:pt x="125270" y="131201"/>
                  </a:lnTo>
                  <a:lnTo>
                    <a:pt x="125270" y="125266"/>
                  </a:lnTo>
                  <a:close/>
                  <a:moveTo>
                    <a:pt x="137451" y="125266"/>
                  </a:moveTo>
                  <a:lnTo>
                    <a:pt x="137451" y="131201"/>
                  </a:lnTo>
                  <a:lnTo>
                    <a:pt x="131517" y="131201"/>
                  </a:lnTo>
                  <a:lnTo>
                    <a:pt x="131517" y="125266"/>
                  </a:lnTo>
                  <a:close/>
                  <a:moveTo>
                    <a:pt x="143702" y="125266"/>
                  </a:moveTo>
                  <a:lnTo>
                    <a:pt x="143702" y="131201"/>
                  </a:lnTo>
                  <a:lnTo>
                    <a:pt x="137766" y="131201"/>
                  </a:lnTo>
                  <a:lnTo>
                    <a:pt x="137766" y="125266"/>
                  </a:lnTo>
                  <a:close/>
                  <a:moveTo>
                    <a:pt x="149949" y="125266"/>
                  </a:moveTo>
                  <a:lnTo>
                    <a:pt x="149949" y="131201"/>
                  </a:lnTo>
                  <a:lnTo>
                    <a:pt x="144015" y="131201"/>
                  </a:lnTo>
                  <a:lnTo>
                    <a:pt x="144015" y="125266"/>
                  </a:lnTo>
                  <a:close/>
                  <a:moveTo>
                    <a:pt x="156196" y="125266"/>
                  </a:moveTo>
                  <a:lnTo>
                    <a:pt x="156196" y="131201"/>
                  </a:lnTo>
                  <a:lnTo>
                    <a:pt x="150262" y="131201"/>
                  </a:lnTo>
                  <a:lnTo>
                    <a:pt x="150262" y="125266"/>
                  </a:lnTo>
                  <a:close/>
                  <a:moveTo>
                    <a:pt x="162445" y="125266"/>
                  </a:moveTo>
                  <a:lnTo>
                    <a:pt x="162445" y="131201"/>
                  </a:lnTo>
                  <a:lnTo>
                    <a:pt x="156509" y="131201"/>
                  </a:lnTo>
                  <a:lnTo>
                    <a:pt x="156509" y="125266"/>
                  </a:lnTo>
                  <a:close/>
                  <a:moveTo>
                    <a:pt x="168692" y="125266"/>
                  </a:moveTo>
                  <a:lnTo>
                    <a:pt x="168692" y="131201"/>
                  </a:lnTo>
                  <a:lnTo>
                    <a:pt x="162756" y="131201"/>
                  </a:lnTo>
                  <a:lnTo>
                    <a:pt x="162756" y="125266"/>
                  </a:lnTo>
                  <a:close/>
                  <a:moveTo>
                    <a:pt x="174939" y="125266"/>
                  </a:moveTo>
                  <a:lnTo>
                    <a:pt x="174939" y="131201"/>
                  </a:lnTo>
                  <a:lnTo>
                    <a:pt x="169005" y="131201"/>
                  </a:lnTo>
                  <a:lnTo>
                    <a:pt x="169005" y="125266"/>
                  </a:lnTo>
                  <a:close/>
                  <a:moveTo>
                    <a:pt x="181186" y="125266"/>
                  </a:moveTo>
                  <a:lnTo>
                    <a:pt x="181186" y="131201"/>
                  </a:lnTo>
                  <a:lnTo>
                    <a:pt x="175252" y="131201"/>
                  </a:lnTo>
                  <a:lnTo>
                    <a:pt x="175252" y="125266"/>
                  </a:lnTo>
                  <a:close/>
                  <a:moveTo>
                    <a:pt x="187435" y="125266"/>
                  </a:moveTo>
                  <a:lnTo>
                    <a:pt x="187435" y="131201"/>
                  </a:lnTo>
                  <a:lnTo>
                    <a:pt x="181499" y="131201"/>
                  </a:lnTo>
                  <a:lnTo>
                    <a:pt x="181499" y="125266"/>
                  </a:lnTo>
                  <a:close/>
                  <a:moveTo>
                    <a:pt x="193682" y="125266"/>
                  </a:moveTo>
                  <a:lnTo>
                    <a:pt x="193682" y="131201"/>
                  </a:lnTo>
                  <a:lnTo>
                    <a:pt x="187746" y="131201"/>
                  </a:lnTo>
                  <a:lnTo>
                    <a:pt x="187746" y="125266"/>
                  </a:lnTo>
                  <a:close/>
                  <a:moveTo>
                    <a:pt x="199931" y="125266"/>
                  </a:moveTo>
                  <a:lnTo>
                    <a:pt x="199931" y="131201"/>
                  </a:lnTo>
                  <a:lnTo>
                    <a:pt x="193996" y="131201"/>
                  </a:lnTo>
                  <a:lnTo>
                    <a:pt x="193996" y="125266"/>
                  </a:lnTo>
                  <a:close/>
                  <a:moveTo>
                    <a:pt x="206180" y="125266"/>
                  </a:moveTo>
                  <a:lnTo>
                    <a:pt x="206180" y="131201"/>
                  </a:lnTo>
                  <a:lnTo>
                    <a:pt x="200244" y="131201"/>
                  </a:lnTo>
                  <a:lnTo>
                    <a:pt x="200244" y="125266"/>
                  </a:lnTo>
                  <a:close/>
                  <a:moveTo>
                    <a:pt x="212427" y="125266"/>
                  </a:moveTo>
                  <a:lnTo>
                    <a:pt x="212427" y="131201"/>
                  </a:lnTo>
                  <a:lnTo>
                    <a:pt x="206491" y="131201"/>
                  </a:lnTo>
                  <a:lnTo>
                    <a:pt x="206491" y="125266"/>
                  </a:lnTo>
                  <a:close/>
                  <a:moveTo>
                    <a:pt x="218674" y="125266"/>
                  </a:moveTo>
                  <a:lnTo>
                    <a:pt x="218674" y="131201"/>
                  </a:lnTo>
                  <a:lnTo>
                    <a:pt x="212739" y="131201"/>
                  </a:lnTo>
                  <a:lnTo>
                    <a:pt x="212739" y="125266"/>
                  </a:lnTo>
                  <a:close/>
                  <a:moveTo>
                    <a:pt x="224921" y="125266"/>
                  </a:moveTo>
                  <a:lnTo>
                    <a:pt x="224921" y="131201"/>
                  </a:lnTo>
                  <a:lnTo>
                    <a:pt x="218987" y="131201"/>
                  </a:lnTo>
                  <a:lnTo>
                    <a:pt x="218987" y="125266"/>
                  </a:lnTo>
                  <a:close/>
                  <a:moveTo>
                    <a:pt x="231170" y="125266"/>
                  </a:moveTo>
                  <a:lnTo>
                    <a:pt x="231170" y="131201"/>
                  </a:lnTo>
                  <a:lnTo>
                    <a:pt x="225234" y="131201"/>
                  </a:lnTo>
                  <a:lnTo>
                    <a:pt x="225234" y="125266"/>
                  </a:lnTo>
                  <a:close/>
                  <a:moveTo>
                    <a:pt x="237417" y="125266"/>
                  </a:moveTo>
                  <a:lnTo>
                    <a:pt x="237417" y="131201"/>
                  </a:lnTo>
                  <a:lnTo>
                    <a:pt x="231481" y="131201"/>
                  </a:lnTo>
                  <a:lnTo>
                    <a:pt x="231481" y="125266"/>
                  </a:lnTo>
                  <a:close/>
                  <a:moveTo>
                    <a:pt x="243664" y="125266"/>
                  </a:moveTo>
                  <a:lnTo>
                    <a:pt x="243664" y="131201"/>
                  </a:lnTo>
                  <a:lnTo>
                    <a:pt x="237729" y="131201"/>
                  </a:lnTo>
                  <a:lnTo>
                    <a:pt x="237729" y="125266"/>
                  </a:lnTo>
                  <a:close/>
                  <a:moveTo>
                    <a:pt x="249911" y="125266"/>
                  </a:moveTo>
                  <a:lnTo>
                    <a:pt x="249911" y="131201"/>
                  </a:lnTo>
                  <a:lnTo>
                    <a:pt x="243977" y="131201"/>
                  </a:lnTo>
                  <a:lnTo>
                    <a:pt x="243977" y="125266"/>
                  </a:lnTo>
                  <a:close/>
                  <a:moveTo>
                    <a:pt x="256161" y="125266"/>
                  </a:moveTo>
                  <a:lnTo>
                    <a:pt x="256161" y="131201"/>
                  </a:lnTo>
                  <a:lnTo>
                    <a:pt x="250225" y="131201"/>
                  </a:lnTo>
                  <a:lnTo>
                    <a:pt x="250225" y="125266"/>
                  </a:lnTo>
                  <a:close/>
                  <a:moveTo>
                    <a:pt x="262409" y="125266"/>
                  </a:moveTo>
                  <a:lnTo>
                    <a:pt x="262409" y="131201"/>
                  </a:lnTo>
                  <a:lnTo>
                    <a:pt x="256474" y="131201"/>
                  </a:lnTo>
                  <a:lnTo>
                    <a:pt x="256474" y="125266"/>
                  </a:lnTo>
                  <a:close/>
                  <a:moveTo>
                    <a:pt x="268656" y="125266"/>
                  </a:moveTo>
                  <a:lnTo>
                    <a:pt x="268656" y="131201"/>
                  </a:lnTo>
                  <a:lnTo>
                    <a:pt x="262721" y="131201"/>
                  </a:lnTo>
                  <a:lnTo>
                    <a:pt x="262721" y="125266"/>
                  </a:lnTo>
                  <a:close/>
                  <a:moveTo>
                    <a:pt x="274904" y="125266"/>
                  </a:moveTo>
                  <a:lnTo>
                    <a:pt x="274904" y="131201"/>
                  </a:lnTo>
                  <a:lnTo>
                    <a:pt x="268968" y="131201"/>
                  </a:lnTo>
                  <a:lnTo>
                    <a:pt x="268968" y="125266"/>
                  </a:lnTo>
                  <a:close/>
                  <a:moveTo>
                    <a:pt x="6251" y="131513"/>
                  </a:moveTo>
                  <a:lnTo>
                    <a:pt x="6251" y="137449"/>
                  </a:lnTo>
                  <a:lnTo>
                    <a:pt x="315" y="137449"/>
                  </a:lnTo>
                  <a:lnTo>
                    <a:pt x="315" y="131513"/>
                  </a:lnTo>
                  <a:close/>
                  <a:moveTo>
                    <a:pt x="12498" y="131513"/>
                  </a:moveTo>
                  <a:lnTo>
                    <a:pt x="12498" y="137449"/>
                  </a:lnTo>
                  <a:lnTo>
                    <a:pt x="6562" y="137449"/>
                  </a:lnTo>
                  <a:lnTo>
                    <a:pt x="6562" y="131513"/>
                  </a:lnTo>
                  <a:close/>
                  <a:moveTo>
                    <a:pt x="18745" y="131513"/>
                  </a:moveTo>
                  <a:lnTo>
                    <a:pt x="18745" y="137449"/>
                  </a:lnTo>
                  <a:lnTo>
                    <a:pt x="12810" y="137449"/>
                  </a:lnTo>
                  <a:lnTo>
                    <a:pt x="12810" y="131513"/>
                  </a:lnTo>
                  <a:close/>
                  <a:moveTo>
                    <a:pt x="24992" y="131513"/>
                  </a:moveTo>
                  <a:lnTo>
                    <a:pt x="24992" y="137449"/>
                  </a:lnTo>
                  <a:lnTo>
                    <a:pt x="19058" y="137449"/>
                  </a:lnTo>
                  <a:lnTo>
                    <a:pt x="19058" y="131513"/>
                  </a:lnTo>
                  <a:close/>
                  <a:moveTo>
                    <a:pt x="31241" y="131513"/>
                  </a:moveTo>
                  <a:lnTo>
                    <a:pt x="31241" y="137449"/>
                  </a:lnTo>
                  <a:lnTo>
                    <a:pt x="25305" y="137449"/>
                  </a:lnTo>
                  <a:lnTo>
                    <a:pt x="25305" y="131513"/>
                  </a:lnTo>
                  <a:close/>
                  <a:moveTo>
                    <a:pt x="37489" y="131513"/>
                  </a:moveTo>
                  <a:lnTo>
                    <a:pt x="37489" y="137449"/>
                  </a:lnTo>
                  <a:lnTo>
                    <a:pt x="31553" y="137449"/>
                  </a:lnTo>
                  <a:lnTo>
                    <a:pt x="31553" y="131513"/>
                  </a:lnTo>
                  <a:close/>
                  <a:moveTo>
                    <a:pt x="43737" y="131513"/>
                  </a:moveTo>
                  <a:lnTo>
                    <a:pt x="43737" y="137449"/>
                  </a:lnTo>
                  <a:lnTo>
                    <a:pt x="37802" y="137449"/>
                  </a:lnTo>
                  <a:lnTo>
                    <a:pt x="37802" y="131513"/>
                  </a:lnTo>
                  <a:close/>
                  <a:moveTo>
                    <a:pt x="49985" y="131513"/>
                  </a:moveTo>
                  <a:lnTo>
                    <a:pt x="49985" y="137449"/>
                  </a:lnTo>
                  <a:lnTo>
                    <a:pt x="44049" y="137449"/>
                  </a:lnTo>
                  <a:lnTo>
                    <a:pt x="44049" y="131513"/>
                  </a:lnTo>
                  <a:close/>
                  <a:moveTo>
                    <a:pt x="56232" y="131513"/>
                  </a:moveTo>
                  <a:lnTo>
                    <a:pt x="56232" y="137449"/>
                  </a:lnTo>
                  <a:lnTo>
                    <a:pt x="50296" y="137449"/>
                  </a:lnTo>
                  <a:lnTo>
                    <a:pt x="50296" y="131513"/>
                  </a:lnTo>
                  <a:close/>
                  <a:moveTo>
                    <a:pt x="62480" y="131513"/>
                  </a:moveTo>
                  <a:lnTo>
                    <a:pt x="62480" y="137449"/>
                  </a:lnTo>
                  <a:lnTo>
                    <a:pt x="56545" y="137449"/>
                  </a:lnTo>
                  <a:lnTo>
                    <a:pt x="56545" y="131513"/>
                  </a:lnTo>
                  <a:close/>
                  <a:moveTo>
                    <a:pt x="68727" y="131513"/>
                  </a:moveTo>
                  <a:lnTo>
                    <a:pt x="68727" y="137449"/>
                  </a:lnTo>
                  <a:lnTo>
                    <a:pt x="62792" y="137449"/>
                  </a:lnTo>
                  <a:lnTo>
                    <a:pt x="62792" y="131513"/>
                  </a:lnTo>
                  <a:close/>
                  <a:moveTo>
                    <a:pt x="74975" y="131513"/>
                  </a:moveTo>
                  <a:lnTo>
                    <a:pt x="74975" y="137449"/>
                  </a:lnTo>
                  <a:lnTo>
                    <a:pt x="69039" y="137449"/>
                  </a:lnTo>
                  <a:lnTo>
                    <a:pt x="69039" y="131513"/>
                  </a:lnTo>
                  <a:close/>
                  <a:moveTo>
                    <a:pt x="81223" y="131513"/>
                  </a:moveTo>
                  <a:lnTo>
                    <a:pt x="81223" y="137449"/>
                  </a:lnTo>
                  <a:lnTo>
                    <a:pt x="75286" y="137449"/>
                  </a:lnTo>
                  <a:lnTo>
                    <a:pt x="75286" y="131513"/>
                  </a:lnTo>
                  <a:close/>
                  <a:moveTo>
                    <a:pt x="87470" y="131513"/>
                  </a:moveTo>
                  <a:lnTo>
                    <a:pt x="87470" y="137449"/>
                  </a:lnTo>
                  <a:lnTo>
                    <a:pt x="81535" y="137449"/>
                  </a:lnTo>
                  <a:lnTo>
                    <a:pt x="81535" y="131513"/>
                  </a:lnTo>
                  <a:close/>
                  <a:moveTo>
                    <a:pt x="93718" y="131513"/>
                  </a:moveTo>
                  <a:lnTo>
                    <a:pt x="93718" y="137449"/>
                  </a:lnTo>
                  <a:lnTo>
                    <a:pt x="87784" y="137449"/>
                  </a:lnTo>
                  <a:lnTo>
                    <a:pt x="87784" y="131513"/>
                  </a:lnTo>
                  <a:close/>
                  <a:moveTo>
                    <a:pt x="99967" y="131513"/>
                  </a:moveTo>
                  <a:lnTo>
                    <a:pt x="99967" y="137449"/>
                  </a:lnTo>
                  <a:lnTo>
                    <a:pt x="94031" y="137449"/>
                  </a:lnTo>
                  <a:lnTo>
                    <a:pt x="94031" y="131513"/>
                  </a:lnTo>
                  <a:close/>
                  <a:moveTo>
                    <a:pt x="106214" y="131513"/>
                  </a:moveTo>
                  <a:lnTo>
                    <a:pt x="106214" y="137449"/>
                  </a:lnTo>
                  <a:lnTo>
                    <a:pt x="100278" y="137449"/>
                  </a:lnTo>
                  <a:lnTo>
                    <a:pt x="100278" y="131513"/>
                  </a:lnTo>
                  <a:close/>
                  <a:moveTo>
                    <a:pt x="112461" y="131513"/>
                  </a:moveTo>
                  <a:lnTo>
                    <a:pt x="112461" y="137449"/>
                  </a:lnTo>
                  <a:lnTo>
                    <a:pt x="106527" y="137449"/>
                  </a:lnTo>
                  <a:lnTo>
                    <a:pt x="106527" y="131513"/>
                  </a:lnTo>
                  <a:close/>
                  <a:moveTo>
                    <a:pt x="118710" y="131513"/>
                  </a:moveTo>
                  <a:lnTo>
                    <a:pt x="118710" y="137449"/>
                  </a:lnTo>
                  <a:lnTo>
                    <a:pt x="112774" y="137449"/>
                  </a:lnTo>
                  <a:lnTo>
                    <a:pt x="112774" y="131513"/>
                  </a:lnTo>
                  <a:close/>
                  <a:moveTo>
                    <a:pt x="124957" y="131513"/>
                  </a:moveTo>
                  <a:lnTo>
                    <a:pt x="124957" y="137449"/>
                  </a:lnTo>
                  <a:lnTo>
                    <a:pt x="119021" y="137449"/>
                  </a:lnTo>
                  <a:lnTo>
                    <a:pt x="119021" y="131513"/>
                  </a:lnTo>
                  <a:close/>
                  <a:moveTo>
                    <a:pt x="131204" y="131513"/>
                  </a:moveTo>
                  <a:lnTo>
                    <a:pt x="131204" y="137449"/>
                  </a:lnTo>
                  <a:lnTo>
                    <a:pt x="125270" y="137449"/>
                  </a:lnTo>
                  <a:lnTo>
                    <a:pt x="125270" y="131513"/>
                  </a:lnTo>
                  <a:close/>
                  <a:moveTo>
                    <a:pt x="137451" y="131513"/>
                  </a:moveTo>
                  <a:lnTo>
                    <a:pt x="137451" y="137449"/>
                  </a:lnTo>
                  <a:lnTo>
                    <a:pt x="131517" y="137449"/>
                  </a:lnTo>
                  <a:lnTo>
                    <a:pt x="131517" y="131513"/>
                  </a:lnTo>
                  <a:close/>
                  <a:moveTo>
                    <a:pt x="143702" y="131513"/>
                  </a:moveTo>
                  <a:lnTo>
                    <a:pt x="143702" y="137449"/>
                  </a:lnTo>
                  <a:lnTo>
                    <a:pt x="137766" y="137449"/>
                  </a:lnTo>
                  <a:lnTo>
                    <a:pt x="137766" y="131513"/>
                  </a:lnTo>
                  <a:close/>
                  <a:moveTo>
                    <a:pt x="149949" y="131513"/>
                  </a:moveTo>
                  <a:lnTo>
                    <a:pt x="149949" y="137449"/>
                  </a:lnTo>
                  <a:lnTo>
                    <a:pt x="144015" y="137449"/>
                  </a:lnTo>
                  <a:lnTo>
                    <a:pt x="144015" y="131513"/>
                  </a:lnTo>
                  <a:close/>
                  <a:moveTo>
                    <a:pt x="156196" y="131513"/>
                  </a:moveTo>
                  <a:lnTo>
                    <a:pt x="156196" y="137449"/>
                  </a:lnTo>
                  <a:lnTo>
                    <a:pt x="150262" y="137449"/>
                  </a:lnTo>
                  <a:lnTo>
                    <a:pt x="150262" y="131513"/>
                  </a:lnTo>
                  <a:close/>
                  <a:moveTo>
                    <a:pt x="162445" y="131513"/>
                  </a:moveTo>
                  <a:lnTo>
                    <a:pt x="162445" y="137449"/>
                  </a:lnTo>
                  <a:lnTo>
                    <a:pt x="156509" y="137449"/>
                  </a:lnTo>
                  <a:lnTo>
                    <a:pt x="156509" y="131513"/>
                  </a:lnTo>
                  <a:close/>
                  <a:moveTo>
                    <a:pt x="168692" y="131513"/>
                  </a:moveTo>
                  <a:lnTo>
                    <a:pt x="168692" y="137449"/>
                  </a:lnTo>
                  <a:lnTo>
                    <a:pt x="162756" y="137449"/>
                  </a:lnTo>
                  <a:lnTo>
                    <a:pt x="162756" y="131513"/>
                  </a:lnTo>
                  <a:close/>
                  <a:moveTo>
                    <a:pt x="174939" y="131513"/>
                  </a:moveTo>
                  <a:lnTo>
                    <a:pt x="174939" y="137449"/>
                  </a:lnTo>
                  <a:lnTo>
                    <a:pt x="169005" y="137449"/>
                  </a:lnTo>
                  <a:lnTo>
                    <a:pt x="169005" y="131513"/>
                  </a:lnTo>
                  <a:close/>
                  <a:moveTo>
                    <a:pt x="181186" y="131513"/>
                  </a:moveTo>
                  <a:lnTo>
                    <a:pt x="181186" y="137449"/>
                  </a:lnTo>
                  <a:lnTo>
                    <a:pt x="175252" y="137449"/>
                  </a:lnTo>
                  <a:lnTo>
                    <a:pt x="175252" y="131513"/>
                  </a:lnTo>
                  <a:close/>
                  <a:moveTo>
                    <a:pt x="187433" y="131513"/>
                  </a:moveTo>
                  <a:lnTo>
                    <a:pt x="187433" y="137449"/>
                  </a:lnTo>
                  <a:lnTo>
                    <a:pt x="181499" y="137449"/>
                  </a:lnTo>
                  <a:lnTo>
                    <a:pt x="181499" y="131513"/>
                  </a:lnTo>
                  <a:close/>
                  <a:moveTo>
                    <a:pt x="193682" y="131513"/>
                  </a:moveTo>
                  <a:lnTo>
                    <a:pt x="193682" y="137449"/>
                  </a:lnTo>
                  <a:lnTo>
                    <a:pt x="187746" y="137449"/>
                  </a:lnTo>
                  <a:lnTo>
                    <a:pt x="187746" y="131513"/>
                  </a:lnTo>
                  <a:close/>
                  <a:moveTo>
                    <a:pt x="199931" y="131513"/>
                  </a:moveTo>
                  <a:lnTo>
                    <a:pt x="199931" y="137449"/>
                  </a:lnTo>
                  <a:lnTo>
                    <a:pt x="193996" y="137449"/>
                  </a:lnTo>
                  <a:lnTo>
                    <a:pt x="193996" y="131513"/>
                  </a:lnTo>
                  <a:close/>
                  <a:moveTo>
                    <a:pt x="206180" y="131513"/>
                  </a:moveTo>
                  <a:lnTo>
                    <a:pt x="206180" y="137449"/>
                  </a:lnTo>
                  <a:lnTo>
                    <a:pt x="200244" y="137449"/>
                  </a:lnTo>
                  <a:lnTo>
                    <a:pt x="200244" y="131513"/>
                  </a:lnTo>
                  <a:close/>
                  <a:moveTo>
                    <a:pt x="212427" y="131513"/>
                  </a:moveTo>
                  <a:lnTo>
                    <a:pt x="212427" y="137449"/>
                  </a:lnTo>
                  <a:lnTo>
                    <a:pt x="206491" y="137449"/>
                  </a:lnTo>
                  <a:lnTo>
                    <a:pt x="206491" y="131513"/>
                  </a:lnTo>
                  <a:close/>
                  <a:moveTo>
                    <a:pt x="218674" y="131513"/>
                  </a:moveTo>
                  <a:lnTo>
                    <a:pt x="218674" y="137449"/>
                  </a:lnTo>
                  <a:lnTo>
                    <a:pt x="212739" y="137449"/>
                  </a:lnTo>
                  <a:lnTo>
                    <a:pt x="212739" y="131513"/>
                  </a:lnTo>
                  <a:close/>
                  <a:moveTo>
                    <a:pt x="224921" y="131513"/>
                  </a:moveTo>
                  <a:lnTo>
                    <a:pt x="224921" y="137449"/>
                  </a:lnTo>
                  <a:lnTo>
                    <a:pt x="218987" y="137449"/>
                  </a:lnTo>
                  <a:lnTo>
                    <a:pt x="218987" y="131513"/>
                  </a:lnTo>
                  <a:close/>
                  <a:moveTo>
                    <a:pt x="231170" y="131513"/>
                  </a:moveTo>
                  <a:lnTo>
                    <a:pt x="231170" y="137449"/>
                  </a:lnTo>
                  <a:lnTo>
                    <a:pt x="225234" y="137449"/>
                  </a:lnTo>
                  <a:lnTo>
                    <a:pt x="225234" y="131513"/>
                  </a:lnTo>
                  <a:close/>
                  <a:moveTo>
                    <a:pt x="237417" y="131513"/>
                  </a:moveTo>
                  <a:lnTo>
                    <a:pt x="237417" y="137449"/>
                  </a:lnTo>
                  <a:lnTo>
                    <a:pt x="231481" y="137449"/>
                  </a:lnTo>
                  <a:lnTo>
                    <a:pt x="231481" y="131513"/>
                  </a:lnTo>
                  <a:close/>
                  <a:moveTo>
                    <a:pt x="243664" y="131513"/>
                  </a:moveTo>
                  <a:lnTo>
                    <a:pt x="243664" y="137449"/>
                  </a:lnTo>
                  <a:lnTo>
                    <a:pt x="237729" y="137449"/>
                  </a:lnTo>
                  <a:lnTo>
                    <a:pt x="237729" y="131513"/>
                  </a:lnTo>
                  <a:close/>
                  <a:moveTo>
                    <a:pt x="249911" y="131513"/>
                  </a:moveTo>
                  <a:lnTo>
                    <a:pt x="249911" y="137449"/>
                  </a:lnTo>
                  <a:lnTo>
                    <a:pt x="243977" y="137449"/>
                  </a:lnTo>
                  <a:lnTo>
                    <a:pt x="243977" y="131513"/>
                  </a:lnTo>
                  <a:close/>
                  <a:moveTo>
                    <a:pt x="256161" y="131513"/>
                  </a:moveTo>
                  <a:lnTo>
                    <a:pt x="256161" y="137449"/>
                  </a:lnTo>
                  <a:lnTo>
                    <a:pt x="250225" y="137449"/>
                  </a:lnTo>
                  <a:lnTo>
                    <a:pt x="250225" y="131513"/>
                  </a:lnTo>
                  <a:close/>
                  <a:moveTo>
                    <a:pt x="262409" y="131513"/>
                  </a:moveTo>
                  <a:lnTo>
                    <a:pt x="262409" y="137449"/>
                  </a:lnTo>
                  <a:lnTo>
                    <a:pt x="256474" y="137449"/>
                  </a:lnTo>
                  <a:lnTo>
                    <a:pt x="256474" y="131513"/>
                  </a:lnTo>
                  <a:close/>
                  <a:moveTo>
                    <a:pt x="268656" y="131513"/>
                  </a:moveTo>
                  <a:lnTo>
                    <a:pt x="268656" y="137449"/>
                  </a:lnTo>
                  <a:lnTo>
                    <a:pt x="262721" y="137449"/>
                  </a:lnTo>
                  <a:lnTo>
                    <a:pt x="262721" y="131513"/>
                  </a:lnTo>
                  <a:close/>
                  <a:moveTo>
                    <a:pt x="274904" y="131513"/>
                  </a:moveTo>
                  <a:lnTo>
                    <a:pt x="274904" y="137449"/>
                  </a:lnTo>
                  <a:lnTo>
                    <a:pt x="268968" y="137449"/>
                  </a:lnTo>
                  <a:lnTo>
                    <a:pt x="268968" y="131513"/>
                  </a:lnTo>
                  <a:close/>
                  <a:moveTo>
                    <a:pt x="6251" y="137760"/>
                  </a:moveTo>
                  <a:lnTo>
                    <a:pt x="6251" y="143697"/>
                  </a:lnTo>
                  <a:lnTo>
                    <a:pt x="315" y="143697"/>
                  </a:lnTo>
                  <a:lnTo>
                    <a:pt x="315" y="137760"/>
                  </a:lnTo>
                  <a:close/>
                  <a:moveTo>
                    <a:pt x="12498" y="137760"/>
                  </a:moveTo>
                  <a:lnTo>
                    <a:pt x="12498" y="143697"/>
                  </a:lnTo>
                  <a:lnTo>
                    <a:pt x="6562" y="143697"/>
                  </a:lnTo>
                  <a:lnTo>
                    <a:pt x="6562" y="137760"/>
                  </a:lnTo>
                  <a:close/>
                  <a:moveTo>
                    <a:pt x="18745" y="137760"/>
                  </a:moveTo>
                  <a:lnTo>
                    <a:pt x="18745" y="143697"/>
                  </a:lnTo>
                  <a:lnTo>
                    <a:pt x="12810" y="143697"/>
                  </a:lnTo>
                  <a:lnTo>
                    <a:pt x="12810" y="137760"/>
                  </a:lnTo>
                  <a:close/>
                  <a:moveTo>
                    <a:pt x="24992" y="137760"/>
                  </a:moveTo>
                  <a:lnTo>
                    <a:pt x="24992" y="143697"/>
                  </a:lnTo>
                  <a:lnTo>
                    <a:pt x="19058" y="143697"/>
                  </a:lnTo>
                  <a:lnTo>
                    <a:pt x="19058" y="137760"/>
                  </a:lnTo>
                  <a:close/>
                  <a:moveTo>
                    <a:pt x="31241" y="137760"/>
                  </a:moveTo>
                  <a:lnTo>
                    <a:pt x="31241" y="143697"/>
                  </a:lnTo>
                  <a:lnTo>
                    <a:pt x="25305" y="143697"/>
                  </a:lnTo>
                  <a:lnTo>
                    <a:pt x="25305" y="137760"/>
                  </a:lnTo>
                  <a:close/>
                  <a:moveTo>
                    <a:pt x="37489" y="137760"/>
                  </a:moveTo>
                  <a:lnTo>
                    <a:pt x="37489" y="143697"/>
                  </a:lnTo>
                  <a:lnTo>
                    <a:pt x="31553" y="143697"/>
                  </a:lnTo>
                  <a:lnTo>
                    <a:pt x="31553" y="137760"/>
                  </a:lnTo>
                  <a:close/>
                  <a:moveTo>
                    <a:pt x="43737" y="137760"/>
                  </a:moveTo>
                  <a:lnTo>
                    <a:pt x="43737" y="143697"/>
                  </a:lnTo>
                  <a:lnTo>
                    <a:pt x="37802" y="143697"/>
                  </a:lnTo>
                  <a:lnTo>
                    <a:pt x="37802" y="137760"/>
                  </a:lnTo>
                  <a:close/>
                  <a:moveTo>
                    <a:pt x="49985" y="137760"/>
                  </a:moveTo>
                  <a:lnTo>
                    <a:pt x="49985" y="143697"/>
                  </a:lnTo>
                  <a:lnTo>
                    <a:pt x="44049" y="143697"/>
                  </a:lnTo>
                  <a:lnTo>
                    <a:pt x="44049" y="137760"/>
                  </a:lnTo>
                  <a:close/>
                  <a:moveTo>
                    <a:pt x="56232" y="137760"/>
                  </a:moveTo>
                  <a:lnTo>
                    <a:pt x="56232" y="143697"/>
                  </a:lnTo>
                  <a:lnTo>
                    <a:pt x="50296" y="143697"/>
                  </a:lnTo>
                  <a:lnTo>
                    <a:pt x="50296" y="137760"/>
                  </a:lnTo>
                  <a:close/>
                  <a:moveTo>
                    <a:pt x="62480" y="137760"/>
                  </a:moveTo>
                  <a:lnTo>
                    <a:pt x="62480" y="143697"/>
                  </a:lnTo>
                  <a:lnTo>
                    <a:pt x="56545" y="143697"/>
                  </a:lnTo>
                  <a:lnTo>
                    <a:pt x="56545" y="137760"/>
                  </a:lnTo>
                  <a:close/>
                  <a:moveTo>
                    <a:pt x="68727" y="137760"/>
                  </a:moveTo>
                  <a:lnTo>
                    <a:pt x="68727" y="143697"/>
                  </a:lnTo>
                  <a:lnTo>
                    <a:pt x="62792" y="143697"/>
                  </a:lnTo>
                  <a:lnTo>
                    <a:pt x="62792" y="137760"/>
                  </a:lnTo>
                  <a:close/>
                  <a:moveTo>
                    <a:pt x="74975" y="137760"/>
                  </a:moveTo>
                  <a:lnTo>
                    <a:pt x="74975" y="143697"/>
                  </a:lnTo>
                  <a:lnTo>
                    <a:pt x="69039" y="143697"/>
                  </a:lnTo>
                  <a:lnTo>
                    <a:pt x="69039" y="137760"/>
                  </a:lnTo>
                  <a:close/>
                  <a:moveTo>
                    <a:pt x="81223" y="137760"/>
                  </a:moveTo>
                  <a:lnTo>
                    <a:pt x="81223" y="143697"/>
                  </a:lnTo>
                  <a:lnTo>
                    <a:pt x="75286" y="143697"/>
                  </a:lnTo>
                  <a:lnTo>
                    <a:pt x="75286" y="137760"/>
                  </a:lnTo>
                  <a:close/>
                  <a:moveTo>
                    <a:pt x="87470" y="137760"/>
                  </a:moveTo>
                  <a:lnTo>
                    <a:pt x="87470" y="143697"/>
                  </a:lnTo>
                  <a:lnTo>
                    <a:pt x="81535" y="143697"/>
                  </a:lnTo>
                  <a:lnTo>
                    <a:pt x="81535" y="137760"/>
                  </a:lnTo>
                  <a:close/>
                  <a:moveTo>
                    <a:pt x="93718" y="137760"/>
                  </a:moveTo>
                  <a:lnTo>
                    <a:pt x="93718" y="143697"/>
                  </a:lnTo>
                  <a:lnTo>
                    <a:pt x="87784" y="143697"/>
                  </a:lnTo>
                  <a:lnTo>
                    <a:pt x="87784" y="137760"/>
                  </a:lnTo>
                  <a:close/>
                  <a:moveTo>
                    <a:pt x="99967" y="137760"/>
                  </a:moveTo>
                  <a:lnTo>
                    <a:pt x="99967" y="143697"/>
                  </a:lnTo>
                  <a:lnTo>
                    <a:pt x="94031" y="143697"/>
                  </a:lnTo>
                  <a:lnTo>
                    <a:pt x="94031" y="137760"/>
                  </a:lnTo>
                  <a:close/>
                  <a:moveTo>
                    <a:pt x="106214" y="137760"/>
                  </a:moveTo>
                  <a:lnTo>
                    <a:pt x="106214" y="143697"/>
                  </a:lnTo>
                  <a:lnTo>
                    <a:pt x="100278" y="143697"/>
                  </a:lnTo>
                  <a:lnTo>
                    <a:pt x="100278" y="137760"/>
                  </a:lnTo>
                  <a:close/>
                  <a:moveTo>
                    <a:pt x="112461" y="137760"/>
                  </a:moveTo>
                  <a:lnTo>
                    <a:pt x="112461" y="143697"/>
                  </a:lnTo>
                  <a:lnTo>
                    <a:pt x="106527" y="143697"/>
                  </a:lnTo>
                  <a:lnTo>
                    <a:pt x="106527" y="137760"/>
                  </a:lnTo>
                  <a:close/>
                  <a:moveTo>
                    <a:pt x="118710" y="137760"/>
                  </a:moveTo>
                  <a:lnTo>
                    <a:pt x="118710" y="143697"/>
                  </a:lnTo>
                  <a:lnTo>
                    <a:pt x="112774" y="143697"/>
                  </a:lnTo>
                  <a:lnTo>
                    <a:pt x="112774" y="137760"/>
                  </a:lnTo>
                  <a:close/>
                  <a:moveTo>
                    <a:pt x="124957" y="137760"/>
                  </a:moveTo>
                  <a:lnTo>
                    <a:pt x="124957" y="143697"/>
                  </a:lnTo>
                  <a:lnTo>
                    <a:pt x="119021" y="143697"/>
                  </a:lnTo>
                  <a:lnTo>
                    <a:pt x="119021" y="137760"/>
                  </a:lnTo>
                  <a:close/>
                  <a:moveTo>
                    <a:pt x="131204" y="137760"/>
                  </a:moveTo>
                  <a:lnTo>
                    <a:pt x="131204" y="143697"/>
                  </a:lnTo>
                  <a:lnTo>
                    <a:pt x="125270" y="143697"/>
                  </a:lnTo>
                  <a:lnTo>
                    <a:pt x="125270" y="137760"/>
                  </a:lnTo>
                  <a:close/>
                  <a:moveTo>
                    <a:pt x="137451" y="137760"/>
                  </a:moveTo>
                  <a:lnTo>
                    <a:pt x="137451" y="143697"/>
                  </a:lnTo>
                  <a:lnTo>
                    <a:pt x="131517" y="143697"/>
                  </a:lnTo>
                  <a:lnTo>
                    <a:pt x="131517" y="137760"/>
                  </a:lnTo>
                  <a:close/>
                  <a:moveTo>
                    <a:pt x="143702" y="137760"/>
                  </a:moveTo>
                  <a:lnTo>
                    <a:pt x="143702" y="143697"/>
                  </a:lnTo>
                  <a:lnTo>
                    <a:pt x="137766" y="143697"/>
                  </a:lnTo>
                  <a:lnTo>
                    <a:pt x="137766" y="137760"/>
                  </a:lnTo>
                  <a:close/>
                  <a:moveTo>
                    <a:pt x="149949" y="137760"/>
                  </a:moveTo>
                  <a:lnTo>
                    <a:pt x="149949" y="143697"/>
                  </a:lnTo>
                  <a:lnTo>
                    <a:pt x="144015" y="143697"/>
                  </a:lnTo>
                  <a:lnTo>
                    <a:pt x="144015" y="137760"/>
                  </a:lnTo>
                  <a:close/>
                  <a:moveTo>
                    <a:pt x="156196" y="137760"/>
                  </a:moveTo>
                  <a:lnTo>
                    <a:pt x="156196" y="143697"/>
                  </a:lnTo>
                  <a:lnTo>
                    <a:pt x="150262" y="143697"/>
                  </a:lnTo>
                  <a:lnTo>
                    <a:pt x="150262" y="137760"/>
                  </a:lnTo>
                  <a:close/>
                  <a:moveTo>
                    <a:pt x="162445" y="137760"/>
                  </a:moveTo>
                  <a:lnTo>
                    <a:pt x="162445" y="143697"/>
                  </a:lnTo>
                  <a:lnTo>
                    <a:pt x="156509" y="143697"/>
                  </a:lnTo>
                  <a:lnTo>
                    <a:pt x="156509" y="137760"/>
                  </a:lnTo>
                  <a:close/>
                  <a:moveTo>
                    <a:pt x="168692" y="137760"/>
                  </a:moveTo>
                  <a:lnTo>
                    <a:pt x="168692" y="143697"/>
                  </a:lnTo>
                  <a:lnTo>
                    <a:pt x="162756" y="143697"/>
                  </a:lnTo>
                  <a:lnTo>
                    <a:pt x="162756" y="137760"/>
                  </a:lnTo>
                  <a:close/>
                  <a:moveTo>
                    <a:pt x="174939" y="137760"/>
                  </a:moveTo>
                  <a:lnTo>
                    <a:pt x="174939" y="143697"/>
                  </a:lnTo>
                  <a:lnTo>
                    <a:pt x="169005" y="143697"/>
                  </a:lnTo>
                  <a:lnTo>
                    <a:pt x="169005" y="137760"/>
                  </a:lnTo>
                  <a:close/>
                  <a:moveTo>
                    <a:pt x="181186" y="137760"/>
                  </a:moveTo>
                  <a:lnTo>
                    <a:pt x="181186" y="143697"/>
                  </a:lnTo>
                  <a:lnTo>
                    <a:pt x="175252" y="143697"/>
                  </a:lnTo>
                  <a:lnTo>
                    <a:pt x="175252" y="137760"/>
                  </a:lnTo>
                  <a:close/>
                  <a:moveTo>
                    <a:pt x="187433" y="137760"/>
                  </a:moveTo>
                  <a:lnTo>
                    <a:pt x="187433" y="143697"/>
                  </a:lnTo>
                  <a:lnTo>
                    <a:pt x="181499" y="143697"/>
                  </a:lnTo>
                  <a:lnTo>
                    <a:pt x="181499" y="137760"/>
                  </a:lnTo>
                  <a:close/>
                  <a:moveTo>
                    <a:pt x="193682" y="137760"/>
                  </a:moveTo>
                  <a:lnTo>
                    <a:pt x="193682" y="143697"/>
                  </a:lnTo>
                  <a:lnTo>
                    <a:pt x="187746" y="143697"/>
                  </a:lnTo>
                  <a:lnTo>
                    <a:pt x="187746" y="137760"/>
                  </a:lnTo>
                  <a:close/>
                  <a:moveTo>
                    <a:pt x="199931" y="137760"/>
                  </a:moveTo>
                  <a:lnTo>
                    <a:pt x="199931" y="143697"/>
                  </a:lnTo>
                  <a:lnTo>
                    <a:pt x="193996" y="143697"/>
                  </a:lnTo>
                  <a:lnTo>
                    <a:pt x="193996" y="137760"/>
                  </a:lnTo>
                  <a:close/>
                  <a:moveTo>
                    <a:pt x="206180" y="137760"/>
                  </a:moveTo>
                  <a:lnTo>
                    <a:pt x="206180" y="143697"/>
                  </a:lnTo>
                  <a:lnTo>
                    <a:pt x="200244" y="143697"/>
                  </a:lnTo>
                  <a:lnTo>
                    <a:pt x="200244" y="137760"/>
                  </a:lnTo>
                  <a:close/>
                  <a:moveTo>
                    <a:pt x="212427" y="137760"/>
                  </a:moveTo>
                  <a:lnTo>
                    <a:pt x="212427" y="143697"/>
                  </a:lnTo>
                  <a:lnTo>
                    <a:pt x="206491" y="143697"/>
                  </a:lnTo>
                  <a:lnTo>
                    <a:pt x="206491" y="137760"/>
                  </a:lnTo>
                  <a:close/>
                  <a:moveTo>
                    <a:pt x="218674" y="137760"/>
                  </a:moveTo>
                  <a:lnTo>
                    <a:pt x="218674" y="143697"/>
                  </a:lnTo>
                  <a:lnTo>
                    <a:pt x="212739" y="143697"/>
                  </a:lnTo>
                  <a:lnTo>
                    <a:pt x="212739" y="137760"/>
                  </a:lnTo>
                  <a:close/>
                  <a:moveTo>
                    <a:pt x="224921" y="137760"/>
                  </a:moveTo>
                  <a:lnTo>
                    <a:pt x="224921" y="143697"/>
                  </a:lnTo>
                  <a:lnTo>
                    <a:pt x="218987" y="143697"/>
                  </a:lnTo>
                  <a:lnTo>
                    <a:pt x="218987" y="137760"/>
                  </a:lnTo>
                  <a:close/>
                  <a:moveTo>
                    <a:pt x="231170" y="137760"/>
                  </a:moveTo>
                  <a:lnTo>
                    <a:pt x="231170" y="143697"/>
                  </a:lnTo>
                  <a:lnTo>
                    <a:pt x="225234" y="143697"/>
                  </a:lnTo>
                  <a:lnTo>
                    <a:pt x="225234" y="137760"/>
                  </a:lnTo>
                  <a:close/>
                  <a:moveTo>
                    <a:pt x="237417" y="137760"/>
                  </a:moveTo>
                  <a:lnTo>
                    <a:pt x="237417" y="143697"/>
                  </a:lnTo>
                  <a:lnTo>
                    <a:pt x="231481" y="143697"/>
                  </a:lnTo>
                  <a:lnTo>
                    <a:pt x="231481" y="137760"/>
                  </a:lnTo>
                  <a:close/>
                  <a:moveTo>
                    <a:pt x="243664" y="137760"/>
                  </a:moveTo>
                  <a:lnTo>
                    <a:pt x="243664" y="143697"/>
                  </a:lnTo>
                  <a:lnTo>
                    <a:pt x="237729" y="143697"/>
                  </a:lnTo>
                  <a:lnTo>
                    <a:pt x="237729" y="137760"/>
                  </a:lnTo>
                  <a:close/>
                  <a:moveTo>
                    <a:pt x="249911" y="137760"/>
                  </a:moveTo>
                  <a:lnTo>
                    <a:pt x="249911" y="143697"/>
                  </a:lnTo>
                  <a:lnTo>
                    <a:pt x="243977" y="143697"/>
                  </a:lnTo>
                  <a:lnTo>
                    <a:pt x="243977" y="137760"/>
                  </a:lnTo>
                  <a:close/>
                  <a:moveTo>
                    <a:pt x="256161" y="137760"/>
                  </a:moveTo>
                  <a:lnTo>
                    <a:pt x="256161" y="143697"/>
                  </a:lnTo>
                  <a:lnTo>
                    <a:pt x="250225" y="143697"/>
                  </a:lnTo>
                  <a:lnTo>
                    <a:pt x="250225" y="137760"/>
                  </a:lnTo>
                  <a:close/>
                  <a:moveTo>
                    <a:pt x="262409" y="137760"/>
                  </a:moveTo>
                  <a:lnTo>
                    <a:pt x="262409" y="143697"/>
                  </a:lnTo>
                  <a:lnTo>
                    <a:pt x="256474" y="143697"/>
                  </a:lnTo>
                  <a:lnTo>
                    <a:pt x="256474" y="137760"/>
                  </a:lnTo>
                  <a:close/>
                  <a:moveTo>
                    <a:pt x="268656" y="137760"/>
                  </a:moveTo>
                  <a:lnTo>
                    <a:pt x="268656" y="143697"/>
                  </a:lnTo>
                  <a:lnTo>
                    <a:pt x="262721" y="143697"/>
                  </a:lnTo>
                  <a:lnTo>
                    <a:pt x="262721" y="137760"/>
                  </a:lnTo>
                  <a:close/>
                  <a:moveTo>
                    <a:pt x="274904" y="137760"/>
                  </a:moveTo>
                  <a:lnTo>
                    <a:pt x="274904" y="143697"/>
                  </a:lnTo>
                  <a:lnTo>
                    <a:pt x="268968" y="143697"/>
                  </a:lnTo>
                  <a:lnTo>
                    <a:pt x="268968" y="137760"/>
                  </a:lnTo>
                  <a:close/>
                  <a:moveTo>
                    <a:pt x="6251" y="144011"/>
                  </a:moveTo>
                  <a:lnTo>
                    <a:pt x="6251" y="149945"/>
                  </a:lnTo>
                  <a:lnTo>
                    <a:pt x="315" y="149945"/>
                  </a:lnTo>
                  <a:lnTo>
                    <a:pt x="315" y="144011"/>
                  </a:lnTo>
                  <a:close/>
                  <a:moveTo>
                    <a:pt x="12498" y="144011"/>
                  </a:moveTo>
                  <a:lnTo>
                    <a:pt x="12498" y="149945"/>
                  </a:lnTo>
                  <a:lnTo>
                    <a:pt x="6562" y="149945"/>
                  </a:lnTo>
                  <a:lnTo>
                    <a:pt x="6562" y="144011"/>
                  </a:lnTo>
                  <a:close/>
                  <a:moveTo>
                    <a:pt x="18745" y="144011"/>
                  </a:moveTo>
                  <a:lnTo>
                    <a:pt x="18745" y="149945"/>
                  </a:lnTo>
                  <a:lnTo>
                    <a:pt x="12810" y="149945"/>
                  </a:lnTo>
                  <a:lnTo>
                    <a:pt x="12810" y="144011"/>
                  </a:lnTo>
                  <a:close/>
                  <a:moveTo>
                    <a:pt x="24992" y="144011"/>
                  </a:moveTo>
                  <a:lnTo>
                    <a:pt x="24992" y="149945"/>
                  </a:lnTo>
                  <a:lnTo>
                    <a:pt x="19058" y="149945"/>
                  </a:lnTo>
                  <a:lnTo>
                    <a:pt x="19058" y="144011"/>
                  </a:lnTo>
                  <a:close/>
                  <a:moveTo>
                    <a:pt x="31241" y="144011"/>
                  </a:moveTo>
                  <a:lnTo>
                    <a:pt x="31241" y="149945"/>
                  </a:lnTo>
                  <a:lnTo>
                    <a:pt x="25305" y="149945"/>
                  </a:lnTo>
                  <a:lnTo>
                    <a:pt x="25305" y="144011"/>
                  </a:lnTo>
                  <a:close/>
                  <a:moveTo>
                    <a:pt x="37489" y="144011"/>
                  </a:moveTo>
                  <a:lnTo>
                    <a:pt x="37489" y="149945"/>
                  </a:lnTo>
                  <a:lnTo>
                    <a:pt x="31553" y="149945"/>
                  </a:lnTo>
                  <a:lnTo>
                    <a:pt x="31553" y="144011"/>
                  </a:lnTo>
                  <a:close/>
                  <a:moveTo>
                    <a:pt x="43737" y="144011"/>
                  </a:moveTo>
                  <a:lnTo>
                    <a:pt x="43737" y="149945"/>
                  </a:lnTo>
                  <a:lnTo>
                    <a:pt x="37802" y="149945"/>
                  </a:lnTo>
                  <a:lnTo>
                    <a:pt x="37802" y="144011"/>
                  </a:lnTo>
                  <a:close/>
                  <a:moveTo>
                    <a:pt x="49985" y="144011"/>
                  </a:moveTo>
                  <a:lnTo>
                    <a:pt x="49985" y="149945"/>
                  </a:lnTo>
                  <a:lnTo>
                    <a:pt x="44049" y="149945"/>
                  </a:lnTo>
                  <a:lnTo>
                    <a:pt x="44049" y="144011"/>
                  </a:lnTo>
                  <a:close/>
                  <a:moveTo>
                    <a:pt x="56232" y="144011"/>
                  </a:moveTo>
                  <a:lnTo>
                    <a:pt x="56232" y="149945"/>
                  </a:lnTo>
                  <a:lnTo>
                    <a:pt x="50296" y="149945"/>
                  </a:lnTo>
                  <a:lnTo>
                    <a:pt x="50296" y="144011"/>
                  </a:lnTo>
                  <a:close/>
                  <a:moveTo>
                    <a:pt x="62480" y="144011"/>
                  </a:moveTo>
                  <a:lnTo>
                    <a:pt x="62480" y="149945"/>
                  </a:lnTo>
                  <a:lnTo>
                    <a:pt x="56545" y="149945"/>
                  </a:lnTo>
                  <a:lnTo>
                    <a:pt x="56545" y="144011"/>
                  </a:lnTo>
                  <a:close/>
                  <a:moveTo>
                    <a:pt x="68727" y="144011"/>
                  </a:moveTo>
                  <a:lnTo>
                    <a:pt x="68727" y="149945"/>
                  </a:lnTo>
                  <a:lnTo>
                    <a:pt x="62792" y="149945"/>
                  </a:lnTo>
                  <a:lnTo>
                    <a:pt x="62792" y="144011"/>
                  </a:lnTo>
                  <a:close/>
                  <a:moveTo>
                    <a:pt x="74975" y="144011"/>
                  </a:moveTo>
                  <a:lnTo>
                    <a:pt x="74975" y="149945"/>
                  </a:lnTo>
                  <a:lnTo>
                    <a:pt x="69039" y="149945"/>
                  </a:lnTo>
                  <a:lnTo>
                    <a:pt x="69039" y="144011"/>
                  </a:lnTo>
                  <a:close/>
                  <a:moveTo>
                    <a:pt x="81223" y="144011"/>
                  </a:moveTo>
                  <a:lnTo>
                    <a:pt x="81223" y="149945"/>
                  </a:lnTo>
                  <a:lnTo>
                    <a:pt x="75286" y="149945"/>
                  </a:lnTo>
                  <a:lnTo>
                    <a:pt x="75286" y="144011"/>
                  </a:lnTo>
                  <a:close/>
                  <a:moveTo>
                    <a:pt x="87470" y="144011"/>
                  </a:moveTo>
                  <a:lnTo>
                    <a:pt x="87470" y="149945"/>
                  </a:lnTo>
                  <a:lnTo>
                    <a:pt x="81535" y="149945"/>
                  </a:lnTo>
                  <a:lnTo>
                    <a:pt x="81535" y="144011"/>
                  </a:lnTo>
                  <a:close/>
                  <a:moveTo>
                    <a:pt x="93718" y="144011"/>
                  </a:moveTo>
                  <a:lnTo>
                    <a:pt x="93718" y="149945"/>
                  </a:lnTo>
                  <a:lnTo>
                    <a:pt x="87784" y="149945"/>
                  </a:lnTo>
                  <a:lnTo>
                    <a:pt x="87784" y="144011"/>
                  </a:lnTo>
                  <a:close/>
                  <a:moveTo>
                    <a:pt x="99967" y="144011"/>
                  </a:moveTo>
                  <a:lnTo>
                    <a:pt x="99967" y="149945"/>
                  </a:lnTo>
                  <a:lnTo>
                    <a:pt x="94031" y="149945"/>
                  </a:lnTo>
                  <a:lnTo>
                    <a:pt x="94031" y="144011"/>
                  </a:lnTo>
                  <a:close/>
                  <a:moveTo>
                    <a:pt x="106214" y="144011"/>
                  </a:moveTo>
                  <a:lnTo>
                    <a:pt x="106214" y="149945"/>
                  </a:lnTo>
                  <a:lnTo>
                    <a:pt x="100278" y="149945"/>
                  </a:lnTo>
                  <a:lnTo>
                    <a:pt x="100278" y="144011"/>
                  </a:lnTo>
                  <a:close/>
                  <a:moveTo>
                    <a:pt x="112461" y="144011"/>
                  </a:moveTo>
                  <a:lnTo>
                    <a:pt x="112461" y="149945"/>
                  </a:lnTo>
                  <a:lnTo>
                    <a:pt x="106527" y="149945"/>
                  </a:lnTo>
                  <a:lnTo>
                    <a:pt x="106527" y="144011"/>
                  </a:lnTo>
                  <a:close/>
                  <a:moveTo>
                    <a:pt x="118710" y="144011"/>
                  </a:moveTo>
                  <a:lnTo>
                    <a:pt x="118710" y="149945"/>
                  </a:lnTo>
                  <a:lnTo>
                    <a:pt x="112774" y="149945"/>
                  </a:lnTo>
                  <a:lnTo>
                    <a:pt x="112774" y="144011"/>
                  </a:lnTo>
                  <a:close/>
                  <a:moveTo>
                    <a:pt x="124957" y="144011"/>
                  </a:moveTo>
                  <a:lnTo>
                    <a:pt x="124957" y="149945"/>
                  </a:lnTo>
                  <a:lnTo>
                    <a:pt x="119021" y="149945"/>
                  </a:lnTo>
                  <a:lnTo>
                    <a:pt x="119021" y="144011"/>
                  </a:lnTo>
                  <a:close/>
                  <a:moveTo>
                    <a:pt x="131204" y="144011"/>
                  </a:moveTo>
                  <a:lnTo>
                    <a:pt x="131204" y="149945"/>
                  </a:lnTo>
                  <a:lnTo>
                    <a:pt x="125270" y="149945"/>
                  </a:lnTo>
                  <a:lnTo>
                    <a:pt x="125270" y="144011"/>
                  </a:lnTo>
                  <a:close/>
                  <a:moveTo>
                    <a:pt x="137451" y="144011"/>
                  </a:moveTo>
                  <a:lnTo>
                    <a:pt x="137451" y="149945"/>
                  </a:lnTo>
                  <a:lnTo>
                    <a:pt x="131517" y="149945"/>
                  </a:lnTo>
                  <a:lnTo>
                    <a:pt x="131517" y="144011"/>
                  </a:lnTo>
                  <a:close/>
                  <a:moveTo>
                    <a:pt x="143702" y="144011"/>
                  </a:moveTo>
                  <a:lnTo>
                    <a:pt x="143702" y="149945"/>
                  </a:lnTo>
                  <a:lnTo>
                    <a:pt x="137766" y="149945"/>
                  </a:lnTo>
                  <a:lnTo>
                    <a:pt x="137766" y="144011"/>
                  </a:lnTo>
                  <a:close/>
                  <a:moveTo>
                    <a:pt x="149949" y="144011"/>
                  </a:moveTo>
                  <a:lnTo>
                    <a:pt x="149949" y="149945"/>
                  </a:lnTo>
                  <a:lnTo>
                    <a:pt x="144015" y="149945"/>
                  </a:lnTo>
                  <a:lnTo>
                    <a:pt x="144015" y="144011"/>
                  </a:lnTo>
                  <a:close/>
                  <a:moveTo>
                    <a:pt x="156196" y="144011"/>
                  </a:moveTo>
                  <a:lnTo>
                    <a:pt x="156196" y="149945"/>
                  </a:lnTo>
                  <a:lnTo>
                    <a:pt x="150262" y="149945"/>
                  </a:lnTo>
                  <a:lnTo>
                    <a:pt x="150262" y="144011"/>
                  </a:lnTo>
                  <a:close/>
                  <a:moveTo>
                    <a:pt x="162445" y="144011"/>
                  </a:moveTo>
                  <a:lnTo>
                    <a:pt x="162445" y="149945"/>
                  </a:lnTo>
                  <a:lnTo>
                    <a:pt x="156509" y="149945"/>
                  </a:lnTo>
                  <a:lnTo>
                    <a:pt x="156509" y="144011"/>
                  </a:lnTo>
                  <a:close/>
                  <a:moveTo>
                    <a:pt x="168692" y="144011"/>
                  </a:moveTo>
                  <a:lnTo>
                    <a:pt x="168692" y="149945"/>
                  </a:lnTo>
                  <a:lnTo>
                    <a:pt x="162756" y="149945"/>
                  </a:lnTo>
                  <a:lnTo>
                    <a:pt x="162756" y="144011"/>
                  </a:lnTo>
                  <a:close/>
                  <a:moveTo>
                    <a:pt x="174939" y="144011"/>
                  </a:moveTo>
                  <a:lnTo>
                    <a:pt x="174939" y="149945"/>
                  </a:lnTo>
                  <a:lnTo>
                    <a:pt x="169005" y="149945"/>
                  </a:lnTo>
                  <a:lnTo>
                    <a:pt x="169005" y="144011"/>
                  </a:lnTo>
                  <a:close/>
                  <a:moveTo>
                    <a:pt x="181186" y="144011"/>
                  </a:moveTo>
                  <a:lnTo>
                    <a:pt x="181186" y="149945"/>
                  </a:lnTo>
                  <a:lnTo>
                    <a:pt x="175252" y="149945"/>
                  </a:lnTo>
                  <a:lnTo>
                    <a:pt x="175252" y="144011"/>
                  </a:lnTo>
                  <a:close/>
                  <a:moveTo>
                    <a:pt x="187433" y="144011"/>
                  </a:moveTo>
                  <a:lnTo>
                    <a:pt x="187433" y="149945"/>
                  </a:lnTo>
                  <a:lnTo>
                    <a:pt x="181499" y="149945"/>
                  </a:lnTo>
                  <a:lnTo>
                    <a:pt x="181499" y="144011"/>
                  </a:lnTo>
                  <a:close/>
                  <a:moveTo>
                    <a:pt x="193682" y="144011"/>
                  </a:moveTo>
                  <a:lnTo>
                    <a:pt x="193682" y="149945"/>
                  </a:lnTo>
                  <a:lnTo>
                    <a:pt x="187746" y="149945"/>
                  </a:lnTo>
                  <a:lnTo>
                    <a:pt x="187746" y="144011"/>
                  </a:lnTo>
                  <a:close/>
                  <a:moveTo>
                    <a:pt x="199931" y="144011"/>
                  </a:moveTo>
                  <a:lnTo>
                    <a:pt x="199931" y="149945"/>
                  </a:lnTo>
                  <a:lnTo>
                    <a:pt x="193996" y="149945"/>
                  </a:lnTo>
                  <a:lnTo>
                    <a:pt x="193996" y="144011"/>
                  </a:lnTo>
                  <a:close/>
                  <a:moveTo>
                    <a:pt x="206180" y="144011"/>
                  </a:moveTo>
                  <a:lnTo>
                    <a:pt x="206180" y="149945"/>
                  </a:lnTo>
                  <a:lnTo>
                    <a:pt x="200244" y="149945"/>
                  </a:lnTo>
                  <a:lnTo>
                    <a:pt x="200244" y="144011"/>
                  </a:lnTo>
                  <a:close/>
                  <a:moveTo>
                    <a:pt x="212427" y="144011"/>
                  </a:moveTo>
                  <a:lnTo>
                    <a:pt x="212427" y="149945"/>
                  </a:lnTo>
                  <a:lnTo>
                    <a:pt x="206491" y="149945"/>
                  </a:lnTo>
                  <a:lnTo>
                    <a:pt x="206491" y="144011"/>
                  </a:lnTo>
                  <a:close/>
                  <a:moveTo>
                    <a:pt x="218674" y="144011"/>
                  </a:moveTo>
                  <a:lnTo>
                    <a:pt x="218674" y="149945"/>
                  </a:lnTo>
                  <a:lnTo>
                    <a:pt x="212739" y="149945"/>
                  </a:lnTo>
                  <a:lnTo>
                    <a:pt x="212739" y="144011"/>
                  </a:lnTo>
                  <a:close/>
                  <a:moveTo>
                    <a:pt x="224921" y="144011"/>
                  </a:moveTo>
                  <a:lnTo>
                    <a:pt x="224921" y="149945"/>
                  </a:lnTo>
                  <a:lnTo>
                    <a:pt x="218987" y="149945"/>
                  </a:lnTo>
                  <a:lnTo>
                    <a:pt x="218987" y="144011"/>
                  </a:lnTo>
                  <a:close/>
                  <a:moveTo>
                    <a:pt x="231170" y="144011"/>
                  </a:moveTo>
                  <a:lnTo>
                    <a:pt x="231170" y="149945"/>
                  </a:lnTo>
                  <a:lnTo>
                    <a:pt x="225234" y="149945"/>
                  </a:lnTo>
                  <a:lnTo>
                    <a:pt x="225234" y="144011"/>
                  </a:lnTo>
                  <a:close/>
                  <a:moveTo>
                    <a:pt x="237417" y="144011"/>
                  </a:moveTo>
                  <a:lnTo>
                    <a:pt x="237417" y="149945"/>
                  </a:lnTo>
                  <a:lnTo>
                    <a:pt x="231481" y="149945"/>
                  </a:lnTo>
                  <a:lnTo>
                    <a:pt x="231481" y="144011"/>
                  </a:lnTo>
                  <a:close/>
                  <a:moveTo>
                    <a:pt x="243664" y="144011"/>
                  </a:moveTo>
                  <a:lnTo>
                    <a:pt x="243664" y="149945"/>
                  </a:lnTo>
                  <a:lnTo>
                    <a:pt x="237729" y="149945"/>
                  </a:lnTo>
                  <a:lnTo>
                    <a:pt x="237729" y="144011"/>
                  </a:lnTo>
                  <a:close/>
                  <a:moveTo>
                    <a:pt x="249911" y="144011"/>
                  </a:moveTo>
                  <a:lnTo>
                    <a:pt x="249911" y="149945"/>
                  </a:lnTo>
                  <a:lnTo>
                    <a:pt x="243977" y="149945"/>
                  </a:lnTo>
                  <a:lnTo>
                    <a:pt x="243977" y="144011"/>
                  </a:lnTo>
                  <a:close/>
                  <a:moveTo>
                    <a:pt x="256161" y="144011"/>
                  </a:moveTo>
                  <a:lnTo>
                    <a:pt x="256161" y="149945"/>
                  </a:lnTo>
                  <a:lnTo>
                    <a:pt x="250225" y="149945"/>
                  </a:lnTo>
                  <a:lnTo>
                    <a:pt x="250225" y="144011"/>
                  </a:lnTo>
                  <a:close/>
                  <a:moveTo>
                    <a:pt x="262409" y="144011"/>
                  </a:moveTo>
                  <a:lnTo>
                    <a:pt x="262409" y="149945"/>
                  </a:lnTo>
                  <a:lnTo>
                    <a:pt x="256474" y="149945"/>
                  </a:lnTo>
                  <a:lnTo>
                    <a:pt x="256474" y="144011"/>
                  </a:lnTo>
                  <a:close/>
                  <a:moveTo>
                    <a:pt x="268656" y="144011"/>
                  </a:moveTo>
                  <a:lnTo>
                    <a:pt x="268656" y="149945"/>
                  </a:lnTo>
                  <a:lnTo>
                    <a:pt x="262721" y="149945"/>
                  </a:lnTo>
                  <a:lnTo>
                    <a:pt x="262721" y="144011"/>
                  </a:lnTo>
                  <a:close/>
                  <a:moveTo>
                    <a:pt x="274904" y="144011"/>
                  </a:moveTo>
                  <a:lnTo>
                    <a:pt x="274904" y="149945"/>
                  </a:lnTo>
                  <a:lnTo>
                    <a:pt x="268968" y="149945"/>
                  </a:lnTo>
                  <a:lnTo>
                    <a:pt x="268968" y="144011"/>
                  </a:lnTo>
                  <a:close/>
                  <a:moveTo>
                    <a:pt x="6251" y="150258"/>
                  </a:moveTo>
                  <a:lnTo>
                    <a:pt x="6251" y="156192"/>
                  </a:lnTo>
                  <a:lnTo>
                    <a:pt x="315" y="156192"/>
                  </a:lnTo>
                  <a:lnTo>
                    <a:pt x="315" y="150258"/>
                  </a:lnTo>
                  <a:close/>
                  <a:moveTo>
                    <a:pt x="12498" y="150258"/>
                  </a:moveTo>
                  <a:lnTo>
                    <a:pt x="12498" y="156192"/>
                  </a:lnTo>
                  <a:lnTo>
                    <a:pt x="6562" y="156192"/>
                  </a:lnTo>
                  <a:lnTo>
                    <a:pt x="6562" y="150258"/>
                  </a:lnTo>
                  <a:close/>
                  <a:moveTo>
                    <a:pt x="18745" y="150258"/>
                  </a:moveTo>
                  <a:lnTo>
                    <a:pt x="18745" y="156192"/>
                  </a:lnTo>
                  <a:lnTo>
                    <a:pt x="12810" y="156192"/>
                  </a:lnTo>
                  <a:lnTo>
                    <a:pt x="12810" y="150258"/>
                  </a:lnTo>
                  <a:close/>
                  <a:moveTo>
                    <a:pt x="24992" y="150258"/>
                  </a:moveTo>
                  <a:lnTo>
                    <a:pt x="24992" y="156192"/>
                  </a:lnTo>
                  <a:lnTo>
                    <a:pt x="19058" y="156192"/>
                  </a:lnTo>
                  <a:lnTo>
                    <a:pt x="19058" y="150258"/>
                  </a:lnTo>
                  <a:close/>
                  <a:moveTo>
                    <a:pt x="31241" y="150258"/>
                  </a:moveTo>
                  <a:lnTo>
                    <a:pt x="31241" y="156192"/>
                  </a:lnTo>
                  <a:lnTo>
                    <a:pt x="25305" y="156192"/>
                  </a:lnTo>
                  <a:lnTo>
                    <a:pt x="25305" y="150258"/>
                  </a:lnTo>
                  <a:close/>
                  <a:moveTo>
                    <a:pt x="37489" y="150258"/>
                  </a:moveTo>
                  <a:lnTo>
                    <a:pt x="37489" y="156192"/>
                  </a:lnTo>
                  <a:lnTo>
                    <a:pt x="31553" y="156192"/>
                  </a:lnTo>
                  <a:lnTo>
                    <a:pt x="31553" y="150258"/>
                  </a:lnTo>
                  <a:close/>
                  <a:moveTo>
                    <a:pt x="43737" y="150258"/>
                  </a:moveTo>
                  <a:lnTo>
                    <a:pt x="43737" y="156192"/>
                  </a:lnTo>
                  <a:lnTo>
                    <a:pt x="37802" y="156192"/>
                  </a:lnTo>
                  <a:lnTo>
                    <a:pt x="37802" y="150258"/>
                  </a:lnTo>
                  <a:close/>
                  <a:moveTo>
                    <a:pt x="49985" y="150258"/>
                  </a:moveTo>
                  <a:lnTo>
                    <a:pt x="49985" y="156192"/>
                  </a:lnTo>
                  <a:lnTo>
                    <a:pt x="44049" y="156192"/>
                  </a:lnTo>
                  <a:lnTo>
                    <a:pt x="44049" y="150258"/>
                  </a:lnTo>
                  <a:close/>
                  <a:moveTo>
                    <a:pt x="56232" y="150258"/>
                  </a:moveTo>
                  <a:lnTo>
                    <a:pt x="56232" y="156192"/>
                  </a:lnTo>
                  <a:lnTo>
                    <a:pt x="50296" y="156192"/>
                  </a:lnTo>
                  <a:lnTo>
                    <a:pt x="50296" y="150258"/>
                  </a:lnTo>
                  <a:close/>
                  <a:moveTo>
                    <a:pt x="62480" y="150258"/>
                  </a:moveTo>
                  <a:lnTo>
                    <a:pt x="62480" y="156192"/>
                  </a:lnTo>
                  <a:lnTo>
                    <a:pt x="56545" y="156192"/>
                  </a:lnTo>
                  <a:lnTo>
                    <a:pt x="56545" y="150258"/>
                  </a:lnTo>
                  <a:close/>
                  <a:moveTo>
                    <a:pt x="68727" y="150258"/>
                  </a:moveTo>
                  <a:lnTo>
                    <a:pt x="68727" y="156192"/>
                  </a:lnTo>
                  <a:lnTo>
                    <a:pt x="62792" y="156192"/>
                  </a:lnTo>
                  <a:lnTo>
                    <a:pt x="62792" y="150258"/>
                  </a:lnTo>
                  <a:close/>
                  <a:moveTo>
                    <a:pt x="74975" y="150258"/>
                  </a:moveTo>
                  <a:lnTo>
                    <a:pt x="74975" y="156192"/>
                  </a:lnTo>
                  <a:lnTo>
                    <a:pt x="69039" y="156192"/>
                  </a:lnTo>
                  <a:lnTo>
                    <a:pt x="69039" y="150258"/>
                  </a:lnTo>
                  <a:close/>
                  <a:moveTo>
                    <a:pt x="81223" y="150258"/>
                  </a:moveTo>
                  <a:lnTo>
                    <a:pt x="81223" y="156192"/>
                  </a:lnTo>
                  <a:lnTo>
                    <a:pt x="75286" y="156192"/>
                  </a:lnTo>
                  <a:lnTo>
                    <a:pt x="75286" y="150258"/>
                  </a:lnTo>
                  <a:close/>
                  <a:moveTo>
                    <a:pt x="87470" y="150258"/>
                  </a:moveTo>
                  <a:lnTo>
                    <a:pt x="87470" y="156192"/>
                  </a:lnTo>
                  <a:lnTo>
                    <a:pt x="81535" y="156192"/>
                  </a:lnTo>
                  <a:lnTo>
                    <a:pt x="81535" y="150258"/>
                  </a:lnTo>
                  <a:close/>
                  <a:moveTo>
                    <a:pt x="93718" y="150258"/>
                  </a:moveTo>
                  <a:lnTo>
                    <a:pt x="93718" y="156192"/>
                  </a:lnTo>
                  <a:lnTo>
                    <a:pt x="87784" y="156192"/>
                  </a:lnTo>
                  <a:lnTo>
                    <a:pt x="87784" y="150258"/>
                  </a:lnTo>
                  <a:close/>
                  <a:moveTo>
                    <a:pt x="99967" y="150258"/>
                  </a:moveTo>
                  <a:lnTo>
                    <a:pt x="99967" y="156192"/>
                  </a:lnTo>
                  <a:lnTo>
                    <a:pt x="94031" y="156192"/>
                  </a:lnTo>
                  <a:lnTo>
                    <a:pt x="94031" y="150258"/>
                  </a:lnTo>
                  <a:close/>
                  <a:moveTo>
                    <a:pt x="106214" y="150258"/>
                  </a:moveTo>
                  <a:lnTo>
                    <a:pt x="106214" y="156192"/>
                  </a:lnTo>
                  <a:lnTo>
                    <a:pt x="100278" y="156192"/>
                  </a:lnTo>
                  <a:lnTo>
                    <a:pt x="100278" y="150258"/>
                  </a:lnTo>
                  <a:close/>
                  <a:moveTo>
                    <a:pt x="112461" y="150258"/>
                  </a:moveTo>
                  <a:lnTo>
                    <a:pt x="112461" y="156192"/>
                  </a:lnTo>
                  <a:lnTo>
                    <a:pt x="106527" y="156192"/>
                  </a:lnTo>
                  <a:lnTo>
                    <a:pt x="106527" y="150258"/>
                  </a:lnTo>
                  <a:close/>
                  <a:moveTo>
                    <a:pt x="118710" y="150258"/>
                  </a:moveTo>
                  <a:lnTo>
                    <a:pt x="118710" y="156192"/>
                  </a:lnTo>
                  <a:lnTo>
                    <a:pt x="112774" y="156192"/>
                  </a:lnTo>
                  <a:lnTo>
                    <a:pt x="112774" y="150258"/>
                  </a:lnTo>
                  <a:close/>
                  <a:moveTo>
                    <a:pt x="124957" y="150258"/>
                  </a:moveTo>
                  <a:lnTo>
                    <a:pt x="124957" y="156192"/>
                  </a:lnTo>
                  <a:lnTo>
                    <a:pt x="119021" y="156192"/>
                  </a:lnTo>
                  <a:lnTo>
                    <a:pt x="119021" y="150258"/>
                  </a:lnTo>
                  <a:close/>
                  <a:moveTo>
                    <a:pt x="131204" y="150258"/>
                  </a:moveTo>
                  <a:lnTo>
                    <a:pt x="131204" y="156192"/>
                  </a:lnTo>
                  <a:lnTo>
                    <a:pt x="125270" y="156192"/>
                  </a:lnTo>
                  <a:lnTo>
                    <a:pt x="125270" y="150258"/>
                  </a:lnTo>
                  <a:close/>
                  <a:moveTo>
                    <a:pt x="137451" y="150258"/>
                  </a:moveTo>
                  <a:lnTo>
                    <a:pt x="137451" y="156192"/>
                  </a:lnTo>
                  <a:lnTo>
                    <a:pt x="131517" y="156192"/>
                  </a:lnTo>
                  <a:lnTo>
                    <a:pt x="131517" y="150258"/>
                  </a:lnTo>
                  <a:close/>
                  <a:moveTo>
                    <a:pt x="143702" y="150258"/>
                  </a:moveTo>
                  <a:lnTo>
                    <a:pt x="143702" y="156192"/>
                  </a:lnTo>
                  <a:lnTo>
                    <a:pt x="137766" y="156192"/>
                  </a:lnTo>
                  <a:lnTo>
                    <a:pt x="137766" y="150258"/>
                  </a:lnTo>
                  <a:close/>
                  <a:moveTo>
                    <a:pt x="149949" y="150258"/>
                  </a:moveTo>
                  <a:lnTo>
                    <a:pt x="149949" y="156192"/>
                  </a:lnTo>
                  <a:lnTo>
                    <a:pt x="144015" y="156192"/>
                  </a:lnTo>
                  <a:lnTo>
                    <a:pt x="144015" y="150258"/>
                  </a:lnTo>
                  <a:close/>
                  <a:moveTo>
                    <a:pt x="156196" y="150258"/>
                  </a:moveTo>
                  <a:lnTo>
                    <a:pt x="156196" y="156192"/>
                  </a:lnTo>
                  <a:lnTo>
                    <a:pt x="150262" y="156192"/>
                  </a:lnTo>
                  <a:lnTo>
                    <a:pt x="150262" y="150258"/>
                  </a:lnTo>
                  <a:close/>
                  <a:moveTo>
                    <a:pt x="162445" y="150258"/>
                  </a:moveTo>
                  <a:lnTo>
                    <a:pt x="162445" y="156192"/>
                  </a:lnTo>
                  <a:lnTo>
                    <a:pt x="156509" y="156192"/>
                  </a:lnTo>
                  <a:lnTo>
                    <a:pt x="156509" y="150258"/>
                  </a:lnTo>
                  <a:close/>
                  <a:moveTo>
                    <a:pt x="168692" y="150258"/>
                  </a:moveTo>
                  <a:lnTo>
                    <a:pt x="168692" y="156192"/>
                  </a:lnTo>
                  <a:lnTo>
                    <a:pt x="162756" y="156192"/>
                  </a:lnTo>
                  <a:lnTo>
                    <a:pt x="162756" y="150258"/>
                  </a:lnTo>
                  <a:close/>
                  <a:moveTo>
                    <a:pt x="174939" y="150258"/>
                  </a:moveTo>
                  <a:lnTo>
                    <a:pt x="174939" y="156192"/>
                  </a:lnTo>
                  <a:lnTo>
                    <a:pt x="169005" y="156192"/>
                  </a:lnTo>
                  <a:lnTo>
                    <a:pt x="169005" y="150258"/>
                  </a:lnTo>
                  <a:close/>
                  <a:moveTo>
                    <a:pt x="181186" y="150258"/>
                  </a:moveTo>
                  <a:lnTo>
                    <a:pt x="181186" y="156192"/>
                  </a:lnTo>
                  <a:lnTo>
                    <a:pt x="175252" y="156192"/>
                  </a:lnTo>
                  <a:lnTo>
                    <a:pt x="175252" y="150258"/>
                  </a:lnTo>
                  <a:close/>
                  <a:moveTo>
                    <a:pt x="187433" y="150258"/>
                  </a:moveTo>
                  <a:lnTo>
                    <a:pt x="187433" y="156192"/>
                  </a:lnTo>
                  <a:lnTo>
                    <a:pt x="181499" y="156192"/>
                  </a:lnTo>
                  <a:lnTo>
                    <a:pt x="181499" y="150258"/>
                  </a:lnTo>
                  <a:close/>
                  <a:moveTo>
                    <a:pt x="193682" y="150258"/>
                  </a:moveTo>
                  <a:lnTo>
                    <a:pt x="193682" y="156192"/>
                  </a:lnTo>
                  <a:lnTo>
                    <a:pt x="187746" y="156192"/>
                  </a:lnTo>
                  <a:lnTo>
                    <a:pt x="187746" y="150258"/>
                  </a:lnTo>
                  <a:close/>
                  <a:moveTo>
                    <a:pt x="199931" y="150258"/>
                  </a:moveTo>
                  <a:lnTo>
                    <a:pt x="199931" y="156192"/>
                  </a:lnTo>
                  <a:lnTo>
                    <a:pt x="193996" y="156192"/>
                  </a:lnTo>
                  <a:lnTo>
                    <a:pt x="193996" y="150258"/>
                  </a:lnTo>
                  <a:close/>
                  <a:moveTo>
                    <a:pt x="206180" y="150258"/>
                  </a:moveTo>
                  <a:lnTo>
                    <a:pt x="206180" y="156192"/>
                  </a:lnTo>
                  <a:lnTo>
                    <a:pt x="200244" y="156192"/>
                  </a:lnTo>
                  <a:lnTo>
                    <a:pt x="200244" y="150258"/>
                  </a:lnTo>
                  <a:close/>
                  <a:moveTo>
                    <a:pt x="212427" y="150258"/>
                  </a:moveTo>
                  <a:lnTo>
                    <a:pt x="212427" y="156192"/>
                  </a:lnTo>
                  <a:lnTo>
                    <a:pt x="206491" y="156192"/>
                  </a:lnTo>
                  <a:lnTo>
                    <a:pt x="206491" y="150258"/>
                  </a:lnTo>
                  <a:close/>
                  <a:moveTo>
                    <a:pt x="218674" y="150258"/>
                  </a:moveTo>
                  <a:lnTo>
                    <a:pt x="218674" y="156192"/>
                  </a:lnTo>
                  <a:lnTo>
                    <a:pt x="212739" y="156192"/>
                  </a:lnTo>
                  <a:lnTo>
                    <a:pt x="212739" y="150258"/>
                  </a:lnTo>
                  <a:close/>
                  <a:moveTo>
                    <a:pt x="224921" y="150258"/>
                  </a:moveTo>
                  <a:lnTo>
                    <a:pt x="224921" y="156192"/>
                  </a:lnTo>
                  <a:lnTo>
                    <a:pt x="218987" y="156192"/>
                  </a:lnTo>
                  <a:lnTo>
                    <a:pt x="218987" y="150258"/>
                  </a:lnTo>
                  <a:close/>
                  <a:moveTo>
                    <a:pt x="231170" y="150258"/>
                  </a:moveTo>
                  <a:lnTo>
                    <a:pt x="231170" y="156192"/>
                  </a:lnTo>
                  <a:lnTo>
                    <a:pt x="225234" y="156192"/>
                  </a:lnTo>
                  <a:lnTo>
                    <a:pt x="225234" y="150258"/>
                  </a:lnTo>
                  <a:close/>
                  <a:moveTo>
                    <a:pt x="237417" y="150258"/>
                  </a:moveTo>
                  <a:lnTo>
                    <a:pt x="237417" y="156192"/>
                  </a:lnTo>
                  <a:lnTo>
                    <a:pt x="231481" y="156192"/>
                  </a:lnTo>
                  <a:lnTo>
                    <a:pt x="231481" y="150258"/>
                  </a:lnTo>
                  <a:close/>
                  <a:moveTo>
                    <a:pt x="243664" y="150258"/>
                  </a:moveTo>
                  <a:lnTo>
                    <a:pt x="243664" y="156192"/>
                  </a:lnTo>
                  <a:lnTo>
                    <a:pt x="237729" y="156192"/>
                  </a:lnTo>
                  <a:lnTo>
                    <a:pt x="237729" y="150258"/>
                  </a:lnTo>
                  <a:close/>
                  <a:moveTo>
                    <a:pt x="249911" y="150258"/>
                  </a:moveTo>
                  <a:lnTo>
                    <a:pt x="249911" y="156192"/>
                  </a:lnTo>
                  <a:lnTo>
                    <a:pt x="243977" y="156192"/>
                  </a:lnTo>
                  <a:lnTo>
                    <a:pt x="243977" y="150258"/>
                  </a:lnTo>
                  <a:close/>
                  <a:moveTo>
                    <a:pt x="256161" y="150258"/>
                  </a:moveTo>
                  <a:lnTo>
                    <a:pt x="256161" y="156192"/>
                  </a:lnTo>
                  <a:lnTo>
                    <a:pt x="250225" y="156192"/>
                  </a:lnTo>
                  <a:lnTo>
                    <a:pt x="250225" y="150258"/>
                  </a:lnTo>
                  <a:close/>
                  <a:moveTo>
                    <a:pt x="262409" y="150258"/>
                  </a:moveTo>
                  <a:lnTo>
                    <a:pt x="262409" y="156192"/>
                  </a:lnTo>
                  <a:lnTo>
                    <a:pt x="256474" y="156192"/>
                  </a:lnTo>
                  <a:lnTo>
                    <a:pt x="256474" y="150258"/>
                  </a:lnTo>
                  <a:close/>
                  <a:moveTo>
                    <a:pt x="268656" y="150258"/>
                  </a:moveTo>
                  <a:lnTo>
                    <a:pt x="268656" y="156192"/>
                  </a:lnTo>
                  <a:lnTo>
                    <a:pt x="262721" y="156192"/>
                  </a:lnTo>
                  <a:lnTo>
                    <a:pt x="262721" y="150258"/>
                  </a:lnTo>
                  <a:close/>
                  <a:moveTo>
                    <a:pt x="274904" y="150258"/>
                  </a:moveTo>
                  <a:lnTo>
                    <a:pt x="274904" y="156192"/>
                  </a:lnTo>
                  <a:lnTo>
                    <a:pt x="268968" y="156192"/>
                  </a:lnTo>
                  <a:lnTo>
                    <a:pt x="268968" y="150258"/>
                  </a:lnTo>
                  <a:close/>
                  <a:moveTo>
                    <a:pt x="158" y="0"/>
                  </a:moveTo>
                  <a:lnTo>
                    <a:pt x="158" y="157"/>
                  </a:lnTo>
                  <a:lnTo>
                    <a:pt x="0" y="157"/>
                  </a:lnTo>
                  <a:lnTo>
                    <a:pt x="0" y="156350"/>
                  </a:lnTo>
                  <a:lnTo>
                    <a:pt x="158" y="156350"/>
                  </a:lnTo>
                  <a:lnTo>
                    <a:pt x="158" y="156508"/>
                  </a:lnTo>
                  <a:lnTo>
                    <a:pt x="275059" y="156508"/>
                  </a:lnTo>
                  <a:lnTo>
                    <a:pt x="275059" y="156350"/>
                  </a:lnTo>
                  <a:lnTo>
                    <a:pt x="275215" y="156350"/>
                  </a:lnTo>
                  <a:lnTo>
                    <a:pt x="275215" y="155"/>
                  </a:lnTo>
                  <a:lnTo>
                    <a:pt x="275059" y="155"/>
                  </a:lnTo>
                  <a:lnTo>
                    <a:pt x="27505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5" name="Google Shape;65;p3"/>
            <p:cNvSpPr/>
            <p:nvPr/>
          </p:nvSpPr>
          <p:spPr>
            <a:xfrm>
              <a:off x="797071" y="4259188"/>
              <a:ext cx="311650" cy="311650"/>
            </a:xfrm>
            <a:custGeom>
              <a:avLst/>
              <a:gdLst/>
              <a:ahLst/>
              <a:cxnLst/>
              <a:rect l="l" t="t" r="r" b="b"/>
              <a:pathLst>
                <a:path w="5919" h="5919" extrusionOk="0">
                  <a:moveTo>
                    <a:pt x="22" y="1"/>
                  </a:moveTo>
                  <a:lnTo>
                    <a:pt x="1" y="5896"/>
                  </a:lnTo>
                  <a:lnTo>
                    <a:pt x="5897" y="5919"/>
                  </a:lnTo>
                  <a:lnTo>
                    <a:pt x="5919" y="22"/>
                  </a:lnTo>
                  <a:lnTo>
                    <a:pt x="2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6" name="Google Shape;66;p3"/>
            <p:cNvSpPr/>
            <p:nvPr/>
          </p:nvSpPr>
          <p:spPr>
            <a:xfrm>
              <a:off x="236274" y="4305048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6" y="1"/>
                  </a:moveTo>
                  <a:cubicBezTo>
                    <a:pt x="353" y="1"/>
                    <a:pt x="3" y="350"/>
                    <a:pt x="1" y="782"/>
                  </a:cubicBezTo>
                  <a:cubicBezTo>
                    <a:pt x="0" y="1215"/>
                    <a:pt x="349" y="1568"/>
                    <a:pt x="783" y="1570"/>
                  </a:cubicBezTo>
                  <a:lnTo>
                    <a:pt x="13140" y="1616"/>
                  </a:lnTo>
                  <a:cubicBezTo>
                    <a:pt x="13141" y="1616"/>
                    <a:pt x="13141" y="1616"/>
                    <a:pt x="13142" y="1616"/>
                  </a:cubicBezTo>
                  <a:cubicBezTo>
                    <a:pt x="13575" y="1616"/>
                    <a:pt x="13928" y="1267"/>
                    <a:pt x="13929" y="834"/>
                  </a:cubicBezTo>
                  <a:cubicBezTo>
                    <a:pt x="13930" y="401"/>
                    <a:pt x="13581" y="49"/>
                    <a:pt x="13146" y="49"/>
                  </a:cubicBezTo>
                  <a:lnTo>
                    <a:pt x="788" y="1"/>
                  </a:lnTo>
                  <a:cubicBezTo>
                    <a:pt x="787" y="1"/>
                    <a:pt x="786" y="1"/>
                    <a:pt x="78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7" name="Google Shape;67;p3"/>
            <p:cNvSpPr/>
            <p:nvPr/>
          </p:nvSpPr>
          <p:spPr>
            <a:xfrm>
              <a:off x="235800" y="4437100"/>
              <a:ext cx="733449" cy="85192"/>
            </a:xfrm>
            <a:custGeom>
              <a:avLst/>
              <a:gdLst/>
              <a:ahLst/>
              <a:cxnLst/>
              <a:rect l="l" t="t" r="r" b="b"/>
              <a:pathLst>
                <a:path w="13930" h="1618" extrusionOk="0">
                  <a:moveTo>
                    <a:pt x="786" y="1"/>
                  </a:moveTo>
                  <a:cubicBezTo>
                    <a:pt x="355" y="1"/>
                    <a:pt x="3" y="349"/>
                    <a:pt x="2" y="782"/>
                  </a:cubicBezTo>
                  <a:cubicBezTo>
                    <a:pt x="1" y="1218"/>
                    <a:pt x="351" y="1568"/>
                    <a:pt x="783" y="1571"/>
                  </a:cubicBezTo>
                  <a:lnTo>
                    <a:pt x="13141" y="1618"/>
                  </a:lnTo>
                  <a:cubicBezTo>
                    <a:pt x="13142" y="1618"/>
                    <a:pt x="13143" y="1618"/>
                    <a:pt x="13144" y="1618"/>
                  </a:cubicBezTo>
                  <a:cubicBezTo>
                    <a:pt x="13576" y="1618"/>
                    <a:pt x="13927" y="1269"/>
                    <a:pt x="13928" y="836"/>
                  </a:cubicBezTo>
                  <a:cubicBezTo>
                    <a:pt x="13929" y="402"/>
                    <a:pt x="13579" y="50"/>
                    <a:pt x="13146" y="47"/>
                  </a:cubicBezTo>
                  <a:lnTo>
                    <a:pt x="788" y="1"/>
                  </a:lnTo>
                  <a:cubicBezTo>
                    <a:pt x="788" y="1"/>
                    <a:pt x="787" y="1"/>
                    <a:pt x="78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68" name="Google Shape;68;p3"/>
          <p:cNvSpPr txBox="1">
            <a:spLocks noGrp="1"/>
          </p:cNvSpPr>
          <p:nvPr>
            <p:ph type="title"/>
          </p:nvPr>
        </p:nvSpPr>
        <p:spPr>
          <a:xfrm>
            <a:off x="3434117" y="3344684"/>
            <a:ext cx="5813600" cy="112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7066" b="1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sp>
        <p:nvSpPr>
          <p:cNvPr id="69" name="Google Shape;69;p3"/>
          <p:cNvSpPr txBox="1">
            <a:spLocks noGrp="1"/>
          </p:cNvSpPr>
          <p:nvPr>
            <p:ph type="title" idx="2" hasCustomPrompt="1"/>
          </p:nvPr>
        </p:nvSpPr>
        <p:spPr>
          <a:xfrm>
            <a:off x="4240333" y="1460884"/>
            <a:ext cx="4201200" cy="2227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14666">
                <a:solidFill>
                  <a:schemeClr val="accent4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9pPr>
          </a:lstStyle>
          <a:p>
            <a:r>
              <a:t>xx%</a:t>
            </a:r>
          </a:p>
        </p:txBody>
      </p:sp>
      <p:sp>
        <p:nvSpPr>
          <p:cNvPr id="70" name="Google Shape;70;p3"/>
          <p:cNvSpPr txBox="1">
            <a:spLocks noGrp="1"/>
          </p:cNvSpPr>
          <p:nvPr>
            <p:ph type="subTitle" idx="1"/>
          </p:nvPr>
        </p:nvSpPr>
        <p:spPr>
          <a:xfrm>
            <a:off x="3434117" y="4754717"/>
            <a:ext cx="5813600" cy="59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>
                <a:solidFill>
                  <a:schemeClr val="lt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90145851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userDrawn="1">
  <p:cSld name="Title and body">
    <p:bg>
      <p:bgPr>
        <a:solidFill>
          <a:schemeClr val="accent2"/>
        </a:solidFill>
        <a:effectLst/>
      </p:bgPr>
    </p:bg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2" name="Google Shape;72;p4"/>
          <p:cNvGrpSpPr/>
          <p:nvPr/>
        </p:nvGrpSpPr>
        <p:grpSpPr>
          <a:xfrm>
            <a:off x="314300" y="-1"/>
            <a:ext cx="11563200" cy="6758609"/>
            <a:chOff x="235725" y="229350"/>
            <a:chExt cx="8672400" cy="4684800"/>
          </a:xfrm>
        </p:grpSpPr>
        <p:sp>
          <p:nvSpPr>
            <p:cNvPr id="73" name="Google Shape;73;p4"/>
            <p:cNvSpPr/>
            <p:nvPr/>
          </p:nvSpPr>
          <p:spPr>
            <a:xfrm>
              <a:off x="235725" y="229350"/>
              <a:ext cx="8672400" cy="4684800"/>
            </a:xfrm>
            <a:prstGeom prst="roundRect">
              <a:avLst>
                <a:gd name="adj" fmla="val 3106"/>
              </a:avLst>
            </a:prstGeom>
            <a:solidFill>
              <a:srgbClr val="FFFFFF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4" name="Google Shape;74;p4"/>
            <p:cNvSpPr/>
            <p:nvPr/>
          </p:nvSpPr>
          <p:spPr>
            <a:xfrm>
              <a:off x="408325" y="369475"/>
              <a:ext cx="8327348" cy="4404555"/>
            </a:xfrm>
            <a:custGeom>
              <a:avLst/>
              <a:gdLst/>
              <a:ahLst/>
              <a:cxnLst/>
              <a:rect l="l" t="t" r="r" b="b"/>
              <a:pathLst>
                <a:path w="275216" h="156509" extrusionOk="0">
                  <a:moveTo>
                    <a:pt x="6251" y="311"/>
                  </a:moveTo>
                  <a:lnTo>
                    <a:pt x="6251" y="6247"/>
                  </a:lnTo>
                  <a:lnTo>
                    <a:pt x="315" y="6247"/>
                  </a:lnTo>
                  <a:lnTo>
                    <a:pt x="315" y="311"/>
                  </a:lnTo>
                  <a:close/>
                  <a:moveTo>
                    <a:pt x="12498" y="311"/>
                  </a:moveTo>
                  <a:lnTo>
                    <a:pt x="12498" y="6247"/>
                  </a:lnTo>
                  <a:lnTo>
                    <a:pt x="6562" y="6247"/>
                  </a:lnTo>
                  <a:lnTo>
                    <a:pt x="6562" y="311"/>
                  </a:lnTo>
                  <a:close/>
                  <a:moveTo>
                    <a:pt x="18745" y="311"/>
                  </a:moveTo>
                  <a:lnTo>
                    <a:pt x="18745" y="6247"/>
                  </a:lnTo>
                  <a:lnTo>
                    <a:pt x="12810" y="6247"/>
                  </a:lnTo>
                  <a:lnTo>
                    <a:pt x="12810" y="311"/>
                  </a:lnTo>
                  <a:close/>
                  <a:moveTo>
                    <a:pt x="24992" y="311"/>
                  </a:moveTo>
                  <a:lnTo>
                    <a:pt x="24992" y="6247"/>
                  </a:lnTo>
                  <a:lnTo>
                    <a:pt x="19058" y="6247"/>
                  </a:lnTo>
                  <a:lnTo>
                    <a:pt x="19058" y="311"/>
                  </a:lnTo>
                  <a:close/>
                  <a:moveTo>
                    <a:pt x="31241" y="311"/>
                  </a:moveTo>
                  <a:lnTo>
                    <a:pt x="31241" y="6247"/>
                  </a:lnTo>
                  <a:lnTo>
                    <a:pt x="25305" y="6247"/>
                  </a:lnTo>
                  <a:lnTo>
                    <a:pt x="25305" y="311"/>
                  </a:lnTo>
                  <a:close/>
                  <a:moveTo>
                    <a:pt x="37489" y="311"/>
                  </a:moveTo>
                  <a:lnTo>
                    <a:pt x="37489" y="6247"/>
                  </a:lnTo>
                  <a:lnTo>
                    <a:pt x="31553" y="6247"/>
                  </a:lnTo>
                  <a:lnTo>
                    <a:pt x="31553" y="311"/>
                  </a:lnTo>
                  <a:close/>
                  <a:moveTo>
                    <a:pt x="43737" y="311"/>
                  </a:moveTo>
                  <a:lnTo>
                    <a:pt x="43737" y="6247"/>
                  </a:lnTo>
                  <a:lnTo>
                    <a:pt x="37802" y="6247"/>
                  </a:lnTo>
                  <a:lnTo>
                    <a:pt x="37802" y="311"/>
                  </a:lnTo>
                  <a:close/>
                  <a:moveTo>
                    <a:pt x="49985" y="311"/>
                  </a:moveTo>
                  <a:lnTo>
                    <a:pt x="49985" y="6247"/>
                  </a:lnTo>
                  <a:lnTo>
                    <a:pt x="44049" y="6247"/>
                  </a:lnTo>
                  <a:lnTo>
                    <a:pt x="44049" y="311"/>
                  </a:lnTo>
                  <a:close/>
                  <a:moveTo>
                    <a:pt x="56232" y="311"/>
                  </a:moveTo>
                  <a:lnTo>
                    <a:pt x="56232" y="6247"/>
                  </a:lnTo>
                  <a:lnTo>
                    <a:pt x="50296" y="6247"/>
                  </a:lnTo>
                  <a:lnTo>
                    <a:pt x="50296" y="311"/>
                  </a:lnTo>
                  <a:close/>
                  <a:moveTo>
                    <a:pt x="62480" y="311"/>
                  </a:moveTo>
                  <a:lnTo>
                    <a:pt x="62480" y="6247"/>
                  </a:lnTo>
                  <a:lnTo>
                    <a:pt x="56545" y="6247"/>
                  </a:lnTo>
                  <a:lnTo>
                    <a:pt x="56545" y="311"/>
                  </a:lnTo>
                  <a:close/>
                  <a:moveTo>
                    <a:pt x="68727" y="311"/>
                  </a:moveTo>
                  <a:lnTo>
                    <a:pt x="68727" y="6247"/>
                  </a:lnTo>
                  <a:lnTo>
                    <a:pt x="62792" y="6247"/>
                  </a:lnTo>
                  <a:lnTo>
                    <a:pt x="62792" y="311"/>
                  </a:lnTo>
                  <a:close/>
                  <a:moveTo>
                    <a:pt x="74975" y="311"/>
                  </a:moveTo>
                  <a:lnTo>
                    <a:pt x="74975" y="6247"/>
                  </a:lnTo>
                  <a:lnTo>
                    <a:pt x="69039" y="6247"/>
                  </a:lnTo>
                  <a:lnTo>
                    <a:pt x="69039" y="311"/>
                  </a:lnTo>
                  <a:close/>
                  <a:moveTo>
                    <a:pt x="81223" y="311"/>
                  </a:moveTo>
                  <a:lnTo>
                    <a:pt x="81223" y="6247"/>
                  </a:lnTo>
                  <a:lnTo>
                    <a:pt x="75286" y="6247"/>
                  </a:lnTo>
                  <a:lnTo>
                    <a:pt x="75286" y="311"/>
                  </a:lnTo>
                  <a:close/>
                  <a:moveTo>
                    <a:pt x="87470" y="311"/>
                  </a:moveTo>
                  <a:lnTo>
                    <a:pt x="87470" y="6247"/>
                  </a:lnTo>
                  <a:lnTo>
                    <a:pt x="81535" y="6247"/>
                  </a:lnTo>
                  <a:lnTo>
                    <a:pt x="81535" y="311"/>
                  </a:lnTo>
                  <a:close/>
                  <a:moveTo>
                    <a:pt x="93720" y="311"/>
                  </a:moveTo>
                  <a:lnTo>
                    <a:pt x="93720" y="6247"/>
                  </a:lnTo>
                  <a:lnTo>
                    <a:pt x="87784" y="6247"/>
                  </a:lnTo>
                  <a:lnTo>
                    <a:pt x="87784" y="311"/>
                  </a:lnTo>
                  <a:close/>
                  <a:moveTo>
                    <a:pt x="99967" y="311"/>
                  </a:moveTo>
                  <a:lnTo>
                    <a:pt x="99967" y="6247"/>
                  </a:lnTo>
                  <a:lnTo>
                    <a:pt x="94031" y="6247"/>
                  </a:lnTo>
                  <a:lnTo>
                    <a:pt x="94031" y="311"/>
                  </a:lnTo>
                  <a:close/>
                  <a:moveTo>
                    <a:pt x="106214" y="311"/>
                  </a:moveTo>
                  <a:lnTo>
                    <a:pt x="106214" y="6247"/>
                  </a:lnTo>
                  <a:lnTo>
                    <a:pt x="100280" y="6247"/>
                  </a:lnTo>
                  <a:lnTo>
                    <a:pt x="100280" y="311"/>
                  </a:lnTo>
                  <a:close/>
                  <a:moveTo>
                    <a:pt x="112461" y="311"/>
                  </a:moveTo>
                  <a:lnTo>
                    <a:pt x="112461" y="6247"/>
                  </a:lnTo>
                  <a:lnTo>
                    <a:pt x="106527" y="6247"/>
                  </a:lnTo>
                  <a:lnTo>
                    <a:pt x="106527" y="311"/>
                  </a:lnTo>
                  <a:close/>
                  <a:moveTo>
                    <a:pt x="118710" y="311"/>
                  </a:moveTo>
                  <a:lnTo>
                    <a:pt x="118710" y="6247"/>
                  </a:lnTo>
                  <a:lnTo>
                    <a:pt x="112774" y="6247"/>
                  </a:lnTo>
                  <a:lnTo>
                    <a:pt x="112774" y="311"/>
                  </a:lnTo>
                  <a:close/>
                  <a:moveTo>
                    <a:pt x="124957" y="311"/>
                  </a:moveTo>
                  <a:lnTo>
                    <a:pt x="124957" y="6247"/>
                  </a:lnTo>
                  <a:lnTo>
                    <a:pt x="119021" y="6247"/>
                  </a:lnTo>
                  <a:lnTo>
                    <a:pt x="119021" y="311"/>
                  </a:lnTo>
                  <a:close/>
                  <a:moveTo>
                    <a:pt x="131204" y="311"/>
                  </a:moveTo>
                  <a:lnTo>
                    <a:pt x="131204" y="6247"/>
                  </a:lnTo>
                  <a:lnTo>
                    <a:pt x="125270" y="6247"/>
                  </a:lnTo>
                  <a:lnTo>
                    <a:pt x="125270" y="311"/>
                  </a:lnTo>
                  <a:close/>
                  <a:moveTo>
                    <a:pt x="137451" y="311"/>
                  </a:moveTo>
                  <a:lnTo>
                    <a:pt x="137451" y="6247"/>
                  </a:lnTo>
                  <a:lnTo>
                    <a:pt x="131517" y="6247"/>
                  </a:lnTo>
                  <a:lnTo>
                    <a:pt x="131517" y="311"/>
                  </a:lnTo>
                  <a:close/>
                  <a:moveTo>
                    <a:pt x="143702" y="311"/>
                  </a:moveTo>
                  <a:lnTo>
                    <a:pt x="143702" y="6247"/>
                  </a:lnTo>
                  <a:lnTo>
                    <a:pt x="137766" y="6247"/>
                  </a:lnTo>
                  <a:lnTo>
                    <a:pt x="137766" y="311"/>
                  </a:lnTo>
                  <a:close/>
                  <a:moveTo>
                    <a:pt x="149949" y="311"/>
                  </a:moveTo>
                  <a:lnTo>
                    <a:pt x="149949" y="6247"/>
                  </a:lnTo>
                  <a:lnTo>
                    <a:pt x="144015" y="6247"/>
                  </a:lnTo>
                  <a:lnTo>
                    <a:pt x="144015" y="311"/>
                  </a:lnTo>
                  <a:close/>
                  <a:moveTo>
                    <a:pt x="156196" y="311"/>
                  </a:moveTo>
                  <a:lnTo>
                    <a:pt x="156196" y="6247"/>
                  </a:lnTo>
                  <a:lnTo>
                    <a:pt x="150262" y="6247"/>
                  </a:lnTo>
                  <a:lnTo>
                    <a:pt x="150262" y="311"/>
                  </a:lnTo>
                  <a:close/>
                  <a:moveTo>
                    <a:pt x="162445" y="311"/>
                  </a:moveTo>
                  <a:lnTo>
                    <a:pt x="162445" y="6247"/>
                  </a:lnTo>
                  <a:lnTo>
                    <a:pt x="156509" y="6247"/>
                  </a:lnTo>
                  <a:lnTo>
                    <a:pt x="156509" y="311"/>
                  </a:lnTo>
                  <a:close/>
                  <a:moveTo>
                    <a:pt x="168692" y="311"/>
                  </a:moveTo>
                  <a:lnTo>
                    <a:pt x="168692" y="6247"/>
                  </a:lnTo>
                  <a:lnTo>
                    <a:pt x="162756" y="6247"/>
                  </a:lnTo>
                  <a:lnTo>
                    <a:pt x="162756" y="311"/>
                  </a:lnTo>
                  <a:close/>
                  <a:moveTo>
                    <a:pt x="174939" y="311"/>
                  </a:moveTo>
                  <a:lnTo>
                    <a:pt x="174939" y="6247"/>
                  </a:lnTo>
                  <a:lnTo>
                    <a:pt x="169005" y="6247"/>
                  </a:lnTo>
                  <a:lnTo>
                    <a:pt x="169005" y="311"/>
                  </a:lnTo>
                  <a:close/>
                  <a:moveTo>
                    <a:pt x="181186" y="311"/>
                  </a:moveTo>
                  <a:lnTo>
                    <a:pt x="181186" y="6247"/>
                  </a:lnTo>
                  <a:lnTo>
                    <a:pt x="175252" y="6247"/>
                  </a:lnTo>
                  <a:lnTo>
                    <a:pt x="175252" y="311"/>
                  </a:lnTo>
                  <a:close/>
                  <a:moveTo>
                    <a:pt x="187435" y="311"/>
                  </a:moveTo>
                  <a:lnTo>
                    <a:pt x="187435" y="6247"/>
                  </a:lnTo>
                  <a:lnTo>
                    <a:pt x="181499" y="6247"/>
                  </a:lnTo>
                  <a:lnTo>
                    <a:pt x="181499" y="311"/>
                  </a:lnTo>
                  <a:close/>
                  <a:moveTo>
                    <a:pt x="193684" y="311"/>
                  </a:moveTo>
                  <a:lnTo>
                    <a:pt x="193684" y="6247"/>
                  </a:lnTo>
                  <a:lnTo>
                    <a:pt x="187749" y="6247"/>
                  </a:lnTo>
                  <a:lnTo>
                    <a:pt x="187749" y="311"/>
                  </a:lnTo>
                  <a:close/>
                  <a:moveTo>
                    <a:pt x="199931" y="311"/>
                  </a:moveTo>
                  <a:lnTo>
                    <a:pt x="199931" y="6247"/>
                  </a:lnTo>
                  <a:lnTo>
                    <a:pt x="193996" y="6247"/>
                  </a:lnTo>
                  <a:lnTo>
                    <a:pt x="193996" y="311"/>
                  </a:lnTo>
                  <a:close/>
                  <a:moveTo>
                    <a:pt x="206180" y="311"/>
                  </a:moveTo>
                  <a:lnTo>
                    <a:pt x="206180" y="6247"/>
                  </a:lnTo>
                  <a:lnTo>
                    <a:pt x="200244" y="6247"/>
                  </a:lnTo>
                  <a:lnTo>
                    <a:pt x="200244" y="311"/>
                  </a:lnTo>
                  <a:close/>
                  <a:moveTo>
                    <a:pt x="212427" y="311"/>
                  </a:moveTo>
                  <a:lnTo>
                    <a:pt x="212427" y="6247"/>
                  </a:lnTo>
                  <a:lnTo>
                    <a:pt x="206491" y="6247"/>
                  </a:lnTo>
                  <a:lnTo>
                    <a:pt x="206491" y="311"/>
                  </a:lnTo>
                  <a:close/>
                  <a:moveTo>
                    <a:pt x="218674" y="311"/>
                  </a:moveTo>
                  <a:lnTo>
                    <a:pt x="218674" y="6247"/>
                  </a:lnTo>
                  <a:lnTo>
                    <a:pt x="212739" y="6247"/>
                  </a:lnTo>
                  <a:lnTo>
                    <a:pt x="212739" y="311"/>
                  </a:lnTo>
                  <a:close/>
                  <a:moveTo>
                    <a:pt x="224921" y="311"/>
                  </a:moveTo>
                  <a:lnTo>
                    <a:pt x="224921" y="6247"/>
                  </a:lnTo>
                  <a:lnTo>
                    <a:pt x="218987" y="6247"/>
                  </a:lnTo>
                  <a:lnTo>
                    <a:pt x="218987" y="311"/>
                  </a:lnTo>
                  <a:close/>
                  <a:moveTo>
                    <a:pt x="231170" y="311"/>
                  </a:moveTo>
                  <a:lnTo>
                    <a:pt x="231170" y="6247"/>
                  </a:lnTo>
                  <a:lnTo>
                    <a:pt x="225234" y="6247"/>
                  </a:lnTo>
                  <a:lnTo>
                    <a:pt x="225234" y="311"/>
                  </a:lnTo>
                  <a:close/>
                  <a:moveTo>
                    <a:pt x="237417" y="311"/>
                  </a:moveTo>
                  <a:lnTo>
                    <a:pt x="237417" y="6247"/>
                  </a:lnTo>
                  <a:lnTo>
                    <a:pt x="231481" y="6247"/>
                  </a:lnTo>
                  <a:lnTo>
                    <a:pt x="231481" y="311"/>
                  </a:lnTo>
                  <a:close/>
                  <a:moveTo>
                    <a:pt x="243664" y="311"/>
                  </a:moveTo>
                  <a:lnTo>
                    <a:pt x="243664" y="6247"/>
                  </a:lnTo>
                  <a:lnTo>
                    <a:pt x="237729" y="6247"/>
                  </a:lnTo>
                  <a:lnTo>
                    <a:pt x="237729" y="311"/>
                  </a:lnTo>
                  <a:close/>
                  <a:moveTo>
                    <a:pt x="249914" y="311"/>
                  </a:moveTo>
                  <a:lnTo>
                    <a:pt x="249914" y="6247"/>
                  </a:lnTo>
                  <a:lnTo>
                    <a:pt x="243978" y="6247"/>
                  </a:lnTo>
                  <a:lnTo>
                    <a:pt x="243978" y="311"/>
                  </a:lnTo>
                  <a:close/>
                  <a:moveTo>
                    <a:pt x="256161" y="311"/>
                  </a:moveTo>
                  <a:lnTo>
                    <a:pt x="256161" y="6247"/>
                  </a:lnTo>
                  <a:lnTo>
                    <a:pt x="250225" y="6247"/>
                  </a:lnTo>
                  <a:lnTo>
                    <a:pt x="250225" y="311"/>
                  </a:lnTo>
                  <a:close/>
                  <a:moveTo>
                    <a:pt x="262409" y="311"/>
                  </a:moveTo>
                  <a:lnTo>
                    <a:pt x="262409" y="6247"/>
                  </a:lnTo>
                  <a:lnTo>
                    <a:pt x="256474" y="6247"/>
                  </a:lnTo>
                  <a:lnTo>
                    <a:pt x="256474" y="311"/>
                  </a:lnTo>
                  <a:close/>
                  <a:moveTo>
                    <a:pt x="268656" y="311"/>
                  </a:moveTo>
                  <a:lnTo>
                    <a:pt x="268656" y="6247"/>
                  </a:lnTo>
                  <a:lnTo>
                    <a:pt x="262721" y="6247"/>
                  </a:lnTo>
                  <a:lnTo>
                    <a:pt x="262721" y="311"/>
                  </a:lnTo>
                  <a:close/>
                  <a:moveTo>
                    <a:pt x="274904" y="311"/>
                  </a:moveTo>
                  <a:lnTo>
                    <a:pt x="274904" y="6247"/>
                  </a:lnTo>
                  <a:lnTo>
                    <a:pt x="268968" y="6247"/>
                  </a:lnTo>
                  <a:lnTo>
                    <a:pt x="268968" y="311"/>
                  </a:lnTo>
                  <a:close/>
                  <a:moveTo>
                    <a:pt x="6251" y="6560"/>
                  </a:moveTo>
                  <a:lnTo>
                    <a:pt x="6251" y="12494"/>
                  </a:lnTo>
                  <a:lnTo>
                    <a:pt x="315" y="12494"/>
                  </a:lnTo>
                  <a:lnTo>
                    <a:pt x="315" y="6560"/>
                  </a:lnTo>
                  <a:close/>
                  <a:moveTo>
                    <a:pt x="12498" y="6560"/>
                  </a:moveTo>
                  <a:lnTo>
                    <a:pt x="12498" y="12494"/>
                  </a:lnTo>
                  <a:lnTo>
                    <a:pt x="6562" y="12494"/>
                  </a:lnTo>
                  <a:lnTo>
                    <a:pt x="6562" y="6560"/>
                  </a:lnTo>
                  <a:close/>
                  <a:moveTo>
                    <a:pt x="18745" y="6560"/>
                  </a:moveTo>
                  <a:lnTo>
                    <a:pt x="18745" y="12494"/>
                  </a:lnTo>
                  <a:lnTo>
                    <a:pt x="12810" y="12494"/>
                  </a:lnTo>
                  <a:lnTo>
                    <a:pt x="12810" y="6560"/>
                  </a:lnTo>
                  <a:close/>
                  <a:moveTo>
                    <a:pt x="24992" y="6560"/>
                  </a:moveTo>
                  <a:lnTo>
                    <a:pt x="24992" y="12494"/>
                  </a:lnTo>
                  <a:lnTo>
                    <a:pt x="19058" y="12494"/>
                  </a:lnTo>
                  <a:lnTo>
                    <a:pt x="19058" y="6560"/>
                  </a:lnTo>
                  <a:close/>
                  <a:moveTo>
                    <a:pt x="31241" y="6560"/>
                  </a:moveTo>
                  <a:lnTo>
                    <a:pt x="31241" y="12494"/>
                  </a:lnTo>
                  <a:lnTo>
                    <a:pt x="25305" y="12494"/>
                  </a:lnTo>
                  <a:lnTo>
                    <a:pt x="25305" y="6560"/>
                  </a:lnTo>
                  <a:close/>
                  <a:moveTo>
                    <a:pt x="37489" y="6560"/>
                  </a:moveTo>
                  <a:lnTo>
                    <a:pt x="37489" y="12494"/>
                  </a:lnTo>
                  <a:lnTo>
                    <a:pt x="31553" y="12494"/>
                  </a:lnTo>
                  <a:lnTo>
                    <a:pt x="31553" y="6560"/>
                  </a:lnTo>
                  <a:close/>
                  <a:moveTo>
                    <a:pt x="43737" y="6560"/>
                  </a:moveTo>
                  <a:lnTo>
                    <a:pt x="43737" y="12494"/>
                  </a:lnTo>
                  <a:lnTo>
                    <a:pt x="37802" y="12494"/>
                  </a:lnTo>
                  <a:lnTo>
                    <a:pt x="37802" y="6560"/>
                  </a:lnTo>
                  <a:close/>
                  <a:moveTo>
                    <a:pt x="49985" y="6560"/>
                  </a:moveTo>
                  <a:lnTo>
                    <a:pt x="49985" y="12494"/>
                  </a:lnTo>
                  <a:lnTo>
                    <a:pt x="44049" y="12494"/>
                  </a:lnTo>
                  <a:lnTo>
                    <a:pt x="44049" y="6560"/>
                  </a:lnTo>
                  <a:close/>
                  <a:moveTo>
                    <a:pt x="56232" y="6560"/>
                  </a:moveTo>
                  <a:lnTo>
                    <a:pt x="56232" y="12494"/>
                  </a:lnTo>
                  <a:lnTo>
                    <a:pt x="50296" y="12494"/>
                  </a:lnTo>
                  <a:lnTo>
                    <a:pt x="50296" y="6560"/>
                  </a:lnTo>
                  <a:close/>
                  <a:moveTo>
                    <a:pt x="62480" y="6560"/>
                  </a:moveTo>
                  <a:lnTo>
                    <a:pt x="62480" y="12494"/>
                  </a:lnTo>
                  <a:lnTo>
                    <a:pt x="56545" y="12494"/>
                  </a:lnTo>
                  <a:lnTo>
                    <a:pt x="56545" y="6560"/>
                  </a:lnTo>
                  <a:close/>
                  <a:moveTo>
                    <a:pt x="68727" y="6560"/>
                  </a:moveTo>
                  <a:lnTo>
                    <a:pt x="68727" y="12494"/>
                  </a:lnTo>
                  <a:lnTo>
                    <a:pt x="62792" y="12494"/>
                  </a:lnTo>
                  <a:lnTo>
                    <a:pt x="62792" y="6560"/>
                  </a:lnTo>
                  <a:close/>
                  <a:moveTo>
                    <a:pt x="74975" y="6560"/>
                  </a:moveTo>
                  <a:lnTo>
                    <a:pt x="74975" y="12494"/>
                  </a:lnTo>
                  <a:lnTo>
                    <a:pt x="69039" y="12494"/>
                  </a:lnTo>
                  <a:lnTo>
                    <a:pt x="69039" y="6560"/>
                  </a:lnTo>
                  <a:close/>
                  <a:moveTo>
                    <a:pt x="81223" y="6560"/>
                  </a:moveTo>
                  <a:lnTo>
                    <a:pt x="81223" y="12494"/>
                  </a:lnTo>
                  <a:lnTo>
                    <a:pt x="75286" y="12494"/>
                  </a:lnTo>
                  <a:lnTo>
                    <a:pt x="75286" y="6560"/>
                  </a:lnTo>
                  <a:close/>
                  <a:moveTo>
                    <a:pt x="87470" y="6560"/>
                  </a:moveTo>
                  <a:lnTo>
                    <a:pt x="87470" y="12494"/>
                  </a:lnTo>
                  <a:lnTo>
                    <a:pt x="81535" y="12494"/>
                  </a:lnTo>
                  <a:lnTo>
                    <a:pt x="81535" y="6560"/>
                  </a:lnTo>
                  <a:close/>
                  <a:moveTo>
                    <a:pt x="93720" y="6560"/>
                  </a:moveTo>
                  <a:lnTo>
                    <a:pt x="93720" y="12494"/>
                  </a:lnTo>
                  <a:lnTo>
                    <a:pt x="87784" y="12494"/>
                  </a:lnTo>
                  <a:lnTo>
                    <a:pt x="87784" y="6560"/>
                  </a:lnTo>
                  <a:close/>
                  <a:moveTo>
                    <a:pt x="99967" y="6560"/>
                  </a:moveTo>
                  <a:lnTo>
                    <a:pt x="99967" y="12494"/>
                  </a:lnTo>
                  <a:lnTo>
                    <a:pt x="94031" y="12494"/>
                  </a:lnTo>
                  <a:lnTo>
                    <a:pt x="94031" y="6560"/>
                  </a:lnTo>
                  <a:close/>
                  <a:moveTo>
                    <a:pt x="106214" y="6560"/>
                  </a:moveTo>
                  <a:lnTo>
                    <a:pt x="106214" y="12494"/>
                  </a:lnTo>
                  <a:lnTo>
                    <a:pt x="100280" y="12494"/>
                  </a:lnTo>
                  <a:lnTo>
                    <a:pt x="100280" y="6560"/>
                  </a:lnTo>
                  <a:close/>
                  <a:moveTo>
                    <a:pt x="112461" y="6560"/>
                  </a:moveTo>
                  <a:lnTo>
                    <a:pt x="112461" y="12494"/>
                  </a:lnTo>
                  <a:lnTo>
                    <a:pt x="106527" y="12494"/>
                  </a:lnTo>
                  <a:lnTo>
                    <a:pt x="106527" y="6560"/>
                  </a:lnTo>
                  <a:close/>
                  <a:moveTo>
                    <a:pt x="118710" y="6560"/>
                  </a:moveTo>
                  <a:lnTo>
                    <a:pt x="118710" y="12494"/>
                  </a:lnTo>
                  <a:lnTo>
                    <a:pt x="112774" y="12494"/>
                  </a:lnTo>
                  <a:lnTo>
                    <a:pt x="112774" y="6560"/>
                  </a:lnTo>
                  <a:close/>
                  <a:moveTo>
                    <a:pt x="124957" y="6560"/>
                  </a:moveTo>
                  <a:lnTo>
                    <a:pt x="124957" y="12494"/>
                  </a:lnTo>
                  <a:lnTo>
                    <a:pt x="119021" y="12494"/>
                  </a:lnTo>
                  <a:lnTo>
                    <a:pt x="119021" y="6560"/>
                  </a:lnTo>
                  <a:close/>
                  <a:moveTo>
                    <a:pt x="131204" y="6560"/>
                  </a:moveTo>
                  <a:lnTo>
                    <a:pt x="131204" y="12494"/>
                  </a:lnTo>
                  <a:lnTo>
                    <a:pt x="125270" y="12494"/>
                  </a:lnTo>
                  <a:lnTo>
                    <a:pt x="125270" y="6560"/>
                  </a:lnTo>
                  <a:close/>
                  <a:moveTo>
                    <a:pt x="137451" y="6560"/>
                  </a:moveTo>
                  <a:lnTo>
                    <a:pt x="137451" y="12494"/>
                  </a:lnTo>
                  <a:lnTo>
                    <a:pt x="131517" y="12494"/>
                  </a:lnTo>
                  <a:lnTo>
                    <a:pt x="131517" y="6560"/>
                  </a:lnTo>
                  <a:close/>
                  <a:moveTo>
                    <a:pt x="143702" y="6560"/>
                  </a:moveTo>
                  <a:lnTo>
                    <a:pt x="143702" y="12494"/>
                  </a:lnTo>
                  <a:lnTo>
                    <a:pt x="137766" y="12494"/>
                  </a:lnTo>
                  <a:lnTo>
                    <a:pt x="137766" y="6560"/>
                  </a:lnTo>
                  <a:close/>
                  <a:moveTo>
                    <a:pt x="149949" y="6560"/>
                  </a:moveTo>
                  <a:lnTo>
                    <a:pt x="149949" y="12494"/>
                  </a:lnTo>
                  <a:lnTo>
                    <a:pt x="144015" y="12494"/>
                  </a:lnTo>
                  <a:lnTo>
                    <a:pt x="144015" y="6560"/>
                  </a:lnTo>
                  <a:close/>
                  <a:moveTo>
                    <a:pt x="156196" y="6560"/>
                  </a:moveTo>
                  <a:lnTo>
                    <a:pt x="156196" y="12494"/>
                  </a:lnTo>
                  <a:lnTo>
                    <a:pt x="150262" y="12494"/>
                  </a:lnTo>
                  <a:lnTo>
                    <a:pt x="150262" y="6560"/>
                  </a:lnTo>
                  <a:close/>
                  <a:moveTo>
                    <a:pt x="162445" y="6560"/>
                  </a:moveTo>
                  <a:lnTo>
                    <a:pt x="162445" y="12494"/>
                  </a:lnTo>
                  <a:lnTo>
                    <a:pt x="156509" y="12494"/>
                  </a:lnTo>
                  <a:lnTo>
                    <a:pt x="156509" y="6560"/>
                  </a:lnTo>
                  <a:close/>
                  <a:moveTo>
                    <a:pt x="168692" y="6560"/>
                  </a:moveTo>
                  <a:lnTo>
                    <a:pt x="168692" y="12494"/>
                  </a:lnTo>
                  <a:lnTo>
                    <a:pt x="162756" y="12494"/>
                  </a:lnTo>
                  <a:lnTo>
                    <a:pt x="162756" y="6560"/>
                  </a:lnTo>
                  <a:close/>
                  <a:moveTo>
                    <a:pt x="174939" y="6560"/>
                  </a:moveTo>
                  <a:lnTo>
                    <a:pt x="174939" y="12494"/>
                  </a:lnTo>
                  <a:lnTo>
                    <a:pt x="169005" y="12494"/>
                  </a:lnTo>
                  <a:lnTo>
                    <a:pt x="169005" y="6560"/>
                  </a:lnTo>
                  <a:close/>
                  <a:moveTo>
                    <a:pt x="181186" y="6560"/>
                  </a:moveTo>
                  <a:lnTo>
                    <a:pt x="181186" y="12494"/>
                  </a:lnTo>
                  <a:lnTo>
                    <a:pt x="175252" y="12494"/>
                  </a:lnTo>
                  <a:lnTo>
                    <a:pt x="175252" y="6560"/>
                  </a:lnTo>
                  <a:close/>
                  <a:moveTo>
                    <a:pt x="187435" y="6560"/>
                  </a:moveTo>
                  <a:lnTo>
                    <a:pt x="187435" y="12494"/>
                  </a:lnTo>
                  <a:lnTo>
                    <a:pt x="181499" y="12494"/>
                  </a:lnTo>
                  <a:lnTo>
                    <a:pt x="181499" y="6560"/>
                  </a:lnTo>
                  <a:close/>
                  <a:moveTo>
                    <a:pt x="193684" y="6560"/>
                  </a:moveTo>
                  <a:lnTo>
                    <a:pt x="193684" y="12494"/>
                  </a:lnTo>
                  <a:lnTo>
                    <a:pt x="187749" y="12494"/>
                  </a:lnTo>
                  <a:lnTo>
                    <a:pt x="187749" y="6560"/>
                  </a:lnTo>
                  <a:close/>
                  <a:moveTo>
                    <a:pt x="199931" y="6560"/>
                  </a:moveTo>
                  <a:lnTo>
                    <a:pt x="199931" y="12494"/>
                  </a:lnTo>
                  <a:lnTo>
                    <a:pt x="193996" y="12494"/>
                  </a:lnTo>
                  <a:lnTo>
                    <a:pt x="193996" y="6560"/>
                  </a:lnTo>
                  <a:close/>
                  <a:moveTo>
                    <a:pt x="206180" y="6560"/>
                  </a:moveTo>
                  <a:lnTo>
                    <a:pt x="206180" y="12494"/>
                  </a:lnTo>
                  <a:lnTo>
                    <a:pt x="200244" y="12494"/>
                  </a:lnTo>
                  <a:lnTo>
                    <a:pt x="200244" y="6560"/>
                  </a:lnTo>
                  <a:close/>
                  <a:moveTo>
                    <a:pt x="212427" y="6560"/>
                  </a:moveTo>
                  <a:lnTo>
                    <a:pt x="212427" y="12494"/>
                  </a:lnTo>
                  <a:lnTo>
                    <a:pt x="206491" y="12494"/>
                  </a:lnTo>
                  <a:lnTo>
                    <a:pt x="206491" y="6560"/>
                  </a:lnTo>
                  <a:close/>
                  <a:moveTo>
                    <a:pt x="218674" y="6560"/>
                  </a:moveTo>
                  <a:lnTo>
                    <a:pt x="218674" y="12494"/>
                  </a:lnTo>
                  <a:lnTo>
                    <a:pt x="212739" y="12494"/>
                  </a:lnTo>
                  <a:lnTo>
                    <a:pt x="212739" y="6560"/>
                  </a:lnTo>
                  <a:close/>
                  <a:moveTo>
                    <a:pt x="224921" y="6560"/>
                  </a:moveTo>
                  <a:lnTo>
                    <a:pt x="224921" y="12494"/>
                  </a:lnTo>
                  <a:lnTo>
                    <a:pt x="218987" y="12494"/>
                  </a:lnTo>
                  <a:lnTo>
                    <a:pt x="218987" y="6560"/>
                  </a:lnTo>
                  <a:close/>
                  <a:moveTo>
                    <a:pt x="231170" y="6560"/>
                  </a:moveTo>
                  <a:lnTo>
                    <a:pt x="231170" y="12494"/>
                  </a:lnTo>
                  <a:lnTo>
                    <a:pt x="225234" y="12494"/>
                  </a:lnTo>
                  <a:lnTo>
                    <a:pt x="225234" y="6560"/>
                  </a:lnTo>
                  <a:close/>
                  <a:moveTo>
                    <a:pt x="237417" y="6560"/>
                  </a:moveTo>
                  <a:lnTo>
                    <a:pt x="237417" y="12494"/>
                  </a:lnTo>
                  <a:lnTo>
                    <a:pt x="231481" y="12494"/>
                  </a:lnTo>
                  <a:lnTo>
                    <a:pt x="231481" y="6560"/>
                  </a:lnTo>
                  <a:close/>
                  <a:moveTo>
                    <a:pt x="243664" y="6560"/>
                  </a:moveTo>
                  <a:lnTo>
                    <a:pt x="243664" y="12494"/>
                  </a:lnTo>
                  <a:lnTo>
                    <a:pt x="237729" y="12494"/>
                  </a:lnTo>
                  <a:lnTo>
                    <a:pt x="237729" y="6560"/>
                  </a:lnTo>
                  <a:close/>
                  <a:moveTo>
                    <a:pt x="249914" y="6560"/>
                  </a:moveTo>
                  <a:lnTo>
                    <a:pt x="249914" y="12494"/>
                  </a:lnTo>
                  <a:lnTo>
                    <a:pt x="243978" y="12494"/>
                  </a:lnTo>
                  <a:lnTo>
                    <a:pt x="243978" y="6560"/>
                  </a:lnTo>
                  <a:close/>
                  <a:moveTo>
                    <a:pt x="256161" y="6560"/>
                  </a:moveTo>
                  <a:lnTo>
                    <a:pt x="256161" y="12494"/>
                  </a:lnTo>
                  <a:lnTo>
                    <a:pt x="250225" y="12494"/>
                  </a:lnTo>
                  <a:lnTo>
                    <a:pt x="250225" y="6560"/>
                  </a:lnTo>
                  <a:close/>
                  <a:moveTo>
                    <a:pt x="262409" y="6560"/>
                  </a:moveTo>
                  <a:lnTo>
                    <a:pt x="262409" y="12494"/>
                  </a:lnTo>
                  <a:lnTo>
                    <a:pt x="256474" y="12494"/>
                  </a:lnTo>
                  <a:lnTo>
                    <a:pt x="256474" y="6560"/>
                  </a:lnTo>
                  <a:close/>
                  <a:moveTo>
                    <a:pt x="268656" y="6560"/>
                  </a:moveTo>
                  <a:lnTo>
                    <a:pt x="268656" y="12494"/>
                  </a:lnTo>
                  <a:lnTo>
                    <a:pt x="262721" y="12494"/>
                  </a:lnTo>
                  <a:lnTo>
                    <a:pt x="262721" y="6560"/>
                  </a:lnTo>
                  <a:close/>
                  <a:moveTo>
                    <a:pt x="274904" y="6560"/>
                  </a:moveTo>
                  <a:lnTo>
                    <a:pt x="274904" y="12494"/>
                  </a:lnTo>
                  <a:lnTo>
                    <a:pt x="268968" y="12494"/>
                  </a:lnTo>
                  <a:lnTo>
                    <a:pt x="268968" y="6560"/>
                  </a:lnTo>
                  <a:close/>
                  <a:moveTo>
                    <a:pt x="6251" y="12807"/>
                  </a:moveTo>
                  <a:lnTo>
                    <a:pt x="6251" y="18742"/>
                  </a:lnTo>
                  <a:lnTo>
                    <a:pt x="315" y="18742"/>
                  </a:lnTo>
                  <a:lnTo>
                    <a:pt x="315" y="12807"/>
                  </a:lnTo>
                  <a:close/>
                  <a:moveTo>
                    <a:pt x="12498" y="12807"/>
                  </a:moveTo>
                  <a:lnTo>
                    <a:pt x="12498" y="18742"/>
                  </a:lnTo>
                  <a:lnTo>
                    <a:pt x="6562" y="18742"/>
                  </a:lnTo>
                  <a:lnTo>
                    <a:pt x="6562" y="12807"/>
                  </a:lnTo>
                  <a:close/>
                  <a:moveTo>
                    <a:pt x="18745" y="12807"/>
                  </a:moveTo>
                  <a:lnTo>
                    <a:pt x="18745" y="18742"/>
                  </a:lnTo>
                  <a:lnTo>
                    <a:pt x="12810" y="18742"/>
                  </a:lnTo>
                  <a:lnTo>
                    <a:pt x="12810" y="12807"/>
                  </a:lnTo>
                  <a:close/>
                  <a:moveTo>
                    <a:pt x="24992" y="12807"/>
                  </a:moveTo>
                  <a:lnTo>
                    <a:pt x="24992" y="18742"/>
                  </a:lnTo>
                  <a:lnTo>
                    <a:pt x="19058" y="18742"/>
                  </a:lnTo>
                  <a:lnTo>
                    <a:pt x="19058" y="12807"/>
                  </a:lnTo>
                  <a:close/>
                  <a:moveTo>
                    <a:pt x="31241" y="12807"/>
                  </a:moveTo>
                  <a:lnTo>
                    <a:pt x="31241" y="18742"/>
                  </a:lnTo>
                  <a:lnTo>
                    <a:pt x="25305" y="18742"/>
                  </a:lnTo>
                  <a:lnTo>
                    <a:pt x="25305" y="12807"/>
                  </a:lnTo>
                  <a:close/>
                  <a:moveTo>
                    <a:pt x="37489" y="12807"/>
                  </a:moveTo>
                  <a:lnTo>
                    <a:pt x="37489" y="18742"/>
                  </a:lnTo>
                  <a:lnTo>
                    <a:pt x="31553" y="18742"/>
                  </a:lnTo>
                  <a:lnTo>
                    <a:pt x="31553" y="12807"/>
                  </a:lnTo>
                  <a:close/>
                  <a:moveTo>
                    <a:pt x="43737" y="12807"/>
                  </a:moveTo>
                  <a:lnTo>
                    <a:pt x="43737" y="18742"/>
                  </a:lnTo>
                  <a:lnTo>
                    <a:pt x="37802" y="18742"/>
                  </a:lnTo>
                  <a:lnTo>
                    <a:pt x="37802" y="12807"/>
                  </a:lnTo>
                  <a:close/>
                  <a:moveTo>
                    <a:pt x="49985" y="12807"/>
                  </a:moveTo>
                  <a:lnTo>
                    <a:pt x="49985" y="18742"/>
                  </a:lnTo>
                  <a:lnTo>
                    <a:pt x="44049" y="18742"/>
                  </a:lnTo>
                  <a:lnTo>
                    <a:pt x="44049" y="12807"/>
                  </a:lnTo>
                  <a:close/>
                  <a:moveTo>
                    <a:pt x="56232" y="12807"/>
                  </a:moveTo>
                  <a:lnTo>
                    <a:pt x="56232" y="18742"/>
                  </a:lnTo>
                  <a:lnTo>
                    <a:pt x="50296" y="18742"/>
                  </a:lnTo>
                  <a:lnTo>
                    <a:pt x="50296" y="12807"/>
                  </a:lnTo>
                  <a:close/>
                  <a:moveTo>
                    <a:pt x="62480" y="12807"/>
                  </a:moveTo>
                  <a:lnTo>
                    <a:pt x="62480" y="18742"/>
                  </a:lnTo>
                  <a:lnTo>
                    <a:pt x="56545" y="18742"/>
                  </a:lnTo>
                  <a:lnTo>
                    <a:pt x="56545" y="12807"/>
                  </a:lnTo>
                  <a:close/>
                  <a:moveTo>
                    <a:pt x="68727" y="12807"/>
                  </a:moveTo>
                  <a:lnTo>
                    <a:pt x="68727" y="18742"/>
                  </a:lnTo>
                  <a:lnTo>
                    <a:pt x="62792" y="18742"/>
                  </a:lnTo>
                  <a:lnTo>
                    <a:pt x="62792" y="12807"/>
                  </a:lnTo>
                  <a:close/>
                  <a:moveTo>
                    <a:pt x="74975" y="12807"/>
                  </a:moveTo>
                  <a:lnTo>
                    <a:pt x="74975" y="18742"/>
                  </a:lnTo>
                  <a:lnTo>
                    <a:pt x="69039" y="18742"/>
                  </a:lnTo>
                  <a:lnTo>
                    <a:pt x="69039" y="12807"/>
                  </a:lnTo>
                  <a:close/>
                  <a:moveTo>
                    <a:pt x="81223" y="12807"/>
                  </a:moveTo>
                  <a:lnTo>
                    <a:pt x="81223" y="18742"/>
                  </a:lnTo>
                  <a:lnTo>
                    <a:pt x="75286" y="18742"/>
                  </a:lnTo>
                  <a:lnTo>
                    <a:pt x="75286" y="12807"/>
                  </a:lnTo>
                  <a:close/>
                  <a:moveTo>
                    <a:pt x="87470" y="12807"/>
                  </a:moveTo>
                  <a:lnTo>
                    <a:pt x="87470" y="18742"/>
                  </a:lnTo>
                  <a:lnTo>
                    <a:pt x="81535" y="18742"/>
                  </a:lnTo>
                  <a:lnTo>
                    <a:pt x="81535" y="12807"/>
                  </a:lnTo>
                  <a:close/>
                  <a:moveTo>
                    <a:pt x="93720" y="12807"/>
                  </a:moveTo>
                  <a:lnTo>
                    <a:pt x="93720" y="18742"/>
                  </a:lnTo>
                  <a:lnTo>
                    <a:pt x="87784" y="18742"/>
                  </a:lnTo>
                  <a:lnTo>
                    <a:pt x="87784" y="12807"/>
                  </a:lnTo>
                  <a:close/>
                  <a:moveTo>
                    <a:pt x="99967" y="12807"/>
                  </a:moveTo>
                  <a:lnTo>
                    <a:pt x="99967" y="18742"/>
                  </a:lnTo>
                  <a:lnTo>
                    <a:pt x="94031" y="18742"/>
                  </a:lnTo>
                  <a:lnTo>
                    <a:pt x="94031" y="12807"/>
                  </a:lnTo>
                  <a:close/>
                  <a:moveTo>
                    <a:pt x="106214" y="12807"/>
                  </a:moveTo>
                  <a:lnTo>
                    <a:pt x="106214" y="18742"/>
                  </a:lnTo>
                  <a:lnTo>
                    <a:pt x="100280" y="18742"/>
                  </a:lnTo>
                  <a:lnTo>
                    <a:pt x="100280" y="12807"/>
                  </a:lnTo>
                  <a:close/>
                  <a:moveTo>
                    <a:pt x="112461" y="12807"/>
                  </a:moveTo>
                  <a:lnTo>
                    <a:pt x="112461" y="18742"/>
                  </a:lnTo>
                  <a:lnTo>
                    <a:pt x="106527" y="18742"/>
                  </a:lnTo>
                  <a:lnTo>
                    <a:pt x="106527" y="12807"/>
                  </a:lnTo>
                  <a:close/>
                  <a:moveTo>
                    <a:pt x="118710" y="12807"/>
                  </a:moveTo>
                  <a:lnTo>
                    <a:pt x="118710" y="18742"/>
                  </a:lnTo>
                  <a:lnTo>
                    <a:pt x="112774" y="18742"/>
                  </a:lnTo>
                  <a:lnTo>
                    <a:pt x="112774" y="12807"/>
                  </a:lnTo>
                  <a:close/>
                  <a:moveTo>
                    <a:pt x="124957" y="12807"/>
                  </a:moveTo>
                  <a:lnTo>
                    <a:pt x="124957" y="18742"/>
                  </a:lnTo>
                  <a:lnTo>
                    <a:pt x="119021" y="18742"/>
                  </a:lnTo>
                  <a:lnTo>
                    <a:pt x="119021" y="12807"/>
                  </a:lnTo>
                  <a:close/>
                  <a:moveTo>
                    <a:pt x="131204" y="12807"/>
                  </a:moveTo>
                  <a:lnTo>
                    <a:pt x="131204" y="18742"/>
                  </a:lnTo>
                  <a:lnTo>
                    <a:pt x="125270" y="18742"/>
                  </a:lnTo>
                  <a:lnTo>
                    <a:pt x="125270" y="12807"/>
                  </a:lnTo>
                  <a:close/>
                  <a:moveTo>
                    <a:pt x="137451" y="12807"/>
                  </a:moveTo>
                  <a:lnTo>
                    <a:pt x="137451" y="18742"/>
                  </a:lnTo>
                  <a:lnTo>
                    <a:pt x="131517" y="18742"/>
                  </a:lnTo>
                  <a:lnTo>
                    <a:pt x="131517" y="12807"/>
                  </a:lnTo>
                  <a:close/>
                  <a:moveTo>
                    <a:pt x="143702" y="12807"/>
                  </a:moveTo>
                  <a:lnTo>
                    <a:pt x="143702" y="18742"/>
                  </a:lnTo>
                  <a:lnTo>
                    <a:pt x="137766" y="18742"/>
                  </a:lnTo>
                  <a:lnTo>
                    <a:pt x="137766" y="12807"/>
                  </a:lnTo>
                  <a:close/>
                  <a:moveTo>
                    <a:pt x="149949" y="12807"/>
                  </a:moveTo>
                  <a:lnTo>
                    <a:pt x="149949" y="18742"/>
                  </a:lnTo>
                  <a:lnTo>
                    <a:pt x="144015" y="18742"/>
                  </a:lnTo>
                  <a:lnTo>
                    <a:pt x="144015" y="12807"/>
                  </a:lnTo>
                  <a:close/>
                  <a:moveTo>
                    <a:pt x="156196" y="12807"/>
                  </a:moveTo>
                  <a:lnTo>
                    <a:pt x="156196" y="18742"/>
                  </a:lnTo>
                  <a:lnTo>
                    <a:pt x="150262" y="18742"/>
                  </a:lnTo>
                  <a:lnTo>
                    <a:pt x="150262" y="12807"/>
                  </a:lnTo>
                  <a:close/>
                  <a:moveTo>
                    <a:pt x="162445" y="12807"/>
                  </a:moveTo>
                  <a:lnTo>
                    <a:pt x="162445" y="18742"/>
                  </a:lnTo>
                  <a:lnTo>
                    <a:pt x="156509" y="18742"/>
                  </a:lnTo>
                  <a:lnTo>
                    <a:pt x="156509" y="12807"/>
                  </a:lnTo>
                  <a:close/>
                  <a:moveTo>
                    <a:pt x="168692" y="12807"/>
                  </a:moveTo>
                  <a:lnTo>
                    <a:pt x="168692" y="18742"/>
                  </a:lnTo>
                  <a:lnTo>
                    <a:pt x="162756" y="18742"/>
                  </a:lnTo>
                  <a:lnTo>
                    <a:pt x="162756" y="12807"/>
                  </a:lnTo>
                  <a:close/>
                  <a:moveTo>
                    <a:pt x="174939" y="12807"/>
                  </a:moveTo>
                  <a:lnTo>
                    <a:pt x="174939" y="18742"/>
                  </a:lnTo>
                  <a:lnTo>
                    <a:pt x="169005" y="18742"/>
                  </a:lnTo>
                  <a:lnTo>
                    <a:pt x="169005" y="12807"/>
                  </a:lnTo>
                  <a:close/>
                  <a:moveTo>
                    <a:pt x="181186" y="12807"/>
                  </a:moveTo>
                  <a:lnTo>
                    <a:pt x="181186" y="18742"/>
                  </a:lnTo>
                  <a:lnTo>
                    <a:pt x="175252" y="18742"/>
                  </a:lnTo>
                  <a:lnTo>
                    <a:pt x="175252" y="12807"/>
                  </a:lnTo>
                  <a:close/>
                  <a:moveTo>
                    <a:pt x="187435" y="12807"/>
                  </a:moveTo>
                  <a:lnTo>
                    <a:pt x="187435" y="18742"/>
                  </a:lnTo>
                  <a:lnTo>
                    <a:pt x="181499" y="18742"/>
                  </a:lnTo>
                  <a:lnTo>
                    <a:pt x="181499" y="12807"/>
                  </a:lnTo>
                  <a:close/>
                  <a:moveTo>
                    <a:pt x="193684" y="12807"/>
                  </a:moveTo>
                  <a:lnTo>
                    <a:pt x="193684" y="18742"/>
                  </a:lnTo>
                  <a:lnTo>
                    <a:pt x="187749" y="18742"/>
                  </a:lnTo>
                  <a:lnTo>
                    <a:pt x="187749" y="12807"/>
                  </a:lnTo>
                  <a:close/>
                  <a:moveTo>
                    <a:pt x="199931" y="12807"/>
                  </a:moveTo>
                  <a:lnTo>
                    <a:pt x="199931" y="18742"/>
                  </a:lnTo>
                  <a:lnTo>
                    <a:pt x="193996" y="18742"/>
                  </a:lnTo>
                  <a:lnTo>
                    <a:pt x="193996" y="12807"/>
                  </a:lnTo>
                  <a:close/>
                  <a:moveTo>
                    <a:pt x="206180" y="12807"/>
                  </a:moveTo>
                  <a:lnTo>
                    <a:pt x="206180" y="18742"/>
                  </a:lnTo>
                  <a:lnTo>
                    <a:pt x="200244" y="18742"/>
                  </a:lnTo>
                  <a:lnTo>
                    <a:pt x="200244" y="12807"/>
                  </a:lnTo>
                  <a:close/>
                  <a:moveTo>
                    <a:pt x="212427" y="12807"/>
                  </a:moveTo>
                  <a:lnTo>
                    <a:pt x="212427" y="18742"/>
                  </a:lnTo>
                  <a:lnTo>
                    <a:pt x="206491" y="18742"/>
                  </a:lnTo>
                  <a:lnTo>
                    <a:pt x="206491" y="12807"/>
                  </a:lnTo>
                  <a:close/>
                  <a:moveTo>
                    <a:pt x="218674" y="12807"/>
                  </a:moveTo>
                  <a:lnTo>
                    <a:pt x="218674" y="18742"/>
                  </a:lnTo>
                  <a:lnTo>
                    <a:pt x="212739" y="18742"/>
                  </a:lnTo>
                  <a:lnTo>
                    <a:pt x="212739" y="12807"/>
                  </a:lnTo>
                  <a:close/>
                  <a:moveTo>
                    <a:pt x="224921" y="12807"/>
                  </a:moveTo>
                  <a:lnTo>
                    <a:pt x="224921" y="18742"/>
                  </a:lnTo>
                  <a:lnTo>
                    <a:pt x="218987" y="18742"/>
                  </a:lnTo>
                  <a:lnTo>
                    <a:pt x="218987" y="12807"/>
                  </a:lnTo>
                  <a:close/>
                  <a:moveTo>
                    <a:pt x="231170" y="12807"/>
                  </a:moveTo>
                  <a:lnTo>
                    <a:pt x="231170" y="18742"/>
                  </a:lnTo>
                  <a:lnTo>
                    <a:pt x="225234" y="18742"/>
                  </a:lnTo>
                  <a:lnTo>
                    <a:pt x="225234" y="12807"/>
                  </a:lnTo>
                  <a:close/>
                  <a:moveTo>
                    <a:pt x="237417" y="12807"/>
                  </a:moveTo>
                  <a:lnTo>
                    <a:pt x="237417" y="18742"/>
                  </a:lnTo>
                  <a:lnTo>
                    <a:pt x="231481" y="18742"/>
                  </a:lnTo>
                  <a:lnTo>
                    <a:pt x="231481" y="12807"/>
                  </a:lnTo>
                  <a:close/>
                  <a:moveTo>
                    <a:pt x="243664" y="12807"/>
                  </a:moveTo>
                  <a:lnTo>
                    <a:pt x="243664" y="18742"/>
                  </a:lnTo>
                  <a:lnTo>
                    <a:pt x="237729" y="18742"/>
                  </a:lnTo>
                  <a:lnTo>
                    <a:pt x="237729" y="12807"/>
                  </a:lnTo>
                  <a:close/>
                  <a:moveTo>
                    <a:pt x="249914" y="12807"/>
                  </a:moveTo>
                  <a:lnTo>
                    <a:pt x="249914" y="18742"/>
                  </a:lnTo>
                  <a:lnTo>
                    <a:pt x="243978" y="18742"/>
                  </a:lnTo>
                  <a:lnTo>
                    <a:pt x="243978" y="12807"/>
                  </a:lnTo>
                  <a:close/>
                  <a:moveTo>
                    <a:pt x="256161" y="12807"/>
                  </a:moveTo>
                  <a:lnTo>
                    <a:pt x="256161" y="18742"/>
                  </a:lnTo>
                  <a:lnTo>
                    <a:pt x="250225" y="18742"/>
                  </a:lnTo>
                  <a:lnTo>
                    <a:pt x="250225" y="12807"/>
                  </a:lnTo>
                  <a:close/>
                  <a:moveTo>
                    <a:pt x="262409" y="12807"/>
                  </a:moveTo>
                  <a:lnTo>
                    <a:pt x="262409" y="18742"/>
                  </a:lnTo>
                  <a:lnTo>
                    <a:pt x="256474" y="18742"/>
                  </a:lnTo>
                  <a:lnTo>
                    <a:pt x="256474" y="12807"/>
                  </a:lnTo>
                  <a:close/>
                  <a:moveTo>
                    <a:pt x="268656" y="12807"/>
                  </a:moveTo>
                  <a:lnTo>
                    <a:pt x="268656" y="18742"/>
                  </a:lnTo>
                  <a:lnTo>
                    <a:pt x="262721" y="18742"/>
                  </a:lnTo>
                  <a:lnTo>
                    <a:pt x="262721" y="12807"/>
                  </a:lnTo>
                  <a:close/>
                  <a:moveTo>
                    <a:pt x="274904" y="12807"/>
                  </a:moveTo>
                  <a:lnTo>
                    <a:pt x="274904" y="18742"/>
                  </a:lnTo>
                  <a:lnTo>
                    <a:pt x="268968" y="18742"/>
                  </a:lnTo>
                  <a:lnTo>
                    <a:pt x="268968" y="12807"/>
                  </a:lnTo>
                  <a:close/>
                  <a:moveTo>
                    <a:pt x="6251" y="19054"/>
                  </a:moveTo>
                  <a:lnTo>
                    <a:pt x="6251" y="24990"/>
                  </a:lnTo>
                  <a:lnTo>
                    <a:pt x="315" y="24990"/>
                  </a:lnTo>
                  <a:lnTo>
                    <a:pt x="315" y="19054"/>
                  </a:lnTo>
                  <a:close/>
                  <a:moveTo>
                    <a:pt x="12498" y="19054"/>
                  </a:moveTo>
                  <a:lnTo>
                    <a:pt x="12498" y="24990"/>
                  </a:lnTo>
                  <a:lnTo>
                    <a:pt x="6562" y="24990"/>
                  </a:lnTo>
                  <a:lnTo>
                    <a:pt x="6562" y="19054"/>
                  </a:lnTo>
                  <a:close/>
                  <a:moveTo>
                    <a:pt x="18745" y="19054"/>
                  </a:moveTo>
                  <a:lnTo>
                    <a:pt x="18745" y="24990"/>
                  </a:lnTo>
                  <a:lnTo>
                    <a:pt x="12810" y="24990"/>
                  </a:lnTo>
                  <a:lnTo>
                    <a:pt x="12810" y="19054"/>
                  </a:lnTo>
                  <a:close/>
                  <a:moveTo>
                    <a:pt x="24992" y="19054"/>
                  </a:moveTo>
                  <a:lnTo>
                    <a:pt x="24992" y="24990"/>
                  </a:lnTo>
                  <a:lnTo>
                    <a:pt x="19058" y="24990"/>
                  </a:lnTo>
                  <a:lnTo>
                    <a:pt x="19058" y="19054"/>
                  </a:lnTo>
                  <a:close/>
                  <a:moveTo>
                    <a:pt x="31241" y="19054"/>
                  </a:moveTo>
                  <a:lnTo>
                    <a:pt x="31241" y="24990"/>
                  </a:lnTo>
                  <a:lnTo>
                    <a:pt x="25305" y="24990"/>
                  </a:lnTo>
                  <a:lnTo>
                    <a:pt x="25305" y="19054"/>
                  </a:lnTo>
                  <a:close/>
                  <a:moveTo>
                    <a:pt x="37489" y="19054"/>
                  </a:moveTo>
                  <a:lnTo>
                    <a:pt x="37489" y="24990"/>
                  </a:lnTo>
                  <a:lnTo>
                    <a:pt x="31553" y="24990"/>
                  </a:lnTo>
                  <a:lnTo>
                    <a:pt x="31553" y="19054"/>
                  </a:lnTo>
                  <a:close/>
                  <a:moveTo>
                    <a:pt x="43737" y="19054"/>
                  </a:moveTo>
                  <a:lnTo>
                    <a:pt x="43737" y="24990"/>
                  </a:lnTo>
                  <a:lnTo>
                    <a:pt x="37802" y="24990"/>
                  </a:lnTo>
                  <a:lnTo>
                    <a:pt x="37802" y="19054"/>
                  </a:lnTo>
                  <a:close/>
                  <a:moveTo>
                    <a:pt x="49985" y="19054"/>
                  </a:moveTo>
                  <a:lnTo>
                    <a:pt x="49985" y="24990"/>
                  </a:lnTo>
                  <a:lnTo>
                    <a:pt x="44049" y="24990"/>
                  </a:lnTo>
                  <a:lnTo>
                    <a:pt x="44049" y="19054"/>
                  </a:lnTo>
                  <a:close/>
                  <a:moveTo>
                    <a:pt x="56232" y="19054"/>
                  </a:moveTo>
                  <a:lnTo>
                    <a:pt x="56232" y="24990"/>
                  </a:lnTo>
                  <a:lnTo>
                    <a:pt x="50296" y="24990"/>
                  </a:lnTo>
                  <a:lnTo>
                    <a:pt x="50296" y="19054"/>
                  </a:lnTo>
                  <a:close/>
                  <a:moveTo>
                    <a:pt x="62480" y="19054"/>
                  </a:moveTo>
                  <a:lnTo>
                    <a:pt x="62480" y="24990"/>
                  </a:lnTo>
                  <a:lnTo>
                    <a:pt x="56545" y="24990"/>
                  </a:lnTo>
                  <a:lnTo>
                    <a:pt x="56545" y="19054"/>
                  </a:lnTo>
                  <a:close/>
                  <a:moveTo>
                    <a:pt x="68727" y="19054"/>
                  </a:moveTo>
                  <a:lnTo>
                    <a:pt x="68727" y="24990"/>
                  </a:lnTo>
                  <a:lnTo>
                    <a:pt x="62792" y="24990"/>
                  </a:lnTo>
                  <a:lnTo>
                    <a:pt x="62792" y="19054"/>
                  </a:lnTo>
                  <a:close/>
                  <a:moveTo>
                    <a:pt x="74975" y="19054"/>
                  </a:moveTo>
                  <a:lnTo>
                    <a:pt x="74975" y="24990"/>
                  </a:lnTo>
                  <a:lnTo>
                    <a:pt x="69039" y="24990"/>
                  </a:lnTo>
                  <a:lnTo>
                    <a:pt x="69039" y="19054"/>
                  </a:lnTo>
                  <a:close/>
                  <a:moveTo>
                    <a:pt x="81223" y="19054"/>
                  </a:moveTo>
                  <a:lnTo>
                    <a:pt x="81223" y="24990"/>
                  </a:lnTo>
                  <a:lnTo>
                    <a:pt x="75286" y="24990"/>
                  </a:lnTo>
                  <a:lnTo>
                    <a:pt x="75286" y="19054"/>
                  </a:lnTo>
                  <a:close/>
                  <a:moveTo>
                    <a:pt x="87470" y="19054"/>
                  </a:moveTo>
                  <a:lnTo>
                    <a:pt x="87470" y="24990"/>
                  </a:lnTo>
                  <a:lnTo>
                    <a:pt x="81535" y="24990"/>
                  </a:lnTo>
                  <a:lnTo>
                    <a:pt x="81535" y="19054"/>
                  </a:lnTo>
                  <a:close/>
                  <a:moveTo>
                    <a:pt x="93720" y="19054"/>
                  </a:moveTo>
                  <a:lnTo>
                    <a:pt x="93720" y="24990"/>
                  </a:lnTo>
                  <a:lnTo>
                    <a:pt x="87784" y="24990"/>
                  </a:lnTo>
                  <a:lnTo>
                    <a:pt x="87784" y="19054"/>
                  </a:lnTo>
                  <a:close/>
                  <a:moveTo>
                    <a:pt x="99967" y="19054"/>
                  </a:moveTo>
                  <a:lnTo>
                    <a:pt x="99967" y="24990"/>
                  </a:lnTo>
                  <a:lnTo>
                    <a:pt x="94031" y="24990"/>
                  </a:lnTo>
                  <a:lnTo>
                    <a:pt x="94031" y="19054"/>
                  </a:lnTo>
                  <a:close/>
                  <a:moveTo>
                    <a:pt x="106214" y="19054"/>
                  </a:moveTo>
                  <a:lnTo>
                    <a:pt x="106214" y="24990"/>
                  </a:lnTo>
                  <a:lnTo>
                    <a:pt x="100280" y="24990"/>
                  </a:lnTo>
                  <a:lnTo>
                    <a:pt x="100280" y="19054"/>
                  </a:lnTo>
                  <a:close/>
                  <a:moveTo>
                    <a:pt x="112461" y="19054"/>
                  </a:moveTo>
                  <a:lnTo>
                    <a:pt x="112461" y="24990"/>
                  </a:lnTo>
                  <a:lnTo>
                    <a:pt x="106527" y="24990"/>
                  </a:lnTo>
                  <a:lnTo>
                    <a:pt x="106527" y="19054"/>
                  </a:lnTo>
                  <a:close/>
                  <a:moveTo>
                    <a:pt x="118710" y="19054"/>
                  </a:moveTo>
                  <a:lnTo>
                    <a:pt x="118710" y="24990"/>
                  </a:lnTo>
                  <a:lnTo>
                    <a:pt x="112774" y="24990"/>
                  </a:lnTo>
                  <a:lnTo>
                    <a:pt x="112774" y="19054"/>
                  </a:lnTo>
                  <a:close/>
                  <a:moveTo>
                    <a:pt x="124957" y="19054"/>
                  </a:moveTo>
                  <a:lnTo>
                    <a:pt x="124957" y="24990"/>
                  </a:lnTo>
                  <a:lnTo>
                    <a:pt x="119021" y="24990"/>
                  </a:lnTo>
                  <a:lnTo>
                    <a:pt x="119021" y="19054"/>
                  </a:lnTo>
                  <a:close/>
                  <a:moveTo>
                    <a:pt x="131204" y="19054"/>
                  </a:moveTo>
                  <a:lnTo>
                    <a:pt x="131204" y="24990"/>
                  </a:lnTo>
                  <a:lnTo>
                    <a:pt x="125270" y="24990"/>
                  </a:lnTo>
                  <a:lnTo>
                    <a:pt x="125270" y="19054"/>
                  </a:lnTo>
                  <a:close/>
                  <a:moveTo>
                    <a:pt x="137451" y="19054"/>
                  </a:moveTo>
                  <a:lnTo>
                    <a:pt x="137451" y="24990"/>
                  </a:lnTo>
                  <a:lnTo>
                    <a:pt x="131517" y="24990"/>
                  </a:lnTo>
                  <a:lnTo>
                    <a:pt x="131517" y="19054"/>
                  </a:lnTo>
                  <a:close/>
                  <a:moveTo>
                    <a:pt x="143702" y="19054"/>
                  </a:moveTo>
                  <a:lnTo>
                    <a:pt x="143702" y="24990"/>
                  </a:lnTo>
                  <a:lnTo>
                    <a:pt x="137766" y="24990"/>
                  </a:lnTo>
                  <a:lnTo>
                    <a:pt x="137766" y="19054"/>
                  </a:lnTo>
                  <a:close/>
                  <a:moveTo>
                    <a:pt x="149949" y="19054"/>
                  </a:moveTo>
                  <a:lnTo>
                    <a:pt x="149949" y="24990"/>
                  </a:lnTo>
                  <a:lnTo>
                    <a:pt x="144015" y="24990"/>
                  </a:lnTo>
                  <a:lnTo>
                    <a:pt x="144015" y="19054"/>
                  </a:lnTo>
                  <a:close/>
                  <a:moveTo>
                    <a:pt x="156196" y="19054"/>
                  </a:moveTo>
                  <a:lnTo>
                    <a:pt x="156196" y="24990"/>
                  </a:lnTo>
                  <a:lnTo>
                    <a:pt x="150262" y="24990"/>
                  </a:lnTo>
                  <a:lnTo>
                    <a:pt x="150262" y="19054"/>
                  </a:lnTo>
                  <a:close/>
                  <a:moveTo>
                    <a:pt x="162445" y="19054"/>
                  </a:moveTo>
                  <a:lnTo>
                    <a:pt x="162445" y="24990"/>
                  </a:lnTo>
                  <a:lnTo>
                    <a:pt x="156509" y="24990"/>
                  </a:lnTo>
                  <a:lnTo>
                    <a:pt x="156509" y="19054"/>
                  </a:lnTo>
                  <a:close/>
                  <a:moveTo>
                    <a:pt x="168692" y="19054"/>
                  </a:moveTo>
                  <a:lnTo>
                    <a:pt x="168692" y="24990"/>
                  </a:lnTo>
                  <a:lnTo>
                    <a:pt x="162756" y="24990"/>
                  </a:lnTo>
                  <a:lnTo>
                    <a:pt x="162756" y="19054"/>
                  </a:lnTo>
                  <a:close/>
                  <a:moveTo>
                    <a:pt x="174939" y="19054"/>
                  </a:moveTo>
                  <a:lnTo>
                    <a:pt x="174939" y="24990"/>
                  </a:lnTo>
                  <a:lnTo>
                    <a:pt x="169005" y="24990"/>
                  </a:lnTo>
                  <a:lnTo>
                    <a:pt x="169005" y="19054"/>
                  </a:lnTo>
                  <a:close/>
                  <a:moveTo>
                    <a:pt x="181186" y="19054"/>
                  </a:moveTo>
                  <a:lnTo>
                    <a:pt x="181186" y="24990"/>
                  </a:lnTo>
                  <a:lnTo>
                    <a:pt x="175252" y="24990"/>
                  </a:lnTo>
                  <a:lnTo>
                    <a:pt x="175252" y="19054"/>
                  </a:lnTo>
                  <a:close/>
                  <a:moveTo>
                    <a:pt x="187435" y="19054"/>
                  </a:moveTo>
                  <a:lnTo>
                    <a:pt x="187435" y="24990"/>
                  </a:lnTo>
                  <a:lnTo>
                    <a:pt x="181499" y="24990"/>
                  </a:lnTo>
                  <a:lnTo>
                    <a:pt x="181499" y="19054"/>
                  </a:lnTo>
                  <a:close/>
                  <a:moveTo>
                    <a:pt x="193684" y="19054"/>
                  </a:moveTo>
                  <a:lnTo>
                    <a:pt x="193684" y="24990"/>
                  </a:lnTo>
                  <a:lnTo>
                    <a:pt x="187749" y="24990"/>
                  </a:lnTo>
                  <a:lnTo>
                    <a:pt x="187749" y="19054"/>
                  </a:lnTo>
                  <a:close/>
                  <a:moveTo>
                    <a:pt x="199931" y="19054"/>
                  </a:moveTo>
                  <a:lnTo>
                    <a:pt x="199931" y="24990"/>
                  </a:lnTo>
                  <a:lnTo>
                    <a:pt x="193996" y="24990"/>
                  </a:lnTo>
                  <a:lnTo>
                    <a:pt x="193996" y="19054"/>
                  </a:lnTo>
                  <a:close/>
                  <a:moveTo>
                    <a:pt x="206180" y="19054"/>
                  </a:moveTo>
                  <a:lnTo>
                    <a:pt x="206180" y="24990"/>
                  </a:lnTo>
                  <a:lnTo>
                    <a:pt x="200244" y="24990"/>
                  </a:lnTo>
                  <a:lnTo>
                    <a:pt x="200244" y="19054"/>
                  </a:lnTo>
                  <a:close/>
                  <a:moveTo>
                    <a:pt x="212427" y="19054"/>
                  </a:moveTo>
                  <a:lnTo>
                    <a:pt x="212427" y="24990"/>
                  </a:lnTo>
                  <a:lnTo>
                    <a:pt x="206491" y="24990"/>
                  </a:lnTo>
                  <a:lnTo>
                    <a:pt x="206491" y="19054"/>
                  </a:lnTo>
                  <a:close/>
                  <a:moveTo>
                    <a:pt x="218674" y="19054"/>
                  </a:moveTo>
                  <a:lnTo>
                    <a:pt x="218674" y="24990"/>
                  </a:lnTo>
                  <a:lnTo>
                    <a:pt x="212739" y="24990"/>
                  </a:lnTo>
                  <a:lnTo>
                    <a:pt x="212739" y="19054"/>
                  </a:lnTo>
                  <a:close/>
                  <a:moveTo>
                    <a:pt x="224921" y="19054"/>
                  </a:moveTo>
                  <a:lnTo>
                    <a:pt x="224921" y="24990"/>
                  </a:lnTo>
                  <a:lnTo>
                    <a:pt x="218987" y="24990"/>
                  </a:lnTo>
                  <a:lnTo>
                    <a:pt x="218987" y="19054"/>
                  </a:lnTo>
                  <a:close/>
                  <a:moveTo>
                    <a:pt x="231170" y="19054"/>
                  </a:moveTo>
                  <a:lnTo>
                    <a:pt x="231170" y="24990"/>
                  </a:lnTo>
                  <a:lnTo>
                    <a:pt x="225234" y="24990"/>
                  </a:lnTo>
                  <a:lnTo>
                    <a:pt x="225234" y="19054"/>
                  </a:lnTo>
                  <a:close/>
                  <a:moveTo>
                    <a:pt x="237417" y="19054"/>
                  </a:moveTo>
                  <a:lnTo>
                    <a:pt x="237417" y="24990"/>
                  </a:lnTo>
                  <a:lnTo>
                    <a:pt x="231481" y="24990"/>
                  </a:lnTo>
                  <a:lnTo>
                    <a:pt x="231481" y="19054"/>
                  </a:lnTo>
                  <a:close/>
                  <a:moveTo>
                    <a:pt x="243664" y="19054"/>
                  </a:moveTo>
                  <a:lnTo>
                    <a:pt x="243664" y="24990"/>
                  </a:lnTo>
                  <a:lnTo>
                    <a:pt x="237729" y="24990"/>
                  </a:lnTo>
                  <a:lnTo>
                    <a:pt x="237729" y="19054"/>
                  </a:lnTo>
                  <a:close/>
                  <a:moveTo>
                    <a:pt x="249911" y="19054"/>
                  </a:moveTo>
                  <a:lnTo>
                    <a:pt x="249911" y="24990"/>
                  </a:lnTo>
                  <a:lnTo>
                    <a:pt x="243977" y="24990"/>
                  </a:lnTo>
                  <a:lnTo>
                    <a:pt x="243977" y="19054"/>
                  </a:lnTo>
                  <a:close/>
                  <a:moveTo>
                    <a:pt x="256161" y="19054"/>
                  </a:moveTo>
                  <a:lnTo>
                    <a:pt x="256161" y="24990"/>
                  </a:lnTo>
                  <a:lnTo>
                    <a:pt x="250225" y="24990"/>
                  </a:lnTo>
                  <a:lnTo>
                    <a:pt x="250225" y="19054"/>
                  </a:lnTo>
                  <a:close/>
                  <a:moveTo>
                    <a:pt x="262409" y="19054"/>
                  </a:moveTo>
                  <a:lnTo>
                    <a:pt x="262409" y="24990"/>
                  </a:lnTo>
                  <a:lnTo>
                    <a:pt x="256474" y="24990"/>
                  </a:lnTo>
                  <a:lnTo>
                    <a:pt x="256474" y="19054"/>
                  </a:lnTo>
                  <a:close/>
                  <a:moveTo>
                    <a:pt x="268656" y="19054"/>
                  </a:moveTo>
                  <a:lnTo>
                    <a:pt x="268656" y="24990"/>
                  </a:lnTo>
                  <a:lnTo>
                    <a:pt x="262721" y="24990"/>
                  </a:lnTo>
                  <a:lnTo>
                    <a:pt x="262721" y="19054"/>
                  </a:lnTo>
                  <a:close/>
                  <a:moveTo>
                    <a:pt x="274904" y="19054"/>
                  </a:moveTo>
                  <a:lnTo>
                    <a:pt x="274904" y="24990"/>
                  </a:lnTo>
                  <a:lnTo>
                    <a:pt x="268968" y="24990"/>
                  </a:lnTo>
                  <a:lnTo>
                    <a:pt x="268968" y="19054"/>
                  </a:lnTo>
                  <a:close/>
                  <a:moveTo>
                    <a:pt x="6251" y="25301"/>
                  </a:moveTo>
                  <a:lnTo>
                    <a:pt x="6251" y="31237"/>
                  </a:lnTo>
                  <a:lnTo>
                    <a:pt x="315" y="31237"/>
                  </a:lnTo>
                  <a:lnTo>
                    <a:pt x="315" y="25301"/>
                  </a:lnTo>
                  <a:close/>
                  <a:moveTo>
                    <a:pt x="12498" y="25301"/>
                  </a:moveTo>
                  <a:lnTo>
                    <a:pt x="12498" y="31237"/>
                  </a:lnTo>
                  <a:lnTo>
                    <a:pt x="6562" y="31237"/>
                  </a:lnTo>
                  <a:lnTo>
                    <a:pt x="6562" y="25301"/>
                  </a:lnTo>
                  <a:close/>
                  <a:moveTo>
                    <a:pt x="18745" y="25301"/>
                  </a:moveTo>
                  <a:lnTo>
                    <a:pt x="18745" y="31237"/>
                  </a:lnTo>
                  <a:lnTo>
                    <a:pt x="12810" y="31237"/>
                  </a:lnTo>
                  <a:lnTo>
                    <a:pt x="12810" y="25301"/>
                  </a:lnTo>
                  <a:close/>
                  <a:moveTo>
                    <a:pt x="24992" y="25301"/>
                  </a:moveTo>
                  <a:lnTo>
                    <a:pt x="24992" y="31237"/>
                  </a:lnTo>
                  <a:lnTo>
                    <a:pt x="19058" y="31237"/>
                  </a:lnTo>
                  <a:lnTo>
                    <a:pt x="19058" y="25301"/>
                  </a:lnTo>
                  <a:close/>
                  <a:moveTo>
                    <a:pt x="31241" y="25301"/>
                  </a:moveTo>
                  <a:lnTo>
                    <a:pt x="31241" y="31237"/>
                  </a:lnTo>
                  <a:lnTo>
                    <a:pt x="25305" y="31237"/>
                  </a:lnTo>
                  <a:lnTo>
                    <a:pt x="25305" y="25301"/>
                  </a:lnTo>
                  <a:close/>
                  <a:moveTo>
                    <a:pt x="37489" y="25301"/>
                  </a:moveTo>
                  <a:lnTo>
                    <a:pt x="37489" y="31237"/>
                  </a:lnTo>
                  <a:lnTo>
                    <a:pt x="31553" y="31237"/>
                  </a:lnTo>
                  <a:lnTo>
                    <a:pt x="31553" y="25301"/>
                  </a:lnTo>
                  <a:close/>
                  <a:moveTo>
                    <a:pt x="43737" y="25301"/>
                  </a:moveTo>
                  <a:lnTo>
                    <a:pt x="43737" y="31237"/>
                  </a:lnTo>
                  <a:lnTo>
                    <a:pt x="37802" y="31237"/>
                  </a:lnTo>
                  <a:lnTo>
                    <a:pt x="37802" y="25301"/>
                  </a:lnTo>
                  <a:close/>
                  <a:moveTo>
                    <a:pt x="49985" y="25301"/>
                  </a:moveTo>
                  <a:lnTo>
                    <a:pt x="49985" y="31237"/>
                  </a:lnTo>
                  <a:lnTo>
                    <a:pt x="44049" y="31237"/>
                  </a:lnTo>
                  <a:lnTo>
                    <a:pt x="44049" y="25301"/>
                  </a:lnTo>
                  <a:close/>
                  <a:moveTo>
                    <a:pt x="56232" y="25301"/>
                  </a:moveTo>
                  <a:lnTo>
                    <a:pt x="56232" y="31237"/>
                  </a:lnTo>
                  <a:lnTo>
                    <a:pt x="50296" y="31237"/>
                  </a:lnTo>
                  <a:lnTo>
                    <a:pt x="50296" y="25301"/>
                  </a:lnTo>
                  <a:close/>
                  <a:moveTo>
                    <a:pt x="62480" y="25301"/>
                  </a:moveTo>
                  <a:lnTo>
                    <a:pt x="62480" y="31237"/>
                  </a:lnTo>
                  <a:lnTo>
                    <a:pt x="56545" y="31237"/>
                  </a:lnTo>
                  <a:lnTo>
                    <a:pt x="56545" y="25301"/>
                  </a:lnTo>
                  <a:close/>
                  <a:moveTo>
                    <a:pt x="68727" y="25301"/>
                  </a:moveTo>
                  <a:lnTo>
                    <a:pt x="68727" y="31237"/>
                  </a:lnTo>
                  <a:lnTo>
                    <a:pt x="62792" y="31237"/>
                  </a:lnTo>
                  <a:lnTo>
                    <a:pt x="62792" y="25301"/>
                  </a:lnTo>
                  <a:close/>
                  <a:moveTo>
                    <a:pt x="74975" y="25301"/>
                  </a:moveTo>
                  <a:lnTo>
                    <a:pt x="74975" y="31237"/>
                  </a:lnTo>
                  <a:lnTo>
                    <a:pt x="69039" y="31237"/>
                  </a:lnTo>
                  <a:lnTo>
                    <a:pt x="69039" y="25301"/>
                  </a:lnTo>
                  <a:close/>
                  <a:moveTo>
                    <a:pt x="81223" y="25301"/>
                  </a:moveTo>
                  <a:lnTo>
                    <a:pt x="81223" y="31237"/>
                  </a:lnTo>
                  <a:lnTo>
                    <a:pt x="75286" y="31237"/>
                  </a:lnTo>
                  <a:lnTo>
                    <a:pt x="75286" y="25301"/>
                  </a:lnTo>
                  <a:close/>
                  <a:moveTo>
                    <a:pt x="87470" y="25301"/>
                  </a:moveTo>
                  <a:lnTo>
                    <a:pt x="87470" y="31237"/>
                  </a:lnTo>
                  <a:lnTo>
                    <a:pt x="81535" y="31237"/>
                  </a:lnTo>
                  <a:lnTo>
                    <a:pt x="81535" y="25301"/>
                  </a:lnTo>
                  <a:close/>
                  <a:moveTo>
                    <a:pt x="93720" y="25301"/>
                  </a:moveTo>
                  <a:lnTo>
                    <a:pt x="93720" y="31237"/>
                  </a:lnTo>
                  <a:lnTo>
                    <a:pt x="87784" y="31237"/>
                  </a:lnTo>
                  <a:lnTo>
                    <a:pt x="87784" y="25301"/>
                  </a:lnTo>
                  <a:close/>
                  <a:moveTo>
                    <a:pt x="99967" y="25301"/>
                  </a:moveTo>
                  <a:lnTo>
                    <a:pt x="99967" y="31237"/>
                  </a:lnTo>
                  <a:lnTo>
                    <a:pt x="94031" y="31237"/>
                  </a:lnTo>
                  <a:lnTo>
                    <a:pt x="94031" y="25301"/>
                  </a:lnTo>
                  <a:close/>
                  <a:moveTo>
                    <a:pt x="106214" y="25301"/>
                  </a:moveTo>
                  <a:lnTo>
                    <a:pt x="106214" y="31237"/>
                  </a:lnTo>
                  <a:lnTo>
                    <a:pt x="100280" y="31237"/>
                  </a:lnTo>
                  <a:lnTo>
                    <a:pt x="100280" y="25301"/>
                  </a:lnTo>
                  <a:close/>
                  <a:moveTo>
                    <a:pt x="112461" y="25301"/>
                  </a:moveTo>
                  <a:lnTo>
                    <a:pt x="112461" y="31237"/>
                  </a:lnTo>
                  <a:lnTo>
                    <a:pt x="106527" y="31237"/>
                  </a:lnTo>
                  <a:lnTo>
                    <a:pt x="106527" y="25301"/>
                  </a:lnTo>
                  <a:close/>
                  <a:moveTo>
                    <a:pt x="118710" y="25301"/>
                  </a:moveTo>
                  <a:lnTo>
                    <a:pt x="118710" y="31237"/>
                  </a:lnTo>
                  <a:lnTo>
                    <a:pt x="112774" y="31237"/>
                  </a:lnTo>
                  <a:lnTo>
                    <a:pt x="112774" y="25301"/>
                  </a:lnTo>
                  <a:close/>
                  <a:moveTo>
                    <a:pt x="124957" y="25301"/>
                  </a:moveTo>
                  <a:lnTo>
                    <a:pt x="124957" y="31237"/>
                  </a:lnTo>
                  <a:lnTo>
                    <a:pt x="119021" y="31237"/>
                  </a:lnTo>
                  <a:lnTo>
                    <a:pt x="119021" y="25301"/>
                  </a:lnTo>
                  <a:close/>
                  <a:moveTo>
                    <a:pt x="131204" y="25301"/>
                  </a:moveTo>
                  <a:lnTo>
                    <a:pt x="131204" y="31237"/>
                  </a:lnTo>
                  <a:lnTo>
                    <a:pt x="125270" y="31237"/>
                  </a:lnTo>
                  <a:lnTo>
                    <a:pt x="125270" y="25301"/>
                  </a:lnTo>
                  <a:close/>
                  <a:moveTo>
                    <a:pt x="137451" y="25301"/>
                  </a:moveTo>
                  <a:lnTo>
                    <a:pt x="137451" y="31237"/>
                  </a:lnTo>
                  <a:lnTo>
                    <a:pt x="131517" y="31237"/>
                  </a:lnTo>
                  <a:lnTo>
                    <a:pt x="131517" y="25301"/>
                  </a:lnTo>
                  <a:close/>
                  <a:moveTo>
                    <a:pt x="143702" y="25301"/>
                  </a:moveTo>
                  <a:lnTo>
                    <a:pt x="143702" y="31237"/>
                  </a:lnTo>
                  <a:lnTo>
                    <a:pt x="137766" y="31237"/>
                  </a:lnTo>
                  <a:lnTo>
                    <a:pt x="137766" y="25301"/>
                  </a:lnTo>
                  <a:close/>
                  <a:moveTo>
                    <a:pt x="149949" y="25301"/>
                  </a:moveTo>
                  <a:lnTo>
                    <a:pt x="149949" y="31237"/>
                  </a:lnTo>
                  <a:lnTo>
                    <a:pt x="144015" y="31237"/>
                  </a:lnTo>
                  <a:lnTo>
                    <a:pt x="144015" y="25301"/>
                  </a:lnTo>
                  <a:close/>
                  <a:moveTo>
                    <a:pt x="156196" y="25301"/>
                  </a:moveTo>
                  <a:lnTo>
                    <a:pt x="156196" y="31237"/>
                  </a:lnTo>
                  <a:lnTo>
                    <a:pt x="150262" y="31237"/>
                  </a:lnTo>
                  <a:lnTo>
                    <a:pt x="150262" y="25301"/>
                  </a:lnTo>
                  <a:close/>
                  <a:moveTo>
                    <a:pt x="162445" y="25301"/>
                  </a:moveTo>
                  <a:lnTo>
                    <a:pt x="162445" y="31237"/>
                  </a:lnTo>
                  <a:lnTo>
                    <a:pt x="156509" y="31237"/>
                  </a:lnTo>
                  <a:lnTo>
                    <a:pt x="156509" y="25301"/>
                  </a:lnTo>
                  <a:close/>
                  <a:moveTo>
                    <a:pt x="168692" y="25301"/>
                  </a:moveTo>
                  <a:lnTo>
                    <a:pt x="168692" y="31237"/>
                  </a:lnTo>
                  <a:lnTo>
                    <a:pt x="162756" y="31237"/>
                  </a:lnTo>
                  <a:lnTo>
                    <a:pt x="162756" y="25301"/>
                  </a:lnTo>
                  <a:close/>
                  <a:moveTo>
                    <a:pt x="174939" y="25301"/>
                  </a:moveTo>
                  <a:lnTo>
                    <a:pt x="174939" y="31237"/>
                  </a:lnTo>
                  <a:lnTo>
                    <a:pt x="169005" y="31237"/>
                  </a:lnTo>
                  <a:lnTo>
                    <a:pt x="169005" y="25301"/>
                  </a:lnTo>
                  <a:close/>
                  <a:moveTo>
                    <a:pt x="181186" y="25301"/>
                  </a:moveTo>
                  <a:lnTo>
                    <a:pt x="181186" y="31237"/>
                  </a:lnTo>
                  <a:lnTo>
                    <a:pt x="175252" y="31237"/>
                  </a:lnTo>
                  <a:lnTo>
                    <a:pt x="175252" y="25301"/>
                  </a:lnTo>
                  <a:close/>
                  <a:moveTo>
                    <a:pt x="187435" y="25301"/>
                  </a:moveTo>
                  <a:lnTo>
                    <a:pt x="187435" y="31237"/>
                  </a:lnTo>
                  <a:lnTo>
                    <a:pt x="181499" y="31237"/>
                  </a:lnTo>
                  <a:lnTo>
                    <a:pt x="181499" y="25301"/>
                  </a:lnTo>
                  <a:close/>
                  <a:moveTo>
                    <a:pt x="193684" y="25301"/>
                  </a:moveTo>
                  <a:lnTo>
                    <a:pt x="193684" y="31237"/>
                  </a:lnTo>
                  <a:lnTo>
                    <a:pt x="187749" y="31237"/>
                  </a:lnTo>
                  <a:lnTo>
                    <a:pt x="187749" y="25301"/>
                  </a:lnTo>
                  <a:close/>
                  <a:moveTo>
                    <a:pt x="199931" y="25301"/>
                  </a:moveTo>
                  <a:lnTo>
                    <a:pt x="199931" y="31237"/>
                  </a:lnTo>
                  <a:lnTo>
                    <a:pt x="193996" y="31237"/>
                  </a:lnTo>
                  <a:lnTo>
                    <a:pt x="193996" y="25301"/>
                  </a:lnTo>
                  <a:close/>
                  <a:moveTo>
                    <a:pt x="206180" y="25301"/>
                  </a:moveTo>
                  <a:lnTo>
                    <a:pt x="206180" y="31237"/>
                  </a:lnTo>
                  <a:lnTo>
                    <a:pt x="200244" y="31237"/>
                  </a:lnTo>
                  <a:lnTo>
                    <a:pt x="200244" y="25301"/>
                  </a:lnTo>
                  <a:close/>
                  <a:moveTo>
                    <a:pt x="212427" y="25301"/>
                  </a:moveTo>
                  <a:lnTo>
                    <a:pt x="212427" y="31237"/>
                  </a:lnTo>
                  <a:lnTo>
                    <a:pt x="206491" y="31237"/>
                  </a:lnTo>
                  <a:lnTo>
                    <a:pt x="206491" y="25301"/>
                  </a:lnTo>
                  <a:close/>
                  <a:moveTo>
                    <a:pt x="218674" y="25301"/>
                  </a:moveTo>
                  <a:lnTo>
                    <a:pt x="218674" y="31237"/>
                  </a:lnTo>
                  <a:lnTo>
                    <a:pt x="212739" y="31237"/>
                  </a:lnTo>
                  <a:lnTo>
                    <a:pt x="212739" y="25301"/>
                  </a:lnTo>
                  <a:close/>
                  <a:moveTo>
                    <a:pt x="224921" y="25301"/>
                  </a:moveTo>
                  <a:lnTo>
                    <a:pt x="224921" y="31237"/>
                  </a:lnTo>
                  <a:lnTo>
                    <a:pt x="218987" y="31237"/>
                  </a:lnTo>
                  <a:lnTo>
                    <a:pt x="218987" y="25301"/>
                  </a:lnTo>
                  <a:close/>
                  <a:moveTo>
                    <a:pt x="231170" y="25301"/>
                  </a:moveTo>
                  <a:lnTo>
                    <a:pt x="231170" y="31237"/>
                  </a:lnTo>
                  <a:lnTo>
                    <a:pt x="225234" y="31237"/>
                  </a:lnTo>
                  <a:lnTo>
                    <a:pt x="225234" y="25301"/>
                  </a:lnTo>
                  <a:close/>
                  <a:moveTo>
                    <a:pt x="237417" y="25301"/>
                  </a:moveTo>
                  <a:lnTo>
                    <a:pt x="237417" y="31237"/>
                  </a:lnTo>
                  <a:lnTo>
                    <a:pt x="231481" y="31237"/>
                  </a:lnTo>
                  <a:lnTo>
                    <a:pt x="231481" y="25301"/>
                  </a:lnTo>
                  <a:close/>
                  <a:moveTo>
                    <a:pt x="243664" y="25301"/>
                  </a:moveTo>
                  <a:lnTo>
                    <a:pt x="243664" y="31237"/>
                  </a:lnTo>
                  <a:lnTo>
                    <a:pt x="237729" y="31237"/>
                  </a:lnTo>
                  <a:lnTo>
                    <a:pt x="237729" y="25301"/>
                  </a:lnTo>
                  <a:close/>
                  <a:moveTo>
                    <a:pt x="249911" y="25301"/>
                  </a:moveTo>
                  <a:lnTo>
                    <a:pt x="249911" y="31237"/>
                  </a:lnTo>
                  <a:lnTo>
                    <a:pt x="243977" y="31237"/>
                  </a:lnTo>
                  <a:lnTo>
                    <a:pt x="243977" y="25301"/>
                  </a:lnTo>
                  <a:close/>
                  <a:moveTo>
                    <a:pt x="256161" y="25301"/>
                  </a:moveTo>
                  <a:lnTo>
                    <a:pt x="256161" y="31237"/>
                  </a:lnTo>
                  <a:lnTo>
                    <a:pt x="250225" y="31237"/>
                  </a:lnTo>
                  <a:lnTo>
                    <a:pt x="250225" y="25301"/>
                  </a:lnTo>
                  <a:close/>
                  <a:moveTo>
                    <a:pt x="262409" y="25301"/>
                  </a:moveTo>
                  <a:lnTo>
                    <a:pt x="262409" y="31237"/>
                  </a:lnTo>
                  <a:lnTo>
                    <a:pt x="256474" y="31237"/>
                  </a:lnTo>
                  <a:lnTo>
                    <a:pt x="256474" y="25301"/>
                  </a:lnTo>
                  <a:close/>
                  <a:moveTo>
                    <a:pt x="268656" y="25301"/>
                  </a:moveTo>
                  <a:lnTo>
                    <a:pt x="268656" y="31237"/>
                  </a:lnTo>
                  <a:lnTo>
                    <a:pt x="262721" y="31237"/>
                  </a:lnTo>
                  <a:lnTo>
                    <a:pt x="262721" y="25301"/>
                  </a:lnTo>
                  <a:close/>
                  <a:moveTo>
                    <a:pt x="274904" y="25301"/>
                  </a:moveTo>
                  <a:lnTo>
                    <a:pt x="274904" y="31237"/>
                  </a:lnTo>
                  <a:lnTo>
                    <a:pt x="268968" y="31237"/>
                  </a:lnTo>
                  <a:lnTo>
                    <a:pt x="268968" y="25301"/>
                  </a:lnTo>
                  <a:close/>
                  <a:moveTo>
                    <a:pt x="6251" y="31548"/>
                  </a:moveTo>
                  <a:lnTo>
                    <a:pt x="6251" y="31550"/>
                  </a:lnTo>
                  <a:lnTo>
                    <a:pt x="6251" y="37484"/>
                  </a:lnTo>
                  <a:lnTo>
                    <a:pt x="315" y="37484"/>
                  </a:lnTo>
                  <a:lnTo>
                    <a:pt x="315" y="31548"/>
                  </a:lnTo>
                  <a:close/>
                  <a:moveTo>
                    <a:pt x="12498" y="31548"/>
                  </a:moveTo>
                  <a:lnTo>
                    <a:pt x="12498" y="31550"/>
                  </a:lnTo>
                  <a:lnTo>
                    <a:pt x="12498" y="37484"/>
                  </a:lnTo>
                  <a:lnTo>
                    <a:pt x="6562" y="37484"/>
                  </a:lnTo>
                  <a:lnTo>
                    <a:pt x="6562" y="31548"/>
                  </a:lnTo>
                  <a:close/>
                  <a:moveTo>
                    <a:pt x="18745" y="31548"/>
                  </a:moveTo>
                  <a:lnTo>
                    <a:pt x="18745" y="31550"/>
                  </a:lnTo>
                  <a:lnTo>
                    <a:pt x="18745" y="37484"/>
                  </a:lnTo>
                  <a:lnTo>
                    <a:pt x="12810" y="37484"/>
                  </a:lnTo>
                  <a:lnTo>
                    <a:pt x="12810" y="31548"/>
                  </a:lnTo>
                  <a:close/>
                  <a:moveTo>
                    <a:pt x="24992" y="31548"/>
                  </a:moveTo>
                  <a:lnTo>
                    <a:pt x="24992" y="31550"/>
                  </a:lnTo>
                  <a:lnTo>
                    <a:pt x="24992" y="37484"/>
                  </a:lnTo>
                  <a:lnTo>
                    <a:pt x="19058" y="37484"/>
                  </a:lnTo>
                  <a:lnTo>
                    <a:pt x="19058" y="31548"/>
                  </a:lnTo>
                  <a:close/>
                  <a:moveTo>
                    <a:pt x="31242" y="31548"/>
                  </a:moveTo>
                  <a:lnTo>
                    <a:pt x="31242" y="31550"/>
                  </a:lnTo>
                  <a:lnTo>
                    <a:pt x="31242" y="37484"/>
                  </a:lnTo>
                  <a:lnTo>
                    <a:pt x="25305" y="37484"/>
                  </a:lnTo>
                  <a:lnTo>
                    <a:pt x="25305" y="31548"/>
                  </a:lnTo>
                  <a:close/>
                  <a:moveTo>
                    <a:pt x="162445" y="31548"/>
                  </a:moveTo>
                  <a:lnTo>
                    <a:pt x="162445" y="31550"/>
                  </a:lnTo>
                  <a:lnTo>
                    <a:pt x="162445" y="37484"/>
                  </a:lnTo>
                  <a:lnTo>
                    <a:pt x="156509" y="37484"/>
                  </a:lnTo>
                  <a:lnTo>
                    <a:pt x="156509" y="31548"/>
                  </a:lnTo>
                  <a:close/>
                  <a:moveTo>
                    <a:pt x="168692" y="31548"/>
                  </a:moveTo>
                  <a:lnTo>
                    <a:pt x="168692" y="31550"/>
                  </a:lnTo>
                  <a:lnTo>
                    <a:pt x="168692" y="37484"/>
                  </a:lnTo>
                  <a:lnTo>
                    <a:pt x="162756" y="37484"/>
                  </a:lnTo>
                  <a:lnTo>
                    <a:pt x="162756" y="31548"/>
                  </a:lnTo>
                  <a:close/>
                  <a:moveTo>
                    <a:pt x="174939" y="31548"/>
                  </a:moveTo>
                  <a:lnTo>
                    <a:pt x="174939" y="31550"/>
                  </a:lnTo>
                  <a:lnTo>
                    <a:pt x="174939" y="37484"/>
                  </a:lnTo>
                  <a:lnTo>
                    <a:pt x="169005" y="37484"/>
                  </a:lnTo>
                  <a:lnTo>
                    <a:pt x="169005" y="31548"/>
                  </a:lnTo>
                  <a:close/>
                  <a:moveTo>
                    <a:pt x="181186" y="31548"/>
                  </a:moveTo>
                  <a:lnTo>
                    <a:pt x="181186" y="31550"/>
                  </a:lnTo>
                  <a:lnTo>
                    <a:pt x="181186" y="37484"/>
                  </a:lnTo>
                  <a:lnTo>
                    <a:pt x="175252" y="37484"/>
                  </a:lnTo>
                  <a:lnTo>
                    <a:pt x="175252" y="31548"/>
                  </a:lnTo>
                  <a:close/>
                  <a:moveTo>
                    <a:pt x="187435" y="31548"/>
                  </a:moveTo>
                  <a:lnTo>
                    <a:pt x="187435" y="31550"/>
                  </a:lnTo>
                  <a:lnTo>
                    <a:pt x="187435" y="37484"/>
                  </a:lnTo>
                  <a:lnTo>
                    <a:pt x="181499" y="37484"/>
                  </a:lnTo>
                  <a:lnTo>
                    <a:pt x="181499" y="31548"/>
                  </a:lnTo>
                  <a:close/>
                  <a:moveTo>
                    <a:pt x="37489" y="31552"/>
                  </a:moveTo>
                  <a:lnTo>
                    <a:pt x="37489" y="37486"/>
                  </a:lnTo>
                  <a:lnTo>
                    <a:pt x="31553" y="37486"/>
                  </a:lnTo>
                  <a:lnTo>
                    <a:pt x="31553" y="31552"/>
                  </a:lnTo>
                  <a:close/>
                  <a:moveTo>
                    <a:pt x="43737" y="31552"/>
                  </a:moveTo>
                  <a:lnTo>
                    <a:pt x="43737" y="37486"/>
                  </a:lnTo>
                  <a:lnTo>
                    <a:pt x="37802" y="37486"/>
                  </a:lnTo>
                  <a:lnTo>
                    <a:pt x="37802" y="31552"/>
                  </a:lnTo>
                  <a:close/>
                  <a:moveTo>
                    <a:pt x="49985" y="31552"/>
                  </a:moveTo>
                  <a:lnTo>
                    <a:pt x="49985" y="37486"/>
                  </a:lnTo>
                  <a:lnTo>
                    <a:pt x="44049" y="37486"/>
                  </a:lnTo>
                  <a:lnTo>
                    <a:pt x="44049" y="31552"/>
                  </a:lnTo>
                  <a:close/>
                  <a:moveTo>
                    <a:pt x="56232" y="31552"/>
                  </a:moveTo>
                  <a:lnTo>
                    <a:pt x="56232" y="37486"/>
                  </a:lnTo>
                  <a:lnTo>
                    <a:pt x="50296" y="37486"/>
                  </a:lnTo>
                  <a:lnTo>
                    <a:pt x="50296" y="31552"/>
                  </a:lnTo>
                  <a:close/>
                  <a:moveTo>
                    <a:pt x="62480" y="31552"/>
                  </a:moveTo>
                  <a:lnTo>
                    <a:pt x="62480" y="37486"/>
                  </a:lnTo>
                  <a:lnTo>
                    <a:pt x="56545" y="37486"/>
                  </a:lnTo>
                  <a:lnTo>
                    <a:pt x="56545" y="31552"/>
                  </a:lnTo>
                  <a:close/>
                  <a:moveTo>
                    <a:pt x="68727" y="31552"/>
                  </a:moveTo>
                  <a:lnTo>
                    <a:pt x="68727" y="37486"/>
                  </a:lnTo>
                  <a:lnTo>
                    <a:pt x="62792" y="37486"/>
                  </a:lnTo>
                  <a:lnTo>
                    <a:pt x="62792" y="31552"/>
                  </a:lnTo>
                  <a:close/>
                  <a:moveTo>
                    <a:pt x="74975" y="31552"/>
                  </a:moveTo>
                  <a:lnTo>
                    <a:pt x="74975" y="37486"/>
                  </a:lnTo>
                  <a:lnTo>
                    <a:pt x="69039" y="37486"/>
                  </a:lnTo>
                  <a:lnTo>
                    <a:pt x="69039" y="31552"/>
                  </a:lnTo>
                  <a:close/>
                  <a:moveTo>
                    <a:pt x="81223" y="31552"/>
                  </a:moveTo>
                  <a:lnTo>
                    <a:pt x="81223" y="37486"/>
                  </a:lnTo>
                  <a:lnTo>
                    <a:pt x="75286" y="37486"/>
                  </a:lnTo>
                  <a:lnTo>
                    <a:pt x="75286" y="31552"/>
                  </a:lnTo>
                  <a:close/>
                  <a:moveTo>
                    <a:pt x="87470" y="31552"/>
                  </a:moveTo>
                  <a:lnTo>
                    <a:pt x="87470" y="37486"/>
                  </a:lnTo>
                  <a:lnTo>
                    <a:pt x="81535" y="37486"/>
                  </a:lnTo>
                  <a:lnTo>
                    <a:pt x="81535" y="31552"/>
                  </a:lnTo>
                  <a:close/>
                  <a:moveTo>
                    <a:pt x="93720" y="31552"/>
                  </a:moveTo>
                  <a:lnTo>
                    <a:pt x="93720" y="37486"/>
                  </a:lnTo>
                  <a:lnTo>
                    <a:pt x="87784" y="37486"/>
                  </a:lnTo>
                  <a:lnTo>
                    <a:pt x="87784" y="31552"/>
                  </a:lnTo>
                  <a:close/>
                  <a:moveTo>
                    <a:pt x="99967" y="31552"/>
                  </a:moveTo>
                  <a:lnTo>
                    <a:pt x="99967" y="37486"/>
                  </a:lnTo>
                  <a:lnTo>
                    <a:pt x="94031" y="37486"/>
                  </a:lnTo>
                  <a:lnTo>
                    <a:pt x="94031" y="31552"/>
                  </a:lnTo>
                  <a:close/>
                  <a:moveTo>
                    <a:pt x="106214" y="31552"/>
                  </a:moveTo>
                  <a:lnTo>
                    <a:pt x="106214" y="37486"/>
                  </a:lnTo>
                  <a:lnTo>
                    <a:pt x="100280" y="37486"/>
                  </a:lnTo>
                  <a:lnTo>
                    <a:pt x="100280" y="31552"/>
                  </a:lnTo>
                  <a:close/>
                  <a:moveTo>
                    <a:pt x="112461" y="31552"/>
                  </a:moveTo>
                  <a:lnTo>
                    <a:pt x="112461" y="37486"/>
                  </a:lnTo>
                  <a:lnTo>
                    <a:pt x="106527" y="37486"/>
                  </a:lnTo>
                  <a:lnTo>
                    <a:pt x="106527" y="31552"/>
                  </a:lnTo>
                  <a:close/>
                  <a:moveTo>
                    <a:pt x="118710" y="31552"/>
                  </a:moveTo>
                  <a:lnTo>
                    <a:pt x="118710" y="37486"/>
                  </a:lnTo>
                  <a:lnTo>
                    <a:pt x="112774" y="37486"/>
                  </a:lnTo>
                  <a:lnTo>
                    <a:pt x="112774" y="31552"/>
                  </a:lnTo>
                  <a:close/>
                  <a:moveTo>
                    <a:pt x="124957" y="31552"/>
                  </a:moveTo>
                  <a:lnTo>
                    <a:pt x="124957" y="37486"/>
                  </a:lnTo>
                  <a:lnTo>
                    <a:pt x="119021" y="37486"/>
                  </a:lnTo>
                  <a:lnTo>
                    <a:pt x="119021" y="31552"/>
                  </a:lnTo>
                  <a:close/>
                  <a:moveTo>
                    <a:pt x="131204" y="31552"/>
                  </a:moveTo>
                  <a:lnTo>
                    <a:pt x="131204" y="37486"/>
                  </a:lnTo>
                  <a:lnTo>
                    <a:pt x="125270" y="37486"/>
                  </a:lnTo>
                  <a:lnTo>
                    <a:pt x="125270" y="31552"/>
                  </a:lnTo>
                  <a:close/>
                  <a:moveTo>
                    <a:pt x="137451" y="31552"/>
                  </a:moveTo>
                  <a:lnTo>
                    <a:pt x="137451" y="37486"/>
                  </a:lnTo>
                  <a:lnTo>
                    <a:pt x="131517" y="37486"/>
                  </a:lnTo>
                  <a:lnTo>
                    <a:pt x="131517" y="31552"/>
                  </a:lnTo>
                  <a:close/>
                  <a:moveTo>
                    <a:pt x="143702" y="31552"/>
                  </a:moveTo>
                  <a:lnTo>
                    <a:pt x="143702" y="37486"/>
                  </a:lnTo>
                  <a:lnTo>
                    <a:pt x="137766" y="37486"/>
                  </a:lnTo>
                  <a:lnTo>
                    <a:pt x="137766" y="31552"/>
                  </a:lnTo>
                  <a:close/>
                  <a:moveTo>
                    <a:pt x="149949" y="31552"/>
                  </a:moveTo>
                  <a:lnTo>
                    <a:pt x="149949" y="37486"/>
                  </a:lnTo>
                  <a:lnTo>
                    <a:pt x="144015" y="37486"/>
                  </a:lnTo>
                  <a:lnTo>
                    <a:pt x="144015" y="31552"/>
                  </a:lnTo>
                  <a:close/>
                  <a:moveTo>
                    <a:pt x="156196" y="31552"/>
                  </a:moveTo>
                  <a:lnTo>
                    <a:pt x="156196" y="37486"/>
                  </a:lnTo>
                  <a:lnTo>
                    <a:pt x="150262" y="37486"/>
                  </a:lnTo>
                  <a:lnTo>
                    <a:pt x="150262" y="31552"/>
                  </a:lnTo>
                  <a:close/>
                  <a:moveTo>
                    <a:pt x="193684" y="31552"/>
                  </a:moveTo>
                  <a:lnTo>
                    <a:pt x="193684" y="37486"/>
                  </a:lnTo>
                  <a:lnTo>
                    <a:pt x="187749" y="37486"/>
                  </a:lnTo>
                  <a:lnTo>
                    <a:pt x="187749" y="31552"/>
                  </a:lnTo>
                  <a:close/>
                  <a:moveTo>
                    <a:pt x="199931" y="31552"/>
                  </a:moveTo>
                  <a:lnTo>
                    <a:pt x="199931" y="37486"/>
                  </a:lnTo>
                  <a:lnTo>
                    <a:pt x="193996" y="37486"/>
                  </a:lnTo>
                  <a:lnTo>
                    <a:pt x="193996" y="31552"/>
                  </a:lnTo>
                  <a:close/>
                  <a:moveTo>
                    <a:pt x="206180" y="31552"/>
                  </a:moveTo>
                  <a:lnTo>
                    <a:pt x="206180" y="37486"/>
                  </a:lnTo>
                  <a:lnTo>
                    <a:pt x="200244" y="37486"/>
                  </a:lnTo>
                  <a:lnTo>
                    <a:pt x="200244" y="31552"/>
                  </a:lnTo>
                  <a:close/>
                  <a:moveTo>
                    <a:pt x="212427" y="31552"/>
                  </a:moveTo>
                  <a:lnTo>
                    <a:pt x="212427" y="37486"/>
                  </a:lnTo>
                  <a:lnTo>
                    <a:pt x="206491" y="37486"/>
                  </a:lnTo>
                  <a:lnTo>
                    <a:pt x="206491" y="31552"/>
                  </a:lnTo>
                  <a:close/>
                  <a:moveTo>
                    <a:pt x="218674" y="31552"/>
                  </a:moveTo>
                  <a:lnTo>
                    <a:pt x="218674" y="37486"/>
                  </a:lnTo>
                  <a:lnTo>
                    <a:pt x="212739" y="37486"/>
                  </a:lnTo>
                  <a:lnTo>
                    <a:pt x="212739" y="31552"/>
                  </a:lnTo>
                  <a:close/>
                  <a:moveTo>
                    <a:pt x="224921" y="31552"/>
                  </a:moveTo>
                  <a:lnTo>
                    <a:pt x="224921" y="37486"/>
                  </a:lnTo>
                  <a:lnTo>
                    <a:pt x="218987" y="37486"/>
                  </a:lnTo>
                  <a:lnTo>
                    <a:pt x="218987" y="31552"/>
                  </a:lnTo>
                  <a:close/>
                  <a:moveTo>
                    <a:pt x="231170" y="31552"/>
                  </a:moveTo>
                  <a:lnTo>
                    <a:pt x="231170" y="37486"/>
                  </a:lnTo>
                  <a:lnTo>
                    <a:pt x="225234" y="37486"/>
                  </a:lnTo>
                  <a:lnTo>
                    <a:pt x="225234" y="31552"/>
                  </a:lnTo>
                  <a:close/>
                  <a:moveTo>
                    <a:pt x="237417" y="31552"/>
                  </a:moveTo>
                  <a:lnTo>
                    <a:pt x="237417" y="37486"/>
                  </a:lnTo>
                  <a:lnTo>
                    <a:pt x="231481" y="37486"/>
                  </a:lnTo>
                  <a:lnTo>
                    <a:pt x="231481" y="31552"/>
                  </a:lnTo>
                  <a:close/>
                  <a:moveTo>
                    <a:pt x="243664" y="31552"/>
                  </a:moveTo>
                  <a:lnTo>
                    <a:pt x="243664" y="37486"/>
                  </a:lnTo>
                  <a:lnTo>
                    <a:pt x="237729" y="37486"/>
                  </a:lnTo>
                  <a:lnTo>
                    <a:pt x="237729" y="31552"/>
                  </a:lnTo>
                  <a:close/>
                  <a:moveTo>
                    <a:pt x="249911" y="31552"/>
                  </a:moveTo>
                  <a:lnTo>
                    <a:pt x="249911" y="37486"/>
                  </a:lnTo>
                  <a:lnTo>
                    <a:pt x="243977" y="37486"/>
                  </a:lnTo>
                  <a:lnTo>
                    <a:pt x="243977" y="31552"/>
                  </a:lnTo>
                  <a:close/>
                  <a:moveTo>
                    <a:pt x="256161" y="31552"/>
                  </a:moveTo>
                  <a:lnTo>
                    <a:pt x="256161" y="37486"/>
                  </a:lnTo>
                  <a:lnTo>
                    <a:pt x="250225" y="37486"/>
                  </a:lnTo>
                  <a:lnTo>
                    <a:pt x="250225" y="31552"/>
                  </a:lnTo>
                  <a:close/>
                  <a:moveTo>
                    <a:pt x="262409" y="31552"/>
                  </a:moveTo>
                  <a:lnTo>
                    <a:pt x="262409" y="37486"/>
                  </a:lnTo>
                  <a:lnTo>
                    <a:pt x="256474" y="37486"/>
                  </a:lnTo>
                  <a:lnTo>
                    <a:pt x="256474" y="31552"/>
                  </a:lnTo>
                  <a:close/>
                  <a:moveTo>
                    <a:pt x="268656" y="31552"/>
                  </a:moveTo>
                  <a:lnTo>
                    <a:pt x="268656" y="37486"/>
                  </a:lnTo>
                  <a:lnTo>
                    <a:pt x="262721" y="37486"/>
                  </a:lnTo>
                  <a:lnTo>
                    <a:pt x="262721" y="31552"/>
                  </a:lnTo>
                  <a:close/>
                  <a:moveTo>
                    <a:pt x="274904" y="31552"/>
                  </a:moveTo>
                  <a:lnTo>
                    <a:pt x="274904" y="37486"/>
                  </a:lnTo>
                  <a:lnTo>
                    <a:pt x="268968" y="37486"/>
                  </a:lnTo>
                  <a:lnTo>
                    <a:pt x="268968" y="31552"/>
                  </a:lnTo>
                  <a:close/>
                  <a:moveTo>
                    <a:pt x="6251" y="37799"/>
                  </a:moveTo>
                  <a:lnTo>
                    <a:pt x="6251" y="43735"/>
                  </a:lnTo>
                  <a:lnTo>
                    <a:pt x="315" y="43735"/>
                  </a:lnTo>
                  <a:lnTo>
                    <a:pt x="315" y="37799"/>
                  </a:lnTo>
                  <a:close/>
                  <a:moveTo>
                    <a:pt x="12498" y="37799"/>
                  </a:moveTo>
                  <a:lnTo>
                    <a:pt x="12498" y="43735"/>
                  </a:lnTo>
                  <a:lnTo>
                    <a:pt x="6562" y="43735"/>
                  </a:lnTo>
                  <a:lnTo>
                    <a:pt x="6562" y="37799"/>
                  </a:lnTo>
                  <a:close/>
                  <a:moveTo>
                    <a:pt x="18745" y="37799"/>
                  </a:moveTo>
                  <a:lnTo>
                    <a:pt x="18745" y="43735"/>
                  </a:lnTo>
                  <a:lnTo>
                    <a:pt x="12810" y="43735"/>
                  </a:lnTo>
                  <a:lnTo>
                    <a:pt x="12810" y="37799"/>
                  </a:lnTo>
                  <a:close/>
                  <a:moveTo>
                    <a:pt x="24992" y="37799"/>
                  </a:moveTo>
                  <a:lnTo>
                    <a:pt x="24992" y="43735"/>
                  </a:lnTo>
                  <a:lnTo>
                    <a:pt x="19058" y="43735"/>
                  </a:lnTo>
                  <a:lnTo>
                    <a:pt x="19058" y="37799"/>
                  </a:lnTo>
                  <a:close/>
                  <a:moveTo>
                    <a:pt x="31242" y="37799"/>
                  </a:moveTo>
                  <a:lnTo>
                    <a:pt x="31242" y="43735"/>
                  </a:lnTo>
                  <a:lnTo>
                    <a:pt x="25305" y="43735"/>
                  </a:lnTo>
                  <a:lnTo>
                    <a:pt x="25305" y="37799"/>
                  </a:lnTo>
                  <a:close/>
                  <a:moveTo>
                    <a:pt x="37489" y="37799"/>
                  </a:moveTo>
                  <a:lnTo>
                    <a:pt x="37489" y="43735"/>
                  </a:lnTo>
                  <a:lnTo>
                    <a:pt x="31553" y="43735"/>
                  </a:lnTo>
                  <a:lnTo>
                    <a:pt x="31553" y="37799"/>
                  </a:lnTo>
                  <a:close/>
                  <a:moveTo>
                    <a:pt x="43737" y="37799"/>
                  </a:moveTo>
                  <a:lnTo>
                    <a:pt x="43737" y="43735"/>
                  </a:lnTo>
                  <a:lnTo>
                    <a:pt x="37802" y="43735"/>
                  </a:lnTo>
                  <a:lnTo>
                    <a:pt x="37802" y="37799"/>
                  </a:lnTo>
                  <a:close/>
                  <a:moveTo>
                    <a:pt x="49985" y="37799"/>
                  </a:moveTo>
                  <a:lnTo>
                    <a:pt x="49985" y="43735"/>
                  </a:lnTo>
                  <a:lnTo>
                    <a:pt x="44049" y="43735"/>
                  </a:lnTo>
                  <a:lnTo>
                    <a:pt x="44049" y="37799"/>
                  </a:lnTo>
                  <a:close/>
                  <a:moveTo>
                    <a:pt x="56232" y="37799"/>
                  </a:moveTo>
                  <a:lnTo>
                    <a:pt x="56232" y="43735"/>
                  </a:lnTo>
                  <a:lnTo>
                    <a:pt x="50296" y="43735"/>
                  </a:lnTo>
                  <a:lnTo>
                    <a:pt x="50296" y="37799"/>
                  </a:lnTo>
                  <a:close/>
                  <a:moveTo>
                    <a:pt x="62480" y="37799"/>
                  </a:moveTo>
                  <a:lnTo>
                    <a:pt x="62480" y="43735"/>
                  </a:lnTo>
                  <a:lnTo>
                    <a:pt x="56545" y="43735"/>
                  </a:lnTo>
                  <a:lnTo>
                    <a:pt x="56545" y="37799"/>
                  </a:lnTo>
                  <a:close/>
                  <a:moveTo>
                    <a:pt x="68727" y="37799"/>
                  </a:moveTo>
                  <a:lnTo>
                    <a:pt x="68727" y="43735"/>
                  </a:lnTo>
                  <a:lnTo>
                    <a:pt x="62792" y="43735"/>
                  </a:lnTo>
                  <a:lnTo>
                    <a:pt x="62792" y="37799"/>
                  </a:lnTo>
                  <a:close/>
                  <a:moveTo>
                    <a:pt x="74975" y="37799"/>
                  </a:moveTo>
                  <a:lnTo>
                    <a:pt x="74975" y="43735"/>
                  </a:lnTo>
                  <a:lnTo>
                    <a:pt x="69039" y="43735"/>
                  </a:lnTo>
                  <a:lnTo>
                    <a:pt x="69039" y="37799"/>
                  </a:lnTo>
                  <a:close/>
                  <a:moveTo>
                    <a:pt x="81223" y="37799"/>
                  </a:moveTo>
                  <a:lnTo>
                    <a:pt x="81223" y="43735"/>
                  </a:lnTo>
                  <a:lnTo>
                    <a:pt x="75286" y="43735"/>
                  </a:lnTo>
                  <a:lnTo>
                    <a:pt x="75286" y="37799"/>
                  </a:lnTo>
                  <a:close/>
                  <a:moveTo>
                    <a:pt x="87470" y="37799"/>
                  </a:moveTo>
                  <a:lnTo>
                    <a:pt x="87470" y="43735"/>
                  </a:lnTo>
                  <a:lnTo>
                    <a:pt x="81535" y="43735"/>
                  </a:lnTo>
                  <a:lnTo>
                    <a:pt x="81535" y="37799"/>
                  </a:lnTo>
                  <a:close/>
                  <a:moveTo>
                    <a:pt x="93720" y="37799"/>
                  </a:moveTo>
                  <a:lnTo>
                    <a:pt x="93720" y="43735"/>
                  </a:lnTo>
                  <a:lnTo>
                    <a:pt x="87784" y="43735"/>
                  </a:lnTo>
                  <a:lnTo>
                    <a:pt x="87784" y="37799"/>
                  </a:lnTo>
                  <a:close/>
                  <a:moveTo>
                    <a:pt x="99967" y="37799"/>
                  </a:moveTo>
                  <a:lnTo>
                    <a:pt x="99967" y="43735"/>
                  </a:lnTo>
                  <a:lnTo>
                    <a:pt x="94031" y="43735"/>
                  </a:lnTo>
                  <a:lnTo>
                    <a:pt x="94031" y="37799"/>
                  </a:lnTo>
                  <a:close/>
                  <a:moveTo>
                    <a:pt x="106214" y="37799"/>
                  </a:moveTo>
                  <a:lnTo>
                    <a:pt x="106214" y="43735"/>
                  </a:lnTo>
                  <a:lnTo>
                    <a:pt x="100280" y="43735"/>
                  </a:lnTo>
                  <a:lnTo>
                    <a:pt x="100280" y="37799"/>
                  </a:lnTo>
                  <a:close/>
                  <a:moveTo>
                    <a:pt x="112461" y="37799"/>
                  </a:moveTo>
                  <a:lnTo>
                    <a:pt x="112461" y="43735"/>
                  </a:lnTo>
                  <a:lnTo>
                    <a:pt x="106527" y="43735"/>
                  </a:lnTo>
                  <a:lnTo>
                    <a:pt x="106527" y="37799"/>
                  </a:lnTo>
                  <a:close/>
                  <a:moveTo>
                    <a:pt x="118710" y="37799"/>
                  </a:moveTo>
                  <a:lnTo>
                    <a:pt x="118710" y="43735"/>
                  </a:lnTo>
                  <a:lnTo>
                    <a:pt x="112774" y="43735"/>
                  </a:lnTo>
                  <a:lnTo>
                    <a:pt x="112774" y="37799"/>
                  </a:lnTo>
                  <a:close/>
                  <a:moveTo>
                    <a:pt x="124957" y="37799"/>
                  </a:moveTo>
                  <a:lnTo>
                    <a:pt x="124957" y="43735"/>
                  </a:lnTo>
                  <a:lnTo>
                    <a:pt x="119021" y="43735"/>
                  </a:lnTo>
                  <a:lnTo>
                    <a:pt x="119021" y="37799"/>
                  </a:lnTo>
                  <a:close/>
                  <a:moveTo>
                    <a:pt x="131204" y="37799"/>
                  </a:moveTo>
                  <a:lnTo>
                    <a:pt x="131204" y="43735"/>
                  </a:lnTo>
                  <a:lnTo>
                    <a:pt x="125270" y="43735"/>
                  </a:lnTo>
                  <a:lnTo>
                    <a:pt x="125270" y="37799"/>
                  </a:lnTo>
                  <a:close/>
                  <a:moveTo>
                    <a:pt x="137451" y="37799"/>
                  </a:moveTo>
                  <a:lnTo>
                    <a:pt x="137451" y="43735"/>
                  </a:lnTo>
                  <a:lnTo>
                    <a:pt x="131517" y="43735"/>
                  </a:lnTo>
                  <a:lnTo>
                    <a:pt x="131517" y="37799"/>
                  </a:lnTo>
                  <a:close/>
                  <a:moveTo>
                    <a:pt x="143702" y="37799"/>
                  </a:moveTo>
                  <a:lnTo>
                    <a:pt x="143702" y="43735"/>
                  </a:lnTo>
                  <a:lnTo>
                    <a:pt x="137766" y="43735"/>
                  </a:lnTo>
                  <a:lnTo>
                    <a:pt x="137766" y="37799"/>
                  </a:lnTo>
                  <a:close/>
                  <a:moveTo>
                    <a:pt x="149949" y="37799"/>
                  </a:moveTo>
                  <a:lnTo>
                    <a:pt x="149949" y="43735"/>
                  </a:lnTo>
                  <a:lnTo>
                    <a:pt x="144015" y="43735"/>
                  </a:lnTo>
                  <a:lnTo>
                    <a:pt x="144015" y="37799"/>
                  </a:lnTo>
                  <a:close/>
                  <a:moveTo>
                    <a:pt x="156196" y="37799"/>
                  </a:moveTo>
                  <a:lnTo>
                    <a:pt x="156196" y="43735"/>
                  </a:lnTo>
                  <a:lnTo>
                    <a:pt x="150262" y="43735"/>
                  </a:lnTo>
                  <a:lnTo>
                    <a:pt x="150262" y="37799"/>
                  </a:lnTo>
                  <a:close/>
                  <a:moveTo>
                    <a:pt x="162445" y="37799"/>
                  </a:moveTo>
                  <a:lnTo>
                    <a:pt x="162445" y="43735"/>
                  </a:lnTo>
                  <a:lnTo>
                    <a:pt x="156509" y="43735"/>
                  </a:lnTo>
                  <a:lnTo>
                    <a:pt x="156509" y="37799"/>
                  </a:lnTo>
                  <a:close/>
                  <a:moveTo>
                    <a:pt x="168692" y="37799"/>
                  </a:moveTo>
                  <a:lnTo>
                    <a:pt x="168692" y="43735"/>
                  </a:lnTo>
                  <a:lnTo>
                    <a:pt x="162756" y="43735"/>
                  </a:lnTo>
                  <a:lnTo>
                    <a:pt x="162756" y="37799"/>
                  </a:lnTo>
                  <a:close/>
                  <a:moveTo>
                    <a:pt x="174939" y="37799"/>
                  </a:moveTo>
                  <a:lnTo>
                    <a:pt x="174939" y="43735"/>
                  </a:lnTo>
                  <a:lnTo>
                    <a:pt x="169005" y="43735"/>
                  </a:lnTo>
                  <a:lnTo>
                    <a:pt x="169005" y="37799"/>
                  </a:lnTo>
                  <a:close/>
                  <a:moveTo>
                    <a:pt x="181186" y="37799"/>
                  </a:moveTo>
                  <a:lnTo>
                    <a:pt x="181186" y="43735"/>
                  </a:lnTo>
                  <a:lnTo>
                    <a:pt x="175252" y="43735"/>
                  </a:lnTo>
                  <a:lnTo>
                    <a:pt x="175252" y="37799"/>
                  </a:lnTo>
                  <a:close/>
                  <a:moveTo>
                    <a:pt x="187435" y="37799"/>
                  </a:moveTo>
                  <a:lnTo>
                    <a:pt x="187435" y="43735"/>
                  </a:lnTo>
                  <a:lnTo>
                    <a:pt x="181499" y="43735"/>
                  </a:lnTo>
                  <a:lnTo>
                    <a:pt x="181499" y="37799"/>
                  </a:lnTo>
                  <a:close/>
                  <a:moveTo>
                    <a:pt x="193684" y="37799"/>
                  </a:moveTo>
                  <a:lnTo>
                    <a:pt x="193684" y="43735"/>
                  </a:lnTo>
                  <a:lnTo>
                    <a:pt x="187749" y="43735"/>
                  </a:lnTo>
                  <a:lnTo>
                    <a:pt x="187749" y="37799"/>
                  </a:lnTo>
                  <a:close/>
                  <a:moveTo>
                    <a:pt x="199931" y="37799"/>
                  </a:moveTo>
                  <a:lnTo>
                    <a:pt x="199931" y="43735"/>
                  </a:lnTo>
                  <a:lnTo>
                    <a:pt x="193996" y="43735"/>
                  </a:lnTo>
                  <a:lnTo>
                    <a:pt x="193996" y="37799"/>
                  </a:lnTo>
                  <a:close/>
                  <a:moveTo>
                    <a:pt x="206180" y="37799"/>
                  </a:moveTo>
                  <a:lnTo>
                    <a:pt x="206180" y="43735"/>
                  </a:lnTo>
                  <a:lnTo>
                    <a:pt x="200244" y="43735"/>
                  </a:lnTo>
                  <a:lnTo>
                    <a:pt x="200244" y="37799"/>
                  </a:lnTo>
                  <a:close/>
                  <a:moveTo>
                    <a:pt x="212427" y="37799"/>
                  </a:moveTo>
                  <a:lnTo>
                    <a:pt x="212427" y="43735"/>
                  </a:lnTo>
                  <a:lnTo>
                    <a:pt x="206491" y="43735"/>
                  </a:lnTo>
                  <a:lnTo>
                    <a:pt x="206491" y="37799"/>
                  </a:lnTo>
                  <a:close/>
                  <a:moveTo>
                    <a:pt x="218674" y="37799"/>
                  </a:moveTo>
                  <a:lnTo>
                    <a:pt x="218674" y="43735"/>
                  </a:lnTo>
                  <a:lnTo>
                    <a:pt x="212739" y="43735"/>
                  </a:lnTo>
                  <a:lnTo>
                    <a:pt x="212739" y="37799"/>
                  </a:lnTo>
                  <a:close/>
                  <a:moveTo>
                    <a:pt x="224921" y="37799"/>
                  </a:moveTo>
                  <a:lnTo>
                    <a:pt x="224921" y="43735"/>
                  </a:lnTo>
                  <a:lnTo>
                    <a:pt x="218987" y="43735"/>
                  </a:lnTo>
                  <a:lnTo>
                    <a:pt x="218987" y="37799"/>
                  </a:lnTo>
                  <a:close/>
                  <a:moveTo>
                    <a:pt x="231170" y="37799"/>
                  </a:moveTo>
                  <a:lnTo>
                    <a:pt x="231170" y="43735"/>
                  </a:lnTo>
                  <a:lnTo>
                    <a:pt x="225234" y="43735"/>
                  </a:lnTo>
                  <a:lnTo>
                    <a:pt x="225234" y="37799"/>
                  </a:lnTo>
                  <a:close/>
                  <a:moveTo>
                    <a:pt x="237417" y="37799"/>
                  </a:moveTo>
                  <a:lnTo>
                    <a:pt x="237417" y="43735"/>
                  </a:lnTo>
                  <a:lnTo>
                    <a:pt x="231481" y="43735"/>
                  </a:lnTo>
                  <a:lnTo>
                    <a:pt x="231481" y="37799"/>
                  </a:lnTo>
                  <a:close/>
                  <a:moveTo>
                    <a:pt x="243664" y="37799"/>
                  </a:moveTo>
                  <a:lnTo>
                    <a:pt x="243664" y="43735"/>
                  </a:lnTo>
                  <a:lnTo>
                    <a:pt x="237729" y="43735"/>
                  </a:lnTo>
                  <a:lnTo>
                    <a:pt x="237729" y="37799"/>
                  </a:lnTo>
                  <a:close/>
                  <a:moveTo>
                    <a:pt x="249911" y="37799"/>
                  </a:moveTo>
                  <a:lnTo>
                    <a:pt x="249911" y="43735"/>
                  </a:lnTo>
                  <a:lnTo>
                    <a:pt x="243977" y="43735"/>
                  </a:lnTo>
                  <a:lnTo>
                    <a:pt x="243977" y="37799"/>
                  </a:lnTo>
                  <a:close/>
                  <a:moveTo>
                    <a:pt x="256161" y="37799"/>
                  </a:moveTo>
                  <a:lnTo>
                    <a:pt x="256161" y="43735"/>
                  </a:lnTo>
                  <a:lnTo>
                    <a:pt x="250225" y="43735"/>
                  </a:lnTo>
                  <a:lnTo>
                    <a:pt x="250225" y="37799"/>
                  </a:lnTo>
                  <a:close/>
                  <a:moveTo>
                    <a:pt x="262409" y="37799"/>
                  </a:moveTo>
                  <a:lnTo>
                    <a:pt x="262409" y="43735"/>
                  </a:lnTo>
                  <a:lnTo>
                    <a:pt x="256474" y="43735"/>
                  </a:lnTo>
                  <a:lnTo>
                    <a:pt x="256474" y="37799"/>
                  </a:lnTo>
                  <a:close/>
                  <a:moveTo>
                    <a:pt x="268656" y="37799"/>
                  </a:moveTo>
                  <a:lnTo>
                    <a:pt x="268656" y="43735"/>
                  </a:lnTo>
                  <a:lnTo>
                    <a:pt x="262721" y="43735"/>
                  </a:lnTo>
                  <a:lnTo>
                    <a:pt x="262721" y="37799"/>
                  </a:lnTo>
                  <a:close/>
                  <a:moveTo>
                    <a:pt x="274904" y="37799"/>
                  </a:moveTo>
                  <a:lnTo>
                    <a:pt x="274904" y="43735"/>
                  </a:lnTo>
                  <a:lnTo>
                    <a:pt x="268968" y="43735"/>
                  </a:lnTo>
                  <a:lnTo>
                    <a:pt x="268968" y="37799"/>
                  </a:lnTo>
                  <a:close/>
                  <a:moveTo>
                    <a:pt x="6251" y="44046"/>
                  </a:moveTo>
                  <a:lnTo>
                    <a:pt x="6251" y="49982"/>
                  </a:lnTo>
                  <a:lnTo>
                    <a:pt x="315" y="49982"/>
                  </a:lnTo>
                  <a:lnTo>
                    <a:pt x="315" y="44046"/>
                  </a:lnTo>
                  <a:close/>
                  <a:moveTo>
                    <a:pt x="12498" y="44046"/>
                  </a:moveTo>
                  <a:lnTo>
                    <a:pt x="12498" y="49982"/>
                  </a:lnTo>
                  <a:lnTo>
                    <a:pt x="6562" y="49982"/>
                  </a:lnTo>
                  <a:lnTo>
                    <a:pt x="6562" y="44046"/>
                  </a:lnTo>
                  <a:close/>
                  <a:moveTo>
                    <a:pt x="18745" y="44046"/>
                  </a:moveTo>
                  <a:lnTo>
                    <a:pt x="18745" y="49982"/>
                  </a:lnTo>
                  <a:lnTo>
                    <a:pt x="12810" y="49982"/>
                  </a:lnTo>
                  <a:lnTo>
                    <a:pt x="12810" y="44046"/>
                  </a:lnTo>
                  <a:close/>
                  <a:moveTo>
                    <a:pt x="24992" y="44046"/>
                  </a:moveTo>
                  <a:lnTo>
                    <a:pt x="24992" y="49982"/>
                  </a:lnTo>
                  <a:lnTo>
                    <a:pt x="19058" y="49982"/>
                  </a:lnTo>
                  <a:lnTo>
                    <a:pt x="19058" y="44046"/>
                  </a:lnTo>
                  <a:close/>
                  <a:moveTo>
                    <a:pt x="31242" y="44046"/>
                  </a:moveTo>
                  <a:lnTo>
                    <a:pt x="31242" y="49982"/>
                  </a:lnTo>
                  <a:lnTo>
                    <a:pt x="25305" y="49982"/>
                  </a:lnTo>
                  <a:lnTo>
                    <a:pt x="25305" y="44046"/>
                  </a:lnTo>
                  <a:close/>
                  <a:moveTo>
                    <a:pt x="37489" y="44046"/>
                  </a:moveTo>
                  <a:lnTo>
                    <a:pt x="37489" y="49982"/>
                  </a:lnTo>
                  <a:lnTo>
                    <a:pt x="31553" y="49982"/>
                  </a:lnTo>
                  <a:lnTo>
                    <a:pt x="31553" y="44046"/>
                  </a:lnTo>
                  <a:close/>
                  <a:moveTo>
                    <a:pt x="43737" y="44046"/>
                  </a:moveTo>
                  <a:lnTo>
                    <a:pt x="43737" y="49982"/>
                  </a:lnTo>
                  <a:lnTo>
                    <a:pt x="37802" y="49982"/>
                  </a:lnTo>
                  <a:lnTo>
                    <a:pt x="37802" y="44046"/>
                  </a:lnTo>
                  <a:close/>
                  <a:moveTo>
                    <a:pt x="49985" y="44046"/>
                  </a:moveTo>
                  <a:lnTo>
                    <a:pt x="49985" y="49982"/>
                  </a:lnTo>
                  <a:lnTo>
                    <a:pt x="44049" y="49982"/>
                  </a:lnTo>
                  <a:lnTo>
                    <a:pt x="44049" y="44046"/>
                  </a:lnTo>
                  <a:close/>
                  <a:moveTo>
                    <a:pt x="56232" y="44046"/>
                  </a:moveTo>
                  <a:lnTo>
                    <a:pt x="56232" y="49982"/>
                  </a:lnTo>
                  <a:lnTo>
                    <a:pt x="50296" y="49982"/>
                  </a:lnTo>
                  <a:lnTo>
                    <a:pt x="50296" y="44046"/>
                  </a:lnTo>
                  <a:close/>
                  <a:moveTo>
                    <a:pt x="62480" y="44046"/>
                  </a:moveTo>
                  <a:lnTo>
                    <a:pt x="62480" y="49982"/>
                  </a:lnTo>
                  <a:lnTo>
                    <a:pt x="56545" y="49982"/>
                  </a:lnTo>
                  <a:lnTo>
                    <a:pt x="56545" y="44046"/>
                  </a:lnTo>
                  <a:close/>
                  <a:moveTo>
                    <a:pt x="68727" y="44046"/>
                  </a:moveTo>
                  <a:lnTo>
                    <a:pt x="68727" y="49982"/>
                  </a:lnTo>
                  <a:lnTo>
                    <a:pt x="62792" y="49982"/>
                  </a:lnTo>
                  <a:lnTo>
                    <a:pt x="62792" y="44046"/>
                  </a:lnTo>
                  <a:close/>
                  <a:moveTo>
                    <a:pt x="74975" y="44046"/>
                  </a:moveTo>
                  <a:lnTo>
                    <a:pt x="74975" y="49982"/>
                  </a:lnTo>
                  <a:lnTo>
                    <a:pt x="69039" y="49982"/>
                  </a:lnTo>
                  <a:lnTo>
                    <a:pt x="69039" y="44046"/>
                  </a:lnTo>
                  <a:close/>
                  <a:moveTo>
                    <a:pt x="81223" y="44046"/>
                  </a:moveTo>
                  <a:lnTo>
                    <a:pt x="81223" y="49982"/>
                  </a:lnTo>
                  <a:lnTo>
                    <a:pt x="75286" y="49982"/>
                  </a:lnTo>
                  <a:lnTo>
                    <a:pt x="75286" y="44046"/>
                  </a:lnTo>
                  <a:close/>
                  <a:moveTo>
                    <a:pt x="87470" y="44046"/>
                  </a:moveTo>
                  <a:lnTo>
                    <a:pt x="87470" y="49982"/>
                  </a:lnTo>
                  <a:lnTo>
                    <a:pt x="81535" y="49982"/>
                  </a:lnTo>
                  <a:lnTo>
                    <a:pt x="81535" y="44046"/>
                  </a:lnTo>
                  <a:close/>
                  <a:moveTo>
                    <a:pt x="93720" y="44046"/>
                  </a:moveTo>
                  <a:lnTo>
                    <a:pt x="93720" y="49982"/>
                  </a:lnTo>
                  <a:lnTo>
                    <a:pt x="87784" y="49982"/>
                  </a:lnTo>
                  <a:lnTo>
                    <a:pt x="87784" y="44046"/>
                  </a:lnTo>
                  <a:close/>
                  <a:moveTo>
                    <a:pt x="99967" y="44046"/>
                  </a:moveTo>
                  <a:lnTo>
                    <a:pt x="99967" y="49982"/>
                  </a:lnTo>
                  <a:lnTo>
                    <a:pt x="94031" y="49982"/>
                  </a:lnTo>
                  <a:lnTo>
                    <a:pt x="94031" y="44046"/>
                  </a:lnTo>
                  <a:close/>
                  <a:moveTo>
                    <a:pt x="106214" y="44046"/>
                  </a:moveTo>
                  <a:lnTo>
                    <a:pt x="106214" y="49982"/>
                  </a:lnTo>
                  <a:lnTo>
                    <a:pt x="100278" y="49982"/>
                  </a:lnTo>
                  <a:lnTo>
                    <a:pt x="100278" y="44046"/>
                  </a:lnTo>
                  <a:close/>
                  <a:moveTo>
                    <a:pt x="112461" y="44046"/>
                  </a:moveTo>
                  <a:lnTo>
                    <a:pt x="112461" y="49982"/>
                  </a:lnTo>
                  <a:lnTo>
                    <a:pt x="106527" y="49982"/>
                  </a:lnTo>
                  <a:lnTo>
                    <a:pt x="106527" y="44046"/>
                  </a:lnTo>
                  <a:close/>
                  <a:moveTo>
                    <a:pt x="118710" y="44046"/>
                  </a:moveTo>
                  <a:lnTo>
                    <a:pt x="118710" y="49982"/>
                  </a:lnTo>
                  <a:lnTo>
                    <a:pt x="112774" y="49982"/>
                  </a:lnTo>
                  <a:lnTo>
                    <a:pt x="112774" y="44046"/>
                  </a:lnTo>
                  <a:close/>
                  <a:moveTo>
                    <a:pt x="124957" y="44046"/>
                  </a:moveTo>
                  <a:lnTo>
                    <a:pt x="124957" y="49982"/>
                  </a:lnTo>
                  <a:lnTo>
                    <a:pt x="119021" y="49982"/>
                  </a:lnTo>
                  <a:lnTo>
                    <a:pt x="119021" y="44046"/>
                  </a:lnTo>
                  <a:close/>
                  <a:moveTo>
                    <a:pt x="131204" y="44046"/>
                  </a:moveTo>
                  <a:lnTo>
                    <a:pt x="131204" y="49982"/>
                  </a:lnTo>
                  <a:lnTo>
                    <a:pt x="125270" y="49982"/>
                  </a:lnTo>
                  <a:lnTo>
                    <a:pt x="125270" y="44046"/>
                  </a:lnTo>
                  <a:close/>
                  <a:moveTo>
                    <a:pt x="137451" y="44046"/>
                  </a:moveTo>
                  <a:lnTo>
                    <a:pt x="137451" y="49982"/>
                  </a:lnTo>
                  <a:lnTo>
                    <a:pt x="131517" y="49982"/>
                  </a:lnTo>
                  <a:lnTo>
                    <a:pt x="131517" y="44046"/>
                  </a:lnTo>
                  <a:close/>
                  <a:moveTo>
                    <a:pt x="143702" y="44046"/>
                  </a:moveTo>
                  <a:lnTo>
                    <a:pt x="143702" y="49982"/>
                  </a:lnTo>
                  <a:lnTo>
                    <a:pt x="137766" y="49982"/>
                  </a:lnTo>
                  <a:lnTo>
                    <a:pt x="137766" y="44046"/>
                  </a:lnTo>
                  <a:close/>
                  <a:moveTo>
                    <a:pt x="149949" y="44046"/>
                  </a:moveTo>
                  <a:lnTo>
                    <a:pt x="149949" y="49982"/>
                  </a:lnTo>
                  <a:lnTo>
                    <a:pt x="144015" y="49982"/>
                  </a:lnTo>
                  <a:lnTo>
                    <a:pt x="144015" y="44046"/>
                  </a:lnTo>
                  <a:close/>
                  <a:moveTo>
                    <a:pt x="156196" y="44046"/>
                  </a:moveTo>
                  <a:lnTo>
                    <a:pt x="156196" y="49982"/>
                  </a:lnTo>
                  <a:lnTo>
                    <a:pt x="150262" y="49982"/>
                  </a:lnTo>
                  <a:lnTo>
                    <a:pt x="150262" y="44046"/>
                  </a:lnTo>
                  <a:close/>
                  <a:moveTo>
                    <a:pt x="162445" y="44046"/>
                  </a:moveTo>
                  <a:lnTo>
                    <a:pt x="162445" y="49982"/>
                  </a:lnTo>
                  <a:lnTo>
                    <a:pt x="156509" y="49982"/>
                  </a:lnTo>
                  <a:lnTo>
                    <a:pt x="156509" y="44046"/>
                  </a:lnTo>
                  <a:close/>
                  <a:moveTo>
                    <a:pt x="168692" y="44046"/>
                  </a:moveTo>
                  <a:lnTo>
                    <a:pt x="168692" y="49982"/>
                  </a:lnTo>
                  <a:lnTo>
                    <a:pt x="162756" y="49982"/>
                  </a:lnTo>
                  <a:lnTo>
                    <a:pt x="162756" y="44046"/>
                  </a:lnTo>
                  <a:close/>
                  <a:moveTo>
                    <a:pt x="174939" y="44046"/>
                  </a:moveTo>
                  <a:lnTo>
                    <a:pt x="174939" y="49982"/>
                  </a:lnTo>
                  <a:lnTo>
                    <a:pt x="169005" y="49982"/>
                  </a:lnTo>
                  <a:lnTo>
                    <a:pt x="169005" y="44046"/>
                  </a:lnTo>
                  <a:close/>
                  <a:moveTo>
                    <a:pt x="181186" y="44046"/>
                  </a:moveTo>
                  <a:lnTo>
                    <a:pt x="181186" y="49982"/>
                  </a:lnTo>
                  <a:lnTo>
                    <a:pt x="175252" y="49982"/>
                  </a:lnTo>
                  <a:lnTo>
                    <a:pt x="175252" y="44046"/>
                  </a:lnTo>
                  <a:close/>
                  <a:moveTo>
                    <a:pt x="187435" y="44046"/>
                  </a:moveTo>
                  <a:lnTo>
                    <a:pt x="187435" y="49982"/>
                  </a:lnTo>
                  <a:lnTo>
                    <a:pt x="181499" y="49982"/>
                  </a:lnTo>
                  <a:lnTo>
                    <a:pt x="181499" y="44046"/>
                  </a:lnTo>
                  <a:close/>
                  <a:moveTo>
                    <a:pt x="193684" y="44046"/>
                  </a:moveTo>
                  <a:lnTo>
                    <a:pt x="193684" y="49982"/>
                  </a:lnTo>
                  <a:lnTo>
                    <a:pt x="187749" y="49982"/>
                  </a:lnTo>
                  <a:lnTo>
                    <a:pt x="187749" y="44046"/>
                  </a:lnTo>
                  <a:close/>
                  <a:moveTo>
                    <a:pt x="199931" y="44046"/>
                  </a:moveTo>
                  <a:lnTo>
                    <a:pt x="199931" y="49982"/>
                  </a:lnTo>
                  <a:lnTo>
                    <a:pt x="193996" y="49982"/>
                  </a:lnTo>
                  <a:lnTo>
                    <a:pt x="193996" y="44046"/>
                  </a:lnTo>
                  <a:close/>
                  <a:moveTo>
                    <a:pt x="206180" y="44046"/>
                  </a:moveTo>
                  <a:lnTo>
                    <a:pt x="206180" y="49982"/>
                  </a:lnTo>
                  <a:lnTo>
                    <a:pt x="200244" y="49982"/>
                  </a:lnTo>
                  <a:lnTo>
                    <a:pt x="200244" y="44046"/>
                  </a:lnTo>
                  <a:close/>
                  <a:moveTo>
                    <a:pt x="212427" y="44046"/>
                  </a:moveTo>
                  <a:lnTo>
                    <a:pt x="212427" y="49982"/>
                  </a:lnTo>
                  <a:lnTo>
                    <a:pt x="206491" y="49982"/>
                  </a:lnTo>
                  <a:lnTo>
                    <a:pt x="206491" y="44046"/>
                  </a:lnTo>
                  <a:close/>
                  <a:moveTo>
                    <a:pt x="218674" y="44046"/>
                  </a:moveTo>
                  <a:lnTo>
                    <a:pt x="218674" y="49982"/>
                  </a:lnTo>
                  <a:lnTo>
                    <a:pt x="212739" y="49982"/>
                  </a:lnTo>
                  <a:lnTo>
                    <a:pt x="212739" y="44046"/>
                  </a:lnTo>
                  <a:close/>
                  <a:moveTo>
                    <a:pt x="224921" y="44046"/>
                  </a:moveTo>
                  <a:lnTo>
                    <a:pt x="224921" y="49982"/>
                  </a:lnTo>
                  <a:lnTo>
                    <a:pt x="218987" y="49982"/>
                  </a:lnTo>
                  <a:lnTo>
                    <a:pt x="218987" y="44046"/>
                  </a:lnTo>
                  <a:close/>
                  <a:moveTo>
                    <a:pt x="231170" y="44046"/>
                  </a:moveTo>
                  <a:lnTo>
                    <a:pt x="231170" y="49982"/>
                  </a:lnTo>
                  <a:lnTo>
                    <a:pt x="225234" y="49982"/>
                  </a:lnTo>
                  <a:lnTo>
                    <a:pt x="225234" y="44046"/>
                  </a:lnTo>
                  <a:close/>
                  <a:moveTo>
                    <a:pt x="237417" y="44046"/>
                  </a:moveTo>
                  <a:lnTo>
                    <a:pt x="237417" y="49982"/>
                  </a:lnTo>
                  <a:lnTo>
                    <a:pt x="231481" y="49982"/>
                  </a:lnTo>
                  <a:lnTo>
                    <a:pt x="231481" y="44046"/>
                  </a:lnTo>
                  <a:close/>
                  <a:moveTo>
                    <a:pt x="243664" y="44046"/>
                  </a:moveTo>
                  <a:lnTo>
                    <a:pt x="243664" y="49982"/>
                  </a:lnTo>
                  <a:lnTo>
                    <a:pt x="237729" y="49982"/>
                  </a:lnTo>
                  <a:lnTo>
                    <a:pt x="237729" y="44046"/>
                  </a:lnTo>
                  <a:close/>
                  <a:moveTo>
                    <a:pt x="249911" y="44046"/>
                  </a:moveTo>
                  <a:lnTo>
                    <a:pt x="249911" y="49982"/>
                  </a:lnTo>
                  <a:lnTo>
                    <a:pt x="243977" y="49982"/>
                  </a:lnTo>
                  <a:lnTo>
                    <a:pt x="243977" y="44046"/>
                  </a:lnTo>
                  <a:close/>
                  <a:moveTo>
                    <a:pt x="256161" y="44046"/>
                  </a:moveTo>
                  <a:lnTo>
                    <a:pt x="256161" y="49982"/>
                  </a:lnTo>
                  <a:lnTo>
                    <a:pt x="250225" y="49982"/>
                  </a:lnTo>
                  <a:lnTo>
                    <a:pt x="250225" y="44046"/>
                  </a:lnTo>
                  <a:close/>
                  <a:moveTo>
                    <a:pt x="262409" y="44046"/>
                  </a:moveTo>
                  <a:lnTo>
                    <a:pt x="262409" y="49982"/>
                  </a:lnTo>
                  <a:lnTo>
                    <a:pt x="256474" y="49982"/>
                  </a:lnTo>
                  <a:lnTo>
                    <a:pt x="256474" y="44046"/>
                  </a:lnTo>
                  <a:close/>
                  <a:moveTo>
                    <a:pt x="268656" y="44046"/>
                  </a:moveTo>
                  <a:lnTo>
                    <a:pt x="268656" y="49982"/>
                  </a:lnTo>
                  <a:lnTo>
                    <a:pt x="262721" y="49982"/>
                  </a:lnTo>
                  <a:lnTo>
                    <a:pt x="262721" y="44046"/>
                  </a:lnTo>
                  <a:close/>
                  <a:moveTo>
                    <a:pt x="274904" y="44046"/>
                  </a:moveTo>
                  <a:lnTo>
                    <a:pt x="274904" y="49982"/>
                  </a:lnTo>
                  <a:lnTo>
                    <a:pt x="268968" y="49982"/>
                  </a:lnTo>
                  <a:lnTo>
                    <a:pt x="268968" y="44046"/>
                  </a:lnTo>
                  <a:close/>
                  <a:moveTo>
                    <a:pt x="6251" y="50295"/>
                  </a:moveTo>
                  <a:lnTo>
                    <a:pt x="6251" y="56229"/>
                  </a:lnTo>
                  <a:lnTo>
                    <a:pt x="315" y="56229"/>
                  </a:lnTo>
                  <a:lnTo>
                    <a:pt x="315" y="50295"/>
                  </a:lnTo>
                  <a:close/>
                  <a:moveTo>
                    <a:pt x="12498" y="50295"/>
                  </a:moveTo>
                  <a:lnTo>
                    <a:pt x="12498" y="56229"/>
                  </a:lnTo>
                  <a:lnTo>
                    <a:pt x="6562" y="56229"/>
                  </a:lnTo>
                  <a:lnTo>
                    <a:pt x="6562" y="50295"/>
                  </a:lnTo>
                  <a:close/>
                  <a:moveTo>
                    <a:pt x="18745" y="50295"/>
                  </a:moveTo>
                  <a:lnTo>
                    <a:pt x="18745" y="56229"/>
                  </a:lnTo>
                  <a:lnTo>
                    <a:pt x="12810" y="56229"/>
                  </a:lnTo>
                  <a:lnTo>
                    <a:pt x="12810" y="50295"/>
                  </a:lnTo>
                  <a:close/>
                  <a:moveTo>
                    <a:pt x="24992" y="50295"/>
                  </a:moveTo>
                  <a:lnTo>
                    <a:pt x="24992" y="56229"/>
                  </a:lnTo>
                  <a:lnTo>
                    <a:pt x="19058" y="56229"/>
                  </a:lnTo>
                  <a:lnTo>
                    <a:pt x="19058" y="50295"/>
                  </a:lnTo>
                  <a:close/>
                  <a:moveTo>
                    <a:pt x="31242" y="50295"/>
                  </a:moveTo>
                  <a:lnTo>
                    <a:pt x="31242" y="56229"/>
                  </a:lnTo>
                  <a:lnTo>
                    <a:pt x="25305" y="56229"/>
                  </a:lnTo>
                  <a:lnTo>
                    <a:pt x="25305" y="50295"/>
                  </a:lnTo>
                  <a:close/>
                  <a:moveTo>
                    <a:pt x="37489" y="50295"/>
                  </a:moveTo>
                  <a:lnTo>
                    <a:pt x="37489" y="56229"/>
                  </a:lnTo>
                  <a:lnTo>
                    <a:pt x="31553" y="56229"/>
                  </a:lnTo>
                  <a:lnTo>
                    <a:pt x="31553" y="50295"/>
                  </a:lnTo>
                  <a:close/>
                  <a:moveTo>
                    <a:pt x="43737" y="50295"/>
                  </a:moveTo>
                  <a:lnTo>
                    <a:pt x="43737" y="56229"/>
                  </a:lnTo>
                  <a:lnTo>
                    <a:pt x="37802" y="56229"/>
                  </a:lnTo>
                  <a:lnTo>
                    <a:pt x="37802" y="50295"/>
                  </a:lnTo>
                  <a:close/>
                  <a:moveTo>
                    <a:pt x="49985" y="50295"/>
                  </a:moveTo>
                  <a:lnTo>
                    <a:pt x="49985" y="56229"/>
                  </a:lnTo>
                  <a:lnTo>
                    <a:pt x="44049" y="56229"/>
                  </a:lnTo>
                  <a:lnTo>
                    <a:pt x="44049" y="50295"/>
                  </a:lnTo>
                  <a:close/>
                  <a:moveTo>
                    <a:pt x="56232" y="50295"/>
                  </a:moveTo>
                  <a:lnTo>
                    <a:pt x="56232" y="56229"/>
                  </a:lnTo>
                  <a:lnTo>
                    <a:pt x="50296" y="56229"/>
                  </a:lnTo>
                  <a:lnTo>
                    <a:pt x="50296" y="50295"/>
                  </a:lnTo>
                  <a:close/>
                  <a:moveTo>
                    <a:pt x="62480" y="50295"/>
                  </a:moveTo>
                  <a:lnTo>
                    <a:pt x="62480" y="56229"/>
                  </a:lnTo>
                  <a:lnTo>
                    <a:pt x="56545" y="56229"/>
                  </a:lnTo>
                  <a:lnTo>
                    <a:pt x="56545" y="50295"/>
                  </a:lnTo>
                  <a:close/>
                  <a:moveTo>
                    <a:pt x="68727" y="50295"/>
                  </a:moveTo>
                  <a:lnTo>
                    <a:pt x="68727" y="56229"/>
                  </a:lnTo>
                  <a:lnTo>
                    <a:pt x="62792" y="56229"/>
                  </a:lnTo>
                  <a:lnTo>
                    <a:pt x="62792" y="50295"/>
                  </a:lnTo>
                  <a:close/>
                  <a:moveTo>
                    <a:pt x="74975" y="50295"/>
                  </a:moveTo>
                  <a:lnTo>
                    <a:pt x="74975" y="56229"/>
                  </a:lnTo>
                  <a:lnTo>
                    <a:pt x="69039" y="56229"/>
                  </a:lnTo>
                  <a:lnTo>
                    <a:pt x="69039" y="50295"/>
                  </a:lnTo>
                  <a:close/>
                  <a:moveTo>
                    <a:pt x="81223" y="50295"/>
                  </a:moveTo>
                  <a:lnTo>
                    <a:pt x="81223" y="56229"/>
                  </a:lnTo>
                  <a:lnTo>
                    <a:pt x="75286" y="56229"/>
                  </a:lnTo>
                  <a:lnTo>
                    <a:pt x="75286" y="50295"/>
                  </a:lnTo>
                  <a:close/>
                  <a:moveTo>
                    <a:pt x="87470" y="50295"/>
                  </a:moveTo>
                  <a:lnTo>
                    <a:pt x="87470" y="56229"/>
                  </a:lnTo>
                  <a:lnTo>
                    <a:pt x="81535" y="56229"/>
                  </a:lnTo>
                  <a:lnTo>
                    <a:pt x="81535" y="50295"/>
                  </a:lnTo>
                  <a:close/>
                  <a:moveTo>
                    <a:pt x="93720" y="50295"/>
                  </a:moveTo>
                  <a:lnTo>
                    <a:pt x="93720" y="56229"/>
                  </a:lnTo>
                  <a:lnTo>
                    <a:pt x="87784" y="56229"/>
                  </a:lnTo>
                  <a:lnTo>
                    <a:pt x="87784" y="50295"/>
                  </a:lnTo>
                  <a:close/>
                  <a:moveTo>
                    <a:pt x="99967" y="50295"/>
                  </a:moveTo>
                  <a:lnTo>
                    <a:pt x="99967" y="56229"/>
                  </a:lnTo>
                  <a:lnTo>
                    <a:pt x="94031" y="56229"/>
                  </a:lnTo>
                  <a:lnTo>
                    <a:pt x="94031" y="50295"/>
                  </a:lnTo>
                  <a:close/>
                  <a:moveTo>
                    <a:pt x="106214" y="50295"/>
                  </a:moveTo>
                  <a:lnTo>
                    <a:pt x="106214" y="56229"/>
                  </a:lnTo>
                  <a:lnTo>
                    <a:pt x="100278" y="56229"/>
                  </a:lnTo>
                  <a:lnTo>
                    <a:pt x="100278" y="50295"/>
                  </a:lnTo>
                  <a:close/>
                  <a:moveTo>
                    <a:pt x="112461" y="50295"/>
                  </a:moveTo>
                  <a:lnTo>
                    <a:pt x="112461" y="56229"/>
                  </a:lnTo>
                  <a:lnTo>
                    <a:pt x="106527" y="56229"/>
                  </a:lnTo>
                  <a:lnTo>
                    <a:pt x="106527" y="50295"/>
                  </a:lnTo>
                  <a:close/>
                  <a:moveTo>
                    <a:pt x="118710" y="50295"/>
                  </a:moveTo>
                  <a:lnTo>
                    <a:pt x="118710" y="56229"/>
                  </a:lnTo>
                  <a:lnTo>
                    <a:pt x="112774" y="56229"/>
                  </a:lnTo>
                  <a:lnTo>
                    <a:pt x="112774" y="50295"/>
                  </a:lnTo>
                  <a:close/>
                  <a:moveTo>
                    <a:pt x="124957" y="50295"/>
                  </a:moveTo>
                  <a:lnTo>
                    <a:pt x="124957" y="56229"/>
                  </a:lnTo>
                  <a:lnTo>
                    <a:pt x="119021" y="56229"/>
                  </a:lnTo>
                  <a:lnTo>
                    <a:pt x="119021" y="50295"/>
                  </a:lnTo>
                  <a:close/>
                  <a:moveTo>
                    <a:pt x="131204" y="50295"/>
                  </a:moveTo>
                  <a:lnTo>
                    <a:pt x="131204" y="56229"/>
                  </a:lnTo>
                  <a:lnTo>
                    <a:pt x="125270" y="56229"/>
                  </a:lnTo>
                  <a:lnTo>
                    <a:pt x="125270" y="50295"/>
                  </a:lnTo>
                  <a:close/>
                  <a:moveTo>
                    <a:pt x="137451" y="50295"/>
                  </a:moveTo>
                  <a:lnTo>
                    <a:pt x="137451" y="56229"/>
                  </a:lnTo>
                  <a:lnTo>
                    <a:pt x="131517" y="56229"/>
                  </a:lnTo>
                  <a:lnTo>
                    <a:pt x="131517" y="50295"/>
                  </a:lnTo>
                  <a:close/>
                  <a:moveTo>
                    <a:pt x="143702" y="50295"/>
                  </a:moveTo>
                  <a:lnTo>
                    <a:pt x="143702" y="56229"/>
                  </a:lnTo>
                  <a:lnTo>
                    <a:pt x="137766" y="56229"/>
                  </a:lnTo>
                  <a:lnTo>
                    <a:pt x="137766" y="50295"/>
                  </a:lnTo>
                  <a:close/>
                  <a:moveTo>
                    <a:pt x="149949" y="50295"/>
                  </a:moveTo>
                  <a:lnTo>
                    <a:pt x="149949" y="56229"/>
                  </a:lnTo>
                  <a:lnTo>
                    <a:pt x="144015" y="56229"/>
                  </a:lnTo>
                  <a:lnTo>
                    <a:pt x="144015" y="50295"/>
                  </a:lnTo>
                  <a:close/>
                  <a:moveTo>
                    <a:pt x="156196" y="50295"/>
                  </a:moveTo>
                  <a:lnTo>
                    <a:pt x="156196" y="56229"/>
                  </a:lnTo>
                  <a:lnTo>
                    <a:pt x="150262" y="56229"/>
                  </a:lnTo>
                  <a:lnTo>
                    <a:pt x="150262" y="50295"/>
                  </a:lnTo>
                  <a:close/>
                  <a:moveTo>
                    <a:pt x="162445" y="50295"/>
                  </a:moveTo>
                  <a:lnTo>
                    <a:pt x="162445" y="56229"/>
                  </a:lnTo>
                  <a:lnTo>
                    <a:pt x="156509" y="56229"/>
                  </a:lnTo>
                  <a:lnTo>
                    <a:pt x="156509" y="50295"/>
                  </a:lnTo>
                  <a:close/>
                  <a:moveTo>
                    <a:pt x="168692" y="50295"/>
                  </a:moveTo>
                  <a:lnTo>
                    <a:pt x="168692" y="56229"/>
                  </a:lnTo>
                  <a:lnTo>
                    <a:pt x="162756" y="56229"/>
                  </a:lnTo>
                  <a:lnTo>
                    <a:pt x="162756" y="50295"/>
                  </a:lnTo>
                  <a:close/>
                  <a:moveTo>
                    <a:pt x="174939" y="50295"/>
                  </a:moveTo>
                  <a:lnTo>
                    <a:pt x="174939" y="56229"/>
                  </a:lnTo>
                  <a:lnTo>
                    <a:pt x="169005" y="56229"/>
                  </a:lnTo>
                  <a:lnTo>
                    <a:pt x="169005" y="50295"/>
                  </a:lnTo>
                  <a:close/>
                  <a:moveTo>
                    <a:pt x="181186" y="50295"/>
                  </a:moveTo>
                  <a:lnTo>
                    <a:pt x="181186" y="56229"/>
                  </a:lnTo>
                  <a:lnTo>
                    <a:pt x="175252" y="56229"/>
                  </a:lnTo>
                  <a:lnTo>
                    <a:pt x="175252" y="50295"/>
                  </a:lnTo>
                  <a:close/>
                  <a:moveTo>
                    <a:pt x="187435" y="50295"/>
                  </a:moveTo>
                  <a:lnTo>
                    <a:pt x="187435" y="56229"/>
                  </a:lnTo>
                  <a:lnTo>
                    <a:pt x="181499" y="56229"/>
                  </a:lnTo>
                  <a:lnTo>
                    <a:pt x="181499" y="50295"/>
                  </a:lnTo>
                  <a:close/>
                  <a:moveTo>
                    <a:pt x="193684" y="50295"/>
                  </a:moveTo>
                  <a:lnTo>
                    <a:pt x="193684" y="56229"/>
                  </a:lnTo>
                  <a:lnTo>
                    <a:pt x="187749" y="56229"/>
                  </a:lnTo>
                  <a:lnTo>
                    <a:pt x="187749" y="50295"/>
                  </a:lnTo>
                  <a:close/>
                  <a:moveTo>
                    <a:pt x="199931" y="50295"/>
                  </a:moveTo>
                  <a:lnTo>
                    <a:pt x="199931" y="56229"/>
                  </a:lnTo>
                  <a:lnTo>
                    <a:pt x="193996" y="56229"/>
                  </a:lnTo>
                  <a:lnTo>
                    <a:pt x="193996" y="50295"/>
                  </a:lnTo>
                  <a:close/>
                  <a:moveTo>
                    <a:pt x="206180" y="50295"/>
                  </a:moveTo>
                  <a:lnTo>
                    <a:pt x="206180" y="56229"/>
                  </a:lnTo>
                  <a:lnTo>
                    <a:pt x="200244" y="56229"/>
                  </a:lnTo>
                  <a:lnTo>
                    <a:pt x="200244" y="50295"/>
                  </a:lnTo>
                  <a:close/>
                  <a:moveTo>
                    <a:pt x="212427" y="50295"/>
                  </a:moveTo>
                  <a:lnTo>
                    <a:pt x="212427" y="56229"/>
                  </a:lnTo>
                  <a:lnTo>
                    <a:pt x="206491" y="56229"/>
                  </a:lnTo>
                  <a:lnTo>
                    <a:pt x="206491" y="50295"/>
                  </a:lnTo>
                  <a:close/>
                  <a:moveTo>
                    <a:pt x="218674" y="50295"/>
                  </a:moveTo>
                  <a:lnTo>
                    <a:pt x="218674" y="56229"/>
                  </a:lnTo>
                  <a:lnTo>
                    <a:pt x="212739" y="56229"/>
                  </a:lnTo>
                  <a:lnTo>
                    <a:pt x="212739" y="50295"/>
                  </a:lnTo>
                  <a:close/>
                  <a:moveTo>
                    <a:pt x="224921" y="50295"/>
                  </a:moveTo>
                  <a:lnTo>
                    <a:pt x="224921" y="56229"/>
                  </a:lnTo>
                  <a:lnTo>
                    <a:pt x="218987" y="56229"/>
                  </a:lnTo>
                  <a:lnTo>
                    <a:pt x="218987" y="50295"/>
                  </a:lnTo>
                  <a:close/>
                  <a:moveTo>
                    <a:pt x="231170" y="50295"/>
                  </a:moveTo>
                  <a:lnTo>
                    <a:pt x="231170" y="56229"/>
                  </a:lnTo>
                  <a:lnTo>
                    <a:pt x="225234" y="56229"/>
                  </a:lnTo>
                  <a:lnTo>
                    <a:pt x="225234" y="50295"/>
                  </a:lnTo>
                  <a:close/>
                  <a:moveTo>
                    <a:pt x="237417" y="50295"/>
                  </a:moveTo>
                  <a:lnTo>
                    <a:pt x="237417" y="56229"/>
                  </a:lnTo>
                  <a:lnTo>
                    <a:pt x="231481" y="56229"/>
                  </a:lnTo>
                  <a:lnTo>
                    <a:pt x="231481" y="50295"/>
                  </a:lnTo>
                  <a:close/>
                  <a:moveTo>
                    <a:pt x="243664" y="50295"/>
                  </a:moveTo>
                  <a:lnTo>
                    <a:pt x="243664" y="56229"/>
                  </a:lnTo>
                  <a:lnTo>
                    <a:pt x="237729" y="56229"/>
                  </a:lnTo>
                  <a:lnTo>
                    <a:pt x="237729" y="50295"/>
                  </a:lnTo>
                  <a:close/>
                  <a:moveTo>
                    <a:pt x="249911" y="50295"/>
                  </a:moveTo>
                  <a:lnTo>
                    <a:pt x="249911" y="56229"/>
                  </a:lnTo>
                  <a:lnTo>
                    <a:pt x="243977" y="56229"/>
                  </a:lnTo>
                  <a:lnTo>
                    <a:pt x="243977" y="50295"/>
                  </a:lnTo>
                  <a:close/>
                  <a:moveTo>
                    <a:pt x="256161" y="50295"/>
                  </a:moveTo>
                  <a:lnTo>
                    <a:pt x="256161" y="56229"/>
                  </a:lnTo>
                  <a:lnTo>
                    <a:pt x="250225" y="56229"/>
                  </a:lnTo>
                  <a:lnTo>
                    <a:pt x="250225" y="50295"/>
                  </a:lnTo>
                  <a:close/>
                  <a:moveTo>
                    <a:pt x="262409" y="50295"/>
                  </a:moveTo>
                  <a:lnTo>
                    <a:pt x="262409" y="56229"/>
                  </a:lnTo>
                  <a:lnTo>
                    <a:pt x="256474" y="56229"/>
                  </a:lnTo>
                  <a:lnTo>
                    <a:pt x="256474" y="50295"/>
                  </a:lnTo>
                  <a:close/>
                  <a:moveTo>
                    <a:pt x="268656" y="50295"/>
                  </a:moveTo>
                  <a:lnTo>
                    <a:pt x="268656" y="56229"/>
                  </a:lnTo>
                  <a:lnTo>
                    <a:pt x="262721" y="56229"/>
                  </a:lnTo>
                  <a:lnTo>
                    <a:pt x="262721" y="50295"/>
                  </a:lnTo>
                  <a:close/>
                  <a:moveTo>
                    <a:pt x="274904" y="50295"/>
                  </a:moveTo>
                  <a:lnTo>
                    <a:pt x="274904" y="56229"/>
                  </a:lnTo>
                  <a:lnTo>
                    <a:pt x="268968" y="56229"/>
                  </a:lnTo>
                  <a:lnTo>
                    <a:pt x="268968" y="50295"/>
                  </a:lnTo>
                  <a:close/>
                  <a:moveTo>
                    <a:pt x="6251" y="56542"/>
                  </a:moveTo>
                  <a:lnTo>
                    <a:pt x="6251" y="62476"/>
                  </a:lnTo>
                  <a:lnTo>
                    <a:pt x="315" y="62476"/>
                  </a:lnTo>
                  <a:lnTo>
                    <a:pt x="315" y="56542"/>
                  </a:lnTo>
                  <a:close/>
                  <a:moveTo>
                    <a:pt x="12498" y="56542"/>
                  </a:moveTo>
                  <a:lnTo>
                    <a:pt x="12498" y="62476"/>
                  </a:lnTo>
                  <a:lnTo>
                    <a:pt x="6562" y="62476"/>
                  </a:lnTo>
                  <a:lnTo>
                    <a:pt x="6562" y="56542"/>
                  </a:lnTo>
                  <a:close/>
                  <a:moveTo>
                    <a:pt x="18745" y="56542"/>
                  </a:moveTo>
                  <a:lnTo>
                    <a:pt x="18745" y="62476"/>
                  </a:lnTo>
                  <a:lnTo>
                    <a:pt x="12810" y="62476"/>
                  </a:lnTo>
                  <a:lnTo>
                    <a:pt x="12810" y="56542"/>
                  </a:lnTo>
                  <a:close/>
                  <a:moveTo>
                    <a:pt x="24992" y="56542"/>
                  </a:moveTo>
                  <a:lnTo>
                    <a:pt x="24992" y="62476"/>
                  </a:lnTo>
                  <a:lnTo>
                    <a:pt x="19058" y="62476"/>
                  </a:lnTo>
                  <a:lnTo>
                    <a:pt x="19058" y="56542"/>
                  </a:lnTo>
                  <a:close/>
                  <a:moveTo>
                    <a:pt x="31242" y="56542"/>
                  </a:moveTo>
                  <a:lnTo>
                    <a:pt x="31242" y="62476"/>
                  </a:lnTo>
                  <a:lnTo>
                    <a:pt x="25305" y="62476"/>
                  </a:lnTo>
                  <a:lnTo>
                    <a:pt x="25305" y="56542"/>
                  </a:lnTo>
                  <a:close/>
                  <a:moveTo>
                    <a:pt x="37489" y="56542"/>
                  </a:moveTo>
                  <a:lnTo>
                    <a:pt x="37489" y="62476"/>
                  </a:lnTo>
                  <a:lnTo>
                    <a:pt x="31553" y="62476"/>
                  </a:lnTo>
                  <a:lnTo>
                    <a:pt x="31553" y="56542"/>
                  </a:lnTo>
                  <a:close/>
                  <a:moveTo>
                    <a:pt x="43737" y="56542"/>
                  </a:moveTo>
                  <a:lnTo>
                    <a:pt x="43737" y="62476"/>
                  </a:lnTo>
                  <a:lnTo>
                    <a:pt x="37802" y="62476"/>
                  </a:lnTo>
                  <a:lnTo>
                    <a:pt x="37802" y="56542"/>
                  </a:lnTo>
                  <a:close/>
                  <a:moveTo>
                    <a:pt x="49985" y="56542"/>
                  </a:moveTo>
                  <a:lnTo>
                    <a:pt x="49985" y="62476"/>
                  </a:lnTo>
                  <a:lnTo>
                    <a:pt x="44049" y="62476"/>
                  </a:lnTo>
                  <a:lnTo>
                    <a:pt x="44049" y="56542"/>
                  </a:lnTo>
                  <a:close/>
                  <a:moveTo>
                    <a:pt x="56232" y="56542"/>
                  </a:moveTo>
                  <a:lnTo>
                    <a:pt x="56232" y="62476"/>
                  </a:lnTo>
                  <a:lnTo>
                    <a:pt x="50296" y="62476"/>
                  </a:lnTo>
                  <a:lnTo>
                    <a:pt x="50296" y="56542"/>
                  </a:lnTo>
                  <a:close/>
                  <a:moveTo>
                    <a:pt x="62480" y="56542"/>
                  </a:moveTo>
                  <a:lnTo>
                    <a:pt x="62480" y="62476"/>
                  </a:lnTo>
                  <a:lnTo>
                    <a:pt x="56545" y="62476"/>
                  </a:lnTo>
                  <a:lnTo>
                    <a:pt x="56545" y="56542"/>
                  </a:lnTo>
                  <a:close/>
                  <a:moveTo>
                    <a:pt x="68727" y="56542"/>
                  </a:moveTo>
                  <a:lnTo>
                    <a:pt x="68727" y="62476"/>
                  </a:lnTo>
                  <a:lnTo>
                    <a:pt x="62792" y="62476"/>
                  </a:lnTo>
                  <a:lnTo>
                    <a:pt x="62792" y="56542"/>
                  </a:lnTo>
                  <a:close/>
                  <a:moveTo>
                    <a:pt x="74975" y="56542"/>
                  </a:moveTo>
                  <a:lnTo>
                    <a:pt x="74975" y="62476"/>
                  </a:lnTo>
                  <a:lnTo>
                    <a:pt x="69039" y="62476"/>
                  </a:lnTo>
                  <a:lnTo>
                    <a:pt x="69039" y="56542"/>
                  </a:lnTo>
                  <a:close/>
                  <a:moveTo>
                    <a:pt x="81223" y="56542"/>
                  </a:moveTo>
                  <a:lnTo>
                    <a:pt x="81223" y="62476"/>
                  </a:lnTo>
                  <a:lnTo>
                    <a:pt x="75286" y="62476"/>
                  </a:lnTo>
                  <a:lnTo>
                    <a:pt x="75286" y="56542"/>
                  </a:lnTo>
                  <a:close/>
                  <a:moveTo>
                    <a:pt x="87470" y="56542"/>
                  </a:moveTo>
                  <a:lnTo>
                    <a:pt x="87470" y="62476"/>
                  </a:lnTo>
                  <a:lnTo>
                    <a:pt x="81535" y="62476"/>
                  </a:lnTo>
                  <a:lnTo>
                    <a:pt x="81535" y="56542"/>
                  </a:lnTo>
                  <a:close/>
                  <a:moveTo>
                    <a:pt x="93718" y="56542"/>
                  </a:moveTo>
                  <a:lnTo>
                    <a:pt x="93718" y="62476"/>
                  </a:lnTo>
                  <a:lnTo>
                    <a:pt x="87784" y="62476"/>
                  </a:lnTo>
                  <a:lnTo>
                    <a:pt x="87784" y="56542"/>
                  </a:lnTo>
                  <a:close/>
                  <a:moveTo>
                    <a:pt x="99967" y="56542"/>
                  </a:moveTo>
                  <a:lnTo>
                    <a:pt x="99967" y="62476"/>
                  </a:lnTo>
                  <a:lnTo>
                    <a:pt x="94031" y="62476"/>
                  </a:lnTo>
                  <a:lnTo>
                    <a:pt x="94031" y="56542"/>
                  </a:lnTo>
                  <a:close/>
                  <a:moveTo>
                    <a:pt x="106214" y="56542"/>
                  </a:moveTo>
                  <a:lnTo>
                    <a:pt x="106214" y="62476"/>
                  </a:lnTo>
                  <a:lnTo>
                    <a:pt x="100278" y="62476"/>
                  </a:lnTo>
                  <a:lnTo>
                    <a:pt x="100278" y="56542"/>
                  </a:lnTo>
                  <a:close/>
                  <a:moveTo>
                    <a:pt x="112461" y="56542"/>
                  </a:moveTo>
                  <a:lnTo>
                    <a:pt x="112461" y="62476"/>
                  </a:lnTo>
                  <a:lnTo>
                    <a:pt x="106527" y="62476"/>
                  </a:lnTo>
                  <a:lnTo>
                    <a:pt x="106527" y="56542"/>
                  </a:lnTo>
                  <a:close/>
                  <a:moveTo>
                    <a:pt x="118710" y="56542"/>
                  </a:moveTo>
                  <a:lnTo>
                    <a:pt x="118710" y="62476"/>
                  </a:lnTo>
                  <a:lnTo>
                    <a:pt x="112774" y="62476"/>
                  </a:lnTo>
                  <a:lnTo>
                    <a:pt x="112774" y="56542"/>
                  </a:lnTo>
                  <a:close/>
                  <a:moveTo>
                    <a:pt x="124957" y="56542"/>
                  </a:moveTo>
                  <a:lnTo>
                    <a:pt x="124957" y="62476"/>
                  </a:lnTo>
                  <a:lnTo>
                    <a:pt x="119021" y="62476"/>
                  </a:lnTo>
                  <a:lnTo>
                    <a:pt x="119021" y="56542"/>
                  </a:lnTo>
                  <a:close/>
                  <a:moveTo>
                    <a:pt x="131204" y="56542"/>
                  </a:moveTo>
                  <a:lnTo>
                    <a:pt x="131204" y="62476"/>
                  </a:lnTo>
                  <a:lnTo>
                    <a:pt x="125270" y="62476"/>
                  </a:lnTo>
                  <a:lnTo>
                    <a:pt x="125270" y="56542"/>
                  </a:lnTo>
                  <a:close/>
                  <a:moveTo>
                    <a:pt x="137451" y="56542"/>
                  </a:moveTo>
                  <a:lnTo>
                    <a:pt x="137451" y="62476"/>
                  </a:lnTo>
                  <a:lnTo>
                    <a:pt x="131517" y="62476"/>
                  </a:lnTo>
                  <a:lnTo>
                    <a:pt x="131517" y="56542"/>
                  </a:lnTo>
                  <a:close/>
                  <a:moveTo>
                    <a:pt x="143702" y="56542"/>
                  </a:moveTo>
                  <a:lnTo>
                    <a:pt x="143702" y="62476"/>
                  </a:lnTo>
                  <a:lnTo>
                    <a:pt x="137766" y="62476"/>
                  </a:lnTo>
                  <a:lnTo>
                    <a:pt x="137766" y="56542"/>
                  </a:lnTo>
                  <a:close/>
                  <a:moveTo>
                    <a:pt x="149949" y="56542"/>
                  </a:moveTo>
                  <a:lnTo>
                    <a:pt x="149949" y="62476"/>
                  </a:lnTo>
                  <a:lnTo>
                    <a:pt x="144015" y="62476"/>
                  </a:lnTo>
                  <a:lnTo>
                    <a:pt x="144015" y="56542"/>
                  </a:lnTo>
                  <a:close/>
                  <a:moveTo>
                    <a:pt x="156196" y="56542"/>
                  </a:moveTo>
                  <a:lnTo>
                    <a:pt x="156196" y="62476"/>
                  </a:lnTo>
                  <a:lnTo>
                    <a:pt x="150262" y="62476"/>
                  </a:lnTo>
                  <a:lnTo>
                    <a:pt x="150262" y="56542"/>
                  </a:lnTo>
                  <a:close/>
                  <a:moveTo>
                    <a:pt x="162445" y="56542"/>
                  </a:moveTo>
                  <a:lnTo>
                    <a:pt x="162445" y="62476"/>
                  </a:lnTo>
                  <a:lnTo>
                    <a:pt x="156509" y="62476"/>
                  </a:lnTo>
                  <a:lnTo>
                    <a:pt x="156509" y="56542"/>
                  </a:lnTo>
                  <a:close/>
                  <a:moveTo>
                    <a:pt x="168692" y="56542"/>
                  </a:moveTo>
                  <a:lnTo>
                    <a:pt x="168692" y="62476"/>
                  </a:lnTo>
                  <a:lnTo>
                    <a:pt x="162756" y="62476"/>
                  </a:lnTo>
                  <a:lnTo>
                    <a:pt x="162756" y="56542"/>
                  </a:lnTo>
                  <a:close/>
                  <a:moveTo>
                    <a:pt x="174939" y="56542"/>
                  </a:moveTo>
                  <a:lnTo>
                    <a:pt x="174939" y="62476"/>
                  </a:lnTo>
                  <a:lnTo>
                    <a:pt x="169005" y="62476"/>
                  </a:lnTo>
                  <a:lnTo>
                    <a:pt x="169005" y="56542"/>
                  </a:lnTo>
                  <a:close/>
                  <a:moveTo>
                    <a:pt x="181186" y="56542"/>
                  </a:moveTo>
                  <a:lnTo>
                    <a:pt x="181186" y="62476"/>
                  </a:lnTo>
                  <a:lnTo>
                    <a:pt x="175252" y="62476"/>
                  </a:lnTo>
                  <a:lnTo>
                    <a:pt x="175252" y="56542"/>
                  </a:lnTo>
                  <a:close/>
                  <a:moveTo>
                    <a:pt x="187435" y="56542"/>
                  </a:moveTo>
                  <a:lnTo>
                    <a:pt x="187435" y="62476"/>
                  </a:lnTo>
                  <a:lnTo>
                    <a:pt x="181499" y="62476"/>
                  </a:lnTo>
                  <a:lnTo>
                    <a:pt x="181499" y="56542"/>
                  </a:lnTo>
                  <a:close/>
                  <a:moveTo>
                    <a:pt x="193684" y="56542"/>
                  </a:moveTo>
                  <a:lnTo>
                    <a:pt x="193684" y="62476"/>
                  </a:lnTo>
                  <a:lnTo>
                    <a:pt x="187749" y="62476"/>
                  </a:lnTo>
                  <a:lnTo>
                    <a:pt x="187749" y="56542"/>
                  </a:lnTo>
                  <a:close/>
                  <a:moveTo>
                    <a:pt x="199931" y="56542"/>
                  </a:moveTo>
                  <a:lnTo>
                    <a:pt x="199931" y="62476"/>
                  </a:lnTo>
                  <a:lnTo>
                    <a:pt x="193996" y="62476"/>
                  </a:lnTo>
                  <a:lnTo>
                    <a:pt x="193996" y="56542"/>
                  </a:lnTo>
                  <a:close/>
                  <a:moveTo>
                    <a:pt x="206180" y="56542"/>
                  </a:moveTo>
                  <a:lnTo>
                    <a:pt x="206180" y="62476"/>
                  </a:lnTo>
                  <a:lnTo>
                    <a:pt x="200244" y="62476"/>
                  </a:lnTo>
                  <a:lnTo>
                    <a:pt x="200244" y="56542"/>
                  </a:lnTo>
                  <a:close/>
                  <a:moveTo>
                    <a:pt x="212427" y="56542"/>
                  </a:moveTo>
                  <a:lnTo>
                    <a:pt x="212427" y="62476"/>
                  </a:lnTo>
                  <a:lnTo>
                    <a:pt x="206491" y="62476"/>
                  </a:lnTo>
                  <a:lnTo>
                    <a:pt x="206491" y="56542"/>
                  </a:lnTo>
                  <a:close/>
                  <a:moveTo>
                    <a:pt x="218674" y="56542"/>
                  </a:moveTo>
                  <a:lnTo>
                    <a:pt x="218674" y="62476"/>
                  </a:lnTo>
                  <a:lnTo>
                    <a:pt x="212739" y="62476"/>
                  </a:lnTo>
                  <a:lnTo>
                    <a:pt x="212739" y="56542"/>
                  </a:lnTo>
                  <a:close/>
                  <a:moveTo>
                    <a:pt x="224921" y="56542"/>
                  </a:moveTo>
                  <a:lnTo>
                    <a:pt x="224921" y="62476"/>
                  </a:lnTo>
                  <a:lnTo>
                    <a:pt x="218987" y="62476"/>
                  </a:lnTo>
                  <a:lnTo>
                    <a:pt x="218987" y="56542"/>
                  </a:lnTo>
                  <a:close/>
                  <a:moveTo>
                    <a:pt x="231170" y="56542"/>
                  </a:moveTo>
                  <a:lnTo>
                    <a:pt x="231170" y="62476"/>
                  </a:lnTo>
                  <a:lnTo>
                    <a:pt x="225234" y="62476"/>
                  </a:lnTo>
                  <a:lnTo>
                    <a:pt x="225234" y="56542"/>
                  </a:lnTo>
                  <a:close/>
                  <a:moveTo>
                    <a:pt x="237417" y="56542"/>
                  </a:moveTo>
                  <a:lnTo>
                    <a:pt x="237417" y="62476"/>
                  </a:lnTo>
                  <a:lnTo>
                    <a:pt x="231481" y="62476"/>
                  </a:lnTo>
                  <a:lnTo>
                    <a:pt x="231481" y="56542"/>
                  </a:lnTo>
                  <a:close/>
                  <a:moveTo>
                    <a:pt x="243664" y="56542"/>
                  </a:moveTo>
                  <a:lnTo>
                    <a:pt x="243664" y="62476"/>
                  </a:lnTo>
                  <a:lnTo>
                    <a:pt x="237729" y="62476"/>
                  </a:lnTo>
                  <a:lnTo>
                    <a:pt x="237729" y="56542"/>
                  </a:lnTo>
                  <a:close/>
                  <a:moveTo>
                    <a:pt x="249911" y="56542"/>
                  </a:moveTo>
                  <a:lnTo>
                    <a:pt x="249911" y="62476"/>
                  </a:lnTo>
                  <a:lnTo>
                    <a:pt x="243977" y="62476"/>
                  </a:lnTo>
                  <a:lnTo>
                    <a:pt x="243977" y="56542"/>
                  </a:lnTo>
                  <a:close/>
                  <a:moveTo>
                    <a:pt x="256161" y="56542"/>
                  </a:moveTo>
                  <a:lnTo>
                    <a:pt x="256161" y="62476"/>
                  </a:lnTo>
                  <a:lnTo>
                    <a:pt x="250225" y="62476"/>
                  </a:lnTo>
                  <a:lnTo>
                    <a:pt x="250225" y="56542"/>
                  </a:lnTo>
                  <a:close/>
                  <a:moveTo>
                    <a:pt x="262409" y="56542"/>
                  </a:moveTo>
                  <a:lnTo>
                    <a:pt x="262409" y="62476"/>
                  </a:lnTo>
                  <a:lnTo>
                    <a:pt x="256474" y="62476"/>
                  </a:lnTo>
                  <a:lnTo>
                    <a:pt x="256474" y="56542"/>
                  </a:lnTo>
                  <a:close/>
                  <a:moveTo>
                    <a:pt x="268656" y="56542"/>
                  </a:moveTo>
                  <a:lnTo>
                    <a:pt x="268656" y="62476"/>
                  </a:lnTo>
                  <a:lnTo>
                    <a:pt x="262721" y="62476"/>
                  </a:lnTo>
                  <a:lnTo>
                    <a:pt x="262721" y="56542"/>
                  </a:lnTo>
                  <a:close/>
                  <a:moveTo>
                    <a:pt x="274904" y="56542"/>
                  </a:moveTo>
                  <a:lnTo>
                    <a:pt x="274904" y="62476"/>
                  </a:lnTo>
                  <a:lnTo>
                    <a:pt x="268968" y="62476"/>
                  </a:lnTo>
                  <a:lnTo>
                    <a:pt x="268968" y="56542"/>
                  </a:lnTo>
                  <a:close/>
                  <a:moveTo>
                    <a:pt x="6251" y="62789"/>
                  </a:moveTo>
                  <a:lnTo>
                    <a:pt x="6251" y="68725"/>
                  </a:lnTo>
                  <a:lnTo>
                    <a:pt x="315" y="68725"/>
                  </a:lnTo>
                  <a:lnTo>
                    <a:pt x="315" y="62789"/>
                  </a:lnTo>
                  <a:close/>
                  <a:moveTo>
                    <a:pt x="12498" y="62789"/>
                  </a:moveTo>
                  <a:lnTo>
                    <a:pt x="12498" y="68725"/>
                  </a:lnTo>
                  <a:lnTo>
                    <a:pt x="6562" y="68725"/>
                  </a:lnTo>
                  <a:lnTo>
                    <a:pt x="6562" y="62789"/>
                  </a:lnTo>
                  <a:close/>
                  <a:moveTo>
                    <a:pt x="18745" y="62789"/>
                  </a:moveTo>
                  <a:lnTo>
                    <a:pt x="18745" y="68725"/>
                  </a:lnTo>
                  <a:lnTo>
                    <a:pt x="12810" y="68725"/>
                  </a:lnTo>
                  <a:lnTo>
                    <a:pt x="12810" y="62789"/>
                  </a:lnTo>
                  <a:close/>
                  <a:moveTo>
                    <a:pt x="24992" y="62789"/>
                  </a:moveTo>
                  <a:lnTo>
                    <a:pt x="24992" y="68725"/>
                  </a:lnTo>
                  <a:lnTo>
                    <a:pt x="19058" y="68725"/>
                  </a:lnTo>
                  <a:lnTo>
                    <a:pt x="19058" y="62789"/>
                  </a:lnTo>
                  <a:close/>
                  <a:moveTo>
                    <a:pt x="31242" y="62789"/>
                  </a:moveTo>
                  <a:lnTo>
                    <a:pt x="31242" y="68725"/>
                  </a:lnTo>
                  <a:lnTo>
                    <a:pt x="25305" y="68725"/>
                  </a:lnTo>
                  <a:lnTo>
                    <a:pt x="25305" y="62789"/>
                  </a:lnTo>
                  <a:close/>
                  <a:moveTo>
                    <a:pt x="37489" y="62789"/>
                  </a:moveTo>
                  <a:lnTo>
                    <a:pt x="37489" y="68725"/>
                  </a:lnTo>
                  <a:lnTo>
                    <a:pt x="31553" y="68725"/>
                  </a:lnTo>
                  <a:lnTo>
                    <a:pt x="31553" y="62789"/>
                  </a:lnTo>
                  <a:close/>
                  <a:moveTo>
                    <a:pt x="43737" y="62789"/>
                  </a:moveTo>
                  <a:lnTo>
                    <a:pt x="43737" y="68725"/>
                  </a:lnTo>
                  <a:lnTo>
                    <a:pt x="37802" y="68725"/>
                  </a:lnTo>
                  <a:lnTo>
                    <a:pt x="37802" y="62789"/>
                  </a:lnTo>
                  <a:close/>
                  <a:moveTo>
                    <a:pt x="49985" y="62789"/>
                  </a:moveTo>
                  <a:lnTo>
                    <a:pt x="49985" y="68725"/>
                  </a:lnTo>
                  <a:lnTo>
                    <a:pt x="44049" y="68725"/>
                  </a:lnTo>
                  <a:lnTo>
                    <a:pt x="44049" y="62789"/>
                  </a:lnTo>
                  <a:close/>
                  <a:moveTo>
                    <a:pt x="56232" y="62789"/>
                  </a:moveTo>
                  <a:lnTo>
                    <a:pt x="56232" y="68725"/>
                  </a:lnTo>
                  <a:lnTo>
                    <a:pt x="50296" y="68725"/>
                  </a:lnTo>
                  <a:lnTo>
                    <a:pt x="50296" y="62789"/>
                  </a:lnTo>
                  <a:close/>
                  <a:moveTo>
                    <a:pt x="62480" y="62789"/>
                  </a:moveTo>
                  <a:lnTo>
                    <a:pt x="62480" y="68725"/>
                  </a:lnTo>
                  <a:lnTo>
                    <a:pt x="56545" y="68725"/>
                  </a:lnTo>
                  <a:lnTo>
                    <a:pt x="56545" y="62789"/>
                  </a:lnTo>
                  <a:close/>
                  <a:moveTo>
                    <a:pt x="68727" y="62789"/>
                  </a:moveTo>
                  <a:lnTo>
                    <a:pt x="68727" y="68725"/>
                  </a:lnTo>
                  <a:lnTo>
                    <a:pt x="62792" y="68725"/>
                  </a:lnTo>
                  <a:lnTo>
                    <a:pt x="62792" y="62789"/>
                  </a:lnTo>
                  <a:close/>
                  <a:moveTo>
                    <a:pt x="74975" y="62789"/>
                  </a:moveTo>
                  <a:lnTo>
                    <a:pt x="74975" y="68725"/>
                  </a:lnTo>
                  <a:lnTo>
                    <a:pt x="69039" y="68725"/>
                  </a:lnTo>
                  <a:lnTo>
                    <a:pt x="69039" y="62789"/>
                  </a:lnTo>
                  <a:close/>
                  <a:moveTo>
                    <a:pt x="81223" y="62789"/>
                  </a:moveTo>
                  <a:lnTo>
                    <a:pt x="81223" y="68725"/>
                  </a:lnTo>
                  <a:lnTo>
                    <a:pt x="75286" y="68725"/>
                  </a:lnTo>
                  <a:lnTo>
                    <a:pt x="75286" y="62789"/>
                  </a:lnTo>
                  <a:close/>
                  <a:moveTo>
                    <a:pt x="87470" y="62789"/>
                  </a:moveTo>
                  <a:lnTo>
                    <a:pt x="87470" y="68725"/>
                  </a:lnTo>
                  <a:lnTo>
                    <a:pt x="81535" y="68725"/>
                  </a:lnTo>
                  <a:lnTo>
                    <a:pt x="81535" y="62789"/>
                  </a:lnTo>
                  <a:close/>
                  <a:moveTo>
                    <a:pt x="93718" y="62789"/>
                  </a:moveTo>
                  <a:lnTo>
                    <a:pt x="93718" y="68725"/>
                  </a:lnTo>
                  <a:lnTo>
                    <a:pt x="87784" y="68725"/>
                  </a:lnTo>
                  <a:lnTo>
                    <a:pt x="87784" y="62789"/>
                  </a:lnTo>
                  <a:close/>
                  <a:moveTo>
                    <a:pt x="99967" y="62789"/>
                  </a:moveTo>
                  <a:lnTo>
                    <a:pt x="99967" y="68725"/>
                  </a:lnTo>
                  <a:lnTo>
                    <a:pt x="94031" y="68725"/>
                  </a:lnTo>
                  <a:lnTo>
                    <a:pt x="94031" y="62789"/>
                  </a:lnTo>
                  <a:close/>
                  <a:moveTo>
                    <a:pt x="106214" y="62789"/>
                  </a:moveTo>
                  <a:lnTo>
                    <a:pt x="106214" y="68725"/>
                  </a:lnTo>
                  <a:lnTo>
                    <a:pt x="100278" y="68725"/>
                  </a:lnTo>
                  <a:lnTo>
                    <a:pt x="100278" y="62789"/>
                  </a:lnTo>
                  <a:close/>
                  <a:moveTo>
                    <a:pt x="112461" y="62789"/>
                  </a:moveTo>
                  <a:lnTo>
                    <a:pt x="112461" y="68725"/>
                  </a:lnTo>
                  <a:lnTo>
                    <a:pt x="106527" y="68725"/>
                  </a:lnTo>
                  <a:lnTo>
                    <a:pt x="106527" y="62789"/>
                  </a:lnTo>
                  <a:close/>
                  <a:moveTo>
                    <a:pt x="118710" y="62789"/>
                  </a:moveTo>
                  <a:lnTo>
                    <a:pt x="118710" y="68725"/>
                  </a:lnTo>
                  <a:lnTo>
                    <a:pt x="112774" y="68725"/>
                  </a:lnTo>
                  <a:lnTo>
                    <a:pt x="112774" y="62789"/>
                  </a:lnTo>
                  <a:close/>
                  <a:moveTo>
                    <a:pt x="124957" y="62789"/>
                  </a:moveTo>
                  <a:lnTo>
                    <a:pt x="124957" y="68725"/>
                  </a:lnTo>
                  <a:lnTo>
                    <a:pt x="119021" y="68725"/>
                  </a:lnTo>
                  <a:lnTo>
                    <a:pt x="119021" y="62789"/>
                  </a:lnTo>
                  <a:close/>
                  <a:moveTo>
                    <a:pt x="131204" y="62789"/>
                  </a:moveTo>
                  <a:lnTo>
                    <a:pt x="131204" y="68725"/>
                  </a:lnTo>
                  <a:lnTo>
                    <a:pt x="125270" y="68725"/>
                  </a:lnTo>
                  <a:lnTo>
                    <a:pt x="125270" y="62789"/>
                  </a:lnTo>
                  <a:close/>
                  <a:moveTo>
                    <a:pt x="137451" y="62789"/>
                  </a:moveTo>
                  <a:lnTo>
                    <a:pt x="137451" y="68725"/>
                  </a:lnTo>
                  <a:lnTo>
                    <a:pt x="131517" y="68725"/>
                  </a:lnTo>
                  <a:lnTo>
                    <a:pt x="131517" y="62789"/>
                  </a:lnTo>
                  <a:close/>
                  <a:moveTo>
                    <a:pt x="143702" y="62789"/>
                  </a:moveTo>
                  <a:lnTo>
                    <a:pt x="143702" y="68725"/>
                  </a:lnTo>
                  <a:lnTo>
                    <a:pt x="137766" y="68725"/>
                  </a:lnTo>
                  <a:lnTo>
                    <a:pt x="137766" y="62789"/>
                  </a:lnTo>
                  <a:close/>
                  <a:moveTo>
                    <a:pt x="149949" y="62789"/>
                  </a:moveTo>
                  <a:lnTo>
                    <a:pt x="149949" y="68725"/>
                  </a:lnTo>
                  <a:lnTo>
                    <a:pt x="144015" y="68725"/>
                  </a:lnTo>
                  <a:lnTo>
                    <a:pt x="144015" y="62789"/>
                  </a:lnTo>
                  <a:close/>
                  <a:moveTo>
                    <a:pt x="156196" y="62789"/>
                  </a:moveTo>
                  <a:lnTo>
                    <a:pt x="156196" y="68725"/>
                  </a:lnTo>
                  <a:lnTo>
                    <a:pt x="150262" y="68725"/>
                  </a:lnTo>
                  <a:lnTo>
                    <a:pt x="150262" y="62789"/>
                  </a:lnTo>
                  <a:close/>
                  <a:moveTo>
                    <a:pt x="162445" y="62789"/>
                  </a:moveTo>
                  <a:lnTo>
                    <a:pt x="162445" y="68725"/>
                  </a:lnTo>
                  <a:lnTo>
                    <a:pt x="156509" y="68725"/>
                  </a:lnTo>
                  <a:lnTo>
                    <a:pt x="156509" y="62789"/>
                  </a:lnTo>
                  <a:close/>
                  <a:moveTo>
                    <a:pt x="168692" y="62789"/>
                  </a:moveTo>
                  <a:lnTo>
                    <a:pt x="168692" y="68725"/>
                  </a:lnTo>
                  <a:lnTo>
                    <a:pt x="162756" y="68725"/>
                  </a:lnTo>
                  <a:lnTo>
                    <a:pt x="162756" y="62789"/>
                  </a:lnTo>
                  <a:close/>
                  <a:moveTo>
                    <a:pt x="174939" y="62789"/>
                  </a:moveTo>
                  <a:lnTo>
                    <a:pt x="174939" y="68725"/>
                  </a:lnTo>
                  <a:lnTo>
                    <a:pt x="169005" y="68725"/>
                  </a:lnTo>
                  <a:lnTo>
                    <a:pt x="169005" y="62789"/>
                  </a:lnTo>
                  <a:close/>
                  <a:moveTo>
                    <a:pt x="181186" y="62789"/>
                  </a:moveTo>
                  <a:lnTo>
                    <a:pt x="181186" y="68725"/>
                  </a:lnTo>
                  <a:lnTo>
                    <a:pt x="175252" y="68725"/>
                  </a:lnTo>
                  <a:lnTo>
                    <a:pt x="175252" y="62789"/>
                  </a:lnTo>
                  <a:close/>
                  <a:moveTo>
                    <a:pt x="187435" y="62789"/>
                  </a:moveTo>
                  <a:lnTo>
                    <a:pt x="187435" y="68725"/>
                  </a:lnTo>
                  <a:lnTo>
                    <a:pt x="181499" y="68725"/>
                  </a:lnTo>
                  <a:lnTo>
                    <a:pt x="181499" y="62789"/>
                  </a:lnTo>
                  <a:close/>
                  <a:moveTo>
                    <a:pt x="193684" y="62789"/>
                  </a:moveTo>
                  <a:lnTo>
                    <a:pt x="193684" y="68725"/>
                  </a:lnTo>
                  <a:lnTo>
                    <a:pt x="187749" y="68725"/>
                  </a:lnTo>
                  <a:lnTo>
                    <a:pt x="187749" y="62789"/>
                  </a:lnTo>
                  <a:close/>
                  <a:moveTo>
                    <a:pt x="199931" y="62789"/>
                  </a:moveTo>
                  <a:lnTo>
                    <a:pt x="199931" y="68725"/>
                  </a:lnTo>
                  <a:lnTo>
                    <a:pt x="193996" y="68725"/>
                  </a:lnTo>
                  <a:lnTo>
                    <a:pt x="193996" y="62789"/>
                  </a:lnTo>
                  <a:close/>
                  <a:moveTo>
                    <a:pt x="206180" y="62789"/>
                  </a:moveTo>
                  <a:lnTo>
                    <a:pt x="206180" y="68725"/>
                  </a:lnTo>
                  <a:lnTo>
                    <a:pt x="200244" y="68725"/>
                  </a:lnTo>
                  <a:lnTo>
                    <a:pt x="200244" y="62789"/>
                  </a:lnTo>
                  <a:close/>
                  <a:moveTo>
                    <a:pt x="212427" y="62789"/>
                  </a:moveTo>
                  <a:lnTo>
                    <a:pt x="212427" y="68725"/>
                  </a:lnTo>
                  <a:lnTo>
                    <a:pt x="206491" y="68725"/>
                  </a:lnTo>
                  <a:lnTo>
                    <a:pt x="206491" y="62789"/>
                  </a:lnTo>
                  <a:close/>
                  <a:moveTo>
                    <a:pt x="218674" y="62789"/>
                  </a:moveTo>
                  <a:lnTo>
                    <a:pt x="218674" y="68725"/>
                  </a:lnTo>
                  <a:lnTo>
                    <a:pt x="212739" y="68725"/>
                  </a:lnTo>
                  <a:lnTo>
                    <a:pt x="212739" y="62789"/>
                  </a:lnTo>
                  <a:close/>
                  <a:moveTo>
                    <a:pt x="224921" y="62789"/>
                  </a:moveTo>
                  <a:lnTo>
                    <a:pt x="224921" y="68725"/>
                  </a:lnTo>
                  <a:lnTo>
                    <a:pt x="218987" y="68725"/>
                  </a:lnTo>
                  <a:lnTo>
                    <a:pt x="218987" y="62789"/>
                  </a:lnTo>
                  <a:close/>
                  <a:moveTo>
                    <a:pt x="231170" y="62789"/>
                  </a:moveTo>
                  <a:lnTo>
                    <a:pt x="231170" y="68725"/>
                  </a:lnTo>
                  <a:lnTo>
                    <a:pt x="225234" y="68725"/>
                  </a:lnTo>
                  <a:lnTo>
                    <a:pt x="225234" y="62789"/>
                  </a:lnTo>
                  <a:close/>
                  <a:moveTo>
                    <a:pt x="237417" y="62789"/>
                  </a:moveTo>
                  <a:lnTo>
                    <a:pt x="237417" y="68725"/>
                  </a:lnTo>
                  <a:lnTo>
                    <a:pt x="231481" y="68725"/>
                  </a:lnTo>
                  <a:lnTo>
                    <a:pt x="231481" y="62789"/>
                  </a:lnTo>
                  <a:close/>
                  <a:moveTo>
                    <a:pt x="243664" y="62789"/>
                  </a:moveTo>
                  <a:lnTo>
                    <a:pt x="243664" y="68725"/>
                  </a:lnTo>
                  <a:lnTo>
                    <a:pt x="237729" y="68725"/>
                  </a:lnTo>
                  <a:lnTo>
                    <a:pt x="237729" y="62789"/>
                  </a:lnTo>
                  <a:close/>
                  <a:moveTo>
                    <a:pt x="249911" y="62789"/>
                  </a:moveTo>
                  <a:lnTo>
                    <a:pt x="249911" y="68725"/>
                  </a:lnTo>
                  <a:lnTo>
                    <a:pt x="243977" y="68725"/>
                  </a:lnTo>
                  <a:lnTo>
                    <a:pt x="243977" y="62789"/>
                  </a:lnTo>
                  <a:close/>
                  <a:moveTo>
                    <a:pt x="256161" y="62789"/>
                  </a:moveTo>
                  <a:lnTo>
                    <a:pt x="256161" y="68725"/>
                  </a:lnTo>
                  <a:lnTo>
                    <a:pt x="250225" y="68725"/>
                  </a:lnTo>
                  <a:lnTo>
                    <a:pt x="250225" y="62789"/>
                  </a:lnTo>
                  <a:close/>
                  <a:moveTo>
                    <a:pt x="262409" y="62789"/>
                  </a:moveTo>
                  <a:lnTo>
                    <a:pt x="262409" y="68725"/>
                  </a:lnTo>
                  <a:lnTo>
                    <a:pt x="256474" y="68725"/>
                  </a:lnTo>
                  <a:lnTo>
                    <a:pt x="256474" y="62789"/>
                  </a:lnTo>
                  <a:close/>
                  <a:moveTo>
                    <a:pt x="268656" y="62789"/>
                  </a:moveTo>
                  <a:lnTo>
                    <a:pt x="268656" y="68725"/>
                  </a:lnTo>
                  <a:lnTo>
                    <a:pt x="262721" y="68725"/>
                  </a:lnTo>
                  <a:lnTo>
                    <a:pt x="262721" y="62789"/>
                  </a:lnTo>
                  <a:close/>
                  <a:moveTo>
                    <a:pt x="274904" y="62789"/>
                  </a:moveTo>
                  <a:lnTo>
                    <a:pt x="274904" y="68725"/>
                  </a:lnTo>
                  <a:lnTo>
                    <a:pt x="268968" y="68725"/>
                  </a:lnTo>
                  <a:lnTo>
                    <a:pt x="268968" y="62789"/>
                  </a:lnTo>
                  <a:close/>
                  <a:moveTo>
                    <a:pt x="6251" y="69036"/>
                  </a:moveTo>
                  <a:lnTo>
                    <a:pt x="6251" y="74972"/>
                  </a:lnTo>
                  <a:lnTo>
                    <a:pt x="315" y="74972"/>
                  </a:lnTo>
                  <a:lnTo>
                    <a:pt x="315" y="69036"/>
                  </a:lnTo>
                  <a:close/>
                  <a:moveTo>
                    <a:pt x="12498" y="69036"/>
                  </a:moveTo>
                  <a:lnTo>
                    <a:pt x="12498" y="74972"/>
                  </a:lnTo>
                  <a:lnTo>
                    <a:pt x="6562" y="74972"/>
                  </a:lnTo>
                  <a:lnTo>
                    <a:pt x="6562" y="69036"/>
                  </a:lnTo>
                  <a:close/>
                  <a:moveTo>
                    <a:pt x="18745" y="69036"/>
                  </a:moveTo>
                  <a:lnTo>
                    <a:pt x="18745" y="74972"/>
                  </a:lnTo>
                  <a:lnTo>
                    <a:pt x="12810" y="74972"/>
                  </a:lnTo>
                  <a:lnTo>
                    <a:pt x="12810" y="69036"/>
                  </a:lnTo>
                  <a:close/>
                  <a:moveTo>
                    <a:pt x="24992" y="69036"/>
                  </a:moveTo>
                  <a:lnTo>
                    <a:pt x="24992" y="74972"/>
                  </a:lnTo>
                  <a:lnTo>
                    <a:pt x="19058" y="74972"/>
                  </a:lnTo>
                  <a:lnTo>
                    <a:pt x="19058" y="69036"/>
                  </a:lnTo>
                  <a:close/>
                  <a:moveTo>
                    <a:pt x="31242" y="69036"/>
                  </a:moveTo>
                  <a:lnTo>
                    <a:pt x="31242" y="74972"/>
                  </a:lnTo>
                  <a:lnTo>
                    <a:pt x="25305" y="74972"/>
                  </a:lnTo>
                  <a:lnTo>
                    <a:pt x="25305" y="69036"/>
                  </a:lnTo>
                  <a:close/>
                  <a:moveTo>
                    <a:pt x="37489" y="69036"/>
                  </a:moveTo>
                  <a:lnTo>
                    <a:pt x="37489" y="74972"/>
                  </a:lnTo>
                  <a:lnTo>
                    <a:pt x="31553" y="74972"/>
                  </a:lnTo>
                  <a:lnTo>
                    <a:pt x="31553" y="69036"/>
                  </a:lnTo>
                  <a:close/>
                  <a:moveTo>
                    <a:pt x="43737" y="69036"/>
                  </a:moveTo>
                  <a:lnTo>
                    <a:pt x="43737" y="74972"/>
                  </a:lnTo>
                  <a:lnTo>
                    <a:pt x="37802" y="74972"/>
                  </a:lnTo>
                  <a:lnTo>
                    <a:pt x="37802" y="69036"/>
                  </a:lnTo>
                  <a:close/>
                  <a:moveTo>
                    <a:pt x="49985" y="69036"/>
                  </a:moveTo>
                  <a:lnTo>
                    <a:pt x="49985" y="74972"/>
                  </a:lnTo>
                  <a:lnTo>
                    <a:pt x="44049" y="74972"/>
                  </a:lnTo>
                  <a:lnTo>
                    <a:pt x="44049" y="69036"/>
                  </a:lnTo>
                  <a:close/>
                  <a:moveTo>
                    <a:pt x="56232" y="69036"/>
                  </a:moveTo>
                  <a:lnTo>
                    <a:pt x="56232" y="74972"/>
                  </a:lnTo>
                  <a:lnTo>
                    <a:pt x="50296" y="74972"/>
                  </a:lnTo>
                  <a:lnTo>
                    <a:pt x="50296" y="69036"/>
                  </a:lnTo>
                  <a:close/>
                  <a:moveTo>
                    <a:pt x="62480" y="69036"/>
                  </a:moveTo>
                  <a:lnTo>
                    <a:pt x="62480" y="74972"/>
                  </a:lnTo>
                  <a:lnTo>
                    <a:pt x="56545" y="74972"/>
                  </a:lnTo>
                  <a:lnTo>
                    <a:pt x="56545" y="69036"/>
                  </a:lnTo>
                  <a:close/>
                  <a:moveTo>
                    <a:pt x="68727" y="69036"/>
                  </a:moveTo>
                  <a:lnTo>
                    <a:pt x="68727" y="74972"/>
                  </a:lnTo>
                  <a:lnTo>
                    <a:pt x="62792" y="74972"/>
                  </a:lnTo>
                  <a:lnTo>
                    <a:pt x="62792" y="69036"/>
                  </a:lnTo>
                  <a:close/>
                  <a:moveTo>
                    <a:pt x="74975" y="69036"/>
                  </a:moveTo>
                  <a:lnTo>
                    <a:pt x="74975" y="74972"/>
                  </a:lnTo>
                  <a:lnTo>
                    <a:pt x="69039" y="74972"/>
                  </a:lnTo>
                  <a:lnTo>
                    <a:pt x="69039" y="69036"/>
                  </a:lnTo>
                  <a:close/>
                  <a:moveTo>
                    <a:pt x="81223" y="69036"/>
                  </a:moveTo>
                  <a:lnTo>
                    <a:pt x="81223" y="74972"/>
                  </a:lnTo>
                  <a:lnTo>
                    <a:pt x="75286" y="74972"/>
                  </a:lnTo>
                  <a:lnTo>
                    <a:pt x="75286" y="69036"/>
                  </a:lnTo>
                  <a:close/>
                  <a:moveTo>
                    <a:pt x="87470" y="69036"/>
                  </a:moveTo>
                  <a:lnTo>
                    <a:pt x="87470" y="74972"/>
                  </a:lnTo>
                  <a:lnTo>
                    <a:pt x="81535" y="74972"/>
                  </a:lnTo>
                  <a:lnTo>
                    <a:pt x="81535" y="69036"/>
                  </a:lnTo>
                  <a:close/>
                  <a:moveTo>
                    <a:pt x="93718" y="69036"/>
                  </a:moveTo>
                  <a:lnTo>
                    <a:pt x="93718" y="74972"/>
                  </a:lnTo>
                  <a:lnTo>
                    <a:pt x="87784" y="74972"/>
                  </a:lnTo>
                  <a:lnTo>
                    <a:pt x="87784" y="69036"/>
                  </a:lnTo>
                  <a:close/>
                  <a:moveTo>
                    <a:pt x="99967" y="69036"/>
                  </a:moveTo>
                  <a:lnTo>
                    <a:pt x="99967" y="74972"/>
                  </a:lnTo>
                  <a:lnTo>
                    <a:pt x="94031" y="74972"/>
                  </a:lnTo>
                  <a:lnTo>
                    <a:pt x="94031" y="69036"/>
                  </a:lnTo>
                  <a:close/>
                  <a:moveTo>
                    <a:pt x="106214" y="69036"/>
                  </a:moveTo>
                  <a:lnTo>
                    <a:pt x="106214" y="74972"/>
                  </a:lnTo>
                  <a:lnTo>
                    <a:pt x="100278" y="74972"/>
                  </a:lnTo>
                  <a:lnTo>
                    <a:pt x="100278" y="69036"/>
                  </a:lnTo>
                  <a:close/>
                  <a:moveTo>
                    <a:pt x="112461" y="69036"/>
                  </a:moveTo>
                  <a:lnTo>
                    <a:pt x="112461" y="74972"/>
                  </a:lnTo>
                  <a:lnTo>
                    <a:pt x="106527" y="74972"/>
                  </a:lnTo>
                  <a:lnTo>
                    <a:pt x="106527" y="69036"/>
                  </a:lnTo>
                  <a:close/>
                  <a:moveTo>
                    <a:pt x="118710" y="69036"/>
                  </a:moveTo>
                  <a:lnTo>
                    <a:pt x="118710" y="74972"/>
                  </a:lnTo>
                  <a:lnTo>
                    <a:pt x="112774" y="74972"/>
                  </a:lnTo>
                  <a:lnTo>
                    <a:pt x="112774" y="69036"/>
                  </a:lnTo>
                  <a:close/>
                  <a:moveTo>
                    <a:pt x="124957" y="69036"/>
                  </a:moveTo>
                  <a:lnTo>
                    <a:pt x="124957" y="74972"/>
                  </a:lnTo>
                  <a:lnTo>
                    <a:pt x="119021" y="74972"/>
                  </a:lnTo>
                  <a:lnTo>
                    <a:pt x="119021" y="69036"/>
                  </a:lnTo>
                  <a:close/>
                  <a:moveTo>
                    <a:pt x="131204" y="69036"/>
                  </a:moveTo>
                  <a:lnTo>
                    <a:pt x="131204" y="74972"/>
                  </a:lnTo>
                  <a:lnTo>
                    <a:pt x="125270" y="74972"/>
                  </a:lnTo>
                  <a:lnTo>
                    <a:pt x="125270" y="69036"/>
                  </a:lnTo>
                  <a:close/>
                  <a:moveTo>
                    <a:pt x="137451" y="69036"/>
                  </a:moveTo>
                  <a:lnTo>
                    <a:pt x="137451" y="74972"/>
                  </a:lnTo>
                  <a:lnTo>
                    <a:pt x="131517" y="74972"/>
                  </a:lnTo>
                  <a:lnTo>
                    <a:pt x="131517" y="69036"/>
                  </a:lnTo>
                  <a:close/>
                  <a:moveTo>
                    <a:pt x="143702" y="69036"/>
                  </a:moveTo>
                  <a:lnTo>
                    <a:pt x="143702" y="74972"/>
                  </a:lnTo>
                  <a:lnTo>
                    <a:pt x="137766" y="74972"/>
                  </a:lnTo>
                  <a:lnTo>
                    <a:pt x="137766" y="69036"/>
                  </a:lnTo>
                  <a:close/>
                  <a:moveTo>
                    <a:pt x="149949" y="69036"/>
                  </a:moveTo>
                  <a:lnTo>
                    <a:pt x="149949" y="74972"/>
                  </a:lnTo>
                  <a:lnTo>
                    <a:pt x="144015" y="74972"/>
                  </a:lnTo>
                  <a:lnTo>
                    <a:pt x="144015" y="69036"/>
                  </a:lnTo>
                  <a:close/>
                  <a:moveTo>
                    <a:pt x="156196" y="69036"/>
                  </a:moveTo>
                  <a:lnTo>
                    <a:pt x="156196" y="74972"/>
                  </a:lnTo>
                  <a:lnTo>
                    <a:pt x="150262" y="74972"/>
                  </a:lnTo>
                  <a:lnTo>
                    <a:pt x="150262" y="69036"/>
                  </a:lnTo>
                  <a:close/>
                  <a:moveTo>
                    <a:pt x="162445" y="69036"/>
                  </a:moveTo>
                  <a:lnTo>
                    <a:pt x="162445" y="74972"/>
                  </a:lnTo>
                  <a:lnTo>
                    <a:pt x="156509" y="74972"/>
                  </a:lnTo>
                  <a:lnTo>
                    <a:pt x="156509" y="69036"/>
                  </a:lnTo>
                  <a:close/>
                  <a:moveTo>
                    <a:pt x="168692" y="69036"/>
                  </a:moveTo>
                  <a:lnTo>
                    <a:pt x="168692" y="74972"/>
                  </a:lnTo>
                  <a:lnTo>
                    <a:pt x="162756" y="74972"/>
                  </a:lnTo>
                  <a:lnTo>
                    <a:pt x="162756" y="69036"/>
                  </a:lnTo>
                  <a:close/>
                  <a:moveTo>
                    <a:pt x="174939" y="69036"/>
                  </a:moveTo>
                  <a:lnTo>
                    <a:pt x="174939" y="74972"/>
                  </a:lnTo>
                  <a:lnTo>
                    <a:pt x="169005" y="74972"/>
                  </a:lnTo>
                  <a:lnTo>
                    <a:pt x="169005" y="69036"/>
                  </a:lnTo>
                  <a:close/>
                  <a:moveTo>
                    <a:pt x="181186" y="69036"/>
                  </a:moveTo>
                  <a:lnTo>
                    <a:pt x="181186" y="74972"/>
                  </a:lnTo>
                  <a:lnTo>
                    <a:pt x="175252" y="74972"/>
                  </a:lnTo>
                  <a:lnTo>
                    <a:pt x="175252" y="69036"/>
                  </a:lnTo>
                  <a:close/>
                  <a:moveTo>
                    <a:pt x="187435" y="69036"/>
                  </a:moveTo>
                  <a:lnTo>
                    <a:pt x="187435" y="74972"/>
                  </a:lnTo>
                  <a:lnTo>
                    <a:pt x="181499" y="74972"/>
                  </a:lnTo>
                  <a:lnTo>
                    <a:pt x="181499" y="69036"/>
                  </a:lnTo>
                  <a:close/>
                  <a:moveTo>
                    <a:pt x="193684" y="69036"/>
                  </a:moveTo>
                  <a:lnTo>
                    <a:pt x="193684" y="74972"/>
                  </a:lnTo>
                  <a:lnTo>
                    <a:pt x="187749" y="74972"/>
                  </a:lnTo>
                  <a:lnTo>
                    <a:pt x="187749" y="69036"/>
                  </a:lnTo>
                  <a:close/>
                  <a:moveTo>
                    <a:pt x="199931" y="69036"/>
                  </a:moveTo>
                  <a:lnTo>
                    <a:pt x="199931" y="74972"/>
                  </a:lnTo>
                  <a:lnTo>
                    <a:pt x="193996" y="74972"/>
                  </a:lnTo>
                  <a:lnTo>
                    <a:pt x="193996" y="69036"/>
                  </a:lnTo>
                  <a:close/>
                  <a:moveTo>
                    <a:pt x="206180" y="69036"/>
                  </a:moveTo>
                  <a:lnTo>
                    <a:pt x="206180" y="74972"/>
                  </a:lnTo>
                  <a:lnTo>
                    <a:pt x="200244" y="74972"/>
                  </a:lnTo>
                  <a:lnTo>
                    <a:pt x="200244" y="69036"/>
                  </a:lnTo>
                  <a:close/>
                  <a:moveTo>
                    <a:pt x="212427" y="69036"/>
                  </a:moveTo>
                  <a:lnTo>
                    <a:pt x="212427" y="74972"/>
                  </a:lnTo>
                  <a:lnTo>
                    <a:pt x="206491" y="74972"/>
                  </a:lnTo>
                  <a:lnTo>
                    <a:pt x="206491" y="69036"/>
                  </a:lnTo>
                  <a:close/>
                  <a:moveTo>
                    <a:pt x="218674" y="69036"/>
                  </a:moveTo>
                  <a:lnTo>
                    <a:pt x="218674" y="74972"/>
                  </a:lnTo>
                  <a:lnTo>
                    <a:pt x="212739" y="74972"/>
                  </a:lnTo>
                  <a:lnTo>
                    <a:pt x="212739" y="69036"/>
                  </a:lnTo>
                  <a:close/>
                  <a:moveTo>
                    <a:pt x="224921" y="69036"/>
                  </a:moveTo>
                  <a:lnTo>
                    <a:pt x="224921" y="74972"/>
                  </a:lnTo>
                  <a:lnTo>
                    <a:pt x="218987" y="74972"/>
                  </a:lnTo>
                  <a:lnTo>
                    <a:pt x="218987" y="69036"/>
                  </a:lnTo>
                  <a:close/>
                  <a:moveTo>
                    <a:pt x="231170" y="69036"/>
                  </a:moveTo>
                  <a:lnTo>
                    <a:pt x="231170" y="74972"/>
                  </a:lnTo>
                  <a:lnTo>
                    <a:pt x="225234" y="74972"/>
                  </a:lnTo>
                  <a:lnTo>
                    <a:pt x="225234" y="69036"/>
                  </a:lnTo>
                  <a:close/>
                  <a:moveTo>
                    <a:pt x="237417" y="69036"/>
                  </a:moveTo>
                  <a:lnTo>
                    <a:pt x="237417" y="74972"/>
                  </a:lnTo>
                  <a:lnTo>
                    <a:pt x="231481" y="74972"/>
                  </a:lnTo>
                  <a:lnTo>
                    <a:pt x="231481" y="69036"/>
                  </a:lnTo>
                  <a:close/>
                  <a:moveTo>
                    <a:pt x="243664" y="69036"/>
                  </a:moveTo>
                  <a:lnTo>
                    <a:pt x="243664" y="74972"/>
                  </a:lnTo>
                  <a:lnTo>
                    <a:pt x="237729" y="74972"/>
                  </a:lnTo>
                  <a:lnTo>
                    <a:pt x="237729" y="69036"/>
                  </a:lnTo>
                  <a:close/>
                  <a:moveTo>
                    <a:pt x="249911" y="69036"/>
                  </a:moveTo>
                  <a:lnTo>
                    <a:pt x="249911" y="74972"/>
                  </a:lnTo>
                  <a:lnTo>
                    <a:pt x="243977" y="74972"/>
                  </a:lnTo>
                  <a:lnTo>
                    <a:pt x="243977" y="69036"/>
                  </a:lnTo>
                  <a:close/>
                  <a:moveTo>
                    <a:pt x="256161" y="69036"/>
                  </a:moveTo>
                  <a:lnTo>
                    <a:pt x="256161" y="74972"/>
                  </a:lnTo>
                  <a:lnTo>
                    <a:pt x="250225" y="74972"/>
                  </a:lnTo>
                  <a:lnTo>
                    <a:pt x="250225" y="69036"/>
                  </a:lnTo>
                  <a:close/>
                  <a:moveTo>
                    <a:pt x="262409" y="69036"/>
                  </a:moveTo>
                  <a:lnTo>
                    <a:pt x="262409" y="74972"/>
                  </a:lnTo>
                  <a:lnTo>
                    <a:pt x="256474" y="74972"/>
                  </a:lnTo>
                  <a:lnTo>
                    <a:pt x="256474" y="69036"/>
                  </a:lnTo>
                  <a:close/>
                  <a:moveTo>
                    <a:pt x="268656" y="69036"/>
                  </a:moveTo>
                  <a:lnTo>
                    <a:pt x="268656" y="74972"/>
                  </a:lnTo>
                  <a:lnTo>
                    <a:pt x="262721" y="74972"/>
                  </a:lnTo>
                  <a:lnTo>
                    <a:pt x="262721" y="69036"/>
                  </a:lnTo>
                  <a:close/>
                  <a:moveTo>
                    <a:pt x="274904" y="69036"/>
                  </a:moveTo>
                  <a:lnTo>
                    <a:pt x="274904" y="74972"/>
                  </a:lnTo>
                  <a:lnTo>
                    <a:pt x="268968" y="74972"/>
                  </a:lnTo>
                  <a:lnTo>
                    <a:pt x="268968" y="69036"/>
                  </a:lnTo>
                  <a:close/>
                  <a:moveTo>
                    <a:pt x="6251" y="75285"/>
                  </a:moveTo>
                  <a:lnTo>
                    <a:pt x="6251" y="81219"/>
                  </a:lnTo>
                  <a:lnTo>
                    <a:pt x="315" y="81219"/>
                  </a:lnTo>
                  <a:lnTo>
                    <a:pt x="315" y="75285"/>
                  </a:lnTo>
                  <a:close/>
                  <a:moveTo>
                    <a:pt x="12498" y="75285"/>
                  </a:moveTo>
                  <a:lnTo>
                    <a:pt x="12498" y="81219"/>
                  </a:lnTo>
                  <a:lnTo>
                    <a:pt x="6562" y="81219"/>
                  </a:lnTo>
                  <a:lnTo>
                    <a:pt x="6562" y="75285"/>
                  </a:lnTo>
                  <a:close/>
                  <a:moveTo>
                    <a:pt x="18745" y="75285"/>
                  </a:moveTo>
                  <a:lnTo>
                    <a:pt x="18745" y="81219"/>
                  </a:lnTo>
                  <a:lnTo>
                    <a:pt x="12810" y="81219"/>
                  </a:lnTo>
                  <a:lnTo>
                    <a:pt x="12810" y="75285"/>
                  </a:lnTo>
                  <a:close/>
                  <a:moveTo>
                    <a:pt x="24992" y="75285"/>
                  </a:moveTo>
                  <a:lnTo>
                    <a:pt x="24992" y="81219"/>
                  </a:lnTo>
                  <a:lnTo>
                    <a:pt x="19058" y="81219"/>
                  </a:lnTo>
                  <a:lnTo>
                    <a:pt x="19058" y="75285"/>
                  </a:lnTo>
                  <a:close/>
                  <a:moveTo>
                    <a:pt x="31242" y="75285"/>
                  </a:moveTo>
                  <a:lnTo>
                    <a:pt x="31242" y="81219"/>
                  </a:lnTo>
                  <a:lnTo>
                    <a:pt x="25305" y="81219"/>
                  </a:lnTo>
                  <a:lnTo>
                    <a:pt x="25305" y="75285"/>
                  </a:lnTo>
                  <a:close/>
                  <a:moveTo>
                    <a:pt x="37489" y="75285"/>
                  </a:moveTo>
                  <a:lnTo>
                    <a:pt x="37489" y="81219"/>
                  </a:lnTo>
                  <a:lnTo>
                    <a:pt x="31553" y="81219"/>
                  </a:lnTo>
                  <a:lnTo>
                    <a:pt x="31553" y="75285"/>
                  </a:lnTo>
                  <a:close/>
                  <a:moveTo>
                    <a:pt x="43737" y="75285"/>
                  </a:moveTo>
                  <a:lnTo>
                    <a:pt x="43737" y="81219"/>
                  </a:lnTo>
                  <a:lnTo>
                    <a:pt x="37802" y="81219"/>
                  </a:lnTo>
                  <a:lnTo>
                    <a:pt x="37802" y="75285"/>
                  </a:lnTo>
                  <a:close/>
                  <a:moveTo>
                    <a:pt x="49985" y="75285"/>
                  </a:moveTo>
                  <a:lnTo>
                    <a:pt x="49985" y="81219"/>
                  </a:lnTo>
                  <a:lnTo>
                    <a:pt x="44049" y="81219"/>
                  </a:lnTo>
                  <a:lnTo>
                    <a:pt x="44049" y="75285"/>
                  </a:lnTo>
                  <a:close/>
                  <a:moveTo>
                    <a:pt x="56232" y="75285"/>
                  </a:moveTo>
                  <a:lnTo>
                    <a:pt x="56232" y="81219"/>
                  </a:lnTo>
                  <a:lnTo>
                    <a:pt x="50296" y="81219"/>
                  </a:lnTo>
                  <a:lnTo>
                    <a:pt x="50296" y="75285"/>
                  </a:lnTo>
                  <a:close/>
                  <a:moveTo>
                    <a:pt x="62480" y="75285"/>
                  </a:moveTo>
                  <a:lnTo>
                    <a:pt x="62480" y="81219"/>
                  </a:lnTo>
                  <a:lnTo>
                    <a:pt x="56545" y="81219"/>
                  </a:lnTo>
                  <a:lnTo>
                    <a:pt x="56545" y="75285"/>
                  </a:lnTo>
                  <a:close/>
                  <a:moveTo>
                    <a:pt x="68727" y="75285"/>
                  </a:moveTo>
                  <a:lnTo>
                    <a:pt x="68727" y="81219"/>
                  </a:lnTo>
                  <a:lnTo>
                    <a:pt x="62792" y="81219"/>
                  </a:lnTo>
                  <a:lnTo>
                    <a:pt x="62792" y="75285"/>
                  </a:lnTo>
                  <a:close/>
                  <a:moveTo>
                    <a:pt x="74975" y="75285"/>
                  </a:moveTo>
                  <a:lnTo>
                    <a:pt x="74975" y="81219"/>
                  </a:lnTo>
                  <a:lnTo>
                    <a:pt x="69039" y="81219"/>
                  </a:lnTo>
                  <a:lnTo>
                    <a:pt x="69039" y="75285"/>
                  </a:lnTo>
                  <a:close/>
                  <a:moveTo>
                    <a:pt x="81223" y="75285"/>
                  </a:moveTo>
                  <a:lnTo>
                    <a:pt x="81223" y="81219"/>
                  </a:lnTo>
                  <a:lnTo>
                    <a:pt x="75286" y="81219"/>
                  </a:lnTo>
                  <a:lnTo>
                    <a:pt x="75286" y="75285"/>
                  </a:lnTo>
                  <a:close/>
                  <a:moveTo>
                    <a:pt x="87470" y="75285"/>
                  </a:moveTo>
                  <a:lnTo>
                    <a:pt x="87470" y="81219"/>
                  </a:lnTo>
                  <a:lnTo>
                    <a:pt x="81535" y="81219"/>
                  </a:lnTo>
                  <a:lnTo>
                    <a:pt x="81535" y="75285"/>
                  </a:lnTo>
                  <a:close/>
                  <a:moveTo>
                    <a:pt x="93718" y="75285"/>
                  </a:moveTo>
                  <a:lnTo>
                    <a:pt x="93718" y="81219"/>
                  </a:lnTo>
                  <a:lnTo>
                    <a:pt x="87784" y="81219"/>
                  </a:lnTo>
                  <a:lnTo>
                    <a:pt x="87784" y="75285"/>
                  </a:lnTo>
                  <a:close/>
                  <a:moveTo>
                    <a:pt x="99967" y="75285"/>
                  </a:moveTo>
                  <a:lnTo>
                    <a:pt x="99967" y="81219"/>
                  </a:lnTo>
                  <a:lnTo>
                    <a:pt x="94031" y="81219"/>
                  </a:lnTo>
                  <a:lnTo>
                    <a:pt x="94031" y="75285"/>
                  </a:lnTo>
                  <a:close/>
                  <a:moveTo>
                    <a:pt x="106214" y="75285"/>
                  </a:moveTo>
                  <a:lnTo>
                    <a:pt x="106214" y="81219"/>
                  </a:lnTo>
                  <a:lnTo>
                    <a:pt x="100278" y="81219"/>
                  </a:lnTo>
                  <a:lnTo>
                    <a:pt x="100278" y="75285"/>
                  </a:lnTo>
                  <a:close/>
                  <a:moveTo>
                    <a:pt x="112461" y="75285"/>
                  </a:moveTo>
                  <a:lnTo>
                    <a:pt x="112461" y="81219"/>
                  </a:lnTo>
                  <a:lnTo>
                    <a:pt x="106527" y="81219"/>
                  </a:lnTo>
                  <a:lnTo>
                    <a:pt x="106527" y="75285"/>
                  </a:lnTo>
                  <a:close/>
                  <a:moveTo>
                    <a:pt x="118710" y="75285"/>
                  </a:moveTo>
                  <a:lnTo>
                    <a:pt x="118710" y="81219"/>
                  </a:lnTo>
                  <a:lnTo>
                    <a:pt x="112774" y="81219"/>
                  </a:lnTo>
                  <a:lnTo>
                    <a:pt x="112774" y="75285"/>
                  </a:lnTo>
                  <a:close/>
                  <a:moveTo>
                    <a:pt x="124957" y="75285"/>
                  </a:moveTo>
                  <a:lnTo>
                    <a:pt x="124957" y="81219"/>
                  </a:lnTo>
                  <a:lnTo>
                    <a:pt x="119021" y="81219"/>
                  </a:lnTo>
                  <a:lnTo>
                    <a:pt x="119021" y="75285"/>
                  </a:lnTo>
                  <a:close/>
                  <a:moveTo>
                    <a:pt x="131204" y="75285"/>
                  </a:moveTo>
                  <a:lnTo>
                    <a:pt x="131204" y="81219"/>
                  </a:lnTo>
                  <a:lnTo>
                    <a:pt x="125270" y="81219"/>
                  </a:lnTo>
                  <a:lnTo>
                    <a:pt x="125270" y="75285"/>
                  </a:lnTo>
                  <a:close/>
                  <a:moveTo>
                    <a:pt x="137451" y="75285"/>
                  </a:moveTo>
                  <a:lnTo>
                    <a:pt x="137451" y="81219"/>
                  </a:lnTo>
                  <a:lnTo>
                    <a:pt x="131517" y="81219"/>
                  </a:lnTo>
                  <a:lnTo>
                    <a:pt x="131517" y="75285"/>
                  </a:lnTo>
                  <a:close/>
                  <a:moveTo>
                    <a:pt x="143702" y="75285"/>
                  </a:moveTo>
                  <a:lnTo>
                    <a:pt x="143702" y="81219"/>
                  </a:lnTo>
                  <a:lnTo>
                    <a:pt x="137766" y="81219"/>
                  </a:lnTo>
                  <a:lnTo>
                    <a:pt x="137766" y="75285"/>
                  </a:lnTo>
                  <a:close/>
                  <a:moveTo>
                    <a:pt x="149949" y="75285"/>
                  </a:moveTo>
                  <a:lnTo>
                    <a:pt x="149949" y="81219"/>
                  </a:lnTo>
                  <a:lnTo>
                    <a:pt x="144015" y="81219"/>
                  </a:lnTo>
                  <a:lnTo>
                    <a:pt x="144015" y="75285"/>
                  </a:lnTo>
                  <a:close/>
                  <a:moveTo>
                    <a:pt x="156196" y="75285"/>
                  </a:moveTo>
                  <a:lnTo>
                    <a:pt x="156196" y="81219"/>
                  </a:lnTo>
                  <a:lnTo>
                    <a:pt x="150262" y="81219"/>
                  </a:lnTo>
                  <a:lnTo>
                    <a:pt x="150262" y="75285"/>
                  </a:lnTo>
                  <a:close/>
                  <a:moveTo>
                    <a:pt x="162445" y="75285"/>
                  </a:moveTo>
                  <a:lnTo>
                    <a:pt x="162445" y="81219"/>
                  </a:lnTo>
                  <a:lnTo>
                    <a:pt x="156509" y="81219"/>
                  </a:lnTo>
                  <a:lnTo>
                    <a:pt x="156509" y="75285"/>
                  </a:lnTo>
                  <a:close/>
                  <a:moveTo>
                    <a:pt x="168692" y="75285"/>
                  </a:moveTo>
                  <a:lnTo>
                    <a:pt x="168692" y="81219"/>
                  </a:lnTo>
                  <a:lnTo>
                    <a:pt x="162756" y="81219"/>
                  </a:lnTo>
                  <a:lnTo>
                    <a:pt x="162756" y="75285"/>
                  </a:lnTo>
                  <a:close/>
                  <a:moveTo>
                    <a:pt x="174939" y="75285"/>
                  </a:moveTo>
                  <a:lnTo>
                    <a:pt x="174939" y="81219"/>
                  </a:lnTo>
                  <a:lnTo>
                    <a:pt x="169005" y="81219"/>
                  </a:lnTo>
                  <a:lnTo>
                    <a:pt x="169005" y="75285"/>
                  </a:lnTo>
                  <a:close/>
                  <a:moveTo>
                    <a:pt x="181186" y="75285"/>
                  </a:moveTo>
                  <a:lnTo>
                    <a:pt x="181186" y="81219"/>
                  </a:lnTo>
                  <a:lnTo>
                    <a:pt x="175252" y="81219"/>
                  </a:lnTo>
                  <a:lnTo>
                    <a:pt x="175252" y="75285"/>
                  </a:lnTo>
                  <a:close/>
                  <a:moveTo>
                    <a:pt x="187435" y="75285"/>
                  </a:moveTo>
                  <a:lnTo>
                    <a:pt x="187435" y="81219"/>
                  </a:lnTo>
                  <a:lnTo>
                    <a:pt x="181499" y="81219"/>
                  </a:lnTo>
                  <a:lnTo>
                    <a:pt x="181499" y="75285"/>
                  </a:lnTo>
                  <a:close/>
                  <a:moveTo>
                    <a:pt x="193684" y="75285"/>
                  </a:moveTo>
                  <a:lnTo>
                    <a:pt x="193684" y="81219"/>
                  </a:lnTo>
                  <a:lnTo>
                    <a:pt x="187749" y="81219"/>
                  </a:lnTo>
                  <a:lnTo>
                    <a:pt x="187749" y="75285"/>
                  </a:lnTo>
                  <a:close/>
                  <a:moveTo>
                    <a:pt x="199931" y="75285"/>
                  </a:moveTo>
                  <a:lnTo>
                    <a:pt x="199931" y="81219"/>
                  </a:lnTo>
                  <a:lnTo>
                    <a:pt x="193996" y="81219"/>
                  </a:lnTo>
                  <a:lnTo>
                    <a:pt x="193996" y="75285"/>
                  </a:lnTo>
                  <a:close/>
                  <a:moveTo>
                    <a:pt x="206180" y="75285"/>
                  </a:moveTo>
                  <a:lnTo>
                    <a:pt x="206180" y="81219"/>
                  </a:lnTo>
                  <a:lnTo>
                    <a:pt x="200244" y="81219"/>
                  </a:lnTo>
                  <a:lnTo>
                    <a:pt x="200244" y="75285"/>
                  </a:lnTo>
                  <a:close/>
                  <a:moveTo>
                    <a:pt x="212427" y="75285"/>
                  </a:moveTo>
                  <a:lnTo>
                    <a:pt x="212427" y="81219"/>
                  </a:lnTo>
                  <a:lnTo>
                    <a:pt x="206491" y="81219"/>
                  </a:lnTo>
                  <a:lnTo>
                    <a:pt x="206491" y="75285"/>
                  </a:lnTo>
                  <a:close/>
                  <a:moveTo>
                    <a:pt x="218674" y="75285"/>
                  </a:moveTo>
                  <a:lnTo>
                    <a:pt x="218674" y="81219"/>
                  </a:lnTo>
                  <a:lnTo>
                    <a:pt x="212739" y="81219"/>
                  </a:lnTo>
                  <a:lnTo>
                    <a:pt x="212739" y="75285"/>
                  </a:lnTo>
                  <a:close/>
                  <a:moveTo>
                    <a:pt x="224921" y="75285"/>
                  </a:moveTo>
                  <a:lnTo>
                    <a:pt x="224921" y="81219"/>
                  </a:lnTo>
                  <a:lnTo>
                    <a:pt x="218987" y="81219"/>
                  </a:lnTo>
                  <a:lnTo>
                    <a:pt x="218987" y="75285"/>
                  </a:lnTo>
                  <a:close/>
                  <a:moveTo>
                    <a:pt x="231170" y="75285"/>
                  </a:moveTo>
                  <a:lnTo>
                    <a:pt x="231170" y="81219"/>
                  </a:lnTo>
                  <a:lnTo>
                    <a:pt x="225234" y="81219"/>
                  </a:lnTo>
                  <a:lnTo>
                    <a:pt x="225234" y="75285"/>
                  </a:lnTo>
                  <a:close/>
                  <a:moveTo>
                    <a:pt x="237417" y="75285"/>
                  </a:moveTo>
                  <a:lnTo>
                    <a:pt x="237417" y="81219"/>
                  </a:lnTo>
                  <a:lnTo>
                    <a:pt x="231481" y="81219"/>
                  </a:lnTo>
                  <a:lnTo>
                    <a:pt x="231481" y="75285"/>
                  </a:lnTo>
                  <a:close/>
                  <a:moveTo>
                    <a:pt x="243664" y="75285"/>
                  </a:moveTo>
                  <a:lnTo>
                    <a:pt x="243664" y="81219"/>
                  </a:lnTo>
                  <a:lnTo>
                    <a:pt x="237729" y="81219"/>
                  </a:lnTo>
                  <a:lnTo>
                    <a:pt x="237729" y="75285"/>
                  </a:lnTo>
                  <a:close/>
                  <a:moveTo>
                    <a:pt x="249911" y="75285"/>
                  </a:moveTo>
                  <a:lnTo>
                    <a:pt x="249911" y="81219"/>
                  </a:lnTo>
                  <a:lnTo>
                    <a:pt x="243977" y="81219"/>
                  </a:lnTo>
                  <a:lnTo>
                    <a:pt x="243977" y="75285"/>
                  </a:lnTo>
                  <a:close/>
                  <a:moveTo>
                    <a:pt x="256161" y="75285"/>
                  </a:moveTo>
                  <a:lnTo>
                    <a:pt x="256161" y="81219"/>
                  </a:lnTo>
                  <a:lnTo>
                    <a:pt x="250225" y="81219"/>
                  </a:lnTo>
                  <a:lnTo>
                    <a:pt x="250225" y="75285"/>
                  </a:lnTo>
                  <a:close/>
                  <a:moveTo>
                    <a:pt x="262409" y="75285"/>
                  </a:moveTo>
                  <a:lnTo>
                    <a:pt x="262409" y="81219"/>
                  </a:lnTo>
                  <a:lnTo>
                    <a:pt x="256474" y="81219"/>
                  </a:lnTo>
                  <a:lnTo>
                    <a:pt x="256474" y="75285"/>
                  </a:lnTo>
                  <a:close/>
                  <a:moveTo>
                    <a:pt x="268656" y="75285"/>
                  </a:moveTo>
                  <a:lnTo>
                    <a:pt x="268656" y="81219"/>
                  </a:lnTo>
                  <a:lnTo>
                    <a:pt x="262721" y="81219"/>
                  </a:lnTo>
                  <a:lnTo>
                    <a:pt x="262721" y="75285"/>
                  </a:lnTo>
                  <a:close/>
                  <a:moveTo>
                    <a:pt x="274904" y="75285"/>
                  </a:moveTo>
                  <a:lnTo>
                    <a:pt x="274904" y="81219"/>
                  </a:lnTo>
                  <a:lnTo>
                    <a:pt x="268968" y="81219"/>
                  </a:lnTo>
                  <a:lnTo>
                    <a:pt x="268968" y="75285"/>
                  </a:lnTo>
                  <a:close/>
                  <a:moveTo>
                    <a:pt x="6251" y="81532"/>
                  </a:moveTo>
                  <a:lnTo>
                    <a:pt x="6251" y="87466"/>
                  </a:lnTo>
                  <a:lnTo>
                    <a:pt x="315" y="87466"/>
                  </a:lnTo>
                  <a:lnTo>
                    <a:pt x="315" y="81532"/>
                  </a:lnTo>
                  <a:close/>
                  <a:moveTo>
                    <a:pt x="12498" y="81532"/>
                  </a:moveTo>
                  <a:lnTo>
                    <a:pt x="12498" y="87466"/>
                  </a:lnTo>
                  <a:lnTo>
                    <a:pt x="6562" y="87466"/>
                  </a:lnTo>
                  <a:lnTo>
                    <a:pt x="6562" y="81532"/>
                  </a:lnTo>
                  <a:close/>
                  <a:moveTo>
                    <a:pt x="18745" y="81532"/>
                  </a:moveTo>
                  <a:lnTo>
                    <a:pt x="18745" y="87466"/>
                  </a:lnTo>
                  <a:lnTo>
                    <a:pt x="12810" y="87466"/>
                  </a:lnTo>
                  <a:lnTo>
                    <a:pt x="12810" y="81532"/>
                  </a:lnTo>
                  <a:close/>
                  <a:moveTo>
                    <a:pt x="24992" y="81532"/>
                  </a:moveTo>
                  <a:lnTo>
                    <a:pt x="24992" y="87466"/>
                  </a:lnTo>
                  <a:lnTo>
                    <a:pt x="19058" y="87466"/>
                  </a:lnTo>
                  <a:lnTo>
                    <a:pt x="19058" y="81532"/>
                  </a:lnTo>
                  <a:close/>
                  <a:moveTo>
                    <a:pt x="31242" y="81532"/>
                  </a:moveTo>
                  <a:lnTo>
                    <a:pt x="31242" y="87466"/>
                  </a:lnTo>
                  <a:lnTo>
                    <a:pt x="25305" y="87466"/>
                  </a:lnTo>
                  <a:lnTo>
                    <a:pt x="25305" y="81532"/>
                  </a:lnTo>
                  <a:close/>
                  <a:moveTo>
                    <a:pt x="37489" y="81532"/>
                  </a:moveTo>
                  <a:lnTo>
                    <a:pt x="37489" y="87466"/>
                  </a:lnTo>
                  <a:lnTo>
                    <a:pt x="31553" y="87466"/>
                  </a:lnTo>
                  <a:lnTo>
                    <a:pt x="31553" y="81532"/>
                  </a:lnTo>
                  <a:close/>
                  <a:moveTo>
                    <a:pt x="43737" y="81532"/>
                  </a:moveTo>
                  <a:lnTo>
                    <a:pt x="43737" y="87466"/>
                  </a:lnTo>
                  <a:lnTo>
                    <a:pt x="37802" y="87466"/>
                  </a:lnTo>
                  <a:lnTo>
                    <a:pt x="37802" y="81532"/>
                  </a:lnTo>
                  <a:close/>
                  <a:moveTo>
                    <a:pt x="49985" y="81532"/>
                  </a:moveTo>
                  <a:lnTo>
                    <a:pt x="49985" y="87466"/>
                  </a:lnTo>
                  <a:lnTo>
                    <a:pt x="44049" y="87466"/>
                  </a:lnTo>
                  <a:lnTo>
                    <a:pt x="44049" y="81532"/>
                  </a:lnTo>
                  <a:close/>
                  <a:moveTo>
                    <a:pt x="56232" y="81532"/>
                  </a:moveTo>
                  <a:lnTo>
                    <a:pt x="56232" y="87466"/>
                  </a:lnTo>
                  <a:lnTo>
                    <a:pt x="50296" y="87466"/>
                  </a:lnTo>
                  <a:lnTo>
                    <a:pt x="50296" y="81532"/>
                  </a:lnTo>
                  <a:close/>
                  <a:moveTo>
                    <a:pt x="62480" y="81532"/>
                  </a:moveTo>
                  <a:lnTo>
                    <a:pt x="62480" y="87466"/>
                  </a:lnTo>
                  <a:lnTo>
                    <a:pt x="56545" y="87466"/>
                  </a:lnTo>
                  <a:lnTo>
                    <a:pt x="56545" y="81532"/>
                  </a:lnTo>
                  <a:close/>
                  <a:moveTo>
                    <a:pt x="68727" y="81532"/>
                  </a:moveTo>
                  <a:lnTo>
                    <a:pt x="68727" y="87466"/>
                  </a:lnTo>
                  <a:lnTo>
                    <a:pt x="62792" y="87466"/>
                  </a:lnTo>
                  <a:lnTo>
                    <a:pt x="62792" y="81532"/>
                  </a:lnTo>
                  <a:close/>
                  <a:moveTo>
                    <a:pt x="74975" y="81532"/>
                  </a:moveTo>
                  <a:lnTo>
                    <a:pt x="74975" y="87466"/>
                  </a:lnTo>
                  <a:lnTo>
                    <a:pt x="69039" y="87466"/>
                  </a:lnTo>
                  <a:lnTo>
                    <a:pt x="69039" y="81532"/>
                  </a:lnTo>
                  <a:close/>
                  <a:moveTo>
                    <a:pt x="81223" y="81532"/>
                  </a:moveTo>
                  <a:lnTo>
                    <a:pt x="81223" y="87466"/>
                  </a:lnTo>
                  <a:lnTo>
                    <a:pt x="75286" y="87466"/>
                  </a:lnTo>
                  <a:lnTo>
                    <a:pt x="75286" y="81532"/>
                  </a:lnTo>
                  <a:close/>
                  <a:moveTo>
                    <a:pt x="87470" y="81532"/>
                  </a:moveTo>
                  <a:lnTo>
                    <a:pt x="87470" y="87466"/>
                  </a:lnTo>
                  <a:lnTo>
                    <a:pt x="81535" y="87466"/>
                  </a:lnTo>
                  <a:lnTo>
                    <a:pt x="81535" y="81532"/>
                  </a:lnTo>
                  <a:close/>
                  <a:moveTo>
                    <a:pt x="93718" y="81532"/>
                  </a:moveTo>
                  <a:lnTo>
                    <a:pt x="93718" y="87466"/>
                  </a:lnTo>
                  <a:lnTo>
                    <a:pt x="87784" y="87466"/>
                  </a:lnTo>
                  <a:lnTo>
                    <a:pt x="87784" y="81532"/>
                  </a:lnTo>
                  <a:close/>
                  <a:moveTo>
                    <a:pt x="99967" y="81532"/>
                  </a:moveTo>
                  <a:lnTo>
                    <a:pt x="99967" y="87466"/>
                  </a:lnTo>
                  <a:lnTo>
                    <a:pt x="94031" y="87466"/>
                  </a:lnTo>
                  <a:lnTo>
                    <a:pt x="94031" y="81532"/>
                  </a:lnTo>
                  <a:close/>
                  <a:moveTo>
                    <a:pt x="106214" y="81532"/>
                  </a:moveTo>
                  <a:lnTo>
                    <a:pt x="106214" y="87466"/>
                  </a:lnTo>
                  <a:lnTo>
                    <a:pt x="100278" y="87466"/>
                  </a:lnTo>
                  <a:lnTo>
                    <a:pt x="100278" y="81532"/>
                  </a:lnTo>
                  <a:close/>
                  <a:moveTo>
                    <a:pt x="112461" y="81532"/>
                  </a:moveTo>
                  <a:lnTo>
                    <a:pt x="112461" y="87466"/>
                  </a:lnTo>
                  <a:lnTo>
                    <a:pt x="106527" y="87466"/>
                  </a:lnTo>
                  <a:lnTo>
                    <a:pt x="106527" y="81532"/>
                  </a:lnTo>
                  <a:close/>
                  <a:moveTo>
                    <a:pt x="118710" y="81532"/>
                  </a:moveTo>
                  <a:lnTo>
                    <a:pt x="118710" y="87466"/>
                  </a:lnTo>
                  <a:lnTo>
                    <a:pt x="112774" y="87466"/>
                  </a:lnTo>
                  <a:lnTo>
                    <a:pt x="112774" y="81532"/>
                  </a:lnTo>
                  <a:close/>
                  <a:moveTo>
                    <a:pt x="124957" y="81532"/>
                  </a:moveTo>
                  <a:lnTo>
                    <a:pt x="124957" y="87466"/>
                  </a:lnTo>
                  <a:lnTo>
                    <a:pt x="119021" y="87466"/>
                  </a:lnTo>
                  <a:lnTo>
                    <a:pt x="119021" y="81532"/>
                  </a:lnTo>
                  <a:close/>
                  <a:moveTo>
                    <a:pt x="131204" y="81532"/>
                  </a:moveTo>
                  <a:lnTo>
                    <a:pt x="131204" y="87466"/>
                  </a:lnTo>
                  <a:lnTo>
                    <a:pt x="125270" y="87466"/>
                  </a:lnTo>
                  <a:lnTo>
                    <a:pt x="125270" y="81532"/>
                  </a:lnTo>
                  <a:close/>
                  <a:moveTo>
                    <a:pt x="137451" y="81532"/>
                  </a:moveTo>
                  <a:lnTo>
                    <a:pt x="137451" y="87466"/>
                  </a:lnTo>
                  <a:lnTo>
                    <a:pt x="131517" y="87466"/>
                  </a:lnTo>
                  <a:lnTo>
                    <a:pt x="131517" y="81532"/>
                  </a:lnTo>
                  <a:close/>
                  <a:moveTo>
                    <a:pt x="143702" y="81532"/>
                  </a:moveTo>
                  <a:lnTo>
                    <a:pt x="143702" y="87466"/>
                  </a:lnTo>
                  <a:lnTo>
                    <a:pt x="137766" y="87466"/>
                  </a:lnTo>
                  <a:lnTo>
                    <a:pt x="137766" y="81532"/>
                  </a:lnTo>
                  <a:close/>
                  <a:moveTo>
                    <a:pt x="149949" y="81532"/>
                  </a:moveTo>
                  <a:lnTo>
                    <a:pt x="149949" y="87466"/>
                  </a:lnTo>
                  <a:lnTo>
                    <a:pt x="144015" y="87466"/>
                  </a:lnTo>
                  <a:lnTo>
                    <a:pt x="144015" y="81532"/>
                  </a:lnTo>
                  <a:close/>
                  <a:moveTo>
                    <a:pt x="156196" y="81532"/>
                  </a:moveTo>
                  <a:lnTo>
                    <a:pt x="156196" y="87466"/>
                  </a:lnTo>
                  <a:lnTo>
                    <a:pt x="150262" y="87466"/>
                  </a:lnTo>
                  <a:lnTo>
                    <a:pt x="150262" y="81532"/>
                  </a:lnTo>
                  <a:close/>
                  <a:moveTo>
                    <a:pt x="162445" y="81532"/>
                  </a:moveTo>
                  <a:lnTo>
                    <a:pt x="162445" y="87466"/>
                  </a:lnTo>
                  <a:lnTo>
                    <a:pt x="156509" y="87466"/>
                  </a:lnTo>
                  <a:lnTo>
                    <a:pt x="156509" y="81532"/>
                  </a:lnTo>
                  <a:close/>
                  <a:moveTo>
                    <a:pt x="168692" y="81532"/>
                  </a:moveTo>
                  <a:lnTo>
                    <a:pt x="168692" y="87466"/>
                  </a:lnTo>
                  <a:lnTo>
                    <a:pt x="162756" y="87466"/>
                  </a:lnTo>
                  <a:lnTo>
                    <a:pt x="162756" y="81532"/>
                  </a:lnTo>
                  <a:close/>
                  <a:moveTo>
                    <a:pt x="174939" y="81532"/>
                  </a:moveTo>
                  <a:lnTo>
                    <a:pt x="174939" y="87466"/>
                  </a:lnTo>
                  <a:lnTo>
                    <a:pt x="169005" y="87466"/>
                  </a:lnTo>
                  <a:lnTo>
                    <a:pt x="169005" y="81532"/>
                  </a:lnTo>
                  <a:close/>
                  <a:moveTo>
                    <a:pt x="181186" y="81532"/>
                  </a:moveTo>
                  <a:lnTo>
                    <a:pt x="181186" y="87466"/>
                  </a:lnTo>
                  <a:lnTo>
                    <a:pt x="175252" y="87466"/>
                  </a:lnTo>
                  <a:lnTo>
                    <a:pt x="175252" y="81532"/>
                  </a:lnTo>
                  <a:close/>
                  <a:moveTo>
                    <a:pt x="187435" y="81532"/>
                  </a:moveTo>
                  <a:lnTo>
                    <a:pt x="187435" y="87466"/>
                  </a:lnTo>
                  <a:lnTo>
                    <a:pt x="181499" y="87466"/>
                  </a:lnTo>
                  <a:lnTo>
                    <a:pt x="181499" y="81532"/>
                  </a:lnTo>
                  <a:close/>
                  <a:moveTo>
                    <a:pt x="193684" y="81532"/>
                  </a:moveTo>
                  <a:lnTo>
                    <a:pt x="193684" y="87466"/>
                  </a:lnTo>
                  <a:lnTo>
                    <a:pt x="187749" y="87466"/>
                  </a:lnTo>
                  <a:lnTo>
                    <a:pt x="187749" y="81532"/>
                  </a:lnTo>
                  <a:close/>
                  <a:moveTo>
                    <a:pt x="199931" y="81532"/>
                  </a:moveTo>
                  <a:lnTo>
                    <a:pt x="199931" y="87466"/>
                  </a:lnTo>
                  <a:lnTo>
                    <a:pt x="193996" y="87466"/>
                  </a:lnTo>
                  <a:lnTo>
                    <a:pt x="193996" y="81532"/>
                  </a:lnTo>
                  <a:close/>
                  <a:moveTo>
                    <a:pt x="206180" y="81532"/>
                  </a:moveTo>
                  <a:lnTo>
                    <a:pt x="206180" y="87466"/>
                  </a:lnTo>
                  <a:lnTo>
                    <a:pt x="200244" y="87466"/>
                  </a:lnTo>
                  <a:lnTo>
                    <a:pt x="200244" y="81532"/>
                  </a:lnTo>
                  <a:close/>
                  <a:moveTo>
                    <a:pt x="212427" y="81532"/>
                  </a:moveTo>
                  <a:lnTo>
                    <a:pt x="212427" y="87466"/>
                  </a:lnTo>
                  <a:lnTo>
                    <a:pt x="206491" y="87466"/>
                  </a:lnTo>
                  <a:lnTo>
                    <a:pt x="206491" y="81532"/>
                  </a:lnTo>
                  <a:close/>
                  <a:moveTo>
                    <a:pt x="218674" y="81532"/>
                  </a:moveTo>
                  <a:lnTo>
                    <a:pt x="218674" y="87466"/>
                  </a:lnTo>
                  <a:lnTo>
                    <a:pt x="212739" y="87466"/>
                  </a:lnTo>
                  <a:lnTo>
                    <a:pt x="212739" y="81532"/>
                  </a:lnTo>
                  <a:close/>
                  <a:moveTo>
                    <a:pt x="224921" y="81532"/>
                  </a:moveTo>
                  <a:lnTo>
                    <a:pt x="224921" y="87466"/>
                  </a:lnTo>
                  <a:lnTo>
                    <a:pt x="218987" y="87466"/>
                  </a:lnTo>
                  <a:lnTo>
                    <a:pt x="218987" y="81532"/>
                  </a:lnTo>
                  <a:close/>
                  <a:moveTo>
                    <a:pt x="231170" y="81532"/>
                  </a:moveTo>
                  <a:lnTo>
                    <a:pt x="231170" y="87466"/>
                  </a:lnTo>
                  <a:lnTo>
                    <a:pt x="225234" y="87466"/>
                  </a:lnTo>
                  <a:lnTo>
                    <a:pt x="225234" y="81532"/>
                  </a:lnTo>
                  <a:close/>
                  <a:moveTo>
                    <a:pt x="237417" y="81532"/>
                  </a:moveTo>
                  <a:lnTo>
                    <a:pt x="237417" y="87466"/>
                  </a:lnTo>
                  <a:lnTo>
                    <a:pt x="231481" y="87466"/>
                  </a:lnTo>
                  <a:lnTo>
                    <a:pt x="231481" y="81532"/>
                  </a:lnTo>
                  <a:close/>
                  <a:moveTo>
                    <a:pt x="243664" y="81532"/>
                  </a:moveTo>
                  <a:lnTo>
                    <a:pt x="243664" y="87466"/>
                  </a:lnTo>
                  <a:lnTo>
                    <a:pt x="237729" y="87466"/>
                  </a:lnTo>
                  <a:lnTo>
                    <a:pt x="237729" y="81532"/>
                  </a:lnTo>
                  <a:close/>
                  <a:moveTo>
                    <a:pt x="249911" y="81532"/>
                  </a:moveTo>
                  <a:lnTo>
                    <a:pt x="249911" y="87466"/>
                  </a:lnTo>
                  <a:lnTo>
                    <a:pt x="243977" y="87466"/>
                  </a:lnTo>
                  <a:lnTo>
                    <a:pt x="243977" y="81532"/>
                  </a:lnTo>
                  <a:close/>
                  <a:moveTo>
                    <a:pt x="256161" y="81532"/>
                  </a:moveTo>
                  <a:lnTo>
                    <a:pt x="256161" y="87466"/>
                  </a:lnTo>
                  <a:lnTo>
                    <a:pt x="250225" y="87466"/>
                  </a:lnTo>
                  <a:lnTo>
                    <a:pt x="250225" y="81532"/>
                  </a:lnTo>
                  <a:close/>
                  <a:moveTo>
                    <a:pt x="262409" y="81532"/>
                  </a:moveTo>
                  <a:lnTo>
                    <a:pt x="262409" y="87466"/>
                  </a:lnTo>
                  <a:lnTo>
                    <a:pt x="256474" y="87466"/>
                  </a:lnTo>
                  <a:lnTo>
                    <a:pt x="256474" y="81532"/>
                  </a:lnTo>
                  <a:close/>
                  <a:moveTo>
                    <a:pt x="268656" y="81532"/>
                  </a:moveTo>
                  <a:lnTo>
                    <a:pt x="268656" y="87466"/>
                  </a:lnTo>
                  <a:lnTo>
                    <a:pt x="262721" y="87466"/>
                  </a:lnTo>
                  <a:lnTo>
                    <a:pt x="262721" y="81532"/>
                  </a:lnTo>
                  <a:close/>
                  <a:moveTo>
                    <a:pt x="274904" y="81532"/>
                  </a:moveTo>
                  <a:lnTo>
                    <a:pt x="274904" y="87466"/>
                  </a:lnTo>
                  <a:lnTo>
                    <a:pt x="268968" y="87466"/>
                  </a:lnTo>
                  <a:lnTo>
                    <a:pt x="268968" y="81532"/>
                  </a:lnTo>
                  <a:close/>
                  <a:moveTo>
                    <a:pt x="6251" y="87779"/>
                  </a:moveTo>
                  <a:lnTo>
                    <a:pt x="6251" y="93713"/>
                  </a:lnTo>
                  <a:lnTo>
                    <a:pt x="315" y="93713"/>
                  </a:lnTo>
                  <a:lnTo>
                    <a:pt x="315" y="87779"/>
                  </a:lnTo>
                  <a:close/>
                  <a:moveTo>
                    <a:pt x="12498" y="87779"/>
                  </a:moveTo>
                  <a:lnTo>
                    <a:pt x="12498" y="93713"/>
                  </a:lnTo>
                  <a:lnTo>
                    <a:pt x="6562" y="93713"/>
                  </a:lnTo>
                  <a:lnTo>
                    <a:pt x="6562" y="87779"/>
                  </a:lnTo>
                  <a:close/>
                  <a:moveTo>
                    <a:pt x="18745" y="87779"/>
                  </a:moveTo>
                  <a:lnTo>
                    <a:pt x="18745" y="93713"/>
                  </a:lnTo>
                  <a:lnTo>
                    <a:pt x="12810" y="93713"/>
                  </a:lnTo>
                  <a:lnTo>
                    <a:pt x="12810" y="87779"/>
                  </a:lnTo>
                  <a:close/>
                  <a:moveTo>
                    <a:pt x="24992" y="87779"/>
                  </a:moveTo>
                  <a:lnTo>
                    <a:pt x="24992" y="93713"/>
                  </a:lnTo>
                  <a:lnTo>
                    <a:pt x="19058" y="93713"/>
                  </a:lnTo>
                  <a:lnTo>
                    <a:pt x="19058" y="87779"/>
                  </a:lnTo>
                  <a:close/>
                  <a:moveTo>
                    <a:pt x="31242" y="87779"/>
                  </a:moveTo>
                  <a:lnTo>
                    <a:pt x="31242" y="93713"/>
                  </a:lnTo>
                  <a:lnTo>
                    <a:pt x="25305" y="93713"/>
                  </a:lnTo>
                  <a:lnTo>
                    <a:pt x="25305" y="87779"/>
                  </a:lnTo>
                  <a:close/>
                  <a:moveTo>
                    <a:pt x="37489" y="87779"/>
                  </a:moveTo>
                  <a:lnTo>
                    <a:pt x="37489" y="93713"/>
                  </a:lnTo>
                  <a:lnTo>
                    <a:pt x="31553" y="93713"/>
                  </a:lnTo>
                  <a:lnTo>
                    <a:pt x="31553" y="87779"/>
                  </a:lnTo>
                  <a:close/>
                  <a:moveTo>
                    <a:pt x="43737" y="87779"/>
                  </a:moveTo>
                  <a:lnTo>
                    <a:pt x="43737" y="93713"/>
                  </a:lnTo>
                  <a:lnTo>
                    <a:pt x="37802" y="93713"/>
                  </a:lnTo>
                  <a:lnTo>
                    <a:pt x="37802" y="87779"/>
                  </a:lnTo>
                  <a:close/>
                  <a:moveTo>
                    <a:pt x="49985" y="87779"/>
                  </a:moveTo>
                  <a:lnTo>
                    <a:pt x="49985" y="93713"/>
                  </a:lnTo>
                  <a:lnTo>
                    <a:pt x="44049" y="93713"/>
                  </a:lnTo>
                  <a:lnTo>
                    <a:pt x="44049" y="87779"/>
                  </a:lnTo>
                  <a:close/>
                  <a:moveTo>
                    <a:pt x="56232" y="87779"/>
                  </a:moveTo>
                  <a:lnTo>
                    <a:pt x="56232" y="93713"/>
                  </a:lnTo>
                  <a:lnTo>
                    <a:pt x="50296" y="93713"/>
                  </a:lnTo>
                  <a:lnTo>
                    <a:pt x="50296" y="87779"/>
                  </a:lnTo>
                  <a:close/>
                  <a:moveTo>
                    <a:pt x="62480" y="87779"/>
                  </a:moveTo>
                  <a:lnTo>
                    <a:pt x="62480" y="93713"/>
                  </a:lnTo>
                  <a:lnTo>
                    <a:pt x="56545" y="93713"/>
                  </a:lnTo>
                  <a:lnTo>
                    <a:pt x="56545" y="87779"/>
                  </a:lnTo>
                  <a:close/>
                  <a:moveTo>
                    <a:pt x="68727" y="87779"/>
                  </a:moveTo>
                  <a:lnTo>
                    <a:pt x="68727" y="93713"/>
                  </a:lnTo>
                  <a:lnTo>
                    <a:pt x="62792" y="93713"/>
                  </a:lnTo>
                  <a:lnTo>
                    <a:pt x="62792" y="87779"/>
                  </a:lnTo>
                  <a:close/>
                  <a:moveTo>
                    <a:pt x="74975" y="87779"/>
                  </a:moveTo>
                  <a:lnTo>
                    <a:pt x="74975" y="93713"/>
                  </a:lnTo>
                  <a:lnTo>
                    <a:pt x="69039" y="93713"/>
                  </a:lnTo>
                  <a:lnTo>
                    <a:pt x="69039" y="87779"/>
                  </a:lnTo>
                  <a:close/>
                  <a:moveTo>
                    <a:pt x="81223" y="87779"/>
                  </a:moveTo>
                  <a:lnTo>
                    <a:pt x="81223" y="93713"/>
                  </a:lnTo>
                  <a:lnTo>
                    <a:pt x="75286" y="93713"/>
                  </a:lnTo>
                  <a:lnTo>
                    <a:pt x="75286" y="87779"/>
                  </a:lnTo>
                  <a:close/>
                  <a:moveTo>
                    <a:pt x="87470" y="87779"/>
                  </a:moveTo>
                  <a:lnTo>
                    <a:pt x="87470" y="93713"/>
                  </a:lnTo>
                  <a:lnTo>
                    <a:pt x="81535" y="93713"/>
                  </a:lnTo>
                  <a:lnTo>
                    <a:pt x="81535" y="87779"/>
                  </a:lnTo>
                  <a:close/>
                  <a:moveTo>
                    <a:pt x="93718" y="87779"/>
                  </a:moveTo>
                  <a:lnTo>
                    <a:pt x="93718" y="93713"/>
                  </a:lnTo>
                  <a:lnTo>
                    <a:pt x="87784" y="93713"/>
                  </a:lnTo>
                  <a:lnTo>
                    <a:pt x="87784" y="87779"/>
                  </a:lnTo>
                  <a:close/>
                  <a:moveTo>
                    <a:pt x="162445" y="87779"/>
                  </a:moveTo>
                  <a:lnTo>
                    <a:pt x="162445" y="93713"/>
                  </a:lnTo>
                  <a:lnTo>
                    <a:pt x="156509" y="93713"/>
                  </a:lnTo>
                  <a:lnTo>
                    <a:pt x="156509" y="87779"/>
                  </a:lnTo>
                  <a:close/>
                  <a:moveTo>
                    <a:pt x="168692" y="87779"/>
                  </a:moveTo>
                  <a:lnTo>
                    <a:pt x="168692" y="93713"/>
                  </a:lnTo>
                  <a:lnTo>
                    <a:pt x="162756" y="93713"/>
                  </a:lnTo>
                  <a:lnTo>
                    <a:pt x="162756" y="87779"/>
                  </a:lnTo>
                  <a:close/>
                  <a:moveTo>
                    <a:pt x="174939" y="87779"/>
                  </a:moveTo>
                  <a:lnTo>
                    <a:pt x="174939" y="93713"/>
                  </a:lnTo>
                  <a:lnTo>
                    <a:pt x="169005" y="93713"/>
                  </a:lnTo>
                  <a:lnTo>
                    <a:pt x="169005" y="87779"/>
                  </a:lnTo>
                  <a:close/>
                  <a:moveTo>
                    <a:pt x="181186" y="87779"/>
                  </a:moveTo>
                  <a:lnTo>
                    <a:pt x="181186" y="93713"/>
                  </a:lnTo>
                  <a:lnTo>
                    <a:pt x="175252" y="93713"/>
                  </a:lnTo>
                  <a:lnTo>
                    <a:pt x="175252" y="87779"/>
                  </a:lnTo>
                  <a:close/>
                  <a:moveTo>
                    <a:pt x="187435" y="87779"/>
                  </a:moveTo>
                  <a:lnTo>
                    <a:pt x="187435" y="93713"/>
                  </a:lnTo>
                  <a:lnTo>
                    <a:pt x="181499" y="93713"/>
                  </a:lnTo>
                  <a:lnTo>
                    <a:pt x="181499" y="87779"/>
                  </a:lnTo>
                  <a:close/>
                  <a:moveTo>
                    <a:pt x="193684" y="87779"/>
                  </a:moveTo>
                  <a:lnTo>
                    <a:pt x="193684" y="93713"/>
                  </a:lnTo>
                  <a:lnTo>
                    <a:pt x="187749" y="93713"/>
                  </a:lnTo>
                  <a:lnTo>
                    <a:pt x="187749" y="87779"/>
                  </a:lnTo>
                  <a:close/>
                  <a:moveTo>
                    <a:pt x="199931" y="87779"/>
                  </a:moveTo>
                  <a:lnTo>
                    <a:pt x="199931" y="93713"/>
                  </a:lnTo>
                  <a:lnTo>
                    <a:pt x="193996" y="93713"/>
                  </a:lnTo>
                  <a:lnTo>
                    <a:pt x="193996" y="87779"/>
                  </a:lnTo>
                  <a:close/>
                  <a:moveTo>
                    <a:pt x="206180" y="87779"/>
                  </a:moveTo>
                  <a:lnTo>
                    <a:pt x="206180" y="93713"/>
                  </a:lnTo>
                  <a:lnTo>
                    <a:pt x="200244" y="93713"/>
                  </a:lnTo>
                  <a:lnTo>
                    <a:pt x="200244" y="87779"/>
                  </a:lnTo>
                  <a:close/>
                  <a:moveTo>
                    <a:pt x="212427" y="87779"/>
                  </a:moveTo>
                  <a:lnTo>
                    <a:pt x="212427" y="93713"/>
                  </a:lnTo>
                  <a:lnTo>
                    <a:pt x="206491" y="93713"/>
                  </a:lnTo>
                  <a:lnTo>
                    <a:pt x="206491" y="87779"/>
                  </a:lnTo>
                  <a:close/>
                  <a:moveTo>
                    <a:pt x="99967" y="87781"/>
                  </a:moveTo>
                  <a:lnTo>
                    <a:pt x="99967" y="93717"/>
                  </a:lnTo>
                  <a:lnTo>
                    <a:pt x="94031" y="93717"/>
                  </a:lnTo>
                  <a:lnTo>
                    <a:pt x="94031" y="87781"/>
                  </a:lnTo>
                  <a:close/>
                  <a:moveTo>
                    <a:pt x="106214" y="87781"/>
                  </a:moveTo>
                  <a:lnTo>
                    <a:pt x="106214" y="93717"/>
                  </a:lnTo>
                  <a:lnTo>
                    <a:pt x="100278" y="93717"/>
                  </a:lnTo>
                  <a:lnTo>
                    <a:pt x="100278" y="87781"/>
                  </a:lnTo>
                  <a:close/>
                  <a:moveTo>
                    <a:pt x="112461" y="87781"/>
                  </a:moveTo>
                  <a:lnTo>
                    <a:pt x="112461" y="93717"/>
                  </a:lnTo>
                  <a:lnTo>
                    <a:pt x="106527" y="93717"/>
                  </a:lnTo>
                  <a:lnTo>
                    <a:pt x="106527" y="87781"/>
                  </a:lnTo>
                  <a:close/>
                  <a:moveTo>
                    <a:pt x="118710" y="87781"/>
                  </a:moveTo>
                  <a:lnTo>
                    <a:pt x="118710" y="93717"/>
                  </a:lnTo>
                  <a:lnTo>
                    <a:pt x="112774" y="93717"/>
                  </a:lnTo>
                  <a:lnTo>
                    <a:pt x="112774" y="87781"/>
                  </a:lnTo>
                  <a:close/>
                  <a:moveTo>
                    <a:pt x="124957" y="87781"/>
                  </a:moveTo>
                  <a:lnTo>
                    <a:pt x="124957" y="93717"/>
                  </a:lnTo>
                  <a:lnTo>
                    <a:pt x="119021" y="93717"/>
                  </a:lnTo>
                  <a:lnTo>
                    <a:pt x="119021" y="87781"/>
                  </a:lnTo>
                  <a:close/>
                  <a:moveTo>
                    <a:pt x="131204" y="87781"/>
                  </a:moveTo>
                  <a:lnTo>
                    <a:pt x="131204" y="93717"/>
                  </a:lnTo>
                  <a:lnTo>
                    <a:pt x="125270" y="93717"/>
                  </a:lnTo>
                  <a:lnTo>
                    <a:pt x="125270" y="87781"/>
                  </a:lnTo>
                  <a:close/>
                  <a:moveTo>
                    <a:pt x="137451" y="87781"/>
                  </a:moveTo>
                  <a:lnTo>
                    <a:pt x="137451" y="93717"/>
                  </a:lnTo>
                  <a:lnTo>
                    <a:pt x="131517" y="93717"/>
                  </a:lnTo>
                  <a:lnTo>
                    <a:pt x="131517" y="87781"/>
                  </a:lnTo>
                  <a:close/>
                  <a:moveTo>
                    <a:pt x="143702" y="87781"/>
                  </a:moveTo>
                  <a:lnTo>
                    <a:pt x="143702" y="93717"/>
                  </a:lnTo>
                  <a:lnTo>
                    <a:pt x="137766" y="93717"/>
                  </a:lnTo>
                  <a:lnTo>
                    <a:pt x="137766" y="87781"/>
                  </a:lnTo>
                  <a:close/>
                  <a:moveTo>
                    <a:pt x="149949" y="87781"/>
                  </a:moveTo>
                  <a:lnTo>
                    <a:pt x="149949" y="93717"/>
                  </a:lnTo>
                  <a:lnTo>
                    <a:pt x="144015" y="93717"/>
                  </a:lnTo>
                  <a:lnTo>
                    <a:pt x="144015" y="87781"/>
                  </a:lnTo>
                  <a:close/>
                  <a:moveTo>
                    <a:pt x="156196" y="87781"/>
                  </a:moveTo>
                  <a:lnTo>
                    <a:pt x="156196" y="93717"/>
                  </a:lnTo>
                  <a:lnTo>
                    <a:pt x="150262" y="93717"/>
                  </a:lnTo>
                  <a:lnTo>
                    <a:pt x="150262" y="87781"/>
                  </a:lnTo>
                  <a:close/>
                  <a:moveTo>
                    <a:pt x="218674" y="87781"/>
                  </a:moveTo>
                  <a:lnTo>
                    <a:pt x="218674" y="93717"/>
                  </a:lnTo>
                  <a:lnTo>
                    <a:pt x="212739" y="93717"/>
                  </a:lnTo>
                  <a:lnTo>
                    <a:pt x="212739" y="87781"/>
                  </a:lnTo>
                  <a:close/>
                  <a:moveTo>
                    <a:pt x="224921" y="87781"/>
                  </a:moveTo>
                  <a:lnTo>
                    <a:pt x="224921" y="93717"/>
                  </a:lnTo>
                  <a:lnTo>
                    <a:pt x="218987" y="93717"/>
                  </a:lnTo>
                  <a:lnTo>
                    <a:pt x="218987" y="87781"/>
                  </a:lnTo>
                  <a:close/>
                  <a:moveTo>
                    <a:pt x="231170" y="87781"/>
                  </a:moveTo>
                  <a:lnTo>
                    <a:pt x="231170" y="93717"/>
                  </a:lnTo>
                  <a:lnTo>
                    <a:pt x="225234" y="93717"/>
                  </a:lnTo>
                  <a:lnTo>
                    <a:pt x="225234" y="87781"/>
                  </a:lnTo>
                  <a:close/>
                  <a:moveTo>
                    <a:pt x="237417" y="87781"/>
                  </a:moveTo>
                  <a:lnTo>
                    <a:pt x="237417" y="93717"/>
                  </a:lnTo>
                  <a:lnTo>
                    <a:pt x="231481" y="93717"/>
                  </a:lnTo>
                  <a:lnTo>
                    <a:pt x="231481" y="87781"/>
                  </a:lnTo>
                  <a:close/>
                  <a:moveTo>
                    <a:pt x="243664" y="87781"/>
                  </a:moveTo>
                  <a:lnTo>
                    <a:pt x="243664" y="93717"/>
                  </a:lnTo>
                  <a:lnTo>
                    <a:pt x="237729" y="93717"/>
                  </a:lnTo>
                  <a:lnTo>
                    <a:pt x="237729" y="87781"/>
                  </a:lnTo>
                  <a:close/>
                  <a:moveTo>
                    <a:pt x="249911" y="87781"/>
                  </a:moveTo>
                  <a:lnTo>
                    <a:pt x="249911" y="93717"/>
                  </a:lnTo>
                  <a:lnTo>
                    <a:pt x="243977" y="93717"/>
                  </a:lnTo>
                  <a:lnTo>
                    <a:pt x="243977" y="87781"/>
                  </a:lnTo>
                  <a:close/>
                  <a:moveTo>
                    <a:pt x="256161" y="87781"/>
                  </a:moveTo>
                  <a:lnTo>
                    <a:pt x="256161" y="93717"/>
                  </a:lnTo>
                  <a:lnTo>
                    <a:pt x="250225" y="93717"/>
                  </a:lnTo>
                  <a:lnTo>
                    <a:pt x="250225" y="87781"/>
                  </a:lnTo>
                  <a:close/>
                  <a:moveTo>
                    <a:pt x="262409" y="87781"/>
                  </a:moveTo>
                  <a:lnTo>
                    <a:pt x="262409" y="93717"/>
                  </a:lnTo>
                  <a:lnTo>
                    <a:pt x="256474" y="93717"/>
                  </a:lnTo>
                  <a:lnTo>
                    <a:pt x="256474" y="87781"/>
                  </a:lnTo>
                  <a:close/>
                  <a:moveTo>
                    <a:pt x="268656" y="87781"/>
                  </a:moveTo>
                  <a:lnTo>
                    <a:pt x="268656" y="93717"/>
                  </a:lnTo>
                  <a:lnTo>
                    <a:pt x="262721" y="93717"/>
                  </a:lnTo>
                  <a:lnTo>
                    <a:pt x="262721" y="87781"/>
                  </a:lnTo>
                  <a:close/>
                  <a:moveTo>
                    <a:pt x="274904" y="87781"/>
                  </a:moveTo>
                  <a:lnTo>
                    <a:pt x="274904" y="93717"/>
                  </a:lnTo>
                  <a:lnTo>
                    <a:pt x="268968" y="93717"/>
                  </a:lnTo>
                  <a:lnTo>
                    <a:pt x="268968" y="87781"/>
                  </a:lnTo>
                  <a:close/>
                  <a:moveTo>
                    <a:pt x="6251" y="94028"/>
                  </a:moveTo>
                  <a:lnTo>
                    <a:pt x="6251" y="99964"/>
                  </a:lnTo>
                  <a:lnTo>
                    <a:pt x="315" y="99964"/>
                  </a:lnTo>
                  <a:lnTo>
                    <a:pt x="315" y="94028"/>
                  </a:lnTo>
                  <a:close/>
                  <a:moveTo>
                    <a:pt x="12498" y="94028"/>
                  </a:moveTo>
                  <a:lnTo>
                    <a:pt x="12498" y="99964"/>
                  </a:lnTo>
                  <a:lnTo>
                    <a:pt x="6562" y="99964"/>
                  </a:lnTo>
                  <a:lnTo>
                    <a:pt x="6562" y="94028"/>
                  </a:lnTo>
                  <a:close/>
                  <a:moveTo>
                    <a:pt x="18745" y="94028"/>
                  </a:moveTo>
                  <a:lnTo>
                    <a:pt x="18745" y="99964"/>
                  </a:lnTo>
                  <a:lnTo>
                    <a:pt x="12810" y="99964"/>
                  </a:lnTo>
                  <a:lnTo>
                    <a:pt x="12810" y="94028"/>
                  </a:lnTo>
                  <a:close/>
                  <a:moveTo>
                    <a:pt x="24992" y="94028"/>
                  </a:moveTo>
                  <a:lnTo>
                    <a:pt x="24992" y="99964"/>
                  </a:lnTo>
                  <a:lnTo>
                    <a:pt x="19058" y="99964"/>
                  </a:lnTo>
                  <a:lnTo>
                    <a:pt x="19058" y="94028"/>
                  </a:lnTo>
                  <a:close/>
                  <a:moveTo>
                    <a:pt x="31242" y="94028"/>
                  </a:moveTo>
                  <a:lnTo>
                    <a:pt x="31242" y="99964"/>
                  </a:lnTo>
                  <a:lnTo>
                    <a:pt x="25305" y="99964"/>
                  </a:lnTo>
                  <a:lnTo>
                    <a:pt x="25305" y="94028"/>
                  </a:lnTo>
                  <a:close/>
                  <a:moveTo>
                    <a:pt x="37489" y="94028"/>
                  </a:moveTo>
                  <a:lnTo>
                    <a:pt x="37489" y="99964"/>
                  </a:lnTo>
                  <a:lnTo>
                    <a:pt x="31553" y="99964"/>
                  </a:lnTo>
                  <a:lnTo>
                    <a:pt x="31553" y="94028"/>
                  </a:lnTo>
                  <a:close/>
                  <a:moveTo>
                    <a:pt x="43737" y="94028"/>
                  </a:moveTo>
                  <a:lnTo>
                    <a:pt x="43737" y="99964"/>
                  </a:lnTo>
                  <a:lnTo>
                    <a:pt x="37802" y="99964"/>
                  </a:lnTo>
                  <a:lnTo>
                    <a:pt x="37802" y="94028"/>
                  </a:lnTo>
                  <a:close/>
                  <a:moveTo>
                    <a:pt x="49985" y="94028"/>
                  </a:moveTo>
                  <a:lnTo>
                    <a:pt x="49985" y="99964"/>
                  </a:lnTo>
                  <a:lnTo>
                    <a:pt x="44049" y="99964"/>
                  </a:lnTo>
                  <a:lnTo>
                    <a:pt x="44049" y="94028"/>
                  </a:lnTo>
                  <a:close/>
                  <a:moveTo>
                    <a:pt x="56232" y="94028"/>
                  </a:moveTo>
                  <a:lnTo>
                    <a:pt x="56232" y="99964"/>
                  </a:lnTo>
                  <a:lnTo>
                    <a:pt x="50296" y="99964"/>
                  </a:lnTo>
                  <a:lnTo>
                    <a:pt x="50296" y="94028"/>
                  </a:lnTo>
                  <a:close/>
                  <a:moveTo>
                    <a:pt x="62480" y="94028"/>
                  </a:moveTo>
                  <a:lnTo>
                    <a:pt x="62480" y="99964"/>
                  </a:lnTo>
                  <a:lnTo>
                    <a:pt x="56545" y="99964"/>
                  </a:lnTo>
                  <a:lnTo>
                    <a:pt x="56545" y="94028"/>
                  </a:lnTo>
                  <a:close/>
                  <a:moveTo>
                    <a:pt x="68727" y="94028"/>
                  </a:moveTo>
                  <a:lnTo>
                    <a:pt x="68727" y="99964"/>
                  </a:lnTo>
                  <a:lnTo>
                    <a:pt x="62792" y="99964"/>
                  </a:lnTo>
                  <a:lnTo>
                    <a:pt x="62792" y="94028"/>
                  </a:lnTo>
                  <a:close/>
                  <a:moveTo>
                    <a:pt x="74975" y="94028"/>
                  </a:moveTo>
                  <a:lnTo>
                    <a:pt x="74975" y="99964"/>
                  </a:lnTo>
                  <a:lnTo>
                    <a:pt x="69039" y="99964"/>
                  </a:lnTo>
                  <a:lnTo>
                    <a:pt x="69039" y="94028"/>
                  </a:lnTo>
                  <a:close/>
                  <a:moveTo>
                    <a:pt x="81223" y="94028"/>
                  </a:moveTo>
                  <a:lnTo>
                    <a:pt x="81223" y="99964"/>
                  </a:lnTo>
                  <a:lnTo>
                    <a:pt x="75286" y="99964"/>
                  </a:lnTo>
                  <a:lnTo>
                    <a:pt x="75286" y="94028"/>
                  </a:lnTo>
                  <a:close/>
                  <a:moveTo>
                    <a:pt x="87470" y="94028"/>
                  </a:moveTo>
                  <a:lnTo>
                    <a:pt x="87470" y="99964"/>
                  </a:lnTo>
                  <a:lnTo>
                    <a:pt x="81535" y="99964"/>
                  </a:lnTo>
                  <a:lnTo>
                    <a:pt x="81535" y="94028"/>
                  </a:lnTo>
                  <a:close/>
                  <a:moveTo>
                    <a:pt x="93718" y="94028"/>
                  </a:moveTo>
                  <a:lnTo>
                    <a:pt x="93718" y="99964"/>
                  </a:lnTo>
                  <a:lnTo>
                    <a:pt x="87784" y="99964"/>
                  </a:lnTo>
                  <a:lnTo>
                    <a:pt x="87784" y="94028"/>
                  </a:lnTo>
                  <a:close/>
                  <a:moveTo>
                    <a:pt x="99967" y="94028"/>
                  </a:moveTo>
                  <a:lnTo>
                    <a:pt x="99967" y="99964"/>
                  </a:lnTo>
                  <a:lnTo>
                    <a:pt x="94031" y="99964"/>
                  </a:lnTo>
                  <a:lnTo>
                    <a:pt x="94031" y="94028"/>
                  </a:lnTo>
                  <a:close/>
                  <a:moveTo>
                    <a:pt x="106214" y="94029"/>
                  </a:moveTo>
                  <a:lnTo>
                    <a:pt x="106214" y="99964"/>
                  </a:lnTo>
                  <a:lnTo>
                    <a:pt x="100278" y="99964"/>
                  </a:lnTo>
                  <a:lnTo>
                    <a:pt x="100278" y="94029"/>
                  </a:lnTo>
                  <a:close/>
                  <a:moveTo>
                    <a:pt x="112461" y="94029"/>
                  </a:moveTo>
                  <a:lnTo>
                    <a:pt x="112461" y="99964"/>
                  </a:lnTo>
                  <a:lnTo>
                    <a:pt x="106527" y="99964"/>
                  </a:lnTo>
                  <a:lnTo>
                    <a:pt x="106527" y="94029"/>
                  </a:lnTo>
                  <a:close/>
                  <a:moveTo>
                    <a:pt x="118710" y="94029"/>
                  </a:moveTo>
                  <a:lnTo>
                    <a:pt x="118710" y="99964"/>
                  </a:lnTo>
                  <a:lnTo>
                    <a:pt x="112774" y="99964"/>
                  </a:lnTo>
                  <a:lnTo>
                    <a:pt x="112774" y="94029"/>
                  </a:lnTo>
                  <a:close/>
                  <a:moveTo>
                    <a:pt x="124957" y="94029"/>
                  </a:moveTo>
                  <a:lnTo>
                    <a:pt x="124957" y="99964"/>
                  </a:lnTo>
                  <a:lnTo>
                    <a:pt x="119021" y="99964"/>
                  </a:lnTo>
                  <a:lnTo>
                    <a:pt x="119021" y="94029"/>
                  </a:lnTo>
                  <a:close/>
                  <a:moveTo>
                    <a:pt x="131204" y="94029"/>
                  </a:moveTo>
                  <a:lnTo>
                    <a:pt x="131204" y="99964"/>
                  </a:lnTo>
                  <a:lnTo>
                    <a:pt x="125270" y="99964"/>
                  </a:lnTo>
                  <a:lnTo>
                    <a:pt x="125270" y="94029"/>
                  </a:lnTo>
                  <a:close/>
                  <a:moveTo>
                    <a:pt x="137451" y="94029"/>
                  </a:moveTo>
                  <a:lnTo>
                    <a:pt x="137451" y="99964"/>
                  </a:lnTo>
                  <a:lnTo>
                    <a:pt x="131517" y="99964"/>
                  </a:lnTo>
                  <a:lnTo>
                    <a:pt x="131517" y="94029"/>
                  </a:lnTo>
                  <a:close/>
                  <a:moveTo>
                    <a:pt x="143702" y="94029"/>
                  </a:moveTo>
                  <a:lnTo>
                    <a:pt x="143702" y="99964"/>
                  </a:lnTo>
                  <a:lnTo>
                    <a:pt x="137766" y="99964"/>
                  </a:lnTo>
                  <a:lnTo>
                    <a:pt x="137766" y="94029"/>
                  </a:lnTo>
                  <a:close/>
                  <a:moveTo>
                    <a:pt x="149949" y="94029"/>
                  </a:moveTo>
                  <a:lnTo>
                    <a:pt x="149949" y="99964"/>
                  </a:lnTo>
                  <a:lnTo>
                    <a:pt x="144015" y="99964"/>
                  </a:lnTo>
                  <a:lnTo>
                    <a:pt x="144015" y="94029"/>
                  </a:lnTo>
                  <a:close/>
                  <a:moveTo>
                    <a:pt x="156196" y="94029"/>
                  </a:moveTo>
                  <a:lnTo>
                    <a:pt x="156196" y="99964"/>
                  </a:lnTo>
                  <a:lnTo>
                    <a:pt x="150262" y="99964"/>
                  </a:lnTo>
                  <a:lnTo>
                    <a:pt x="150262" y="94029"/>
                  </a:lnTo>
                  <a:close/>
                  <a:moveTo>
                    <a:pt x="162445" y="94028"/>
                  </a:moveTo>
                  <a:lnTo>
                    <a:pt x="162445" y="99964"/>
                  </a:lnTo>
                  <a:lnTo>
                    <a:pt x="156509" y="99964"/>
                  </a:lnTo>
                  <a:lnTo>
                    <a:pt x="156509" y="94028"/>
                  </a:lnTo>
                  <a:close/>
                  <a:moveTo>
                    <a:pt x="168692" y="94028"/>
                  </a:moveTo>
                  <a:lnTo>
                    <a:pt x="168692" y="99964"/>
                  </a:lnTo>
                  <a:lnTo>
                    <a:pt x="162756" y="99964"/>
                  </a:lnTo>
                  <a:lnTo>
                    <a:pt x="162756" y="94028"/>
                  </a:lnTo>
                  <a:close/>
                  <a:moveTo>
                    <a:pt x="174939" y="94028"/>
                  </a:moveTo>
                  <a:lnTo>
                    <a:pt x="174939" y="99964"/>
                  </a:lnTo>
                  <a:lnTo>
                    <a:pt x="169005" y="99964"/>
                  </a:lnTo>
                  <a:lnTo>
                    <a:pt x="169005" y="94028"/>
                  </a:lnTo>
                  <a:close/>
                  <a:moveTo>
                    <a:pt x="181186" y="94028"/>
                  </a:moveTo>
                  <a:lnTo>
                    <a:pt x="181186" y="99964"/>
                  </a:lnTo>
                  <a:lnTo>
                    <a:pt x="175252" y="99964"/>
                  </a:lnTo>
                  <a:lnTo>
                    <a:pt x="175252" y="94028"/>
                  </a:lnTo>
                  <a:close/>
                  <a:moveTo>
                    <a:pt x="187435" y="94028"/>
                  </a:moveTo>
                  <a:lnTo>
                    <a:pt x="187435" y="99964"/>
                  </a:lnTo>
                  <a:lnTo>
                    <a:pt x="181499" y="99964"/>
                  </a:lnTo>
                  <a:lnTo>
                    <a:pt x="181499" y="94028"/>
                  </a:lnTo>
                  <a:close/>
                  <a:moveTo>
                    <a:pt x="193684" y="94028"/>
                  </a:moveTo>
                  <a:lnTo>
                    <a:pt x="193684" y="99964"/>
                  </a:lnTo>
                  <a:lnTo>
                    <a:pt x="187749" y="99964"/>
                  </a:lnTo>
                  <a:lnTo>
                    <a:pt x="187749" y="94028"/>
                  </a:lnTo>
                  <a:close/>
                  <a:moveTo>
                    <a:pt x="199931" y="94028"/>
                  </a:moveTo>
                  <a:lnTo>
                    <a:pt x="199931" y="99964"/>
                  </a:lnTo>
                  <a:lnTo>
                    <a:pt x="193996" y="99964"/>
                  </a:lnTo>
                  <a:lnTo>
                    <a:pt x="193996" y="94028"/>
                  </a:lnTo>
                  <a:close/>
                  <a:moveTo>
                    <a:pt x="206180" y="94028"/>
                  </a:moveTo>
                  <a:lnTo>
                    <a:pt x="206180" y="99964"/>
                  </a:lnTo>
                  <a:lnTo>
                    <a:pt x="200244" y="99964"/>
                  </a:lnTo>
                  <a:lnTo>
                    <a:pt x="200244" y="94028"/>
                  </a:lnTo>
                  <a:close/>
                  <a:moveTo>
                    <a:pt x="212427" y="94028"/>
                  </a:moveTo>
                  <a:lnTo>
                    <a:pt x="212427" y="99964"/>
                  </a:lnTo>
                  <a:lnTo>
                    <a:pt x="206491" y="99964"/>
                  </a:lnTo>
                  <a:lnTo>
                    <a:pt x="206491" y="94028"/>
                  </a:lnTo>
                  <a:close/>
                  <a:moveTo>
                    <a:pt x="218674" y="94028"/>
                  </a:moveTo>
                  <a:lnTo>
                    <a:pt x="218674" y="99964"/>
                  </a:lnTo>
                  <a:lnTo>
                    <a:pt x="212739" y="99964"/>
                  </a:lnTo>
                  <a:lnTo>
                    <a:pt x="212739" y="94028"/>
                  </a:lnTo>
                  <a:close/>
                  <a:moveTo>
                    <a:pt x="224921" y="94029"/>
                  </a:moveTo>
                  <a:lnTo>
                    <a:pt x="224921" y="99964"/>
                  </a:lnTo>
                  <a:lnTo>
                    <a:pt x="218987" y="99964"/>
                  </a:lnTo>
                  <a:lnTo>
                    <a:pt x="218987" y="94029"/>
                  </a:lnTo>
                  <a:close/>
                  <a:moveTo>
                    <a:pt x="231170" y="94029"/>
                  </a:moveTo>
                  <a:lnTo>
                    <a:pt x="231170" y="99964"/>
                  </a:lnTo>
                  <a:lnTo>
                    <a:pt x="225234" y="99964"/>
                  </a:lnTo>
                  <a:lnTo>
                    <a:pt x="225234" y="94029"/>
                  </a:lnTo>
                  <a:close/>
                  <a:moveTo>
                    <a:pt x="237417" y="94029"/>
                  </a:moveTo>
                  <a:lnTo>
                    <a:pt x="237417" y="99964"/>
                  </a:lnTo>
                  <a:lnTo>
                    <a:pt x="231481" y="99964"/>
                  </a:lnTo>
                  <a:lnTo>
                    <a:pt x="231481" y="94029"/>
                  </a:lnTo>
                  <a:close/>
                  <a:moveTo>
                    <a:pt x="243664" y="94029"/>
                  </a:moveTo>
                  <a:lnTo>
                    <a:pt x="243664" y="99964"/>
                  </a:lnTo>
                  <a:lnTo>
                    <a:pt x="237729" y="99964"/>
                  </a:lnTo>
                  <a:lnTo>
                    <a:pt x="237729" y="94029"/>
                  </a:lnTo>
                  <a:close/>
                  <a:moveTo>
                    <a:pt x="249911" y="94029"/>
                  </a:moveTo>
                  <a:lnTo>
                    <a:pt x="249911" y="99964"/>
                  </a:lnTo>
                  <a:lnTo>
                    <a:pt x="243977" y="99964"/>
                  </a:lnTo>
                  <a:lnTo>
                    <a:pt x="243977" y="94029"/>
                  </a:lnTo>
                  <a:close/>
                  <a:moveTo>
                    <a:pt x="256161" y="94029"/>
                  </a:moveTo>
                  <a:lnTo>
                    <a:pt x="256161" y="99964"/>
                  </a:lnTo>
                  <a:lnTo>
                    <a:pt x="250225" y="99964"/>
                  </a:lnTo>
                  <a:lnTo>
                    <a:pt x="250225" y="94029"/>
                  </a:lnTo>
                  <a:close/>
                  <a:moveTo>
                    <a:pt x="262409" y="94029"/>
                  </a:moveTo>
                  <a:lnTo>
                    <a:pt x="262409" y="99964"/>
                  </a:lnTo>
                  <a:lnTo>
                    <a:pt x="256474" y="99964"/>
                  </a:lnTo>
                  <a:lnTo>
                    <a:pt x="256474" y="94029"/>
                  </a:lnTo>
                  <a:close/>
                  <a:moveTo>
                    <a:pt x="268656" y="94029"/>
                  </a:moveTo>
                  <a:lnTo>
                    <a:pt x="268656" y="99964"/>
                  </a:lnTo>
                  <a:lnTo>
                    <a:pt x="262721" y="99964"/>
                  </a:lnTo>
                  <a:lnTo>
                    <a:pt x="262721" y="94029"/>
                  </a:lnTo>
                  <a:close/>
                  <a:moveTo>
                    <a:pt x="274904" y="94029"/>
                  </a:moveTo>
                  <a:lnTo>
                    <a:pt x="274904" y="99964"/>
                  </a:lnTo>
                  <a:lnTo>
                    <a:pt x="268968" y="99964"/>
                  </a:lnTo>
                  <a:lnTo>
                    <a:pt x="268968" y="94029"/>
                  </a:lnTo>
                  <a:close/>
                  <a:moveTo>
                    <a:pt x="6251" y="100276"/>
                  </a:moveTo>
                  <a:lnTo>
                    <a:pt x="6251" y="106211"/>
                  </a:lnTo>
                  <a:lnTo>
                    <a:pt x="315" y="106211"/>
                  </a:lnTo>
                  <a:lnTo>
                    <a:pt x="315" y="100276"/>
                  </a:lnTo>
                  <a:close/>
                  <a:moveTo>
                    <a:pt x="12498" y="100276"/>
                  </a:moveTo>
                  <a:lnTo>
                    <a:pt x="12498" y="106211"/>
                  </a:lnTo>
                  <a:lnTo>
                    <a:pt x="6562" y="106211"/>
                  </a:lnTo>
                  <a:lnTo>
                    <a:pt x="6562" y="100276"/>
                  </a:lnTo>
                  <a:close/>
                  <a:moveTo>
                    <a:pt x="18745" y="100276"/>
                  </a:moveTo>
                  <a:lnTo>
                    <a:pt x="18745" y="106211"/>
                  </a:lnTo>
                  <a:lnTo>
                    <a:pt x="12810" y="106211"/>
                  </a:lnTo>
                  <a:lnTo>
                    <a:pt x="12810" y="100276"/>
                  </a:lnTo>
                  <a:close/>
                  <a:moveTo>
                    <a:pt x="24992" y="100276"/>
                  </a:moveTo>
                  <a:lnTo>
                    <a:pt x="24992" y="106211"/>
                  </a:lnTo>
                  <a:lnTo>
                    <a:pt x="19058" y="106211"/>
                  </a:lnTo>
                  <a:lnTo>
                    <a:pt x="19058" y="100276"/>
                  </a:lnTo>
                  <a:close/>
                  <a:moveTo>
                    <a:pt x="31242" y="100276"/>
                  </a:moveTo>
                  <a:lnTo>
                    <a:pt x="31242" y="106211"/>
                  </a:lnTo>
                  <a:lnTo>
                    <a:pt x="25305" y="106211"/>
                  </a:lnTo>
                  <a:lnTo>
                    <a:pt x="25305" y="100276"/>
                  </a:lnTo>
                  <a:close/>
                  <a:moveTo>
                    <a:pt x="37489" y="100276"/>
                  </a:moveTo>
                  <a:lnTo>
                    <a:pt x="37489" y="106211"/>
                  </a:lnTo>
                  <a:lnTo>
                    <a:pt x="31553" y="106211"/>
                  </a:lnTo>
                  <a:lnTo>
                    <a:pt x="31553" y="100276"/>
                  </a:lnTo>
                  <a:close/>
                  <a:moveTo>
                    <a:pt x="43737" y="100276"/>
                  </a:moveTo>
                  <a:lnTo>
                    <a:pt x="43737" y="106211"/>
                  </a:lnTo>
                  <a:lnTo>
                    <a:pt x="37802" y="106211"/>
                  </a:lnTo>
                  <a:lnTo>
                    <a:pt x="37802" y="100276"/>
                  </a:lnTo>
                  <a:close/>
                  <a:moveTo>
                    <a:pt x="49985" y="100276"/>
                  </a:moveTo>
                  <a:lnTo>
                    <a:pt x="49985" y="106211"/>
                  </a:lnTo>
                  <a:lnTo>
                    <a:pt x="44049" y="106211"/>
                  </a:lnTo>
                  <a:lnTo>
                    <a:pt x="44049" y="100276"/>
                  </a:lnTo>
                  <a:close/>
                  <a:moveTo>
                    <a:pt x="56232" y="100276"/>
                  </a:moveTo>
                  <a:lnTo>
                    <a:pt x="56232" y="106211"/>
                  </a:lnTo>
                  <a:lnTo>
                    <a:pt x="50296" y="106211"/>
                  </a:lnTo>
                  <a:lnTo>
                    <a:pt x="50296" y="100276"/>
                  </a:lnTo>
                  <a:close/>
                  <a:moveTo>
                    <a:pt x="62480" y="100276"/>
                  </a:moveTo>
                  <a:lnTo>
                    <a:pt x="62480" y="106211"/>
                  </a:lnTo>
                  <a:lnTo>
                    <a:pt x="56545" y="106211"/>
                  </a:lnTo>
                  <a:lnTo>
                    <a:pt x="56545" y="100276"/>
                  </a:lnTo>
                  <a:close/>
                  <a:moveTo>
                    <a:pt x="68727" y="100276"/>
                  </a:moveTo>
                  <a:lnTo>
                    <a:pt x="68727" y="106211"/>
                  </a:lnTo>
                  <a:lnTo>
                    <a:pt x="62792" y="106211"/>
                  </a:lnTo>
                  <a:lnTo>
                    <a:pt x="62792" y="100276"/>
                  </a:lnTo>
                  <a:close/>
                  <a:moveTo>
                    <a:pt x="74975" y="100276"/>
                  </a:moveTo>
                  <a:lnTo>
                    <a:pt x="74975" y="106211"/>
                  </a:lnTo>
                  <a:lnTo>
                    <a:pt x="69039" y="106211"/>
                  </a:lnTo>
                  <a:lnTo>
                    <a:pt x="69039" y="100276"/>
                  </a:lnTo>
                  <a:close/>
                  <a:moveTo>
                    <a:pt x="81223" y="100276"/>
                  </a:moveTo>
                  <a:lnTo>
                    <a:pt x="81223" y="106211"/>
                  </a:lnTo>
                  <a:lnTo>
                    <a:pt x="75286" y="106211"/>
                  </a:lnTo>
                  <a:lnTo>
                    <a:pt x="75286" y="100276"/>
                  </a:lnTo>
                  <a:close/>
                  <a:moveTo>
                    <a:pt x="87470" y="100276"/>
                  </a:moveTo>
                  <a:lnTo>
                    <a:pt x="87470" y="106211"/>
                  </a:lnTo>
                  <a:lnTo>
                    <a:pt x="81535" y="106211"/>
                  </a:lnTo>
                  <a:lnTo>
                    <a:pt x="81535" y="100276"/>
                  </a:lnTo>
                  <a:close/>
                  <a:moveTo>
                    <a:pt x="93718" y="100276"/>
                  </a:moveTo>
                  <a:lnTo>
                    <a:pt x="93718" y="106211"/>
                  </a:lnTo>
                  <a:lnTo>
                    <a:pt x="87784" y="106211"/>
                  </a:lnTo>
                  <a:lnTo>
                    <a:pt x="87784" y="100276"/>
                  </a:lnTo>
                  <a:close/>
                  <a:moveTo>
                    <a:pt x="99967" y="100276"/>
                  </a:moveTo>
                  <a:lnTo>
                    <a:pt x="99967" y="106211"/>
                  </a:lnTo>
                  <a:lnTo>
                    <a:pt x="94031" y="106211"/>
                  </a:lnTo>
                  <a:lnTo>
                    <a:pt x="94031" y="100276"/>
                  </a:lnTo>
                  <a:close/>
                  <a:moveTo>
                    <a:pt x="106214" y="100276"/>
                  </a:moveTo>
                  <a:lnTo>
                    <a:pt x="106214" y="106211"/>
                  </a:lnTo>
                  <a:lnTo>
                    <a:pt x="100278" y="106211"/>
                  </a:lnTo>
                  <a:lnTo>
                    <a:pt x="100278" y="100276"/>
                  </a:lnTo>
                  <a:close/>
                  <a:moveTo>
                    <a:pt x="112461" y="100276"/>
                  </a:moveTo>
                  <a:lnTo>
                    <a:pt x="112461" y="106211"/>
                  </a:lnTo>
                  <a:lnTo>
                    <a:pt x="106527" y="106211"/>
                  </a:lnTo>
                  <a:lnTo>
                    <a:pt x="106527" y="100276"/>
                  </a:lnTo>
                  <a:close/>
                  <a:moveTo>
                    <a:pt x="118710" y="100276"/>
                  </a:moveTo>
                  <a:lnTo>
                    <a:pt x="118710" y="106211"/>
                  </a:lnTo>
                  <a:lnTo>
                    <a:pt x="112774" y="106211"/>
                  </a:lnTo>
                  <a:lnTo>
                    <a:pt x="112774" y="100276"/>
                  </a:lnTo>
                  <a:close/>
                  <a:moveTo>
                    <a:pt x="124957" y="100276"/>
                  </a:moveTo>
                  <a:lnTo>
                    <a:pt x="124957" y="106211"/>
                  </a:lnTo>
                  <a:lnTo>
                    <a:pt x="119021" y="106211"/>
                  </a:lnTo>
                  <a:lnTo>
                    <a:pt x="119021" y="100276"/>
                  </a:lnTo>
                  <a:close/>
                  <a:moveTo>
                    <a:pt x="131204" y="100276"/>
                  </a:moveTo>
                  <a:lnTo>
                    <a:pt x="131204" y="106211"/>
                  </a:lnTo>
                  <a:lnTo>
                    <a:pt x="125270" y="106211"/>
                  </a:lnTo>
                  <a:lnTo>
                    <a:pt x="125270" y="100276"/>
                  </a:lnTo>
                  <a:close/>
                  <a:moveTo>
                    <a:pt x="137451" y="100276"/>
                  </a:moveTo>
                  <a:lnTo>
                    <a:pt x="137451" y="106211"/>
                  </a:lnTo>
                  <a:lnTo>
                    <a:pt x="131517" y="106211"/>
                  </a:lnTo>
                  <a:lnTo>
                    <a:pt x="131517" y="100276"/>
                  </a:lnTo>
                  <a:close/>
                  <a:moveTo>
                    <a:pt x="143702" y="100276"/>
                  </a:moveTo>
                  <a:lnTo>
                    <a:pt x="143702" y="106211"/>
                  </a:lnTo>
                  <a:lnTo>
                    <a:pt x="137766" y="106211"/>
                  </a:lnTo>
                  <a:lnTo>
                    <a:pt x="137766" y="100276"/>
                  </a:lnTo>
                  <a:close/>
                  <a:moveTo>
                    <a:pt x="149949" y="100276"/>
                  </a:moveTo>
                  <a:lnTo>
                    <a:pt x="149949" y="106211"/>
                  </a:lnTo>
                  <a:lnTo>
                    <a:pt x="144015" y="106211"/>
                  </a:lnTo>
                  <a:lnTo>
                    <a:pt x="144015" y="100276"/>
                  </a:lnTo>
                  <a:close/>
                  <a:moveTo>
                    <a:pt x="156196" y="100276"/>
                  </a:moveTo>
                  <a:lnTo>
                    <a:pt x="156196" y="106211"/>
                  </a:lnTo>
                  <a:lnTo>
                    <a:pt x="150262" y="106211"/>
                  </a:lnTo>
                  <a:lnTo>
                    <a:pt x="150262" y="100276"/>
                  </a:lnTo>
                  <a:close/>
                  <a:moveTo>
                    <a:pt x="162445" y="100276"/>
                  </a:moveTo>
                  <a:lnTo>
                    <a:pt x="162445" y="106211"/>
                  </a:lnTo>
                  <a:lnTo>
                    <a:pt x="156509" y="106211"/>
                  </a:lnTo>
                  <a:lnTo>
                    <a:pt x="156509" y="100276"/>
                  </a:lnTo>
                  <a:close/>
                  <a:moveTo>
                    <a:pt x="168692" y="100276"/>
                  </a:moveTo>
                  <a:lnTo>
                    <a:pt x="168692" y="106211"/>
                  </a:lnTo>
                  <a:lnTo>
                    <a:pt x="162756" y="106211"/>
                  </a:lnTo>
                  <a:lnTo>
                    <a:pt x="162756" y="100276"/>
                  </a:lnTo>
                  <a:close/>
                  <a:moveTo>
                    <a:pt x="174939" y="100276"/>
                  </a:moveTo>
                  <a:lnTo>
                    <a:pt x="174939" y="106211"/>
                  </a:lnTo>
                  <a:lnTo>
                    <a:pt x="169005" y="106211"/>
                  </a:lnTo>
                  <a:lnTo>
                    <a:pt x="169005" y="100276"/>
                  </a:lnTo>
                  <a:close/>
                  <a:moveTo>
                    <a:pt x="181186" y="100276"/>
                  </a:moveTo>
                  <a:lnTo>
                    <a:pt x="181186" y="106211"/>
                  </a:lnTo>
                  <a:lnTo>
                    <a:pt x="175252" y="106211"/>
                  </a:lnTo>
                  <a:lnTo>
                    <a:pt x="175252" y="100276"/>
                  </a:lnTo>
                  <a:close/>
                  <a:moveTo>
                    <a:pt x="187435" y="100276"/>
                  </a:moveTo>
                  <a:lnTo>
                    <a:pt x="187435" y="106211"/>
                  </a:lnTo>
                  <a:lnTo>
                    <a:pt x="181499" y="106211"/>
                  </a:lnTo>
                  <a:lnTo>
                    <a:pt x="181499" y="100276"/>
                  </a:lnTo>
                  <a:close/>
                  <a:moveTo>
                    <a:pt x="193684" y="100276"/>
                  </a:moveTo>
                  <a:lnTo>
                    <a:pt x="193684" y="106211"/>
                  </a:lnTo>
                  <a:lnTo>
                    <a:pt x="187749" y="106211"/>
                  </a:lnTo>
                  <a:lnTo>
                    <a:pt x="187749" y="100276"/>
                  </a:lnTo>
                  <a:close/>
                  <a:moveTo>
                    <a:pt x="199931" y="100276"/>
                  </a:moveTo>
                  <a:lnTo>
                    <a:pt x="199931" y="106211"/>
                  </a:lnTo>
                  <a:lnTo>
                    <a:pt x="193996" y="106211"/>
                  </a:lnTo>
                  <a:lnTo>
                    <a:pt x="193996" y="100276"/>
                  </a:lnTo>
                  <a:close/>
                  <a:moveTo>
                    <a:pt x="206180" y="100276"/>
                  </a:moveTo>
                  <a:lnTo>
                    <a:pt x="206180" y="106211"/>
                  </a:lnTo>
                  <a:lnTo>
                    <a:pt x="200244" y="106211"/>
                  </a:lnTo>
                  <a:lnTo>
                    <a:pt x="200244" y="100276"/>
                  </a:lnTo>
                  <a:close/>
                  <a:moveTo>
                    <a:pt x="212427" y="100276"/>
                  </a:moveTo>
                  <a:lnTo>
                    <a:pt x="212427" y="106211"/>
                  </a:lnTo>
                  <a:lnTo>
                    <a:pt x="206491" y="106211"/>
                  </a:lnTo>
                  <a:lnTo>
                    <a:pt x="206491" y="100276"/>
                  </a:lnTo>
                  <a:close/>
                  <a:moveTo>
                    <a:pt x="218674" y="100276"/>
                  </a:moveTo>
                  <a:lnTo>
                    <a:pt x="218674" y="106211"/>
                  </a:lnTo>
                  <a:lnTo>
                    <a:pt x="212739" y="106211"/>
                  </a:lnTo>
                  <a:lnTo>
                    <a:pt x="212739" y="100276"/>
                  </a:lnTo>
                  <a:close/>
                  <a:moveTo>
                    <a:pt x="224921" y="100276"/>
                  </a:moveTo>
                  <a:lnTo>
                    <a:pt x="224921" y="106211"/>
                  </a:lnTo>
                  <a:lnTo>
                    <a:pt x="218987" y="106211"/>
                  </a:lnTo>
                  <a:lnTo>
                    <a:pt x="218987" y="100276"/>
                  </a:lnTo>
                  <a:close/>
                  <a:moveTo>
                    <a:pt x="231170" y="100276"/>
                  </a:moveTo>
                  <a:lnTo>
                    <a:pt x="231170" y="106211"/>
                  </a:lnTo>
                  <a:lnTo>
                    <a:pt x="225234" y="106211"/>
                  </a:lnTo>
                  <a:lnTo>
                    <a:pt x="225234" y="100276"/>
                  </a:lnTo>
                  <a:close/>
                  <a:moveTo>
                    <a:pt x="237417" y="100276"/>
                  </a:moveTo>
                  <a:lnTo>
                    <a:pt x="237417" y="106211"/>
                  </a:lnTo>
                  <a:lnTo>
                    <a:pt x="231481" y="106211"/>
                  </a:lnTo>
                  <a:lnTo>
                    <a:pt x="231481" y="100276"/>
                  </a:lnTo>
                  <a:close/>
                  <a:moveTo>
                    <a:pt x="243664" y="100276"/>
                  </a:moveTo>
                  <a:lnTo>
                    <a:pt x="243664" y="106211"/>
                  </a:lnTo>
                  <a:lnTo>
                    <a:pt x="237729" y="106211"/>
                  </a:lnTo>
                  <a:lnTo>
                    <a:pt x="237729" y="100276"/>
                  </a:lnTo>
                  <a:close/>
                  <a:moveTo>
                    <a:pt x="249911" y="100276"/>
                  </a:moveTo>
                  <a:lnTo>
                    <a:pt x="249911" y="106211"/>
                  </a:lnTo>
                  <a:lnTo>
                    <a:pt x="243977" y="106211"/>
                  </a:lnTo>
                  <a:lnTo>
                    <a:pt x="243977" y="100276"/>
                  </a:lnTo>
                  <a:close/>
                  <a:moveTo>
                    <a:pt x="256161" y="100276"/>
                  </a:moveTo>
                  <a:lnTo>
                    <a:pt x="256161" y="106211"/>
                  </a:lnTo>
                  <a:lnTo>
                    <a:pt x="250225" y="106211"/>
                  </a:lnTo>
                  <a:lnTo>
                    <a:pt x="250225" y="100276"/>
                  </a:lnTo>
                  <a:close/>
                  <a:moveTo>
                    <a:pt x="262409" y="100276"/>
                  </a:moveTo>
                  <a:lnTo>
                    <a:pt x="262409" y="106211"/>
                  </a:lnTo>
                  <a:lnTo>
                    <a:pt x="256474" y="106211"/>
                  </a:lnTo>
                  <a:lnTo>
                    <a:pt x="256474" y="100276"/>
                  </a:lnTo>
                  <a:close/>
                  <a:moveTo>
                    <a:pt x="268656" y="100276"/>
                  </a:moveTo>
                  <a:lnTo>
                    <a:pt x="268656" y="106211"/>
                  </a:lnTo>
                  <a:lnTo>
                    <a:pt x="262721" y="106211"/>
                  </a:lnTo>
                  <a:lnTo>
                    <a:pt x="262721" y="100276"/>
                  </a:lnTo>
                  <a:close/>
                  <a:moveTo>
                    <a:pt x="274904" y="100276"/>
                  </a:moveTo>
                  <a:lnTo>
                    <a:pt x="274904" y="106211"/>
                  </a:lnTo>
                  <a:lnTo>
                    <a:pt x="268968" y="106211"/>
                  </a:lnTo>
                  <a:lnTo>
                    <a:pt x="268968" y="100276"/>
                  </a:lnTo>
                  <a:close/>
                  <a:moveTo>
                    <a:pt x="6251" y="106523"/>
                  </a:moveTo>
                  <a:lnTo>
                    <a:pt x="6251" y="112460"/>
                  </a:lnTo>
                  <a:lnTo>
                    <a:pt x="315" y="112460"/>
                  </a:lnTo>
                  <a:lnTo>
                    <a:pt x="315" y="106523"/>
                  </a:lnTo>
                  <a:close/>
                  <a:moveTo>
                    <a:pt x="12498" y="106523"/>
                  </a:moveTo>
                  <a:lnTo>
                    <a:pt x="12498" y="112460"/>
                  </a:lnTo>
                  <a:lnTo>
                    <a:pt x="6562" y="112460"/>
                  </a:lnTo>
                  <a:lnTo>
                    <a:pt x="6562" y="106523"/>
                  </a:lnTo>
                  <a:close/>
                  <a:moveTo>
                    <a:pt x="18745" y="106523"/>
                  </a:moveTo>
                  <a:lnTo>
                    <a:pt x="18745" y="112460"/>
                  </a:lnTo>
                  <a:lnTo>
                    <a:pt x="12810" y="112460"/>
                  </a:lnTo>
                  <a:lnTo>
                    <a:pt x="12810" y="106523"/>
                  </a:lnTo>
                  <a:close/>
                  <a:moveTo>
                    <a:pt x="24992" y="106523"/>
                  </a:moveTo>
                  <a:lnTo>
                    <a:pt x="24992" y="112460"/>
                  </a:lnTo>
                  <a:lnTo>
                    <a:pt x="19058" y="112460"/>
                  </a:lnTo>
                  <a:lnTo>
                    <a:pt x="19058" y="106523"/>
                  </a:lnTo>
                  <a:close/>
                  <a:moveTo>
                    <a:pt x="31242" y="106523"/>
                  </a:moveTo>
                  <a:lnTo>
                    <a:pt x="31242" y="112460"/>
                  </a:lnTo>
                  <a:lnTo>
                    <a:pt x="25305" y="112460"/>
                  </a:lnTo>
                  <a:lnTo>
                    <a:pt x="25305" y="106523"/>
                  </a:lnTo>
                  <a:close/>
                  <a:moveTo>
                    <a:pt x="37489" y="106523"/>
                  </a:moveTo>
                  <a:lnTo>
                    <a:pt x="37489" y="112460"/>
                  </a:lnTo>
                  <a:lnTo>
                    <a:pt x="31553" y="112460"/>
                  </a:lnTo>
                  <a:lnTo>
                    <a:pt x="31553" y="106523"/>
                  </a:lnTo>
                  <a:close/>
                  <a:moveTo>
                    <a:pt x="43737" y="106523"/>
                  </a:moveTo>
                  <a:lnTo>
                    <a:pt x="43737" y="112460"/>
                  </a:lnTo>
                  <a:lnTo>
                    <a:pt x="37802" y="112460"/>
                  </a:lnTo>
                  <a:lnTo>
                    <a:pt x="37802" y="106523"/>
                  </a:lnTo>
                  <a:close/>
                  <a:moveTo>
                    <a:pt x="49985" y="106523"/>
                  </a:moveTo>
                  <a:lnTo>
                    <a:pt x="49985" y="112460"/>
                  </a:lnTo>
                  <a:lnTo>
                    <a:pt x="44049" y="112460"/>
                  </a:lnTo>
                  <a:lnTo>
                    <a:pt x="44049" y="106523"/>
                  </a:lnTo>
                  <a:close/>
                  <a:moveTo>
                    <a:pt x="56232" y="106523"/>
                  </a:moveTo>
                  <a:lnTo>
                    <a:pt x="56232" y="112460"/>
                  </a:lnTo>
                  <a:lnTo>
                    <a:pt x="50296" y="112460"/>
                  </a:lnTo>
                  <a:lnTo>
                    <a:pt x="50296" y="106523"/>
                  </a:lnTo>
                  <a:close/>
                  <a:moveTo>
                    <a:pt x="62480" y="106523"/>
                  </a:moveTo>
                  <a:lnTo>
                    <a:pt x="62480" y="112460"/>
                  </a:lnTo>
                  <a:lnTo>
                    <a:pt x="56545" y="112460"/>
                  </a:lnTo>
                  <a:lnTo>
                    <a:pt x="56545" y="106523"/>
                  </a:lnTo>
                  <a:close/>
                  <a:moveTo>
                    <a:pt x="68727" y="106523"/>
                  </a:moveTo>
                  <a:lnTo>
                    <a:pt x="68727" y="112460"/>
                  </a:lnTo>
                  <a:lnTo>
                    <a:pt x="62792" y="112460"/>
                  </a:lnTo>
                  <a:lnTo>
                    <a:pt x="62792" y="106523"/>
                  </a:lnTo>
                  <a:close/>
                  <a:moveTo>
                    <a:pt x="74975" y="106523"/>
                  </a:moveTo>
                  <a:lnTo>
                    <a:pt x="74975" y="112460"/>
                  </a:lnTo>
                  <a:lnTo>
                    <a:pt x="69039" y="112460"/>
                  </a:lnTo>
                  <a:lnTo>
                    <a:pt x="69039" y="106523"/>
                  </a:lnTo>
                  <a:close/>
                  <a:moveTo>
                    <a:pt x="81223" y="106523"/>
                  </a:moveTo>
                  <a:lnTo>
                    <a:pt x="81223" y="112460"/>
                  </a:lnTo>
                  <a:lnTo>
                    <a:pt x="75286" y="112460"/>
                  </a:lnTo>
                  <a:lnTo>
                    <a:pt x="75286" y="106523"/>
                  </a:lnTo>
                  <a:close/>
                  <a:moveTo>
                    <a:pt x="87470" y="106523"/>
                  </a:moveTo>
                  <a:lnTo>
                    <a:pt x="87470" y="112460"/>
                  </a:lnTo>
                  <a:lnTo>
                    <a:pt x="81535" y="112460"/>
                  </a:lnTo>
                  <a:lnTo>
                    <a:pt x="81535" y="106523"/>
                  </a:lnTo>
                  <a:close/>
                  <a:moveTo>
                    <a:pt x="93718" y="106523"/>
                  </a:moveTo>
                  <a:lnTo>
                    <a:pt x="93718" y="112460"/>
                  </a:lnTo>
                  <a:lnTo>
                    <a:pt x="87784" y="112460"/>
                  </a:lnTo>
                  <a:lnTo>
                    <a:pt x="87784" y="106523"/>
                  </a:lnTo>
                  <a:close/>
                  <a:moveTo>
                    <a:pt x="99967" y="106523"/>
                  </a:moveTo>
                  <a:lnTo>
                    <a:pt x="99967" y="112460"/>
                  </a:lnTo>
                  <a:lnTo>
                    <a:pt x="94031" y="112460"/>
                  </a:lnTo>
                  <a:lnTo>
                    <a:pt x="94031" y="106523"/>
                  </a:lnTo>
                  <a:close/>
                  <a:moveTo>
                    <a:pt x="106214" y="106523"/>
                  </a:moveTo>
                  <a:lnTo>
                    <a:pt x="106214" y="112460"/>
                  </a:lnTo>
                  <a:lnTo>
                    <a:pt x="100278" y="112460"/>
                  </a:lnTo>
                  <a:lnTo>
                    <a:pt x="100278" y="106523"/>
                  </a:lnTo>
                  <a:close/>
                  <a:moveTo>
                    <a:pt x="112461" y="106523"/>
                  </a:moveTo>
                  <a:lnTo>
                    <a:pt x="112461" y="112460"/>
                  </a:lnTo>
                  <a:lnTo>
                    <a:pt x="106527" y="112460"/>
                  </a:lnTo>
                  <a:lnTo>
                    <a:pt x="106527" y="106523"/>
                  </a:lnTo>
                  <a:close/>
                  <a:moveTo>
                    <a:pt x="118710" y="106523"/>
                  </a:moveTo>
                  <a:lnTo>
                    <a:pt x="118710" y="112460"/>
                  </a:lnTo>
                  <a:lnTo>
                    <a:pt x="112774" y="112460"/>
                  </a:lnTo>
                  <a:lnTo>
                    <a:pt x="112774" y="106523"/>
                  </a:lnTo>
                  <a:close/>
                  <a:moveTo>
                    <a:pt x="124957" y="106523"/>
                  </a:moveTo>
                  <a:lnTo>
                    <a:pt x="124957" y="112460"/>
                  </a:lnTo>
                  <a:lnTo>
                    <a:pt x="119021" y="112460"/>
                  </a:lnTo>
                  <a:lnTo>
                    <a:pt x="119021" y="106523"/>
                  </a:lnTo>
                  <a:close/>
                  <a:moveTo>
                    <a:pt x="131204" y="106523"/>
                  </a:moveTo>
                  <a:lnTo>
                    <a:pt x="131204" y="112460"/>
                  </a:lnTo>
                  <a:lnTo>
                    <a:pt x="125270" y="112460"/>
                  </a:lnTo>
                  <a:lnTo>
                    <a:pt x="125270" y="106523"/>
                  </a:lnTo>
                  <a:close/>
                  <a:moveTo>
                    <a:pt x="137451" y="106523"/>
                  </a:moveTo>
                  <a:lnTo>
                    <a:pt x="137451" y="112460"/>
                  </a:lnTo>
                  <a:lnTo>
                    <a:pt x="131517" y="112460"/>
                  </a:lnTo>
                  <a:lnTo>
                    <a:pt x="131517" y="106523"/>
                  </a:lnTo>
                  <a:close/>
                  <a:moveTo>
                    <a:pt x="143702" y="106523"/>
                  </a:moveTo>
                  <a:lnTo>
                    <a:pt x="143702" y="112460"/>
                  </a:lnTo>
                  <a:lnTo>
                    <a:pt x="137766" y="112460"/>
                  </a:lnTo>
                  <a:lnTo>
                    <a:pt x="137766" y="106523"/>
                  </a:lnTo>
                  <a:close/>
                  <a:moveTo>
                    <a:pt x="149949" y="106523"/>
                  </a:moveTo>
                  <a:lnTo>
                    <a:pt x="149949" y="112460"/>
                  </a:lnTo>
                  <a:lnTo>
                    <a:pt x="144015" y="112460"/>
                  </a:lnTo>
                  <a:lnTo>
                    <a:pt x="144015" y="106523"/>
                  </a:lnTo>
                  <a:close/>
                  <a:moveTo>
                    <a:pt x="156196" y="106523"/>
                  </a:moveTo>
                  <a:lnTo>
                    <a:pt x="156196" y="112460"/>
                  </a:lnTo>
                  <a:lnTo>
                    <a:pt x="150262" y="112460"/>
                  </a:lnTo>
                  <a:lnTo>
                    <a:pt x="150262" y="106523"/>
                  </a:lnTo>
                  <a:close/>
                  <a:moveTo>
                    <a:pt x="162445" y="106523"/>
                  </a:moveTo>
                  <a:lnTo>
                    <a:pt x="162445" y="112460"/>
                  </a:lnTo>
                  <a:lnTo>
                    <a:pt x="156509" y="112460"/>
                  </a:lnTo>
                  <a:lnTo>
                    <a:pt x="156509" y="106523"/>
                  </a:lnTo>
                  <a:close/>
                  <a:moveTo>
                    <a:pt x="168692" y="106523"/>
                  </a:moveTo>
                  <a:lnTo>
                    <a:pt x="168692" y="112460"/>
                  </a:lnTo>
                  <a:lnTo>
                    <a:pt x="162756" y="112460"/>
                  </a:lnTo>
                  <a:lnTo>
                    <a:pt x="162756" y="106523"/>
                  </a:lnTo>
                  <a:close/>
                  <a:moveTo>
                    <a:pt x="174939" y="106523"/>
                  </a:moveTo>
                  <a:lnTo>
                    <a:pt x="174939" y="112460"/>
                  </a:lnTo>
                  <a:lnTo>
                    <a:pt x="169005" y="112460"/>
                  </a:lnTo>
                  <a:lnTo>
                    <a:pt x="169005" y="106523"/>
                  </a:lnTo>
                  <a:close/>
                  <a:moveTo>
                    <a:pt x="181186" y="106523"/>
                  </a:moveTo>
                  <a:lnTo>
                    <a:pt x="181186" y="112460"/>
                  </a:lnTo>
                  <a:lnTo>
                    <a:pt x="175252" y="112460"/>
                  </a:lnTo>
                  <a:lnTo>
                    <a:pt x="175252" y="106523"/>
                  </a:lnTo>
                  <a:close/>
                  <a:moveTo>
                    <a:pt x="187435" y="106523"/>
                  </a:moveTo>
                  <a:lnTo>
                    <a:pt x="187435" y="112460"/>
                  </a:lnTo>
                  <a:lnTo>
                    <a:pt x="181499" y="112460"/>
                  </a:lnTo>
                  <a:lnTo>
                    <a:pt x="181499" y="106523"/>
                  </a:lnTo>
                  <a:close/>
                  <a:moveTo>
                    <a:pt x="193684" y="106523"/>
                  </a:moveTo>
                  <a:lnTo>
                    <a:pt x="193684" y="112460"/>
                  </a:lnTo>
                  <a:lnTo>
                    <a:pt x="187749" y="112460"/>
                  </a:lnTo>
                  <a:lnTo>
                    <a:pt x="187749" y="106523"/>
                  </a:lnTo>
                  <a:close/>
                  <a:moveTo>
                    <a:pt x="199931" y="106523"/>
                  </a:moveTo>
                  <a:lnTo>
                    <a:pt x="199931" y="112460"/>
                  </a:lnTo>
                  <a:lnTo>
                    <a:pt x="193996" y="112460"/>
                  </a:lnTo>
                  <a:lnTo>
                    <a:pt x="193996" y="106523"/>
                  </a:lnTo>
                  <a:close/>
                  <a:moveTo>
                    <a:pt x="206180" y="106523"/>
                  </a:moveTo>
                  <a:lnTo>
                    <a:pt x="206180" y="112460"/>
                  </a:lnTo>
                  <a:lnTo>
                    <a:pt x="200244" y="112460"/>
                  </a:lnTo>
                  <a:lnTo>
                    <a:pt x="200244" y="106523"/>
                  </a:lnTo>
                  <a:close/>
                  <a:moveTo>
                    <a:pt x="212427" y="106523"/>
                  </a:moveTo>
                  <a:lnTo>
                    <a:pt x="212427" y="112460"/>
                  </a:lnTo>
                  <a:lnTo>
                    <a:pt x="206491" y="112460"/>
                  </a:lnTo>
                  <a:lnTo>
                    <a:pt x="206491" y="106523"/>
                  </a:lnTo>
                  <a:close/>
                  <a:moveTo>
                    <a:pt x="218674" y="106523"/>
                  </a:moveTo>
                  <a:lnTo>
                    <a:pt x="218674" y="112460"/>
                  </a:lnTo>
                  <a:lnTo>
                    <a:pt x="212739" y="112460"/>
                  </a:lnTo>
                  <a:lnTo>
                    <a:pt x="212739" y="106523"/>
                  </a:lnTo>
                  <a:close/>
                  <a:moveTo>
                    <a:pt x="224921" y="106523"/>
                  </a:moveTo>
                  <a:lnTo>
                    <a:pt x="224921" y="112460"/>
                  </a:lnTo>
                  <a:lnTo>
                    <a:pt x="218987" y="112460"/>
                  </a:lnTo>
                  <a:lnTo>
                    <a:pt x="218987" y="106523"/>
                  </a:lnTo>
                  <a:close/>
                  <a:moveTo>
                    <a:pt x="231170" y="106523"/>
                  </a:moveTo>
                  <a:lnTo>
                    <a:pt x="231170" y="112460"/>
                  </a:lnTo>
                  <a:lnTo>
                    <a:pt x="225234" y="112460"/>
                  </a:lnTo>
                  <a:lnTo>
                    <a:pt x="225234" y="106523"/>
                  </a:lnTo>
                  <a:close/>
                  <a:moveTo>
                    <a:pt x="237417" y="106523"/>
                  </a:moveTo>
                  <a:lnTo>
                    <a:pt x="237417" y="112460"/>
                  </a:lnTo>
                  <a:lnTo>
                    <a:pt x="231481" y="112460"/>
                  </a:lnTo>
                  <a:lnTo>
                    <a:pt x="231481" y="106523"/>
                  </a:lnTo>
                  <a:close/>
                  <a:moveTo>
                    <a:pt x="243664" y="106523"/>
                  </a:moveTo>
                  <a:lnTo>
                    <a:pt x="243664" y="112460"/>
                  </a:lnTo>
                  <a:lnTo>
                    <a:pt x="237729" y="112460"/>
                  </a:lnTo>
                  <a:lnTo>
                    <a:pt x="237729" y="106523"/>
                  </a:lnTo>
                  <a:close/>
                  <a:moveTo>
                    <a:pt x="249911" y="106523"/>
                  </a:moveTo>
                  <a:lnTo>
                    <a:pt x="249911" y="112460"/>
                  </a:lnTo>
                  <a:lnTo>
                    <a:pt x="243977" y="112460"/>
                  </a:lnTo>
                  <a:lnTo>
                    <a:pt x="243977" y="106523"/>
                  </a:lnTo>
                  <a:close/>
                  <a:moveTo>
                    <a:pt x="256161" y="106523"/>
                  </a:moveTo>
                  <a:lnTo>
                    <a:pt x="256161" y="112460"/>
                  </a:lnTo>
                  <a:lnTo>
                    <a:pt x="250225" y="112460"/>
                  </a:lnTo>
                  <a:lnTo>
                    <a:pt x="250225" y="106523"/>
                  </a:lnTo>
                  <a:close/>
                  <a:moveTo>
                    <a:pt x="262409" y="106523"/>
                  </a:moveTo>
                  <a:lnTo>
                    <a:pt x="262409" y="112460"/>
                  </a:lnTo>
                  <a:lnTo>
                    <a:pt x="256474" y="112460"/>
                  </a:lnTo>
                  <a:lnTo>
                    <a:pt x="256474" y="106523"/>
                  </a:lnTo>
                  <a:close/>
                  <a:moveTo>
                    <a:pt x="268656" y="106523"/>
                  </a:moveTo>
                  <a:lnTo>
                    <a:pt x="268656" y="112460"/>
                  </a:lnTo>
                  <a:lnTo>
                    <a:pt x="262721" y="112460"/>
                  </a:lnTo>
                  <a:lnTo>
                    <a:pt x="262721" y="106523"/>
                  </a:lnTo>
                  <a:close/>
                  <a:moveTo>
                    <a:pt x="274904" y="106523"/>
                  </a:moveTo>
                  <a:lnTo>
                    <a:pt x="274904" y="112460"/>
                  </a:lnTo>
                  <a:lnTo>
                    <a:pt x="268968" y="112460"/>
                  </a:lnTo>
                  <a:lnTo>
                    <a:pt x="268968" y="106523"/>
                  </a:lnTo>
                  <a:close/>
                  <a:moveTo>
                    <a:pt x="6251" y="112771"/>
                  </a:moveTo>
                  <a:lnTo>
                    <a:pt x="6251" y="118707"/>
                  </a:lnTo>
                  <a:lnTo>
                    <a:pt x="315" y="118707"/>
                  </a:lnTo>
                  <a:lnTo>
                    <a:pt x="315" y="112771"/>
                  </a:lnTo>
                  <a:close/>
                  <a:moveTo>
                    <a:pt x="12498" y="112771"/>
                  </a:moveTo>
                  <a:lnTo>
                    <a:pt x="12498" y="118707"/>
                  </a:lnTo>
                  <a:lnTo>
                    <a:pt x="6562" y="118707"/>
                  </a:lnTo>
                  <a:lnTo>
                    <a:pt x="6562" y="112771"/>
                  </a:lnTo>
                  <a:close/>
                  <a:moveTo>
                    <a:pt x="18745" y="112771"/>
                  </a:moveTo>
                  <a:lnTo>
                    <a:pt x="18745" y="118707"/>
                  </a:lnTo>
                  <a:lnTo>
                    <a:pt x="12810" y="118707"/>
                  </a:lnTo>
                  <a:lnTo>
                    <a:pt x="12810" y="112771"/>
                  </a:lnTo>
                  <a:close/>
                  <a:moveTo>
                    <a:pt x="24992" y="112771"/>
                  </a:moveTo>
                  <a:lnTo>
                    <a:pt x="24992" y="118707"/>
                  </a:lnTo>
                  <a:lnTo>
                    <a:pt x="19058" y="118707"/>
                  </a:lnTo>
                  <a:lnTo>
                    <a:pt x="19058" y="112771"/>
                  </a:lnTo>
                  <a:close/>
                  <a:moveTo>
                    <a:pt x="31242" y="112771"/>
                  </a:moveTo>
                  <a:lnTo>
                    <a:pt x="31242" y="118707"/>
                  </a:lnTo>
                  <a:lnTo>
                    <a:pt x="25305" y="118707"/>
                  </a:lnTo>
                  <a:lnTo>
                    <a:pt x="25305" y="112771"/>
                  </a:lnTo>
                  <a:close/>
                  <a:moveTo>
                    <a:pt x="37489" y="112771"/>
                  </a:moveTo>
                  <a:lnTo>
                    <a:pt x="37489" y="118707"/>
                  </a:lnTo>
                  <a:lnTo>
                    <a:pt x="31553" y="118707"/>
                  </a:lnTo>
                  <a:lnTo>
                    <a:pt x="31553" y="112771"/>
                  </a:lnTo>
                  <a:close/>
                  <a:moveTo>
                    <a:pt x="43737" y="112771"/>
                  </a:moveTo>
                  <a:lnTo>
                    <a:pt x="43737" y="118707"/>
                  </a:lnTo>
                  <a:lnTo>
                    <a:pt x="37802" y="118707"/>
                  </a:lnTo>
                  <a:lnTo>
                    <a:pt x="37802" y="112771"/>
                  </a:lnTo>
                  <a:close/>
                  <a:moveTo>
                    <a:pt x="49985" y="112771"/>
                  </a:moveTo>
                  <a:lnTo>
                    <a:pt x="49985" y="118707"/>
                  </a:lnTo>
                  <a:lnTo>
                    <a:pt x="44049" y="118707"/>
                  </a:lnTo>
                  <a:lnTo>
                    <a:pt x="44049" y="112771"/>
                  </a:lnTo>
                  <a:close/>
                  <a:moveTo>
                    <a:pt x="56232" y="112771"/>
                  </a:moveTo>
                  <a:lnTo>
                    <a:pt x="56232" y="118707"/>
                  </a:lnTo>
                  <a:lnTo>
                    <a:pt x="50296" y="118707"/>
                  </a:lnTo>
                  <a:lnTo>
                    <a:pt x="50296" y="112771"/>
                  </a:lnTo>
                  <a:close/>
                  <a:moveTo>
                    <a:pt x="62480" y="112771"/>
                  </a:moveTo>
                  <a:lnTo>
                    <a:pt x="62480" y="118707"/>
                  </a:lnTo>
                  <a:lnTo>
                    <a:pt x="56545" y="118707"/>
                  </a:lnTo>
                  <a:lnTo>
                    <a:pt x="56545" y="112771"/>
                  </a:lnTo>
                  <a:close/>
                  <a:moveTo>
                    <a:pt x="68727" y="112771"/>
                  </a:moveTo>
                  <a:lnTo>
                    <a:pt x="68727" y="118707"/>
                  </a:lnTo>
                  <a:lnTo>
                    <a:pt x="62792" y="118707"/>
                  </a:lnTo>
                  <a:lnTo>
                    <a:pt x="62792" y="112771"/>
                  </a:lnTo>
                  <a:close/>
                  <a:moveTo>
                    <a:pt x="74975" y="112771"/>
                  </a:moveTo>
                  <a:lnTo>
                    <a:pt x="74975" y="118707"/>
                  </a:lnTo>
                  <a:lnTo>
                    <a:pt x="69039" y="118707"/>
                  </a:lnTo>
                  <a:lnTo>
                    <a:pt x="69039" y="112771"/>
                  </a:lnTo>
                  <a:close/>
                  <a:moveTo>
                    <a:pt x="81223" y="112771"/>
                  </a:moveTo>
                  <a:lnTo>
                    <a:pt x="81223" y="118707"/>
                  </a:lnTo>
                  <a:lnTo>
                    <a:pt x="75286" y="118707"/>
                  </a:lnTo>
                  <a:lnTo>
                    <a:pt x="75286" y="112771"/>
                  </a:lnTo>
                  <a:close/>
                  <a:moveTo>
                    <a:pt x="87470" y="112771"/>
                  </a:moveTo>
                  <a:lnTo>
                    <a:pt x="87470" y="118707"/>
                  </a:lnTo>
                  <a:lnTo>
                    <a:pt x="81535" y="118707"/>
                  </a:lnTo>
                  <a:lnTo>
                    <a:pt x="81535" y="112771"/>
                  </a:lnTo>
                  <a:close/>
                  <a:moveTo>
                    <a:pt x="93718" y="112771"/>
                  </a:moveTo>
                  <a:lnTo>
                    <a:pt x="93718" y="118707"/>
                  </a:lnTo>
                  <a:lnTo>
                    <a:pt x="87784" y="118707"/>
                  </a:lnTo>
                  <a:lnTo>
                    <a:pt x="87784" y="112771"/>
                  </a:lnTo>
                  <a:close/>
                  <a:moveTo>
                    <a:pt x="99967" y="112771"/>
                  </a:moveTo>
                  <a:lnTo>
                    <a:pt x="99967" y="118707"/>
                  </a:lnTo>
                  <a:lnTo>
                    <a:pt x="94031" y="118707"/>
                  </a:lnTo>
                  <a:lnTo>
                    <a:pt x="94031" y="112771"/>
                  </a:lnTo>
                  <a:close/>
                  <a:moveTo>
                    <a:pt x="106214" y="112771"/>
                  </a:moveTo>
                  <a:lnTo>
                    <a:pt x="106214" y="118707"/>
                  </a:lnTo>
                  <a:lnTo>
                    <a:pt x="100278" y="118707"/>
                  </a:lnTo>
                  <a:lnTo>
                    <a:pt x="100278" y="112771"/>
                  </a:lnTo>
                  <a:close/>
                  <a:moveTo>
                    <a:pt x="112461" y="112771"/>
                  </a:moveTo>
                  <a:lnTo>
                    <a:pt x="112461" y="118707"/>
                  </a:lnTo>
                  <a:lnTo>
                    <a:pt x="106527" y="118707"/>
                  </a:lnTo>
                  <a:lnTo>
                    <a:pt x="106527" y="112771"/>
                  </a:lnTo>
                  <a:close/>
                  <a:moveTo>
                    <a:pt x="118710" y="112771"/>
                  </a:moveTo>
                  <a:lnTo>
                    <a:pt x="118710" y="118707"/>
                  </a:lnTo>
                  <a:lnTo>
                    <a:pt x="112774" y="118707"/>
                  </a:lnTo>
                  <a:lnTo>
                    <a:pt x="112774" y="112771"/>
                  </a:lnTo>
                  <a:close/>
                  <a:moveTo>
                    <a:pt x="124957" y="112771"/>
                  </a:moveTo>
                  <a:lnTo>
                    <a:pt x="124957" y="118707"/>
                  </a:lnTo>
                  <a:lnTo>
                    <a:pt x="119021" y="118707"/>
                  </a:lnTo>
                  <a:lnTo>
                    <a:pt x="119021" y="112771"/>
                  </a:lnTo>
                  <a:close/>
                  <a:moveTo>
                    <a:pt x="131204" y="112771"/>
                  </a:moveTo>
                  <a:lnTo>
                    <a:pt x="131204" y="118707"/>
                  </a:lnTo>
                  <a:lnTo>
                    <a:pt x="125270" y="118707"/>
                  </a:lnTo>
                  <a:lnTo>
                    <a:pt x="125270" y="112771"/>
                  </a:lnTo>
                  <a:close/>
                  <a:moveTo>
                    <a:pt x="137451" y="112771"/>
                  </a:moveTo>
                  <a:lnTo>
                    <a:pt x="137451" y="118707"/>
                  </a:lnTo>
                  <a:lnTo>
                    <a:pt x="131517" y="118707"/>
                  </a:lnTo>
                  <a:lnTo>
                    <a:pt x="131517" y="112771"/>
                  </a:lnTo>
                  <a:close/>
                  <a:moveTo>
                    <a:pt x="143702" y="112771"/>
                  </a:moveTo>
                  <a:lnTo>
                    <a:pt x="143702" y="118707"/>
                  </a:lnTo>
                  <a:lnTo>
                    <a:pt x="137766" y="118707"/>
                  </a:lnTo>
                  <a:lnTo>
                    <a:pt x="137766" y="112771"/>
                  </a:lnTo>
                  <a:close/>
                  <a:moveTo>
                    <a:pt x="149949" y="112771"/>
                  </a:moveTo>
                  <a:lnTo>
                    <a:pt x="149949" y="118707"/>
                  </a:lnTo>
                  <a:lnTo>
                    <a:pt x="144015" y="118707"/>
                  </a:lnTo>
                  <a:lnTo>
                    <a:pt x="144015" y="112771"/>
                  </a:lnTo>
                  <a:close/>
                  <a:moveTo>
                    <a:pt x="156196" y="112771"/>
                  </a:moveTo>
                  <a:lnTo>
                    <a:pt x="156196" y="118707"/>
                  </a:lnTo>
                  <a:lnTo>
                    <a:pt x="150262" y="118707"/>
                  </a:lnTo>
                  <a:lnTo>
                    <a:pt x="150262" y="112771"/>
                  </a:lnTo>
                  <a:close/>
                  <a:moveTo>
                    <a:pt x="162445" y="112771"/>
                  </a:moveTo>
                  <a:lnTo>
                    <a:pt x="162445" y="118707"/>
                  </a:lnTo>
                  <a:lnTo>
                    <a:pt x="156509" y="118707"/>
                  </a:lnTo>
                  <a:lnTo>
                    <a:pt x="156509" y="112771"/>
                  </a:lnTo>
                  <a:close/>
                  <a:moveTo>
                    <a:pt x="168692" y="112771"/>
                  </a:moveTo>
                  <a:lnTo>
                    <a:pt x="168692" y="118707"/>
                  </a:lnTo>
                  <a:lnTo>
                    <a:pt x="162756" y="118707"/>
                  </a:lnTo>
                  <a:lnTo>
                    <a:pt x="162756" y="112771"/>
                  </a:lnTo>
                  <a:close/>
                  <a:moveTo>
                    <a:pt x="174939" y="112771"/>
                  </a:moveTo>
                  <a:lnTo>
                    <a:pt x="174939" y="118707"/>
                  </a:lnTo>
                  <a:lnTo>
                    <a:pt x="169005" y="118707"/>
                  </a:lnTo>
                  <a:lnTo>
                    <a:pt x="169005" y="112771"/>
                  </a:lnTo>
                  <a:close/>
                  <a:moveTo>
                    <a:pt x="181186" y="112771"/>
                  </a:moveTo>
                  <a:lnTo>
                    <a:pt x="181186" y="118707"/>
                  </a:lnTo>
                  <a:lnTo>
                    <a:pt x="175252" y="118707"/>
                  </a:lnTo>
                  <a:lnTo>
                    <a:pt x="175252" y="112771"/>
                  </a:lnTo>
                  <a:close/>
                  <a:moveTo>
                    <a:pt x="187435" y="112771"/>
                  </a:moveTo>
                  <a:lnTo>
                    <a:pt x="187435" y="118707"/>
                  </a:lnTo>
                  <a:lnTo>
                    <a:pt x="181499" y="118707"/>
                  </a:lnTo>
                  <a:lnTo>
                    <a:pt x="181499" y="112771"/>
                  </a:lnTo>
                  <a:close/>
                  <a:moveTo>
                    <a:pt x="193684" y="112771"/>
                  </a:moveTo>
                  <a:lnTo>
                    <a:pt x="193684" y="118707"/>
                  </a:lnTo>
                  <a:lnTo>
                    <a:pt x="187749" y="118707"/>
                  </a:lnTo>
                  <a:lnTo>
                    <a:pt x="187749" y="112771"/>
                  </a:lnTo>
                  <a:close/>
                  <a:moveTo>
                    <a:pt x="199931" y="112771"/>
                  </a:moveTo>
                  <a:lnTo>
                    <a:pt x="199931" y="118707"/>
                  </a:lnTo>
                  <a:lnTo>
                    <a:pt x="193996" y="118707"/>
                  </a:lnTo>
                  <a:lnTo>
                    <a:pt x="193996" y="112771"/>
                  </a:lnTo>
                  <a:close/>
                  <a:moveTo>
                    <a:pt x="206180" y="112771"/>
                  </a:moveTo>
                  <a:lnTo>
                    <a:pt x="206180" y="118707"/>
                  </a:lnTo>
                  <a:lnTo>
                    <a:pt x="200244" y="118707"/>
                  </a:lnTo>
                  <a:lnTo>
                    <a:pt x="200244" y="112771"/>
                  </a:lnTo>
                  <a:close/>
                  <a:moveTo>
                    <a:pt x="212427" y="112771"/>
                  </a:moveTo>
                  <a:lnTo>
                    <a:pt x="212427" y="118707"/>
                  </a:lnTo>
                  <a:lnTo>
                    <a:pt x="206491" y="118707"/>
                  </a:lnTo>
                  <a:lnTo>
                    <a:pt x="206491" y="112771"/>
                  </a:lnTo>
                  <a:close/>
                  <a:moveTo>
                    <a:pt x="218674" y="112771"/>
                  </a:moveTo>
                  <a:lnTo>
                    <a:pt x="218674" y="118707"/>
                  </a:lnTo>
                  <a:lnTo>
                    <a:pt x="212739" y="118707"/>
                  </a:lnTo>
                  <a:lnTo>
                    <a:pt x="212739" y="112771"/>
                  </a:lnTo>
                  <a:close/>
                  <a:moveTo>
                    <a:pt x="224921" y="112771"/>
                  </a:moveTo>
                  <a:lnTo>
                    <a:pt x="224921" y="118707"/>
                  </a:lnTo>
                  <a:lnTo>
                    <a:pt x="218987" y="118707"/>
                  </a:lnTo>
                  <a:lnTo>
                    <a:pt x="218987" y="112771"/>
                  </a:lnTo>
                  <a:close/>
                  <a:moveTo>
                    <a:pt x="231170" y="112771"/>
                  </a:moveTo>
                  <a:lnTo>
                    <a:pt x="231170" y="118707"/>
                  </a:lnTo>
                  <a:lnTo>
                    <a:pt x="225234" y="118707"/>
                  </a:lnTo>
                  <a:lnTo>
                    <a:pt x="225234" y="112771"/>
                  </a:lnTo>
                  <a:close/>
                  <a:moveTo>
                    <a:pt x="237417" y="112771"/>
                  </a:moveTo>
                  <a:lnTo>
                    <a:pt x="237417" y="118707"/>
                  </a:lnTo>
                  <a:lnTo>
                    <a:pt x="231481" y="118707"/>
                  </a:lnTo>
                  <a:lnTo>
                    <a:pt x="231481" y="112771"/>
                  </a:lnTo>
                  <a:close/>
                  <a:moveTo>
                    <a:pt x="243664" y="112771"/>
                  </a:moveTo>
                  <a:lnTo>
                    <a:pt x="243664" y="118707"/>
                  </a:lnTo>
                  <a:lnTo>
                    <a:pt x="237729" y="118707"/>
                  </a:lnTo>
                  <a:lnTo>
                    <a:pt x="237729" y="112771"/>
                  </a:lnTo>
                  <a:close/>
                  <a:moveTo>
                    <a:pt x="249911" y="112771"/>
                  </a:moveTo>
                  <a:lnTo>
                    <a:pt x="249911" y="118707"/>
                  </a:lnTo>
                  <a:lnTo>
                    <a:pt x="243977" y="118707"/>
                  </a:lnTo>
                  <a:lnTo>
                    <a:pt x="243977" y="112771"/>
                  </a:lnTo>
                  <a:close/>
                  <a:moveTo>
                    <a:pt x="256161" y="112771"/>
                  </a:moveTo>
                  <a:lnTo>
                    <a:pt x="256161" y="118707"/>
                  </a:lnTo>
                  <a:lnTo>
                    <a:pt x="250225" y="118707"/>
                  </a:lnTo>
                  <a:lnTo>
                    <a:pt x="250225" y="112771"/>
                  </a:lnTo>
                  <a:close/>
                  <a:moveTo>
                    <a:pt x="262409" y="112771"/>
                  </a:moveTo>
                  <a:lnTo>
                    <a:pt x="262409" y="118707"/>
                  </a:lnTo>
                  <a:lnTo>
                    <a:pt x="256474" y="118707"/>
                  </a:lnTo>
                  <a:lnTo>
                    <a:pt x="256474" y="112771"/>
                  </a:lnTo>
                  <a:close/>
                  <a:moveTo>
                    <a:pt x="268656" y="112771"/>
                  </a:moveTo>
                  <a:lnTo>
                    <a:pt x="268656" y="118707"/>
                  </a:lnTo>
                  <a:lnTo>
                    <a:pt x="262721" y="118707"/>
                  </a:lnTo>
                  <a:lnTo>
                    <a:pt x="262721" y="112771"/>
                  </a:lnTo>
                  <a:close/>
                  <a:moveTo>
                    <a:pt x="274904" y="112771"/>
                  </a:moveTo>
                  <a:lnTo>
                    <a:pt x="274904" y="118707"/>
                  </a:lnTo>
                  <a:lnTo>
                    <a:pt x="268968" y="118707"/>
                  </a:lnTo>
                  <a:lnTo>
                    <a:pt x="268968" y="112771"/>
                  </a:lnTo>
                  <a:close/>
                  <a:moveTo>
                    <a:pt x="6251" y="119019"/>
                  </a:moveTo>
                  <a:lnTo>
                    <a:pt x="6251" y="124954"/>
                  </a:lnTo>
                  <a:lnTo>
                    <a:pt x="315" y="124954"/>
                  </a:lnTo>
                  <a:lnTo>
                    <a:pt x="315" y="119019"/>
                  </a:lnTo>
                  <a:close/>
                  <a:moveTo>
                    <a:pt x="12498" y="119019"/>
                  </a:moveTo>
                  <a:lnTo>
                    <a:pt x="12498" y="124954"/>
                  </a:lnTo>
                  <a:lnTo>
                    <a:pt x="6562" y="124954"/>
                  </a:lnTo>
                  <a:lnTo>
                    <a:pt x="6562" y="119019"/>
                  </a:lnTo>
                  <a:close/>
                  <a:moveTo>
                    <a:pt x="18745" y="119019"/>
                  </a:moveTo>
                  <a:lnTo>
                    <a:pt x="18745" y="124954"/>
                  </a:lnTo>
                  <a:lnTo>
                    <a:pt x="12810" y="124954"/>
                  </a:lnTo>
                  <a:lnTo>
                    <a:pt x="12810" y="119019"/>
                  </a:lnTo>
                  <a:close/>
                  <a:moveTo>
                    <a:pt x="24992" y="119019"/>
                  </a:moveTo>
                  <a:lnTo>
                    <a:pt x="24992" y="124954"/>
                  </a:lnTo>
                  <a:lnTo>
                    <a:pt x="19058" y="124954"/>
                  </a:lnTo>
                  <a:lnTo>
                    <a:pt x="19058" y="119019"/>
                  </a:lnTo>
                  <a:close/>
                  <a:moveTo>
                    <a:pt x="31242" y="119019"/>
                  </a:moveTo>
                  <a:lnTo>
                    <a:pt x="31242" y="124954"/>
                  </a:lnTo>
                  <a:lnTo>
                    <a:pt x="25305" y="124954"/>
                  </a:lnTo>
                  <a:lnTo>
                    <a:pt x="25305" y="119019"/>
                  </a:lnTo>
                  <a:close/>
                  <a:moveTo>
                    <a:pt x="37489" y="119019"/>
                  </a:moveTo>
                  <a:lnTo>
                    <a:pt x="37489" y="124954"/>
                  </a:lnTo>
                  <a:lnTo>
                    <a:pt x="31553" y="124954"/>
                  </a:lnTo>
                  <a:lnTo>
                    <a:pt x="31553" y="119019"/>
                  </a:lnTo>
                  <a:close/>
                  <a:moveTo>
                    <a:pt x="43737" y="119019"/>
                  </a:moveTo>
                  <a:lnTo>
                    <a:pt x="43737" y="124954"/>
                  </a:lnTo>
                  <a:lnTo>
                    <a:pt x="37802" y="124954"/>
                  </a:lnTo>
                  <a:lnTo>
                    <a:pt x="37802" y="119019"/>
                  </a:lnTo>
                  <a:close/>
                  <a:moveTo>
                    <a:pt x="49985" y="119019"/>
                  </a:moveTo>
                  <a:lnTo>
                    <a:pt x="49985" y="124954"/>
                  </a:lnTo>
                  <a:lnTo>
                    <a:pt x="44049" y="124954"/>
                  </a:lnTo>
                  <a:lnTo>
                    <a:pt x="44049" y="119019"/>
                  </a:lnTo>
                  <a:close/>
                  <a:moveTo>
                    <a:pt x="56232" y="119019"/>
                  </a:moveTo>
                  <a:lnTo>
                    <a:pt x="56232" y="124954"/>
                  </a:lnTo>
                  <a:lnTo>
                    <a:pt x="50296" y="124954"/>
                  </a:lnTo>
                  <a:lnTo>
                    <a:pt x="50296" y="119019"/>
                  </a:lnTo>
                  <a:close/>
                  <a:moveTo>
                    <a:pt x="62480" y="119019"/>
                  </a:moveTo>
                  <a:lnTo>
                    <a:pt x="62480" y="124954"/>
                  </a:lnTo>
                  <a:lnTo>
                    <a:pt x="56545" y="124954"/>
                  </a:lnTo>
                  <a:lnTo>
                    <a:pt x="56545" y="119019"/>
                  </a:lnTo>
                  <a:close/>
                  <a:moveTo>
                    <a:pt x="68727" y="119019"/>
                  </a:moveTo>
                  <a:lnTo>
                    <a:pt x="68727" y="124954"/>
                  </a:lnTo>
                  <a:lnTo>
                    <a:pt x="62792" y="124954"/>
                  </a:lnTo>
                  <a:lnTo>
                    <a:pt x="62792" y="119019"/>
                  </a:lnTo>
                  <a:close/>
                  <a:moveTo>
                    <a:pt x="74975" y="119019"/>
                  </a:moveTo>
                  <a:lnTo>
                    <a:pt x="74975" y="124954"/>
                  </a:lnTo>
                  <a:lnTo>
                    <a:pt x="69039" y="124954"/>
                  </a:lnTo>
                  <a:lnTo>
                    <a:pt x="69039" y="119019"/>
                  </a:lnTo>
                  <a:close/>
                  <a:moveTo>
                    <a:pt x="81223" y="119019"/>
                  </a:moveTo>
                  <a:lnTo>
                    <a:pt x="81223" y="124954"/>
                  </a:lnTo>
                  <a:lnTo>
                    <a:pt x="75286" y="124954"/>
                  </a:lnTo>
                  <a:lnTo>
                    <a:pt x="75286" y="119019"/>
                  </a:lnTo>
                  <a:close/>
                  <a:moveTo>
                    <a:pt x="87470" y="119019"/>
                  </a:moveTo>
                  <a:lnTo>
                    <a:pt x="87470" y="124954"/>
                  </a:lnTo>
                  <a:lnTo>
                    <a:pt x="81535" y="124954"/>
                  </a:lnTo>
                  <a:lnTo>
                    <a:pt x="81535" y="119019"/>
                  </a:lnTo>
                  <a:close/>
                  <a:moveTo>
                    <a:pt x="93718" y="119019"/>
                  </a:moveTo>
                  <a:lnTo>
                    <a:pt x="93718" y="124954"/>
                  </a:lnTo>
                  <a:lnTo>
                    <a:pt x="87784" y="124954"/>
                  </a:lnTo>
                  <a:lnTo>
                    <a:pt x="87784" y="119019"/>
                  </a:lnTo>
                  <a:close/>
                  <a:moveTo>
                    <a:pt x="99967" y="119019"/>
                  </a:moveTo>
                  <a:lnTo>
                    <a:pt x="99967" y="124954"/>
                  </a:lnTo>
                  <a:lnTo>
                    <a:pt x="94031" y="124954"/>
                  </a:lnTo>
                  <a:lnTo>
                    <a:pt x="94031" y="119019"/>
                  </a:lnTo>
                  <a:close/>
                  <a:moveTo>
                    <a:pt x="106214" y="119019"/>
                  </a:moveTo>
                  <a:lnTo>
                    <a:pt x="106214" y="124954"/>
                  </a:lnTo>
                  <a:lnTo>
                    <a:pt x="100278" y="124954"/>
                  </a:lnTo>
                  <a:lnTo>
                    <a:pt x="100278" y="119019"/>
                  </a:lnTo>
                  <a:close/>
                  <a:moveTo>
                    <a:pt x="112461" y="119019"/>
                  </a:moveTo>
                  <a:lnTo>
                    <a:pt x="112461" y="124954"/>
                  </a:lnTo>
                  <a:lnTo>
                    <a:pt x="106527" y="124954"/>
                  </a:lnTo>
                  <a:lnTo>
                    <a:pt x="106527" y="119019"/>
                  </a:lnTo>
                  <a:close/>
                  <a:moveTo>
                    <a:pt x="118710" y="119019"/>
                  </a:moveTo>
                  <a:lnTo>
                    <a:pt x="118710" y="124954"/>
                  </a:lnTo>
                  <a:lnTo>
                    <a:pt x="112774" y="124954"/>
                  </a:lnTo>
                  <a:lnTo>
                    <a:pt x="112774" y="119019"/>
                  </a:lnTo>
                  <a:close/>
                  <a:moveTo>
                    <a:pt x="124957" y="119019"/>
                  </a:moveTo>
                  <a:lnTo>
                    <a:pt x="124957" y="124954"/>
                  </a:lnTo>
                  <a:lnTo>
                    <a:pt x="119021" y="124954"/>
                  </a:lnTo>
                  <a:lnTo>
                    <a:pt x="119021" y="119019"/>
                  </a:lnTo>
                  <a:close/>
                  <a:moveTo>
                    <a:pt x="131204" y="119019"/>
                  </a:moveTo>
                  <a:lnTo>
                    <a:pt x="131204" y="124954"/>
                  </a:lnTo>
                  <a:lnTo>
                    <a:pt x="125270" y="124954"/>
                  </a:lnTo>
                  <a:lnTo>
                    <a:pt x="125270" y="119019"/>
                  </a:lnTo>
                  <a:close/>
                  <a:moveTo>
                    <a:pt x="137451" y="119019"/>
                  </a:moveTo>
                  <a:lnTo>
                    <a:pt x="137451" y="124954"/>
                  </a:lnTo>
                  <a:lnTo>
                    <a:pt x="131517" y="124954"/>
                  </a:lnTo>
                  <a:lnTo>
                    <a:pt x="131517" y="119019"/>
                  </a:lnTo>
                  <a:close/>
                  <a:moveTo>
                    <a:pt x="143702" y="119019"/>
                  </a:moveTo>
                  <a:lnTo>
                    <a:pt x="143702" y="124954"/>
                  </a:lnTo>
                  <a:lnTo>
                    <a:pt x="137766" y="124954"/>
                  </a:lnTo>
                  <a:lnTo>
                    <a:pt x="137766" y="119019"/>
                  </a:lnTo>
                  <a:close/>
                  <a:moveTo>
                    <a:pt x="149949" y="119019"/>
                  </a:moveTo>
                  <a:lnTo>
                    <a:pt x="149949" y="124954"/>
                  </a:lnTo>
                  <a:lnTo>
                    <a:pt x="144015" y="124954"/>
                  </a:lnTo>
                  <a:lnTo>
                    <a:pt x="144015" y="119019"/>
                  </a:lnTo>
                  <a:close/>
                  <a:moveTo>
                    <a:pt x="156196" y="119019"/>
                  </a:moveTo>
                  <a:lnTo>
                    <a:pt x="156196" y="124954"/>
                  </a:lnTo>
                  <a:lnTo>
                    <a:pt x="150262" y="124954"/>
                  </a:lnTo>
                  <a:lnTo>
                    <a:pt x="150262" y="119019"/>
                  </a:lnTo>
                  <a:close/>
                  <a:moveTo>
                    <a:pt x="162445" y="119019"/>
                  </a:moveTo>
                  <a:lnTo>
                    <a:pt x="162445" y="124954"/>
                  </a:lnTo>
                  <a:lnTo>
                    <a:pt x="156509" y="124954"/>
                  </a:lnTo>
                  <a:lnTo>
                    <a:pt x="156509" y="119019"/>
                  </a:lnTo>
                  <a:close/>
                  <a:moveTo>
                    <a:pt x="168692" y="119019"/>
                  </a:moveTo>
                  <a:lnTo>
                    <a:pt x="168692" y="124954"/>
                  </a:lnTo>
                  <a:lnTo>
                    <a:pt x="162756" y="124954"/>
                  </a:lnTo>
                  <a:lnTo>
                    <a:pt x="162756" y="119019"/>
                  </a:lnTo>
                  <a:close/>
                  <a:moveTo>
                    <a:pt x="174939" y="119019"/>
                  </a:moveTo>
                  <a:lnTo>
                    <a:pt x="174939" y="124954"/>
                  </a:lnTo>
                  <a:lnTo>
                    <a:pt x="169005" y="124954"/>
                  </a:lnTo>
                  <a:lnTo>
                    <a:pt x="169005" y="119019"/>
                  </a:lnTo>
                  <a:close/>
                  <a:moveTo>
                    <a:pt x="181186" y="119019"/>
                  </a:moveTo>
                  <a:lnTo>
                    <a:pt x="181186" y="124954"/>
                  </a:lnTo>
                  <a:lnTo>
                    <a:pt x="175252" y="124954"/>
                  </a:lnTo>
                  <a:lnTo>
                    <a:pt x="175252" y="119019"/>
                  </a:lnTo>
                  <a:close/>
                  <a:moveTo>
                    <a:pt x="187435" y="119019"/>
                  </a:moveTo>
                  <a:lnTo>
                    <a:pt x="187435" y="124954"/>
                  </a:lnTo>
                  <a:lnTo>
                    <a:pt x="181499" y="124954"/>
                  </a:lnTo>
                  <a:lnTo>
                    <a:pt x="181499" y="119019"/>
                  </a:lnTo>
                  <a:close/>
                  <a:moveTo>
                    <a:pt x="193684" y="119019"/>
                  </a:moveTo>
                  <a:lnTo>
                    <a:pt x="193684" y="124954"/>
                  </a:lnTo>
                  <a:lnTo>
                    <a:pt x="187749" y="124954"/>
                  </a:lnTo>
                  <a:lnTo>
                    <a:pt x="187749" y="119019"/>
                  </a:lnTo>
                  <a:close/>
                  <a:moveTo>
                    <a:pt x="199931" y="119019"/>
                  </a:moveTo>
                  <a:lnTo>
                    <a:pt x="199931" y="124954"/>
                  </a:lnTo>
                  <a:lnTo>
                    <a:pt x="193996" y="124954"/>
                  </a:lnTo>
                  <a:lnTo>
                    <a:pt x="193996" y="119019"/>
                  </a:lnTo>
                  <a:close/>
                  <a:moveTo>
                    <a:pt x="206180" y="119019"/>
                  </a:moveTo>
                  <a:lnTo>
                    <a:pt x="206180" y="124954"/>
                  </a:lnTo>
                  <a:lnTo>
                    <a:pt x="200244" y="124954"/>
                  </a:lnTo>
                  <a:lnTo>
                    <a:pt x="200244" y="119019"/>
                  </a:lnTo>
                  <a:close/>
                  <a:moveTo>
                    <a:pt x="212427" y="119019"/>
                  </a:moveTo>
                  <a:lnTo>
                    <a:pt x="212427" y="124954"/>
                  </a:lnTo>
                  <a:lnTo>
                    <a:pt x="206491" y="124954"/>
                  </a:lnTo>
                  <a:lnTo>
                    <a:pt x="206491" y="119019"/>
                  </a:lnTo>
                  <a:close/>
                  <a:moveTo>
                    <a:pt x="218674" y="119019"/>
                  </a:moveTo>
                  <a:lnTo>
                    <a:pt x="218674" y="124954"/>
                  </a:lnTo>
                  <a:lnTo>
                    <a:pt x="212739" y="124954"/>
                  </a:lnTo>
                  <a:lnTo>
                    <a:pt x="212739" y="119019"/>
                  </a:lnTo>
                  <a:close/>
                  <a:moveTo>
                    <a:pt x="224921" y="119019"/>
                  </a:moveTo>
                  <a:lnTo>
                    <a:pt x="224921" y="124954"/>
                  </a:lnTo>
                  <a:lnTo>
                    <a:pt x="218987" y="124954"/>
                  </a:lnTo>
                  <a:lnTo>
                    <a:pt x="218987" y="119019"/>
                  </a:lnTo>
                  <a:close/>
                  <a:moveTo>
                    <a:pt x="231170" y="119019"/>
                  </a:moveTo>
                  <a:lnTo>
                    <a:pt x="231170" y="124954"/>
                  </a:lnTo>
                  <a:lnTo>
                    <a:pt x="225234" y="124954"/>
                  </a:lnTo>
                  <a:lnTo>
                    <a:pt x="225234" y="119019"/>
                  </a:lnTo>
                  <a:close/>
                  <a:moveTo>
                    <a:pt x="237417" y="119019"/>
                  </a:moveTo>
                  <a:lnTo>
                    <a:pt x="237417" y="124954"/>
                  </a:lnTo>
                  <a:lnTo>
                    <a:pt x="231481" y="124954"/>
                  </a:lnTo>
                  <a:lnTo>
                    <a:pt x="231481" y="119019"/>
                  </a:lnTo>
                  <a:close/>
                  <a:moveTo>
                    <a:pt x="243664" y="119019"/>
                  </a:moveTo>
                  <a:lnTo>
                    <a:pt x="243664" y="124954"/>
                  </a:lnTo>
                  <a:lnTo>
                    <a:pt x="237729" y="124954"/>
                  </a:lnTo>
                  <a:lnTo>
                    <a:pt x="237729" y="119019"/>
                  </a:lnTo>
                  <a:close/>
                  <a:moveTo>
                    <a:pt x="249911" y="119019"/>
                  </a:moveTo>
                  <a:lnTo>
                    <a:pt x="249911" y="124954"/>
                  </a:lnTo>
                  <a:lnTo>
                    <a:pt x="243977" y="124954"/>
                  </a:lnTo>
                  <a:lnTo>
                    <a:pt x="243977" y="119019"/>
                  </a:lnTo>
                  <a:close/>
                  <a:moveTo>
                    <a:pt x="256161" y="119019"/>
                  </a:moveTo>
                  <a:lnTo>
                    <a:pt x="256161" y="124954"/>
                  </a:lnTo>
                  <a:lnTo>
                    <a:pt x="250225" y="124954"/>
                  </a:lnTo>
                  <a:lnTo>
                    <a:pt x="250225" y="119019"/>
                  </a:lnTo>
                  <a:close/>
                  <a:moveTo>
                    <a:pt x="262409" y="119019"/>
                  </a:moveTo>
                  <a:lnTo>
                    <a:pt x="262409" y="124954"/>
                  </a:lnTo>
                  <a:lnTo>
                    <a:pt x="256474" y="124954"/>
                  </a:lnTo>
                  <a:lnTo>
                    <a:pt x="256474" y="119019"/>
                  </a:lnTo>
                  <a:close/>
                  <a:moveTo>
                    <a:pt x="268656" y="119019"/>
                  </a:moveTo>
                  <a:lnTo>
                    <a:pt x="268656" y="124954"/>
                  </a:lnTo>
                  <a:lnTo>
                    <a:pt x="262721" y="124954"/>
                  </a:lnTo>
                  <a:lnTo>
                    <a:pt x="262721" y="119019"/>
                  </a:lnTo>
                  <a:close/>
                  <a:moveTo>
                    <a:pt x="274904" y="119019"/>
                  </a:moveTo>
                  <a:lnTo>
                    <a:pt x="274904" y="124954"/>
                  </a:lnTo>
                  <a:lnTo>
                    <a:pt x="268968" y="124954"/>
                  </a:lnTo>
                  <a:lnTo>
                    <a:pt x="268968" y="119019"/>
                  </a:lnTo>
                  <a:close/>
                  <a:moveTo>
                    <a:pt x="6251" y="125266"/>
                  </a:moveTo>
                  <a:lnTo>
                    <a:pt x="6251" y="131201"/>
                  </a:lnTo>
                  <a:lnTo>
                    <a:pt x="315" y="131201"/>
                  </a:lnTo>
                  <a:lnTo>
                    <a:pt x="315" y="125266"/>
                  </a:lnTo>
                  <a:close/>
                  <a:moveTo>
                    <a:pt x="12498" y="125266"/>
                  </a:moveTo>
                  <a:lnTo>
                    <a:pt x="12498" y="131201"/>
                  </a:lnTo>
                  <a:lnTo>
                    <a:pt x="6562" y="131201"/>
                  </a:lnTo>
                  <a:lnTo>
                    <a:pt x="6562" y="125266"/>
                  </a:lnTo>
                  <a:close/>
                  <a:moveTo>
                    <a:pt x="18745" y="125266"/>
                  </a:moveTo>
                  <a:lnTo>
                    <a:pt x="18745" y="131201"/>
                  </a:lnTo>
                  <a:lnTo>
                    <a:pt x="12810" y="131201"/>
                  </a:lnTo>
                  <a:lnTo>
                    <a:pt x="12810" y="125266"/>
                  </a:lnTo>
                  <a:close/>
                  <a:moveTo>
                    <a:pt x="24992" y="125266"/>
                  </a:moveTo>
                  <a:lnTo>
                    <a:pt x="24992" y="131201"/>
                  </a:lnTo>
                  <a:lnTo>
                    <a:pt x="19058" y="131201"/>
                  </a:lnTo>
                  <a:lnTo>
                    <a:pt x="19058" y="125266"/>
                  </a:lnTo>
                  <a:close/>
                  <a:moveTo>
                    <a:pt x="31242" y="125266"/>
                  </a:moveTo>
                  <a:lnTo>
                    <a:pt x="31242" y="131201"/>
                  </a:lnTo>
                  <a:lnTo>
                    <a:pt x="25305" y="131201"/>
                  </a:lnTo>
                  <a:lnTo>
                    <a:pt x="25305" y="125266"/>
                  </a:lnTo>
                  <a:close/>
                  <a:moveTo>
                    <a:pt x="37489" y="125266"/>
                  </a:moveTo>
                  <a:lnTo>
                    <a:pt x="37489" y="131201"/>
                  </a:lnTo>
                  <a:lnTo>
                    <a:pt x="31553" y="131201"/>
                  </a:lnTo>
                  <a:lnTo>
                    <a:pt x="31553" y="125266"/>
                  </a:lnTo>
                  <a:close/>
                  <a:moveTo>
                    <a:pt x="43737" y="125266"/>
                  </a:moveTo>
                  <a:lnTo>
                    <a:pt x="43737" y="131201"/>
                  </a:lnTo>
                  <a:lnTo>
                    <a:pt x="37802" y="131201"/>
                  </a:lnTo>
                  <a:lnTo>
                    <a:pt x="37802" y="125266"/>
                  </a:lnTo>
                  <a:close/>
                  <a:moveTo>
                    <a:pt x="49985" y="125266"/>
                  </a:moveTo>
                  <a:lnTo>
                    <a:pt x="49985" y="131201"/>
                  </a:lnTo>
                  <a:lnTo>
                    <a:pt x="44049" y="131201"/>
                  </a:lnTo>
                  <a:lnTo>
                    <a:pt x="44049" y="125266"/>
                  </a:lnTo>
                  <a:close/>
                  <a:moveTo>
                    <a:pt x="56232" y="125266"/>
                  </a:moveTo>
                  <a:lnTo>
                    <a:pt x="56232" y="131201"/>
                  </a:lnTo>
                  <a:lnTo>
                    <a:pt x="50296" y="131201"/>
                  </a:lnTo>
                  <a:lnTo>
                    <a:pt x="50296" y="125266"/>
                  </a:lnTo>
                  <a:close/>
                  <a:moveTo>
                    <a:pt x="62480" y="125266"/>
                  </a:moveTo>
                  <a:lnTo>
                    <a:pt x="62480" y="131201"/>
                  </a:lnTo>
                  <a:lnTo>
                    <a:pt x="56545" y="131201"/>
                  </a:lnTo>
                  <a:lnTo>
                    <a:pt x="56545" y="125266"/>
                  </a:lnTo>
                  <a:close/>
                  <a:moveTo>
                    <a:pt x="68727" y="125266"/>
                  </a:moveTo>
                  <a:lnTo>
                    <a:pt x="68727" y="131201"/>
                  </a:lnTo>
                  <a:lnTo>
                    <a:pt x="62792" y="131201"/>
                  </a:lnTo>
                  <a:lnTo>
                    <a:pt x="62792" y="125266"/>
                  </a:lnTo>
                  <a:close/>
                  <a:moveTo>
                    <a:pt x="74975" y="125266"/>
                  </a:moveTo>
                  <a:lnTo>
                    <a:pt x="74975" y="131201"/>
                  </a:lnTo>
                  <a:lnTo>
                    <a:pt x="69039" y="131201"/>
                  </a:lnTo>
                  <a:lnTo>
                    <a:pt x="69039" y="125266"/>
                  </a:lnTo>
                  <a:close/>
                  <a:moveTo>
                    <a:pt x="81223" y="125266"/>
                  </a:moveTo>
                  <a:lnTo>
                    <a:pt x="81223" y="131201"/>
                  </a:lnTo>
                  <a:lnTo>
                    <a:pt x="75286" y="131201"/>
                  </a:lnTo>
                  <a:lnTo>
                    <a:pt x="75286" y="125266"/>
                  </a:lnTo>
                  <a:close/>
                  <a:moveTo>
                    <a:pt x="87470" y="125266"/>
                  </a:moveTo>
                  <a:lnTo>
                    <a:pt x="87470" y="131201"/>
                  </a:lnTo>
                  <a:lnTo>
                    <a:pt x="81535" y="131201"/>
                  </a:lnTo>
                  <a:lnTo>
                    <a:pt x="81535" y="125266"/>
                  </a:lnTo>
                  <a:close/>
                  <a:moveTo>
                    <a:pt x="93718" y="125266"/>
                  </a:moveTo>
                  <a:lnTo>
                    <a:pt x="93718" y="131201"/>
                  </a:lnTo>
                  <a:lnTo>
                    <a:pt x="87784" y="131201"/>
                  </a:lnTo>
                  <a:lnTo>
                    <a:pt x="87784" y="125266"/>
                  </a:lnTo>
                  <a:close/>
                  <a:moveTo>
                    <a:pt x="99967" y="125266"/>
                  </a:moveTo>
                  <a:lnTo>
                    <a:pt x="99967" y="131201"/>
                  </a:lnTo>
                  <a:lnTo>
                    <a:pt x="94031" y="131201"/>
                  </a:lnTo>
                  <a:lnTo>
                    <a:pt x="94031" y="125266"/>
                  </a:lnTo>
                  <a:close/>
                  <a:moveTo>
                    <a:pt x="106214" y="125266"/>
                  </a:moveTo>
                  <a:lnTo>
                    <a:pt x="106214" y="131201"/>
                  </a:lnTo>
                  <a:lnTo>
                    <a:pt x="100278" y="131201"/>
                  </a:lnTo>
                  <a:lnTo>
                    <a:pt x="100278" y="125266"/>
                  </a:lnTo>
                  <a:close/>
                  <a:moveTo>
                    <a:pt x="112461" y="125266"/>
                  </a:moveTo>
                  <a:lnTo>
                    <a:pt x="112461" y="131201"/>
                  </a:lnTo>
                  <a:lnTo>
                    <a:pt x="106527" y="131201"/>
                  </a:lnTo>
                  <a:lnTo>
                    <a:pt x="106527" y="125266"/>
                  </a:lnTo>
                  <a:close/>
                  <a:moveTo>
                    <a:pt x="118710" y="125266"/>
                  </a:moveTo>
                  <a:lnTo>
                    <a:pt x="118710" y="131201"/>
                  </a:lnTo>
                  <a:lnTo>
                    <a:pt x="112774" y="131201"/>
                  </a:lnTo>
                  <a:lnTo>
                    <a:pt x="112774" y="125266"/>
                  </a:lnTo>
                  <a:close/>
                  <a:moveTo>
                    <a:pt x="124957" y="125266"/>
                  </a:moveTo>
                  <a:lnTo>
                    <a:pt x="124957" y="131201"/>
                  </a:lnTo>
                  <a:lnTo>
                    <a:pt x="119021" y="131201"/>
                  </a:lnTo>
                  <a:lnTo>
                    <a:pt x="119021" y="125266"/>
                  </a:lnTo>
                  <a:close/>
                  <a:moveTo>
                    <a:pt x="131204" y="125266"/>
                  </a:moveTo>
                  <a:lnTo>
                    <a:pt x="131204" y="131201"/>
                  </a:lnTo>
                  <a:lnTo>
                    <a:pt x="125270" y="131201"/>
                  </a:lnTo>
                  <a:lnTo>
                    <a:pt x="125270" y="125266"/>
                  </a:lnTo>
                  <a:close/>
                  <a:moveTo>
                    <a:pt x="137451" y="125266"/>
                  </a:moveTo>
                  <a:lnTo>
                    <a:pt x="137451" y="131201"/>
                  </a:lnTo>
                  <a:lnTo>
                    <a:pt x="131517" y="131201"/>
                  </a:lnTo>
                  <a:lnTo>
                    <a:pt x="131517" y="125266"/>
                  </a:lnTo>
                  <a:close/>
                  <a:moveTo>
                    <a:pt x="143702" y="125266"/>
                  </a:moveTo>
                  <a:lnTo>
                    <a:pt x="143702" y="131201"/>
                  </a:lnTo>
                  <a:lnTo>
                    <a:pt x="137766" y="131201"/>
                  </a:lnTo>
                  <a:lnTo>
                    <a:pt x="137766" y="125266"/>
                  </a:lnTo>
                  <a:close/>
                  <a:moveTo>
                    <a:pt x="149949" y="125266"/>
                  </a:moveTo>
                  <a:lnTo>
                    <a:pt x="149949" y="131201"/>
                  </a:lnTo>
                  <a:lnTo>
                    <a:pt x="144015" y="131201"/>
                  </a:lnTo>
                  <a:lnTo>
                    <a:pt x="144015" y="125266"/>
                  </a:lnTo>
                  <a:close/>
                  <a:moveTo>
                    <a:pt x="156196" y="125266"/>
                  </a:moveTo>
                  <a:lnTo>
                    <a:pt x="156196" y="131201"/>
                  </a:lnTo>
                  <a:lnTo>
                    <a:pt x="150262" y="131201"/>
                  </a:lnTo>
                  <a:lnTo>
                    <a:pt x="150262" y="125266"/>
                  </a:lnTo>
                  <a:close/>
                  <a:moveTo>
                    <a:pt x="162445" y="125266"/>
                  </a:moveTo>
                  <a:lnTo>
                    <a:pt x="162445" y="131201"/>
                  </a:lnTo>
                  <a:lnTo>
                    <a:pt x="156509" y="131201"/>
                  </a:lnTo>
                  <a:lnTo>
                    <a:pt x="156509" y="125266"/>
                  </a:lnTo>
                  <a:close/>
                  <a:moveTo>
                    <a:pt x="168692" y="125266"/>
                  </a:moveTo>
                  <a:lnTo>
                    <a:pt x="168692" y="131201"/>
                  </a:lnTo>
                  <a:lnTo>
                    <a:pt x="162756" y="131201"/>
                  </a:lnTo>
                  <a:lnTo>
                    <a:pt x="162756" y="125266"/>
                  </a:lnTo>
                  <a:close/>
                  <a:moveTo>
                    <a:pt x="174939" y="125266"/>
                  </a:moveTo>
                  <a:lnTo>
                    <a:pt x="174939" y="131201"/>
                  </a:lnTo>
                  <a:lnTo>
                    <a:pt x="169005" y="131201"/>
                  </a:lnTo>
                  <a:lnTo>
                    <a:pt x="169005" y="125266"/>
                  </a:lnTo>
                  <a:close/>
                  <a:moveTo>
                    <a:pt x="181186" y="125266"/>
                  </a:moveTo>
                  <a:lnTo>
                    <a:pt x="181186" y="131201"/>
                  </a:lnTo>
                  <a:lnTo>
                    <a:pt x="175252" y="131201"/>
                  </a:lnTo>
                  <a:lnTo>
                    <a:pt x="175252" y="125266"/>
                  </a:lnTo>
                  <a:close/>
                  <a:moveTo>
                    <a:pt x="187435" y="125266"/>
                  </a:moveTo>
                  <a:lnTo>
                    <a:pt x="187435" y="131201"/>
                  </a:lnTo>
                  <a:lnTo>
                    <a:pt x="181499" y="131201"/>
                  </a:lnTo>
                  <a:lnTo>
                    <a:pt x="181499" y="125266"/>
                  </a:lnTo>
                  <a:close/>
                  <a:moveTo>
                    <a:pt x="193682" y="125266"/>
                  </a:moveTo>
                  <a:lnTo>
                    <a:pt x="193682" y="131201"/>
                  </a:lnTo>
                  <a:lnTo>
                    <a:pt x="187746" y="131201"/>
                  </a:lnTo>
                  <a:lnTo>
                    <a:pt x="187746" y="125266"/>
                  </a:lnTo>
                  <a:close/>
                  <a:moveTo>
                    <a:pt x="199931" y="125266"/>
                  </a:moveTo>
                  <a:lnTo>
                    <a:pt x="199931" y="131201"/>
                  </a:lnTo>
                  <a:lnTo>
                    <a:pt x="193996" y="131201"/>
                  </a:lnTo>
                  <a:lnTo>
                    <a:pt x="193996" y="125266"/>
                  </a:lnTo>
                  <a:close/>
                  <a:moveTo>
                    <a:pt x="206180" y="125266"/>
                  </a:moveTo>
                  <a:lnTo>
                    <a:pt x="206180" y="131201"/>
                  </a:lnTo>
                  <a:lnTo>
                    <a:pt x="200244" y="131201"/>
                  </a:lnTo>
                  <a:lnTo>
                    <a:pt x="200244" y="125266"/>
                  </a:lnTo>
                  <a:close/>
                  <a:moveTo>
                    <a:pt x="212427" y="125266"/>
                  </a:moveTo>
                  <a:lnTo>
                    <a:pt x="212427" y="131201"/>
                  </a:lnTo>
                  <a:lnTo>
                    <a:pt x="206491" y="131201"/>
                  </a:lnTo>
                  <a:lnTo>
                    <a:pt x="206491" y="125266"/>
                  </a:lnTo>
                  <a:close/>
                  <a:moveTo>
                    <a:pt x="218674" y="125266"/>
                  </a:moveTo>
                  <a:lnTo>
                    <a:pt x="218674" y="131201"/>
                  </a:lnTo>
                  <a:lnTo>
                    <a:pt x="212739" y="131201"/>
                  </a:lnTo>
                  <a:lnTo>
                    <a:pt x="212739" y="125266"/>
                  </a:lnTo>
                  <a:close/>
                  <a:moveTo>
                    <a:pt x="224921" y="125266"/>
                  </a:moveTo>
                  <a:lnTo>
                    <a:pt x="224921" y="131201"/>
                  </a:lnTo>
                  <a:lnTo>
                    <a:pt x="218987" y="131201"/>
                  </a:lnTo>
                  <a:lnTo>
                    <a:pt x="218987" y="125266"/>
                  </a:lnTo>
                  <a:close/>
                  <a:moveTo>
                    <a:pt x="231170" y="125266"/>
                  </a:moveTo>
                  <a:lnTo>
                    <a:pt x="231170" y="131201"/>
                  </a:lnTo>
                  <a:lnTo>
                    <a:pt x="225234" y="131201"/>
                  </a:lnTo>
                  <a:lnTo>
                    <a:pt x="225234" y="125266"/>
                  </a:lnTo>
                  <a:close/>
                  <a:moveTo>
                    <a:pt x="237417" y="125266"/>
                  </a:moveTo>
                  <a:lnTo>
                    <a:pt x="237417" y="131201"/>
                  </a:lnTo>
                  <a:lnTo>
                    <a:pt x="231481" y="131201"/>
                  </a:lnTo>
                  <a:lnTo>
                    <a:pt x="231481" y="125266"/>
                  </a:lnTo>
                  <a:close/>
                  <a:moveTo>
                    <a:pt x="243664" y="125266"/>
                  </a:moveTo>
                  <a:lnTo>
                    <a:pt x="243664" y="131201"/>
                  </a:lnTo>
                  <a:lnTo>
                    <a:pt x="237729" y="131201"/>
                  </a:lnTo>
                  <a:lnTo>
                    <a:pt x="237729" y="125266"/>
                  </a:lnTo>
                  <a:close/>
                  <a:moveTo>
                    <a:pt x="249911" y="125266"/>
                  </a:moveTo>
                  <a:lnTo>
                    <a:pt x="249911" y="131201"/>
                  </a:lnTo>
                  <a:lnTo>
                    <a:pt x="243977" y="131201"/>
                  </a:lnTo>
                  <a:lnTo>
                    <a:pt x="243977" y="125266"/>
                  </a:lnTo>
                  <a:close/>
                  <a:moveTo>
                    <a:pt x="256161" y="125266"/>
                  </a:moveTo>
                  <a:lnTo>
                    <a:pt x="256161" y="131201"/>
                  </a:lnTo>
                  <a:lnTo>
                    <a:pt x="250225" y="131201"/>
                  </a:lnTo>
                  <a:lnTo>
                    <a:pt x="250225" y="125266"/>
                  </a:lnTo>
                  <a:close/>
                  <a:moveTo>
                    <a:pt x="262409" y="125266"/>
                  </a:moveTo>
                  <a:lnTo>
                    <a:pt x="262409" y="131201"/>
                  </a:lnTo>
                  <a:lnTo>
                    <a:pt x="256474" y="131201"/>
                  </a:lnTo>
                  <a:lnTo>
                    <a:pt x="256474" y="125266"/>
                  </a:lnTo>
                  <a:close/>
                  <a:moveTo>
                    <a:pt x="268656" y="125266"/>
                  </a:moveTo>
                  <a:lnTo>
                    <a:pt x="268656" y="131201"/>
                  </a:lnTo>
                  <a:lnTo>
                    <a:pt x="262721" y="131201"/>
                  </a:lnTo>
                  <a:lnTo>
                    <a:pt x="262721" y="125266"/>
                  </a:lnTo>
                  <a:close/>
                  <a:moveTo>
                    <a:pt x="274904" y="125266"/>
                  </a:moveTo>
                  <a:lnTo>
                    <a:pt x="274904" y="131201"/>
                  </a:lnTo>
                  <a:lnTo>
                    <a:pt x="268968" y="131201"/>
                  </a:lnTo>
                  <a:lnTo>
                    <a:pt x="268968" y="125266"/>
                  </a:lnTo>
                  <a:close/>
                  <a:moveTo>
                    <a:pt x="6251" y="131513"/>
                  </a:moveTo>
                  <a:lnTo>
                    <a:pt x="6251" y="137449"/>
                  </a:lnTo>
                  <a:lnTo>
                    <a:pt x="315" y="137449"/>
                  </a:lnTo>
                  <a:lnTo>
                    <a:pt x="315" y="131513"/>
                  </a:lnTo>
                  <a:close/>
                  <a:moveTo>
                    <a:pt x="12498" y="131513"/>
                  </a:moveTo>
                  <a:lnTo>
                    <a:pt x="12498" y="137449"/>
                  </a:lnTo>
                  <a:lnTo>
                    <a:pt x="6562" y="137449"/>
                  </a:lnTo>
                  <a:lnTo>
                    <a:pt x="6562" y="131513"/>
                  </a:lnTo>
                  <a:close/>
                  <a:moveTo>
                    <a:pt x="18745" y="131513"/>
                  </a:moveTo>
                  <a:lnTo>
                    <a:pt x="18745" y="137449"/>
                  </a:lnTo>
                  <a:lnTo>
                    <a:pt x="12810" y="137449"/>
                  </a:lnTo>
                  <a:lnTo>
                    <a:pt x="12810" y="131513"/>
                  </a:lnTo>
                  <a:close/>
                  <a:moveTo>
                    <a:pt x="24992" y="131513"/>
                  </a:moveTo>
                  <a:lnTo>
                    <a:pt x="24992" y="137449"/>
                  </a:lnTo>
                  <a:lnTo>
                    <a:pt x="19058" y="137449"/>
                  </a:lnTo>
                  <a:lnTo>
                    <a:pt x="19058" y="131513"/>
                  </a:lnTo>
                  <a:close/>
                  <a:moveTo>
                    <a:pt x="31241" y="131513"/>
                  </a:moveTo>
                  <a:lnTo>
                    <a:pt x="31241" y="137449"/>
                  </a:lnTo>
                  <a:lnTo>
                    <a:pt x="25305" y="137449"/>
                  </a:lnTo>
                  <a:lnTo>
                    <a:pt x="25305" y="131513"/>
                  </a:lnTo>
                  <a:close/>
                  <a:moveTo>
                    <a:pt x="37489" y="131513"/>
                  </a:moveTo>
                  <a:lnTo>
                    <a:pt x="37489" y="137449"/>
                  </a:lnTo>
                  <a:lnTo>
                    <a:pt x="31553" y="137449"/>
                  </a:lnTo>
                  <a:lnTo>
                    <a:pt x="31553" y="131513"/>
                  </a:lnTo>
                  <a:close/>
                  <a:moveTo>
                    <a:pt x="43737" y="131513"/>
                  </a:moveTo>
                  <a:lnTo>
                    <a:pt x="43737" y="137449"/>
                  </a:lnTo>
                  <a:lnTo>
                    <a:pt x="37802" y="137449"/>
                  </a:lnTo>
                  <a:lnTo>
                    <a:pt x="37802" y="131513"/>
                  </a:lnTo>
                  <a:close/>
                  <a:moveTo>
                    <a:pt x="49985" y="131513"/>
                  </a:moveTo>
                  <a:lnTo>
                    <a:pt x="49985" y="137449"/>
                  </a:lnTo>
                  <a:lnTo>
                    <a:pt x="44049" y="137449"/>
                  </a:lnTo>
                  <a:lnTo>
                    <a:pt x="44049" y="131513"/>
                  </a:lnTo>
                  <a:close/>
                  <a:moveTo>
                    <a:pt x="56232" y="131513"/>
                  </a:moveTo>
                  <a:lnTo>
                    <a:pt x="56232" y="137449"/>
                  </a:lnTo>
                  <a:lnTo>
                    <a:pt x="50296" y="137449"/>
                  </a:lnTo>
                  <a:lnTo>
                    <a:pt x="50296" y="131513"/>
                  </a:lnTo>
                  <a:close/>
                  <a:moveTo>
                    <a:pt x="62480" y="131513"/>
                  </a:moveTo>
                  <a:lnTo>
                    <a:pt x="62480" y="137449"/>
                  </a:lnTo>
                  <a:lnTo>
                    <a:pt x="56545" y="137449"/>
                  </a:lnTo>
                  <a:lnTo>
                    <a:pt x="56545" y="131513"/>
                  </a:lnTo>
                  <a:close/>
                  <a:moveTo>
                    <a:pt x="68727" y="131513"/>
                  </a:moveTo>
                  <a:lnTo>
                    <a:pt x="68727" y="137449"/>
                  </a:lnTo>
                  <a:lnTo>
                    <a:pt x="62792" y="137449"/>
                  </a:lnTo>
                  <a:lnTo>
                    <a:pt x="62792" y="131513"/>
                  </a:lnTo>
                  <a:close/>
                  <a:moveTo>
                    <a:pt x="74975" y="131513"/>
                  </a:moveTo>
                  <a:lnTo>
                    <a:pt x="74975" y="137449"/>
                  </a:lnTo>
                  <a:lnTo>
                    <a:pt x="69039" y="137449"/>
                  </a:lnTo>
                  <a:lnTo>
                    <a:pt x="69039" y="131513"/>
                  </a:lnTo>
                  <a:close/>
                  <a:moveTo>
                    <a:pt x="81223" y="131513"/>
                  </a:moveTo>
                  <a:lnTo>
                    <a:pt x="81223" y="137449"/>
                  </a:lnTo>
                  <a:lnTo>
                    <a:pt x="75286" y="137449"/>
                  </a:lnTo>
                  <a:lnTo>
                    <a:pt x="75286" y="131513"/>
                  </a:lnTo>
                  <a:close/>
                  <a:moveTo>
                    <a:pt x="87470" y="131513"/>
                  </a:moveTo>
                  <a:lnTo>
                    <a:pt x="87470" y="137449"/>
                  </a:lnTo>
                  <a:lnTo>
                    <a:pt x="81535" y="137449"/>
                  </a:lnTo>
                  <a:lnTo>
                    <a:pt x="81535" y="131513"/>
                  </a:lnTo>
                  <a:close/>
                  <a:moveTo>
                    <a:pt x="93718" y="131513"/>
                  </a:moveTo>
                  <a:lnTo>
                    <a:pt x="93718" y="137449"/>
                  </a:lnTo>
                  <a:lnTo>
                    <a:pt x="87784" y="137449"/>
                  </a:lnTo>
                  <a:lnTo>
                    <a:pt x="87784" y="131513"/>
                  </a:lnTo>
                  <a:close/>
                  <a:moveTo>
                    <a:pt x="99967" y="131513"/>
                  </a:moveTo>
                  <a:lnTo>
                    <a:pt x="99967" y="137449"/>
                  </a:lnTo>
                  <a:lnTo>
                    <a:pt x="94031" y="137449"/>
                  </a:lnTo>
                  <a:lnTo>
                    <a:pt x="94031" y="131513"/>
                  </a:lnTo>
                  <a:close/>
                  <a:moveTo>
                    <a:pt x="106214" y="131513"/>
                  </a:moveTo>
                  <a:lnTo>
                    <a:pt x="106214" y="137449"/>
                  </a:lnTo>
                  <a:lnTo>
                    <a:pt x="100278" y="137449"/>
                  </a:lnTo>
                  <a:lnTo>
                    <a:pt x="100278" y="131513"/>
                  </a:lnTo>
                  <a:close/>
                  <a:moveTo>
                    <a:pt x="112461" y="131513"/>
                  </a:moveTo>
                  <a:lnTo>
                    <a:pt x="112461" y="137449"/>
                  </a:lnTo>
                  <a:lnTo>
                    <a:pt x="106527" y="137449"/>
                  </a:lnTo>
                  <a:lnTo>
                    <a:pt x="106527" y="131513"/>
                  </a:lnTo>
                  <a:close/>
                  <a:moveTo>
                    <a:pt x="118710" y="131513"/>
                  </a:moveTo>
                  <a:lnTo>
                    <a:pt x="118710" y="137449"/>
                  </a:lnTo>
                  <a:lnTo>
                    <a:pt x="112774" y="137449"/>
                  </a:lnTo>
                  <a:lnTo>
                    <a:pt x="112774" y="131513"/>
                  </a:lnTo>
                  <a:close/>
                  <a:moveTo>
                    <a:pt x="124957" y="131513"/>
                  </a:moveTo>
                  <a:lnTo>
                    <a:pt x="124957" y="137449"/>
                  </a:lnTo>
                  <a:lnTo>
                    <a:pt x="119021" y="137449"/>
                  </a:lnTo>
                  <a:lnTo>
                    <a:pt x="119021" y="131513"/>
                  </a:lnTo>
                  <a:close/>
                  <a:moveTo>
                    <a:pt x="131204" y="131513"/>
                  </a:moveTo>
                  <a:lnTo>
                    <a:pt x="131204" y="137449"/>
                  </a:lnTo>
                  <a:lnTo>
                    <a:pt x="125270" y="137449"/>
                  </a:lnTo>
                  <a:lnTo>
                    <a:pt x="125270" y="131513"/>
                  </a:lnTo>
                  <a:close/>
                  <a:moveTo>
                    <a:pt x="137451" y="131513"/>
                  </a:moveTo>
                  <a:lnTo>
                    <a:pt x="137451" y="137449"/>
                  </a:lnTo>
                  <a:lnTo>
                    <a:pt x="131517" y="137449"/>
                  </a:lnTo>
                  <a:lnTo>
                    <a:pt x="131517" y="131513"/>
                  </a:lnTo>
                  <a:close/>
                  <a:moveTo>
                    <a:pt x="143702" y="131513"/>
                  </a:moveTo>
                  <a:lnTo>
                    <a:pt x="143702" y="137449"/>
                  </a:lnTo>
                  <a:lnTo>
                    <a:pt x="137766" y="137449"/>
                  </a:lnTo>
                  <a:lnTo>
                    <a:pt x="137766" y="131513"/>
                  </a:lnTo>
                  <a:close/>
                  <a:moveTo>
                    <a:pt x="149949" y="131513"/>
                  </a:moveTo>
                  <a:lnTo>
                    <a:pt x="149949" y="137449"/>
                  </a:lnTo>
                  <a:lnTo>
                    <a:pt x="144015" y="137449"/>
                  </a:lnTo>
                  <a:lnTo>
                    <a:pt x="144015" y="131513"/>
                  </a:lnTo>
                  <a:close/>
                  <a:moveTo>
                    <a:pt x="156196" y="131513"/>
                  </a:moveTo>
                  <a:lnTo>
                    <a:pt x="156196" y="137449"/>
                  </a:lnTo>
                  <a:lnTo>
                    <a:pt x="150262" y="137449"/>
                  </a:lnTo>
                  <a:lnTo>
                    <a:pt x="150262" y="131513"/>
                  </a:lnTo>
                  <a:close/>
                  <a:moveTo>
                    <a:pt x="162445" y="131513"/>
                  </a:moveTo>
                  <a:lnTo>
                    <a:pt x="162445" y="137449"/>
                  </a:lnTo>
                  <a:lnTo>
                    <a:pt x="156509" y="137449"/>
                  </a:lnTo>
                  <a:lnTo>
                    <a:pt x="156509" y="131513"/>
                  </a:lnTo>
                  <a:close/>
                  <a:moveTo>
                    <a:pt x="168692" y="131513"/>
                  </a:moveTo>
                  <a:lnTo>
                    <a:pt x="168692" y="137449"/>
                  </a:lnTo>
                  <a:lnTo>
                    <a:pt x="162756" y="137449"/>
                  </a:lnTo>
                  <a:lnTo>
                    <a:pt x="162756" y="131513"/>
                  </a:lnTo>
                  <a:close/>
                  <a:moveTo>
                    <a:pt x="174939" y="131513"/>
                  </a:moveTo>
                  <a:lnTo>
                    <a:pt x="174939" y="137449"/>
                  </a:lnTo>
                  <a:lnTo>
                    <a:pt x="169005" y="137449"/>
                  </a:lnTo>
                  <a:lnTo>
                    <a:pt x="169005" y="131513"/>
                  </a:lnTo>
                  <a:close/>
                  <a:moveTo>
                    <a:pt x="181186" y="131513"/>
                  </a:moveTo>
                  <a:lnTo>
                    <a:pt x="181186" y="137449"/>
                  </a:lnTo>
                  <a:lnTo>
                    <a:pt x="175252" y="137449"/>
                  </a:lnTo>
                  <a:lnTo>
                    <a:pt x="175252" y="131513"/>
                  </a:lnTo>
                  <a:close/>
                  <a:moveTo>
                    <a:pt x="187433" y="131513"/>
                  </a:moveTo>
                  <a:lnTo>
                    <a:pt x="187433" y="137449"/>
                  </a:lnTo>
                  <a:lnTo>
                    <a:pt x="181499" y="137449"/>
                  </a:lnTo>
                  <a:lnTo>
                    <a:pt x="181499" y="131513"/>
                  </a:lnTo>
                  <a:close/>
                  <a:moveTo>
                    <a:pt x="193682" y="131513"/>
                  </a:moveTo>
                  <a:lnTo>
                    <a:pt x="193682" y="137449"/>
                  </a:lnTo>
                  <a:lnTo>
                    <a:pt x="187746" y="137449"/>
                  </a:lnTo>
                  <a:lnTo>
                    <a:pt x="187746" y="131513"/>
                  </a:lnTo>
                  <a:close/>
                  <a:moveTo>
                    <a:pt x="199931" y="131513"/>
                  </a:moveTo>
                  <a:lnTo>
                    <a:pt x="199931" y="137449"/>
                  </a:lnTo>
                  <a:lnTo>
                    <a:pt x="193996" y="137449"/>
                  </a:lnTo>
                  <a:lnTo>
                    <a:pt x="193996" y="131513"/>
                  </a:lnTo>
                  <a:close/>
                  <a:moveTo>
                    <a:pt x="206180" y="131513"/>
                  </a:moveTo>
                  <a:lnTo>
                    <a:pt x="206180" y="137449"/>
                  </a:lnTo>
                  <a:lnTo>
                    <a:pt x="200244" y="137449"/>
                  </a:lnTo>
                  <a:lnTo>
                    <a:pt x="200244" y="131513"/>
                  </a:lnTo>
                  <a:close/>
                  <a:moveTo>
                    <a:pt x="212427" y="131513"/>
                  </a:moveTo>
                  <a:lnTo>
                    <a:pt x="212427" y="137449"/>
                  </a:lnTo>
                  <a:lnTo>
                    <a:pt x="206491" y="137449"/>
                  </a:lnTo>
                  <a:lnTo>
                    <a:pt x="206491" y="131513"/>
                  </a:lnTo>
                  <a:close/>
                  <a:moveTo>
                    <a:pt x="218674" y="131513"/>
                  </a:moveTo>
                  <a:lnTo>
                    <a:pt x="218674" y="137449"/>
                  </a:lnTo>
                  <a:lnTo>
                    <a:pt x="212739" y="137449"/>
                  </a:lnTo>
                  <a:lnTo>
                    <a:pt x="212739" y="131513"/>
                  </a:lnTo>
                  <a:close/>
                  <a:moveTo>
                    <a:pt x="224921" y="131513"/>
                  </a:moveTo>
                  <a:lnTo>
                    <a:pt x="224921" y="137449"/>
                  </a:lnTo>
                  <a:lnTo>
                    <a:pt x="218987" y="137449"/>
                  </a:lnTo>
                  <a:lnTo>
                    <a:pt x="218987" y="131513"/>
                  </a:lnTo>
                  <a:close/>
                  <a:moveTo>
                    <a:pt x="231170" y="131513"/>
                  </a:moveTo>
                  <a:lnTo>
                    <a:pt x="231170" y="137449"/>
                  </a:lnTo>
                  <a:lnTo>
                    <a:pt x="225234" y="137449"/>
                  </a:lnTo>
                  <a:lnTo>
                    <a:pt x="225234" y="131513"/>
                  </a:lnTo>
                  <a:close/>
                  <a:moveTo>
                    <a:pt x="237417" y="131513"/>
                  </a:moveTo>
                  <a:lnTo>
                    <a:pt x="237417" y="137449"/>
                  </a:lnTo>
                  <a:lnTo>
                    <a:pt x="231481" y="137449"/>
                  </a:lnTo>
                  <a:lnTo>
                    <a:pt x="231481" y="131513"/>
                  </a:lnTo>
                  <a:close/>
                  <a:moveTo>
                    <a:pt x="243664" y="131513"/>
                  </a:moveTo>
                  <a:lnTo>
                    <a:pt x="243664" y="137449"/>
                  </a:lnTo>
                  <a:lnTo>
                    <a:pt x="237729" y="137449"/>
                  </a:lnTo>
                  <a:lnTo>
                    <a:pt x="237729" y="131513"/>
                  </a:lnTo>
                  <a:close/>
                  <a:moveTo>
                    <a:pt x="249911" y="131513"/>
                  </a:moveTo>
                  <a:lnTo>
                    <a:pt x="249911" y="137449"/>
                  </a:lnTo>
                  <a:lnTo>
                    <a:pt x="243977" y="137449"/>
                  </a:lnTo>
                  <a:lnTo>
                    <a:pt x="243977" y="131513"/>
                  </a:lnTo>
                  <a:close/>
                  <a:moveTo>
                    <a:pt x="256161" y="131513"/>
                  </a:moveTo>
                  <a:lnTo>
                    <a:pt x="256161" y="137449"/>
                  </a:lnTo>
                  <a:lnTo>
                    <a:pt x="250225" y="137449"/>
                  </a:lnTo>
                  <a:lnTo>
                    <a:pt x="250225" y="131513"/>
                  </a:lnTo>
                  <a:close/>
                  <a:moveTo>
                    <a:pt x="262409" y="131513"/>
                  </a:moveTo>
                  <a:lnTo>
                    <a:pt x="262409" y="137449"/>
                  </a:lnTo>
                  <a:lnTo>
                    <a:pt x="256474" y="137449"/>
                  </a:lnTo>
                  <a:lnTo>
                    <a:pt x="256474" y="131513"/>
                  </a:lnTo>
                  <a:close/>
                  <a:moveTo>
                    <a:pt x="268656" y="131513"/>
                  </a:moveTo>
                  <a:lnTo>
                    <a:pt x="268656" y="137449"/>
                  </a:lnTo>
                  <a:lnTo>
                    <a:pt x="262721" y="137449"/>
                  </a:lnTo>
                  <a:lnTo>
                    <a:pt x="262721" y="131513"/>
                  </a:lnTo>
                  <a:close/>
                  <a:moveTo>
                    <a:pt x="274904" y="131513"/>
                  </a:moveTo>
                  <a:lnTo>
                    <a:pt x="274904" y="137449"/>
                  </a:lnTo>
                  <a:lnTo>
                    <a:pt x="268968" y="137449"/>
                  </a:lnTo>
                  <a:lnTo>
                    <a:pt x="268968" y="131513"/>
                  </a:lnTo>
                  <a:close/>
                  <a:moveTo>
                    <a:pt x="6251" y="137760"/>
                  </a:moveTo>
                  <a:lnTo>
                    <a:pt x="6251" y="143697"/>
                  </a:lnTo>
                  <a:lnTo>
                    <a:pt x="315" y="143697"/>
                  </a:lnTo>
                  <a:lnTo>
                    <a:pt x="315" y="137760"/>
                  </a:lnTo>
                  <a:close/>
                  <a:moveTo>
                    <a:pt x="12498" y="137760"/>
                  </a:moveTo>
                  <a:lnTo>
                    <a:pt x="12498" y="143697"/>
                  </a:lnTo>
                  <a:lnTo>
                    <a:pt x="6562" y="143697"/>
                  </a:lnTo>
                  <a:lnTo>
                    <a:pt x="6562" y="137760"/>
                  </a:lnTo>
                  <a:close/>
                  <a:moveTo>
                    <a:pt x="18745" y="137760"/>
                  </a:moveTo>
                  <a:lnTo>
                    <a:pt x="18745" y="143697"/>
                  </a:lnTo>
                  <a:lnTo>
                    <a:pt x="12810" y="143697"/>
                  </a:lnTo>
                  <a:lnTo>
                    <a:pt x="12810" y="137760"/>
                  </a:lnTo>
                  <a:close/>
                  <a:moveTo>
                    <a:pt x="24992" y="137760"/>
                  </a:moveTo>
                  <a:lnTo>
                    <a:pt x="24992" y="143697"/>
                  </a:lnTo>
                  <a:lnTo>
                    <a:pt x="19058" y="143697"/>
                  </a:lnTo>
                  <a:lnTo>
                    <a:pt x="19058" y="137760"/>
                  </a:lnTo>
                  <a:close/>
                  <a:moveTo>
                    <a:pt x="31241" y="137760"/>
                  </a:moveTo>
                  <a:lnTo>
                    <a:pt x="31241" y="143697"/>
                  </a:lnTo>
                  <a:lnTo>
                    <a:pt x="25305" y="143697"/>
                  </a:lnTo>
                  <a:lnTo>
                    <a:pt x="25305" y="137760"/>
                  </a:lnTo>
                  <a:close/>
                  <a:moveTo>
                    <a:pt x="37489" y="137760"/>
                  </a:moveTo>
                  <a:lnTo>
                    <a:pt x="37489" y="143697"/>
                  </a:lnTo>
                  <a:lnTo>
                    <a:pt x="31553" y="143697"/>
                  </a:lnTo>
                  <a:lnTo>
                    <a:pt x="31553" y="137760"/>
                  </a:lnTo>
                  <a:close/>
                  <a:moveTo>
                    <a:pt x="43737" y="137760"/>
                  </a:moveTo>
                  <a:lnTo>
                    <a:pt x="43737" y="143697"/>
                  </a:lnTo>
                  <a:lnTo>
                    <a:pt x="37802" y="143697"/>
                  </a:lnTo>
                  <a:lnTo>
                    <a:pt x="37802" y="137760"/>
                  </a:lnTo>
                  <a:close/>
                  <a:moveTo>
                    <a:pt x="49985" y="137760"/>
                  </a:moveTo>
                  <a:lnTo>
                    <a:pt x="49985" y="143697"/>
                  </a:lnTo>
                  <a:lnTo>
                    <a:pt x="44049" y="143697"/>
                  </a:lnTo>
                  <a:lnTo>
                    <a:pt x="44049" y="137760"/>
                  </a:lnTo>
                  <a:close/>
                  <a:moveTo>
                    <a:pt x="56232" y="137760"/>
                  </a:moveTo>
                  <a:lnTo>
                    <a:pt x="56232" y="143697"/>
                  </a:lnTo>
                  <a:lnTo>
                    <a:pt x="50296" y="143697"/>
                  </a:lnTo>
                  <a:lnTo>
                    <a:pt x="50296" y="137760"/>
                  </a:lnTo>
                  <a:close/>
                  <a:moveTo>
                    <a:pt x="62480" y="137760"/>
                  </a:moveTo>
                  <a:lnTo>
                    <a:pt x="62480" y="143697"/>
                  </a:lnTo>
                  <a:lnTo>
                    <a:pt x="56545" y="143697"/>
                  </a:lnTo>
                  <a:lnTo>
                    <a:pt x="56545" y="137760"/>
                  </a:lnTo>
                  <a:close/>
                  <a:moveTo>
                    <a:pt x="68727" y="137760"/>
                  </a:moveTo>
                  <a:lnTo>
                    <a:pt x="68727" y="143697"/>
                  </a:lnTo>
                  <a:lnTo>
                    <a:pt x="62792" y="143697"/>
                  </a:lnTo>
                  <a:lnTo>
                    <a:pt x="62792" y="137760"/>
                  </a:lnTo>
                  <a:close/>
                  <a:moveTo>
                    <a:pt x="74975" y="137760"/>
                  </a:moveTo>
                  <a:lnTo>
                    <a:pt x="74975" y="143697"/>
                  </a:lnTo>
                  <a:lnTo>
                    <a:pt x="69039" y="143697"/>
                  </a:lnTo>
                  <a:lnTo>
                    <a:pt x="69039" y="137760"/>
                  </a:lnTo>
                  <a:close/>
                  <a:moveTo>
                    <a:pt x="81223" y="137760"/>
                  </a:moveTo>
                  <a:lnTo>
                    <a:pt x="81223" y="143697"/>
                  </a:lnTo>
                  <a:lnTo>
                    <a:pt x="75286" y="143697"/>
                  </a:lnTo>
                  <a:lnTo>
                    <a:pt x="75286" y="137760"/>
                  </a:lnTo>
                  <a:close/>
                  <a:moveTo>
                    <a:pt x="87470" y="137760"/>
                  </a:moveTo>
                  <a:lnTo>
                    <a:pt x="87470" y="143697"/>
                  </a:lnTo>
                  <a:lnTo>
                    <a:pt x="81535" y="143697"/>
                  </a:lnTo>
                  <a:lnTo>
                    <a:pt x="81535" y="137760"/>
                  </a:lnTo>
                  <a:close/>
                  <a:moveTo>
                    <a:pt x="93718" y="137760"/>
                  </a:moveTo>
                  <a:lnTo>
                    <a:pt x="93718" y="143697"/>
                  </a:lnTo>
                  <a:lnTo>
                    <a:pt x="87784" y="143697"/>
                  </a:lnTo>
                  <a:lnTo>
                    <a:pt x="87784" y="137760"/>
                  </a:lnTo>
                  <a:close/>
                  <a:moveTo>
                    <a:pt x="99967" y="137760"/>
                  </a:moveTo>
                  <a:lnTo>
                    <a:pt x="99967" y="143697"/>
                  </a:lnTo>
                  <a:lnTo>
                    <a:pt x="94031" y="143697"/>
                  </a:lnTo>
                  <a:lnTo>
                    <a:pt x="94031" y="137760"/>
                  </a:lnTo>
                  <a:close/>
                  <a:moveTo>
                    <a:pt x="106214" y="137760"/>
                  </a:moveTo>
                  <a:lnTo>
                    <a:pt x="106214" y="143697"/>
                  </a:lnTo>
                  <a:lnTo>
                    <a:pt x="100278" y="143697"/>
                  </a:lnTo>
                  <a:lnTo>
                    <a:pt x="100278" y="137760"/>
                  </a:lnTo>
                  <a:close/>
                  <a:moveTo>
                    <a:pt x="112461" y="137760"/>
                  </a:moveTo>
                  <a:lnTo>
                    <a:pt x="112461" y="143697"/>
                  </a:lnTo>
                  <a:lnTo>
                    <a:pt x="106527" y="143697"/>
                  </a:lnTo>
                  <a:lnTo>
                    <a:pt x="106527" y="137760"/>
                  </a:lnTo>
                  <a:close/>
                  <a:moveTo>
                    <a:pt x="118710" y="137760"/>
                  </a:moveTo>
                  <a:lnTo>
                    <a:pt x="118710" y="143697"/>
                  </a:lnTo>
                  <a:lnTo>
                    <a:pt x="112774" y="143697"/>
                  </a:lnTo>
                  <a:lnTo>
                    <a:pt x="112774" y="137760"/>
                  </a:lnTo>
                  <a:close/>
                  <a:moveTo>
                    <a:pt x="124957" y="137760"/>
                  </a:moveTo>
                  <a:lnTo>
                    <a:pt x="124957" y="143697"/>
                  </a:lnTo>
                  <a:lnTo>
                    <a:pt x="119021" y="143697"/>
                  </a:lnTo>
                  <a:lnTo>
                    <a:pt x="119021" y="137760"/>
                  </a:lnTo>
                  <a:close/>
                  <a:moveTo>
                    <a:pt x="131204" y="137760"/>
                  </a:moveTo>
                  <a:lnTo>
                    <a:pt x="131204" y="143697"/>
                  </a:lnTo>
                  <a:lnTo>
                    <a:pt x="125270" y="143697"/>
                  </a:lnTo>
                  <a:lnTo>
                    <a:pt x="125270" y="137760"/>
                  </a:lnTo>
                  <a:close/>
                  <a:moveTo>
                    <a:pt x="137451" y="137760"/>
                  </a:moveTo>
                  <a:lnTo>
                    <a:pt x="137451" y="143697"/>
                  </a:lnTo>
                  <a:lnTo>
                    <a:pt x="131517" y="143697"/>
                  </a:lnTo>
                  <a:lnTo>
                    <a:pt x="131517" y="137760"/>
                  </a:lnTo>
                  <a:close/>
                  <a:moveTo>
                    <a:pt x="143702" y="137760"/>
                  </a:moveTo>
                  <a:lnTo>
                    <a:pt x="143702" y="143697"/>
                  </a:lnTo>
                  <a:lnTo>
                    <a:pt x="137766" y="143697"/>
                  </a:lnTo>
                  <a:lnTo>
                    <a:pt x="137766" y="137760"/>
                  </a:lnTo>
                  <a:close/>
                  <a:moveTo>
                    <a:pt x="149949" y="137760"/>
                  </a:moveTo>
                  <a:lnTo>
                    <a:pt x="149949" y="143697"/>
                  </a:lnTo>
                  <a:lnTo>
                    <a:pt x="144015" y="143697"/>
                  </a:lnTo>
                  <a:lnTo>
                    <a:pt x="144015" y="137760"/>
                  </a:lnTo>
                  <a:close/>
                  <a:moveTo>
                    <a:pt x="156196" y="137760"/>
                  </a:moveTo>
                  <a:lnTo>
                    <a:pt x="156196" y="143697"/>
                  </a:lnTo>
                  <a:lnTo>
                    <a:pt x="150262" y="143697"/>
                  </a:lnTo>
                  <a:lnTo>
                    <a:pt x="150262" y="137760"/>
                  </a:lnTo>
                  <a:close/>
                  <a:moveTo>
                    <a:pt x="162445" y="137760"/>
                  </a:moveTo>
                  <a:lnTo>
                    <a:pt x="162445" y="143697"/>
                  </a:lnTo>
                  <a:lnTo>
                    <a:pt x="156509" y="143697"/>
                  </a:lnTo>
                  <a:lnTo>
                    <a:pt x="156509" y="137760"/>
                  </a:lnTo>
                  <a:close/>
                  <a:moveTo>
                    <a:pt x="168692" y="137760"/>
                  </a:moveTo>
                  <a:lnTo>
                    <a:pt x="168692" y="143697"/>
                  </a:lnTo>
                  <a:lnTo>
                    <a:pt x="162756" y="143697"/>
                  </a:lnTo>
                  <a:lnTo>
                    <a:pt x="162756" y="137760"/>
                  </a:lnTo>
                  <a:close/>
                  <a:moveTo>
                    <a:pt x="174939" y="137760"/>
                  </a:moveTo>
                  <a:lnTo>
                    <a:pt x="174939" y="143697"/>
                  </a:lnTo>
                  <a:lnTo>
                    <a:pt x="169005" y="143697"/>
                  </a:lnTo>
                  <a:lnTo>
                    <a:pt x="169005" y="137760"/>
                  </a:lnTo>
                  <a:close/>
                  <a:moveTo>
                    <a:pt x="181186" y="137760"/>
                  </a:moveTo>
                  <a:lnTo>
                    <a:pt x="181186" y="143697"/>
                  </a:lnTo>
                  <a:lnTo>
                    <a:pt x="175252" y="143697"/>
                  </a:lnTo>
                  <a:lnTo>
                    <a:pt x="175252" y="137760"/>
                  </a:lnTo>
                  <a:close/>
                  <a:moveTo>
                    <a:pt x="187433" y="137760"/>
                  </a:moveTo>
                  <a:lnTo>
                    <a:pt x="187433" y="143697"/>
                  </a:lnTo>
                  <a:lnTo>
                    <a:pt x="181499" y="143697"/>
                  </a:lnTo>
                  <a:lnTo>
                    <a:pt x="181499" y="137760"/>
                  </a:lnTo>
                  <a:close/>
                  <a:moveTo>
                    <a:pt x="193682" y="137760"/>
                  </a:moveTo>
                  <a:lnTo>
                    <a:pt x="193682" y="143697"/>
                  </a:lnTo>
                  <a:lnTo>
                    <a:pt x="187746" y="143697"/>
                  </a:lnTo>
                  <a:lnTo>
                    <a:pt x="187746" y="137760"/>
                  </a:lnTo>
                  <a:close/>
                  <a:moveTo>
                    <a:pt x="199931" y="137760"/>
                  </a:moveTo>
                  <a:lnTo>
                    <a:pt x="199931" y="143697"/>
                  </a:lnTo>
                  <a:lnTo>
                    <a:pt x="193996" y="143697"/>
                  </a:lnTo>
                  <a:lnTo>
                    <a:pt x="193996" y="137760"/>
                  </a:lnTo>
                  <a:close/>
                  <a:moveTo>
                    <a:pt x="206180" y="137760"/>
                  </a:moveTo>
                  <a:lnTo>
                    <a:pt x="206180" y="143697"/>
                  </a:lnTo>
                  <a:lnTo>
                    <a:pt x="200244" y="143697"/>
                  </a:lnTo>
                  <a:lnTo>
                    <a:pt x="200244" y="137760"/>
                  </a:lnTo>
                  <a:close/>
                  <a:moveTo>
                    <a:pt x="212427" y="137760"/>
                  </a:moveTo>
                  <a:lnTo>
                    <a:pt x="212427" y="143697"/>
                  </a:lnTo>
                  <a:lnTo>
                    <a:pt x="206491" y="143697"/>
                  </a:lnTo>
                  <a:lnTo>
                    <a:pt x="206491" y="137760"/>
                  </a:lnTo>
                  <a:close/>
                  <a:moveTo>
                    <a:pt x="218674" y="137760"/>
                  </a:moveTo>
                  <a:lnTo>
                    <a:pt x="218674" y="143697"/>
                  </a:lnTo>
                  <a:lnTo>
                    <a:pt x="212739" y="143697"/>
                  </a:lnTo>
                  <a:lnTo>
                    <a:pt x="212739" y="137760"/>
                  </a:lnTo>
                  <a:close/>
                  <a:moveTo>
                    <a:pt x="224921" y="137760"/>
                  </a:moveTo>
                  <a:lnTo>
                    <a:pt x="224921" y="143697"/>
                  </a:lnTo>
                  <a:lnTo>
                    <a:pt x="218987" y="143697"/>
                  </a:lnTo>
                  <a:lnTo>
                    <a:pt x="218987" y="137760"/>
                  </a:lnTo>
                  <a:close/>
                  <a:moveTo>
                    <a:pt x="231170" y="137760"/>
                  </a:moveTo>
                  <a:lnTo>
                    <a:pt x="231170" y="143697"/>
                  </a:lnTo>
                  <a:lnTo>
                    <a:pt x="225234" y="143697"/>
                  </a:lnTo>
                  <a:lnTo>
                    <a:pt x="225234" y="137760"/>
                  </a:lnTo>
                  <a:close/>
                  <a:moveTo>
                    <a:pt x="237417" y="137760"/>
                  </a:moveTo>
                  <a:lnTo>
                    <a:pt x="237417" y="143697"/>
                  </a:lnTo>
                  <a:lnTo>
                    <a:pt x="231481" y="143697"/>
                  </a:lnTo>
                  <a:lnTo>
                    <a:pt x="231481" y="137760"/>
                  </a:lnTo>
                  <a:close/>
                  <a:moveTo>
                    <a:pt x="243664" y="137760"/>
                  </a:moveTo>
                  <a:lnTo>
                    <a:pt x="243664" y="143697"/>
                  </a:lnTo>
                  <a:lnTo>
                    <a:pt x="237729" y="143697"/>
                  </a:lnTo>
                  <a:lnTo>
                    <a:pt x="237729" y="137760"/>
                  </a:lnTo>
                  <a:close/>
                  <a:moveTo>
                    <a:pt x="249911" y="137760"/>
                  </a:moveTo>
                  <a:lnTo>
                    <a:pt x="249911" y="143697"/>
                  </a:lnTo>
                  <a:lnTo>
                    <a:pt x="243977" y="143697"/>
                  </a:lnTo>
                  <a:lnTo>
                    <a:pt x="243977" y="137760"/>
                  </a:lnTo>
                  <a:close/>
                  <a:moveTo>
                    <a:pt x="256161" y="137760"/>
                  </a:moveTo>
                  <a:lnTo>
                    <a:pt x="256161" y="143697"/>
                  </a:lnTo>
                  <a:lnTo>
                    <a:pt x="250225" y="143697"/>
                  </a:lnTo>
                  <a:lnTo>
                    <a:pt x="250225" y="137760"/>
                  </a:lnTo>
                  <a:close/>
                  <a:moveTo>
                    <a:pt x="262409" y="137760"/>
                  </a:moveTo>
                  <a:lnTo>
                    <a:pt x="262409" y="143697"/>
                  </a:lnTo>
                  <a:lnTo>
                    <a:pt x="256474" y="143697"/>
                  </a:lnTo>
                  <a:lnTo>
                    <a:pt x="256474" y="137760"/>
                  </a:lnTo>
                  <a:close/>
                  <a:moveTo>
                    <a:pt x="268656" y="137760"/>
                  </a:moveTo>
                  <a:lnTo>
                    <a:pt x="268656" y="143697"/>
                  </a:lnTo>
                  <a:lnTo>
                    <a:pt x="262721" y="143697"/>
                  </a:lnTo>
                  <a:lnTo>
                    <a:pt x="262721" y="137760"/>
                  </a:lnTo>
                  <a:close/>
                  <a:moveTo>
                    <a:pt x="274904" y="137760"/>
                  </a:moveTo>
                  <a:lnTo>
                    <a:pt x="274904" y="143697"/>
                  </a:lnTo>
                  <a:lnTo>
                    <a:pt x="268968" y="143697"/>
                  </a:lnTo>
                  <a:lnTo>
                    <a:pt x="268968" y="137760"/>
                  </a:lnTo>
                  <a:close/>
                  <a:moveTo>
                    <a:pt x="6251" y="144011"/>
                  </a:moveTo>
                  <a:lnTo>
                    <a:pt x="6251" y="149945"/>
                  </a:lnTo>
                  <a:lnTo>
                    <a:pt x="315" y="149945"/>
                  </a:lnTo>
                  <a:lnTo>
                    <a:pt x="315" y="144011"/>
                  </a:lnTo>
                  <a:close/>
                  <a:moveTo>
                    <a:pt x="12498" y="144011"/>
                  </a:moveTo>
                  <a:lnTo>
                    <a:pt x="12498" y="149945"/>
                  </a:lnTo>
                  <a:lnTo>
                    <a:pt x="6562" y="149945"/>
                  </a:lnTo>
                  <a:lnTo>
                    <a:pt x="6562" y="144011"/>
                  </a:lnTo>
                  <a:close/>
                  <a:moveTo>
                    <a:pt x="18745" y="144011"/>
                  </a:moveTo>
                  <a:lnTo>
                    <a:pt x="18745" y="149945"/>
                  </a:lnTo>
                  <a:lnTo>
                    <a:pt x="12810" y="149945"/>
                  </a:lnTo>
                  <a:lnTo>
                    <a:pt x="12810" y="144011"/>
                  </a:lnTo>
                  <a:close/>
                  <a:moveTo>
                    <a:pt x="24992" y="144011"/>
                  </a:moveTo>
                  <a:lnTo>
                    <a:pt x="24992" y="149945"/>
                  </a:lnTo>
                  <a:lnTo>
                    <a:pt x="19058" y="149945"/>
                  </a:lnTo>
                  <a:lnTo>
                    <a:pt x="19058" y="144011"/>
                  </a:lnTo>
                  <a:close/>
                  <a:moveTo>
                    <a:pt x="31241" y="144011"/>
                  </a:moveTo>
                  <a:lnTo>
                    <a:pt x="31241" y="149945"/>
                  </a:lnTo>
                  <a:lnTo>
                    <a:pt x="25305" y="149945"/>
                  </a:lnTo>
                  <a:lnTo>
                    <a:pt x="25305" y="144011"/>
                  </a:lnTo>
                  <a:close/>
                  <a:moveTo>
                    <a:pt x="37489" y="144011"/>
                  </a:moveTo>
                  <a:lnTo>
                    <a:pt x="37489" y="149945"/>
                  </a:lnTo>
                  <a:lnTo>
                    <a:pt x="31553" y="149945"/>
                  </a:lnTo>
                  <a:lnTo>
                    <a:pt x="31553" y="144011"/>
                  </a:lnTo>
                  <a:close/>
                  <a:moveTo>
                    <a:pt x="43737" y="144011"/>
                  </a:moveTo>
                  <a:lnTo>
                    <a:pt x="43737" y="149945"/>
                  </a:lnTo>
                  <a:lnTo>
                    <a:pt x="37802" y="149945"/>
                  </a:lnTo>
                  <a:lnTo>
                    <a:pt x="37802" y="144011"/>
                  </a:lnTo>
                  <a:close/>
                  <a:moveTo>
                    <a:pt x="49985" y="144011"/>
                  </a:moveTo>
                  <a:lnTo>
                    <a:pt x="49985" y="149945"/>
                  </a:lnTo>
                  <a:lnTo>
                    <a:pt x="44049" y="149945"/>
                  </a:lnTo>
                  <a:lnTo>
                    <a:pt x="44049" y="144011"/>
                  </a:lnTo>
                  <a:close/>
                  <a:moveTo>
                    <a:pt x="56232" y="144011"/>
                  </a:moveTo>
                  <a:lnTo>
                    <a:pt x="56232" y="149945"/>
                  </a:lnTo>
                  <a:lnTo>
                    <a:pt x="50296" y="149945"/>
                  </a:lnTo>
                  <a:lnTo>
                    <a:pt x="50296" y="144011"/>
                  </a:lnTo>
                  <a:close/>
                  <a:moveTo>
                    <a:pt x="62480" y="144011"/>
                  </a:moveTo>
                  <a:lnTo>
                    <a:pt x="62480" y="149945"/>
                  </a:lnTo>
                  <a:lnTo>
                    <a:pt x="56545" y="149945"/>
                  </a:lnTo>
                  <a:lnTo>
                    <a:pt x="56545" y="144011"/>
                  </a:lnTo>
                  <a:close/>
                  <a:moveTo>
                    <a:pt x="68727" y="144011"/>
                  </a:moveTo>
                  <a:lnTo>
                    <a:pt x="68727" y="149945"/>
                  </a:lnTo>
                  <a:lnTo>
                    <a:pt x="62792" y="149945"/>
                  </a:lnTo>
                  <a:lnTo>
                    <a:pt x="62792" y="144011"/>
                  </a:lnTo>
                  <a:close/>
                  <a:moveTo>
                    <a:pt x="74975" y="144011"/>
                  </a:moveTo>
                  <a:lnTo>
                    <a:pt x="74975" y="149945"/>
                  </a:lnTo>
                  <a:lnTo>
                    <a:pt x="69039" y="149945"/>
                  </a:lnTo>
                  <a:lnTo>
                    <a:pt x="69039" y="144011"/>
                  </a:lnTo>
                  <a:close/>
                  <a:moveTo>
                    <a:pt x="81223" y="144011"/>
                  </a:moveTo>
                  <a:lnTo>
                    <a:pt x="81223" y="149945"/>
                  </a:lnTo>
                  <a:lnTo>
                    <a:pt x="75286" y="149945"/>
                  </a:lnTo>
                  <a:lnTo>
                    <a:pt x="75286" y="144011"/>
                  </a:lnTo>
                  <a:close/>
                  <a:moveTo>
                    <a:pt x="87470" y="144011"/>
                  </a:moveTo>
                  <a:lnTo>
                    <a:pt x="87470" y="149945"/>
                  </a:lnTo>
                  <a:lnTo>
                    <a:pt x="81535" y="149945"/>
                  </a:lnTo>
                  <a:lnTo>
                    <a:pt x="81535" y="144011"/>
                  </a:lnTo>
                  <a:close/>
                  <a:moveTo>
                    <a:pt x="93718" y="144011"/>
                  </a:moveTo>
                  <a:lnTo>
                    <a:pt x="93718" y="149945"/>
                  </a:lnTo>
                  <a:lnTo>
                    <a:pt x="87784" y="149945"/>
                  </a:lnTo>
                  <a:lnTo>
                    <a:pt x="87784" y="144011"/>
                  </a:lnTo>
                  <a:close/>
                  <a:moveTo>
                    <a:pt x="99967" y="144011"/>
                  </a:moveTo>
                  <a:lnTo>
                    <a:pt x="99967" y="149945"/>
                  </a:lnTo>
                  <a:lnTo>
                    <a:pt x="94031" y="149945"/>
                  </a:lnTo>
                  <a:lnTo>
                    <a:pt x="94031" y="144011"/>
                  </a:lnTo>
                  <a:close/>
                  <a:moveTo>
                    <a:pt x="106214" y="144011"/>
                  </a:moveTo>
                  <a:lnTo>
                    <a:pt x="106214" y="149945"/>
                  </a:lnTo>
                  <a:lnTo>
                    <a:pt x="100278" y="149945"/>
                  </a:lnTo>
                  <a:lnTo>
                    <a:pt x="100278" y="144011"/>
                  </a:lnTo>
                  <a:close/>
                  <a:moveTo>
                    <a:pt x="112461" y="144011"/>
                  </a:moveTo>
                  <a:lnTo>
                    <a:pt x="112461" y="149945"/>
                  </a:lnTo>
                  <a:lnTo>
                    <a:pt x="106527" y="149945"/>
                  </a:lnTo>
                  <a:lnTo>
                    <a:pt x="106527" y="144011"/>
                  </a:lnTo>
                  <a:close/>
                  <a:moveTo>
                    <a:pt x="118710" y="144011"/>
                  </a:moveTo>
                  <a:lnTo>
                    <a:pt x="118710" y="149945"/>
                  </a:lnTo>
                  <a:lnTo>
                    <a:pt x="112774" y="149945"/>
                  </a:lnTo>
                  <a:lnTo>
                    <a:pt x="112774" y="144011"/>
                  </a:lnTo>
                  <a:close/>
                  <a:moveTo>
                    <a:pt x="124957" y="144011"/>
                  </a:moveTo>
                  <a:lnTo>
                    <a:pt x="124957" y="149945"/>
                  </a:lnTo>
                  <a:lnTo>
                    <a:pt x="119021" y="149945"/>
                  </a:lnTo>
                  <a:lnTo>
                    <a:pt x="119021" y="144011"/>
                  </a:lnTo>
                  <a:close/>
                  <a:moveTo>
                    <a:pt x="131204" y="144011"/>
                  </a:moveTo>
                  <a:lnTo>
                    <a:pt x="131204" y="149945"/>
                  </a:lnTo>
                  <a:lnTo>
                    <a:pt x="125270" y="149945"/>
                  </a:lnTo>
                  <a:lnTo>
                    <a:pt x="125270" y="144011"/>
                  </a:lnTo>
                  <a:close/>
                  <a:moveTo>
                    <a:pt x="137451" y="144011"/>
                  </a:moveTo>
                  <a:lnTo>
                    <a:pt x="137451" y="149945"/>
                  </a:lnTo>
                  <a:lnTo>
                    <a:pt x="131517" y="149945"/>
                  </a:lnTo>
                  <a:lnTo>
                    <a:pt x="131517" y="144011"/>
                  </a:lnTo>
                  <a:close/>
                  <a:moveTo>
                    <a:pt x="143702" y="144011"/>
                  </a:moveTo>
                  <a:lnTo>
                    <a:pt x="143702" y="149945"/>
                  </a:lnTo>
                  <a:lnTo>
                    <a:pt x="137766" y="149945"/>
                  </a:lnTo>
                  <a:lnTo>
                    <a:pt x="137766" y="144011"/>
                  </a:lnTo>
                  <a:close/>
                  <a:moveTo>
                    <a:pt x="149949" y="144011"/>
                  </a:moveTo>
                  <a:lnTo>
                    <a:pt x="149949" y="149945"/>
                  </a:lnTo>
                  <a:lnTo>
                    <a:pt x="144015" y="149945"/>
                  </a:lnTo>
                  <a:lnTo>
                    <a:pt x="144015" y="144011"/>
                  </a:lnTo>
                  <a:close/>
                  <a:moveTo>
                    <a:pt x="156196" y="144011"/>
                  </a:moveTo>
                  <a:lnTo>
                    <a:pt x="156196" y="149945"/>
                  </a:lnTo>
                  <a:lnTo>
                    <a:pt x="150262" y="149945"/>
                  </a:lnTo>
                  <a:lnTo>
                    <a:pt x="150262" y="144011"/>
                  </a:lnTo>
                  <a:close/>
                  <a:moveTo>
                    <a:pt x="162445" y="144011"/>
                  </a:moveTo>
                  <a:lnTo>
                    <a:pt x="162445" y="149945"/>
                  </a:lnTo>
                  <a:lnTo>
                    <a:pt x="156509" y="149945"/>
                  </a:lnTo>
                  <a:lnTo>
                    <a:pt x="156509" y="144011"/>
                  </a:lnTo>
                  <a:close/>
                  <a:moveTo>
                    <a:pt x="168692" y="144011"/>
                  </a:moveTo>
                  <a:lnTo>
                    <a:pt x="168692" y="149945"/>
                  </a:lnTo>
                  <a:lnTo>
                    <a:pt x="162756" y="149945"/>
                  </a:lnTo>
                  <a:lnTo>
                    <a:pt x="162756" y="144011"/>
                  </a:lnTo>
                  <a:close/>
                  <a:moveTo>
                    <a:pt x="174939" y="144011"/>
                  </a:moveTo>
                  <a:lnTo>
                    <a:pt x="174939" y="149945"/>
                  </a:lnTo>
                  <a:lnTo>
                    <a:pt x="169005" y="149945"/>
                  </a:lnTo>
                  <a:lnTo>
                    <a:pt x="169005" y="144011"/>
                  </a:lnTo>
                  <a:close/>
                  <a:moveTo>
                    <a:pt x="181186" y="144011"/>
                  </a:moveTo>
                  <a:lnTo>
                    <a:pt x="181186" y="149945"/>
                  </a:lnTo>
                  <a:lnTo>
                    <a:pt x="175252" y="149945"/>
                  </a:lnTo>
                  <a:lnTo>
                    <a:pt x="175252" y="144011"/>
                  </a:lnTo>
                  <a:close/>
                  <a:moveTo>
                    <a:pt x="187433" y="144011"/>
                  </a:moveTo>
                  <a:lnTo>
                    <a:pt x="187433" y="149945"/>
                  </a:lnTo>
                  <a:lnTo>
                    <a:pt x="181499" y="149945"/>
                  </a:lnTo>
                  <a:lnTo>
                    <a:pt x="181499" y="144011"/>
                  </a:lnTo>
                  <a:close/>
                  <a:moveTo>
                    <a:pt x="193682" y="144011"/>
                  </a:moveTo>
                  <a:lnTo>
                    <a:pt x="193682" y="149945"/>
                  </a:lnTo>
                  <a:lnTo>
                    <a:pt x="187746" y="149945"/>
                  </a:lnTo>
                  <a:lnTo>
                    <a:pt x="187746" y="144011"/>
                  </a:lnTo>
                  <a:close/>
                  <a:moveTo>
                    <a:pt x="199931" y="144011"/>
                  </a:moveTo>
                  <a:lnTo>
                    <a:pt x="199931" y="149945"/>
                  </a:lnTo>
                  <a:lnTo>
                    <a:pt x="193996" y="149945"/>
                  </a:lnTo>
                  <a:lnTo>
                    <a:pt x="193996" y="144011"/>
                  </a:lnTo>
                  <a:close/>
                  <a:moveTo>
                    <a:pt x="206180" y="144011"/>
                  </a:moveTo>
                  <a:lnTo>
                    <a:pt x="206180" y="149945"/>
                  </a:lnTo>
                  <a:lnTo>
                    <a:pt x="200244" y="149945"/>
                  </a:lnTo>
                  <a:lnTo>
                    <a:pt x="200244" y="144011"/>
                  </a:lnTo>
                  <a:close/>
                  <a:moveTo>
                    <a:pt x="212427" y="144011"/>
                  </a:moveTo>
                  <a:lnTo>
                    <a:pt x="212427" y="149945"/>
                  </a:lnTo>
                  <a:lnTo>
                    <a:pt x="206491" y="149945"/>
                  </a:lnTo>
                  <a:lnTo>
                    <a:pt x="206491" y="144011"/>
                  </a:lnTo>
                  <a:close/>
                  <a:moveTo>
                    <a:pt x="218674" y="144011"/>
                  </a:moveTo>
                  <a:lnTo>
                    <a:pt x="218674" y="149945"/>
                  </a:lnTo>
                  <a:lnTo>
                    <a:pt x="212739" y="149945"/>
                  </a:lnTo>
                  <a:lnTo>
                    <a:pt x="212739" y="144011"/>
                  </a:lnTo>
                  <a:close/>
                  <a:moveTo>
                    <a:pt x="224921" y="144011"/>
                  </a:moveTo>
                  <a:lnTo>
                    <a:pt x="224921" y="149945"/>
                  </a:lnTo>
                  <a:lnTo>
                    <a:pt x="218987" y="149945"/>
                  </a:lnTo>
                  <a:lnTo>
                    <a:pt x="218987" y="144011"/>
                  </a:lnTo>
                  <a:close/>
                  <a:moveTo>
                    <a:pt x="231170" y="144011"/>
                  </a:moveTo>
                  <a:lnTo>
                    <a:pt x="231170" y="149945"/>
                  </a:lnTo>
                  <a:lnTo>
                    <a:pt x="225234" y="149945"/>
                  </a:lnTo>
                  <a:lnTo>
                    <a:pt x="225234" y="144011"/>
                  </a:lnTo>
                  <a:close/>
                  <a:moveTo>
                    <a:pt x="237417" y="144011"/>
                  </a:moveTo>
                  <a:lnTo>
                    <a:pt x="237417" y="149945"/>
                  </a:lnTo>
                  <a:lnTo>
                    <a:pt x="231481" y="149945"/>
                  </a:lnTo>
                  <a:lnTo>
                    <a:pt x="231481" y="144011"/>
                  </a:lnTo>
                  <a:close/>
                  <a:moveTo>
                    <a:pt x="243664" y="144011"/>
                  </a:moveTo>
                  <a:lnTo>
                    <a:pt x="243664" y="149945"/>
                  </a:lnTo>
                  <a:lnTo>
                    <a:pt x="237729" y="149945"/>
                  </a:lnTo>
                  <a:lnTo>
                    <a:pt x="237729" y="144011"/>
                  </a:lnTo>
                  <a:close/>
                  <a:moveTo>
                    <a:pt x="249911" y="144011"/>
                  </a:moveTo>
                  <a:lnTo>
                    <a:pt x="249911" y="149945"/>
                  </a:lnTo>
                  <a:lnTo>
                    <a:pt x="243977" y="149945"/>
                  </a:lnTo>
                  <a:lnTo>
                    <a:pt x="243977" y="144011"/>
                  </a:lnTo>
                  <a:close/>
                  <a:moveTo>
                    <a:pt x="256161" y="144011"/>
                  </a:moveTo>
                  <a:lnTo>
                    <a:pt x="256161" y="149945"/>
                  </a:lnTo>
                  <a:lnTo>
                    <a:pt x="250225" y="149945"/>
                  </a:lnTo>
                  <a:lnTo>
                    <a:pt x="250225" y="144011"/>
                  </a:lnTo>
                  <a:close/>
                  <a:moveTo>
                    <a:pt x="262409" y="144011"/>
                  </a:moveTo>
                  <a:lnTo>
                    <a:pt x="262409" y="149945"/>
                  </a:lnTo>
                  <a:lnTo>
                    <a:pt x="256474" y="149945"/>
                  </a:lnTo>
                  <a:lnTo>
                    <a:pt x="256474" y="144011"/>
                  </a:lnTo>
                  <a:close/>
                  <a:moveTo>
                    <a:pt x="268656" y="144011"/>
                  </a:moveTo>
                  <a:lnTo>
                    <a:pt x="268656" y="149945"/>
                  </a:lnTo>
                  <a:lnTo>
                    <a:pt x="262721" y="149945"/>
                  </a:lnTo>
                  <a:lnTo>
                    <a:pt x="262721" y="144011"/>
                  </a:lnTo>
                  <a:close/>
                  <a:moveTo>
                    <a:pt x="274904" y="144011"/>
                  </a:moveTo>
                  <a:lnTo>
                    <a:pt x="274904" y="149945"/>
                  </a:lnTo>
                  <a:lnTo>
                    <a:pt x="268968" y="149945"/>
                  </a:lnTo>
                  <a:lnTo>
                    <a:pt x="268968" y="144011"/>
                  </a:lnTo>
                  <a:close/>
                  <a:moveTo>
                    <a:pt x="6251" y="150258"/>
                  </a:moveTo>
                  <a:lnTo>
                    <a:pt x="6251" y="156192"/>
                  </a:lnTo>
                  <a:lnTo>
                    <a:pt x="315" y="156192"/>
                  </a:lnTo>
                  <a:lnTo>
                    <a:pt x="315" y="150258"/>
                  </a:lnTo>
                  <a:close/>
                  <a:moveTo>
                    <a:pt x="12498" y="150258"/>
                  </a:moveTo>
                  <a:lnTo>
                    <a:pt x="12498" y="156192"/>
                  </a:lnTo>
                  <a:lnTo>
                    <a:pt x="6562" y="156192"/>
                  </a:lnTo>
                  <a:lnTo>
                    <a:pt x="6562" y="150258"/>
                  </a:lnTo>
                  <a:close/>
                  <a:moveTo>
                    <a:pt x="18745" y="150258"/>
                  </a:moveTo>
                  <a:lnTo>
                    <a:pt x="18745" y="156192"/>
                  </a:lnTo>
                  <a:lnTo>
                    <a:pt x="12810" y="156192"/>
                  </a:lnTo>
                  <a:lnTo>
                    <a:pt x="12810" y="150258"/>
                  </a:lnTo>
                  <a:close/>
                  <a:moveTo>
                    <a:pt x="24992" y="150258"/>
                  </a:moveTo>
                  <a:lnTo>
                    <a:pt x="24992" y="156192"/>
                  </a:lnTo>
                  <a:lnTo>
                    <a:pt x="19058" y="156192"/>
                  </a:lnTo>
                  <a:lnTo>
                    <a:pt x="19058" y="150258"/>
                  </a:lnTo>
                  <a:close/>
                  <a:moveTo>
                    <a:pt x="31241" y="150258"/>
                  </a:moveTo>
                  <a:lnTo>
                    <a:pt x="31241" y="156192"/>
                  </a:lnTo>
                  <a:lnTo>
                    <a:pt x="25305" y="156192"/>
                  </a:lnTo>
                  <a:lnTo>
                    <a:pt x="25305" y="150258"/>
                  </a:lnTo>
                  <a:close/>
                  <a:moveTo>
                    <a:pt x="37489" y="150258"/>
                  </a:moveTo>
                  <a:lnTo>
                    <a:pt x="37489" y="156192"/>
                  </a:lnTo>
                  <a:lnTo>
                    <a:pt x="31553" y="156192"/>
                  </a:lnTo>
                  <a:lnTo>
                    <a:pt x="31553" y="150258"/>
                  </a:lnTo>
                  <a:close/>
                  <a:moveTo>
                    <a:pt x="43737" y="150258"/>
                  </a:moveTo>
                  <a:lnTo>
                    <a:pt x="43737" y="156192"/>
                  </a:lnTo>
                  <a:lnTo>
                    <a:pt x="37802" y="156192"/>
                  </a:lnTo>
                  <a:lnTo>
                    <a:pt x="37802" y="150258"/>
                  </a:lnTo>
                  <a:close/>
                  <a:moveTo>
                    <a:pt x="49985" y="150258"/>
                  </a:moveTo>
                  <a:lnTo>
                    <a:pt x="49985" y="156192"/>
                  </a:lnTo>
                  <a:lnTo>
                    <a:pt x="44049" y="156192"/>
                  </a:lnTo>
                  <a:lnTo>
                    <a:pt x="44049" y="150258"/>
                  </a:lnTo>
                  <a:close/>
                  <a:moveTo>
                    <a:pt x="56232" y="150258"/>
                  </a:moveTo>
                  <a:lnTo>
                    <a:pt x="56232" y="156192"/>
                  </a:lnTo>
                  <a:lnTo>
                    <a:pt x="50296" y="156192"/>
                  </a:lnTo>
                  <a:lnTo>
                    <a:pt x="50296" y="150258"/>
                  </a:lnTo>
                  <a:close/>
                  <a:moveTo>
                    <a:pt x="62480" y="150258"/>
                  </a:moveTo>
                  <a:lnTo>
                    <a:pt x="62480" y="156192"/>
                  </a:lnTo>
                  <a:lnTo>
                    <a:pt x="56545" y="156192"/>
                  </a:lnTo>
                  <a:lnTo>
                    <a:pt x="56545" y="150258"/>
                  </a:lnTo>
                  <a:close/>
                  <a:moveTo>
                    <a:pt x="68727" y="150258"/>
                  </a:moveTo>
                  <a:lnTo>
                    <a:pt x="68727" y="156192"/>
                  </a:lnTo>
                  <a:lnTo>
                    <a:pt x="62792" y="156192"/>
                  </a:lnTo>
                  <a:lnTo>
                    <a:pt x="62792" y="150258"/>
                  </a:lnTo>
                  <a:close/>
                  <a:moveTo>
                    <a:pt x="74975" y="150258"/>
                  </a:moveTo>
                  <a:lnTo>
                    <a:pt x="74975" y="156192"/>
                  </a:lnTo>
                  <a:lnTo>
                    <a:pt x="69039" y="156192"/>
                  </a:lnTo>
                  <a:lnTo>
                    <a:pt x="69039" y="150258"/>
                  </a:lnTo>
                  <a:close/>
                  <a:moveTo>
                    <a:pt x="81223" y="150258"/>
                  </a:moveTo>
                  <a:lnTo>
                    <a:pt x="81223" y="156192"/>
                  </a:lnTo>
                  <a:lnTo>
                    <a:pt x="75286" y="156192"/>
                  </a:lnTo>
                  <a:lnTo>
                    <a:pt x="75286" y="150258"/>
                  </a:lnTo>
                  <a:close/>
                  <a:moveTo>
                    <a:pt x="87470" y="150258"/>
                  </a:moveTo>
                  <a:lnTo>
                    <a:pt x="87470" y="156192"/>
                  </a:lnTo>
                  <a:lnTo>
                    <a:pt x="81535" y="156192"/>
                  </a:lnTo>
                  <a:lnTo>
                    <a:pt x="81535" y="150258"/>
                  </a:lnTo>
                  <a:close/>
                  <a:moveTo>
                    <a:pt x="93718" y="150258"/>
                  </a:moveTo>
                  <a:lnTo>
                    <a:pt x="93718" y="156192"/>
                  </a:lnTo>
                  <a:lnTo>
                    <a:pt x="87784" y="156192"/>
                  </a:lnTo>
                  <a:lnTo>
                    <a:pt x="87784" y="150258"/>
                  </a:lnTo>
                  <a:close/>
                  <a:moveTo>
                    <a:pt x="99967" y="150258"/>
                  </a:moveTo>
                  <a:lnTo>
                    <a:pt x="99967" y="156192"/>
                  </a:lnTo>
                  <a:lnTo>
                    <a:pt x="94031" y="156192"/>
                  </a:lnTo>
                  <a:lnTo>
                    <a:pt x="94031" y="150258"/>
                  </a:lnTo>
                  <a:close/>
                  <a:moveTo>
                    <a:pt x="106214" y="150258"/>
                  </a:moveTo>
                  <a:lnTo>
                    <a:pt x="106214" y="156192"/>
                  </a:lnTo>
                  <a:lnTo>
                    <a:pt x="100278" y="156192"/>
                  </a:lnTo>
                  <a:lnTo>
                    <a:pt x="100278" y="150258"/>
                  </a:lnTo>
                  <a:close/>
                  <a:moveTo>
                    <a:pt x="112461" y="150258"/>
                  </a:moveTo>
                  <a:lnTo>
                    <a:pt x="112461" y="156192"/>
                  </a:lnTo>
                  <a:lnTo>
                    <a:pt x="106527" y="156192"/>
                  </a:lnTo>
                  <a:lnTo>
                    <a:pt x="106527" y="150258"/>
                  </a:lnTo>
                  <a:close/>
                  <a:moveTo>
                    <a:pt x="118710" y="150258"/>
                  </a:moveTo>
                  <a:lnTo>
                    <a:pt x="118710" y="156192"/>
                  </a:lnTo>
                  <a:lnTo>
                    <a:pt x="112774" y="156192"/>
                  </a:lnTo>
                  <a:lnTo>
                    <a:pt x="112774" y="150258"/>
                  </a:lnTo>
                  <a:close/>
                  <a:moveTo>
                    <a:pt x="124957" y="150258"/>
                  </a:moveTo>
                  <a:lnTo>
                    <a:pt x="124957" y="156192"/>
                  </a:lnTo>
                  <a:lnTo>
                    <a:pt x="119021" y="156192"/>
                  </a:lnTo>
                  <a:lnTo>
                    <a:pt x="119021" y="150258"/>
                  </a:lnTo>
                  <a:close/>
                  <a:moveTo>
                    <a:pt x="131204" y="150258"/>
                  </a:moveTo>
                  <a:lnTo>
                    <a:pt x="131204" y="156192"/>
                  </a:lnTo>
                  <a:lnTo>
                    <a:pt x="125270" y="156192"/>
                  </a:lnTo>
                  <a:lnTo>
                    <a:pt x="125270" y="150258"/>
                  </a:lnTo>
                  <a:close/>
                  <a:moveTo>
                    <a:pt x="137451" y="150258"/>
                  </a:moveTo>
                  <a:lnTo>
                    <a:pt x="137451" y="156192"/>
                  </a:lnTo>
                  <a:lnTo>
                    <a:pt x="131517" y="156192"/>
                  </a:lnTo>
                  <a:lnTo>
                    <a:pt x="131517" y="150258"/>
                  </a:lnTo>
                  <a:close/>
                  <a:moveTo>
                    <a:pt x="143702" y="150258"/>
                  </a:moveTo>
                  <a:lnTo>
                    <a:pt x="143702" y="156192"/>
                  </a:lnTo>
                  <a:lnTo>
                    <a:pt x="137766" y="156192"/>
                  </a:lnTo>
                  <a:lnTo>
                    <a:pt x="137766" y="150258"/>
                  </a:lnTo>
                  <a:close/>
                  <a:moveTo>
                    <a:pt x="149949" y="150258"/>
                  </a:moveTo>
                  <a:lnTo>
                    <a:pt x="149949" y="156192"/>
                  </a:lnTo>
                  <a:lnTo>
                    <a:pt x="144015" y="156192"/>
                  </a:lnTo>
                  <a:lnTo>
                    <a:pt x="144015" y="150258"/>
                  </a:lnTo>
                  <a:close/>
                  <a:moveTo>
                    <a:pt x="156196" y="150258"/>
                  </a:moveTo>
                  <a:lnTo>
                    <a:pt x="156196" y="156192"/>
                  </a:lnTo>
                  <a:lnTo>
                    <a:pt x="150262" y="156192"/>
                  </a:lnTo>
                  <a:lnTo>
                    <a:pt x="150262" y="150258"/>
                  </a:lnTo>
                  <a:close/>
                  <a:moveTo>
                    <a:pt x="162445" y="150258"/>
                  </a:moveTo>
                  <a:lnTo>
                    <a:pt x="162445" y="156192"/>
                  </a:lnTo>
                  <a:lnTo>
                    <a:pt x="156509" y="156192"/>
                  </a:lnTo>
                  <a:lnTo>
                    <a:pt x="156509" y="150258"/>
                  </a:lnTo>
                  <a:close/>
                  <a:moveTo>
                    <a:pt x="168692" y="150258"/>
                  </a:moveTo>
                  <a:lnTo>
                    <a:pt x="168692" y="156192"/>
                  </a:lnTo>
                  <a:lnTo>
                    <a:pt x="162756" y="156192"/>
                  </a:lnTo>
                  <a:lnTo>
                    <a:pt x="162756" y="150258"/>
                  </a:lnTo>
                  <a:close/>
                  <a:moveTo>
                    <a:pt x="174939" y="150258"/>
                  </a:moveTo>
                  <a:lnTo>
                    <a:pt x="174939" y="156192"/>
                  </a:lnTo>
                  <a:lnTo>
                    <a:pt x="169005" y="156192"/>
                  </a:lnTo>
                  <a:lnTo>
                    <a:pt x="169005" y="150258"/>
                  </a:lnTo>
                  <a:close/>
                  <a:moveTo>
                    <a:pt x="181186" y="150258"/>
                  </a:moveTo>
                  <a:lnTo>
                    <a:pt x="181186" y="156192"/>
                  </a:lnTo>
                  <a:lnTo>
                    <a:pt x="175252" y="156192"/>
                  </a:lnTo>
                  <a:lnTo>
                    <a:pt x="175252" y="150258"/>
                  </a:lnTo>
                  <a:close/>
                  <a:moveTo>
                    <a:pt x="187433" y="150258"/>
                  </a:moveTo>
                  <a:lnTo>
                    <a:pt x="187433" y="156192"/>
                  </a:lnTo>
                  <a:lnTo>
                    <a:pt x="181499" y="156192"/>
                  </a:lnTo>
                  <a:lnTo>
                    <a:pt x="181499" y="150258"/>
                  </a:lnTo>
                  <a:close/>
                  <a:moveTo>
                    <a:pt x="193682" y="150258"/>
                  </a:moveTo>
                  <a:lnTo>
                    <a:pt x="193682" y="156192"/>
                  </a:lnTo>
                  <a:lnTo>
                    <a:pt x="187746" y="156192"/>
                  </a:lnTo>
                  <a:lnTo>
                    <a:pt x="187746" y="150258"/>
                  </a:lnTo>
                  <a:close/>
                  <a:moveTo>
                    <a:pt x="199931" y="150258"/>
                  </a:moveTo>
                  <a:lnTo>
                    <a:pt x="199931" y="156192"/>
                  </a:lnTo>
                  <a:lnTo>
                    <a:pt x="193996" y="156192"/>
                  </a:lnTo>
                  <a:lnTo>
                    <a:pt x="193996" y="150258"/>
                  </a:lnTo>
                  <a:close/>
                  <a:moveTo>
                    <a:pt x="206180" y="150258"/>
                  </a:moveTo>
                  <a:lnTo>
                    <a:pt x="206180" y="156192"/>
                  </a:lnTo>
                  <a:lnTo>
                    <a:pt x="200244" y="156192"/>
                  </a:lnTo>
                  <a:lnTo>
                    <a:pt x="200244" y="150258"/>
                  </a:lnTo>
                  <a:close/>
                  <a:moveTo>
                    <a:pt x="212427" y="150258"/>
                  </a:moveTo>
                  <a:lnTo>
                    <a:pt x="212427" y="156192"/>
                  </a:lnTo>
                  <a:lnTo>
                    <a:pt x="206491" y="156192"/>
                  </a:lnTo>
                  <a:lnTo>
                    <a:pt x="206491" y="150258"/>
                  </a:lnTo>
                  <a:close/>
                  <a:moveTo>
                    <a:pt x="218674" y="150258"/>
                  </a:moveTo>
                  <a:lnTo>
                    <a:pt x="218674" y="156192"/>
                  </a:lnTo>
                  <a:lnTo>
                    <a:pt x="212739" y="156192"/>
                  </a:lnTo>
                  <a:lnTo>
                    <a:pt x="212739" y="150258"/>
                  </a:lnTo>
                  <a:close/>
                  <a:moveTo>
                    <a:pt x="224921" y="150258"/>
                  </a:moveTo>
                  <a:lnTo>
                    <a:pt x="224921" y="156192"/>
                  </a:lnTo>
                  <a:lnTo>
                    <a:pt x="218987" y="156192"/>
                  </a:lnTo>
                  <a:lnTo>
                    <a:pt x="218987" y="150258"/>
                  </a:lnTo>
                  <a:close/>
                  <a:moveTo>
                    <a:pt x="231170" y="150258"/>
                  </a:moveTo>
                  <a:lnTo>
                    <a:pt x="231170" y="156192"/>
                  </a:lnTo>
                  <a:lnTo>
                    <a:pt x="225234" y="156192"/>
                  </a:lnTo>
                  <a:lnTo>
                    <a:pt x="225234" y="150258"/>
                  </a:lnTo>
                  <a:close/>
                  <a:moveTo>
                    <a:pt x="237417" y="150258"/>
                  </a:moveTo>
                  <a:lnTo>
                    <a:pt x="237417" y="156192"/>
                  </a:lnTo>
                  <a:lnTo>
                    <a:pt x="231481" y="156192"/>
                  </a:lnTo>
                  <a:lnTo>
                    <a:pt x="231481" y="150258"/>
                  </a:lnTo>
                  <a:close/>
                  <a:moveTo>
                    <a:pt x="243664" y="150258"/>
                  </a:moveTo>
                  <a:lnTo>
                    <a:pt x="243664" y="156192"/>
                  </a:lnTo>
                  <a:lnTo>
                    <a:pt x="237729" y="156192"/>
                  </a:lnTo>
                  <a:lnTo>
                    <a:pt x="237729" y="150258"/>
                  </a:lnTo>
                  <a:close/>
                  <a:moveTo>
                    <a:pt x="249911" y="150258"/>
                  </a:moveTo>
                  <a:lnTo>
                    <a:pt x="249911" y="156192"/>
                  </a:lnTo>
                  <a:lnTo>
                    <a:pt x="243977" y="156192"/>
                  </a:lnTo>
                  <a:lnTo>
                    <a:pt x="243977" y="150258"/>
                  </a:lnTo>
                  <a:close/>
                  <a:moveTo>
                    <a:pt x="256161" y="150258"/>
                  </a:moveTo>
                  <a:lnTo>
                    <a:pt x="256161" y="156192"/>
                  </a:lnTo>
                  <a:lnTo>
                    <a:pt x="250225" y="156192"/>
                  </a:lnTo>
                  <a:lnTo>
                    <a:pt x="250225" y="150258"/>
                  </a:lnTo>
                  <a:close/>
                  <a:moveTo>
                    <a:pt x="262409" y="150258"/>
                  </a:moveTo>
                  <a:lnTo>
                    <a:pt x="262409" y="156192"/>
                  </a:lnTo>
                  <a:lnTo>
                    <a:pt x="256474" y="156192"/>
                  </a:lnTo>
                  <a:lnTo>
                    <a:pt x="256474" y="150258"/>
                  </a:lnTo>
                  <a:close/>
                  <a:moveTo>
                    <a:pt x="268656" y="150258"/>
                  </a:moveTo>
                  <a:lnTo>
                    <a:pt x="268656" y="156192"/>
                  </a:lnTo>
                  <a:lnTo>
                    <a:pt x="262721" y="156192"/>
                  </a:lnTo>
                  <a:lnTo>
                    <a:pt x="262721" y="150258"/>
                  </a:lnTo>
                  <a:close/>
                  <a:moveTo>
                    <a:pt x="274904" y="150258"/>
                  </a:moveTo>
                  <a:lnTo>
                    <a:pt x="274904" y="156192"/>
                  </a:lnTo>
                  <a:lnTo>
                    <a:pt x="268968" y="156192"/>
                  </a:lnTo>
                  <a:lnTo>
                    <a:pt x="268968" y="150258"/>
                  </a:lnTo>
                  <a:close/>
                  <a:moveTo>
                    <a:pt x="158" y="0"/>
                  </a:moveTo>
                  <a:lnTo>
                    <a:pt x="158" y="157"/>
                  </a:lnTo>
                  <a:lnTo>
                    <a:pt x="0" y="157"/>
                  </a:lnTo>
                  <a:lnTo>
                    <a:pt x="0" y="156350"/>
                  </a:lnTo>
                  <a:lnTo>
                    <a:pt x="158" y="156350"/>
                  </a:lnTo>
                  <a:lnTo>
                    <a:pt x="158" y="156508"/>
                  </a:lnTo>
                  <a:lnTo>
                    <a:pt x="275059" y="156508"/>
                  </a:lnTo>
                  <a:lnTo>
                    <a:pt x="275059" y="156350"/>
                  </a:lnTo>
                  <a:lnTo>
                    <a:pt x="275215" y="156350"/>
                  </a:lnTo>
                  <a:lnTo>
                    <a:pt x="275215" y="155"/>
                  </a:lnTo>
                  <a:lnTo>
                    <a:pt x="275059" y="155"/>
                  </a:lnTo>
                  <a:lnTo>
                    <a:pt x="27505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157947795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 and two columns">
    <p:bg>
      <p:bgPr>
        <a:solidFill>
          <a:schemeClr val="accent2"/>
        </a:solidFill>
        <a:effectLst/>
      </p:bgPr>
    </p:bg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9" name="Google Shape;79;p5"/>
          <p:cNvGrpSpPr/>
          <p:nvPr/>
        </p:nvGrpSpPr>
        <p:grpSpPr>
          <a:xfrm>
            <a:off x="314300" y="305800"/>
            <a:ext cx="11563200" cy="6246400"/>
            <a:chOff x="235725" y="229350"/>
            <a:chExt cx="8672400" cy="4684800"/>
          </a:xfrm>
        </p:grpSpPr>
        <p:sp>
          <p:nvSpPr>
            <p:cNvPr id="80" name="Google Shape;80;p5"/>
            <p:cNvSpPr/>
            <p:nvPr/>
          </p:nvSpPr>
          <p:spPr>
            <a:xfrm>
              <a:off x="235725" y="229350"/>
              <a:ext cx="8672400" cy="4684800"/>
            </a:xfrm>
            <a:prstGeom prst="roundRect">
              <a:avLst>
                <a:gd name="adj" fmla="val 3106"/>
              </a:avLst>
            </a:prstGeom>
            <a:solidFill>
              <a:srgbClr val="FFFFFF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1" name="Google Shape;81;p5"/>
            <p:cNvSpPr/>
            <p:nvPr/>
          </p:nvSpPr>
          <p:spPr>
            <a:xfrm>
              <a:off x="408325" y="369475"/>
              <a:ext cx="8327348" cy="4404555"/>
            </a:xfrm>
            <a:custGeom>
              <a:avLst/>
              <a:gdLst/>
              <a:ahLst/>
              <a:cxnLst/>
              <a:rect l="l" t="t" r="r" b="b"/>
              <a:pathLst>
                <a:path w="275216" h="156509" extrusionOk="0">
                  <a:moveTo>
                    <a:pt x="6251" y="311"/>
                  </a:moveTo>
                  <a:lnTo>
                    <a:pt x="6251" y="6247"/>
                  </a:lnTo>
                  <a:lnTo>
                    <a:pt x="315" y="6247"/>
                  </a:lnTo>
                  <a:lnTo>
                    <a:pt x="315" y="311"/>
                  </a:lnTo>
                  <a:close/>
                  <a:moveTo>
                    <a:pt x="12498" y="311"/>
                  </a:moveTo>
                  <a:lnTo>
                    <a:pt x="12498" y="6247"/>
                  </a:lnTo>
                  <a:lnTo>
                    <a:pt x="6562" y="6247"/>
                  </a:lnTo>
                  <a:lnTo>
                    <a:pt x="6562" y="311"/>
                  </a:lnTo>
                  <a:close/>
                  <a:moveTo>
                    <a:pt x="18745" y="311"/>
                  </a:moveTo>
                  <a:lnTo>
                    <a:pt x="18745" y="6247"/>
                  </a:lnTo>
                  <a:lnTo>
                    <a:pt x="12810" y="6247"/>
                  </a:lnTo>
                  <a:lnTo>
                    <a:pt x="12810" y="311"/>
                  </a:lnTo>
                  <a:close/>
                  <a:moveTo>
                    <a:pt x="24992" y="311"/>
                  </a:moveTo>
                  <a:lnTo>
                    <a:pt x="24992" y="6247"/>
                  </a:lnTo>
                  <a:lnTo>
                    <a:pt x="19058" y="6247"/>
                  </a:lnTo>
                  <a:lnTo>
                    <a:pt x="19058" y="311"/>
                  </a:lnTo>
                  <a:close/>
                  <a:moveTo>
                    <a:pt x="31241" y="311"/>
                  </a:moveTo>
                  <a:lnTo>
                    <a:pt x="31241" y="6247"/>
                  </a:lnTo>
                  <a:lnTo>
                    <a:pt x="25305" y="6247"/>
                  </a:lnTo>
                  <a:lnTo>
                    <a:pt x="25305" y="311"/>
                  </a:lnTo>
                  <a:close/>
                  <a:moveTo>
                    <a:pt x="37489" y="311"/>
                  </a:moveTo>
                  <a:lnTo>
                    <a:pt x="37489" y="6247"/>
                  </a:lnTo>
                  <a:lnTo>
                    <a:pt x="31553" y="6247"/>
                  </a:lnTo>
                  <a:lnTo>
                    <a:pt x="31553" y="311"/>
                  </a:lnTo>
                  <a:close/>
                  <a:moveTo>
                    <a:pt x="43737" y="311"/>
                  </a:moveTo>
                  <a:lnTo>
                    <a:pt x="43737" y="6247"/>
                  </a:lnTo>
                  <a:lnTo>
                    <a:pt x="37802" y="6247"/>
                  </a:lnTo>
                  <a:lnTo>
                    <a:pt x="37802" y="311"/>
                  </a:lnTo>
                  <a:close/>
                  <a:moveTo>
                    <a:pt x="49985" y="311"/>
                  </a:moveTo>
                  <a:lnTo>
                    <a:pt x="49985" y="6247"/>
                  </a:lnTo>
                  <a:lnTo>
                    <a:pt x="44049" y="6247"/>
                  </a:lnTo>
                  <a:lnTo>
                    <a:pt x="44049" y="311"/>
                  </a:lnTo>
                  <a:close/>
                  <a:moveTo>
                    <a:pt x="56232" y="311"/>
                  </a:moveTo>
                  <a:lnTo>
                    <a:pt x="56232" y="6247"/>
                  </a:lnTo>
                  <a:lnTo>
                    <a:pt x="50296" y="6247"/>
                  </a:lnTo>
                  <a:lnTo>
                    <a:pt x="50296" y="311"/>
                  </a:lnTo>
                  <a:close/>
                  <a:moveTo>
                    <a:pt x="62480" y="311"/>
                  </a:moveTo>
                  <a:lnTo>
                    <a:pt x="62480" y="6247"/>
                  </a:lnTo>
                  <a:lnTo>
                    <a:pt x="56545" y="6247"/>
                  </a:lnTo>
                  <a:lnTo>
                    <a:pt x="56545" y="311"/>
                  </a:lnTo>
                  <a:close/>
                  <a:moveTo>
                    <a:pt x="68727" y="311"/>
                  </a:moveTo>
                  <a:lnTo>
                    <a:pt x="68727" y="6247"/>
                  </a:lnTo>
                  <a:lnTo>
                    <a:pt x="62792" y="6247"/>
                  </a:lnTo>
                  <a:lnTo>
                    <a:pt x="62792" y="311"/>
                  </a:lnTo>
                  <a:close/>
                  <a:moveTo>
                    <a:pt x="74975" y="311"/>
                  </a:moveTo>
                  <a:lnTo>
                    <a:pt x="74975" y="6247"/>
                  </a:lnTo>
                  <a:lnTo>
                    <a:pt x="69039" y="6247"/>
                  </a:lnTo>
                  <a:lnTo>
                    <a:pt x="69039" y="311"/>
                  </a:lnTo>
                  <a:close/>
                  <a:moveTo>
                    <a:pt x="81223" y="311"/>
                  </a:moveTo>
                  <a:lnTo>
                    <a:pt x="81223" y="6247"/>
                  </a:lnTo>
                  <a:lnTo>
                    <a:pt x="75286" y="6247"/>
                  </a:lnTo>
                  <a:lnTo>
                    <a:pt x="75286" y="311"/>
                  </a:lnTo>
                  <a:close/>
                  <a:moveTo>
                    <a:pt x="87470" y="311"/>
                  </a:moveTo>
                  <a:lnTo>
                    <a:pt x="87470" y="6247"/>
                  </a:lnTo>
                  <a:lnTo>
                    <a:pt x="81535" y="6247"/>
                  </a:lnTo>
                  <a:lnTo>
                    <a:pt x="81535" y="311"/>
                  </a:lnTo>
                  <a:close/>
                  <a:moveTo>
                    <a:pt x="93720" y="311"/>
                  </a:moveTo>
                  <a:lnTo>
                    <a:pt x="93720" y="6247"/>
                  </a:lnTo>
                  <a:lnTo>
                    <a:pt x="87784" y="6247"/>
                  </a:lnTo>
                  <a:lnTo>
                    <a:pt x="87784" y="311"/>
                  </a:lnTo>
                  <a:close/>
                  <a:moveTo>
                    <a:pt x="99967" y="311"/>
                  </a:moveTo>
                  <a:lnTo>
                    <a:pt x="99967" y="6247"/>
                  </a:lnTo>
                  <a:lnTo>
                    <a:pt x="94031" y="6247"/>
                  </a:lnTo>
                  <a:lnTo>
                    <a:pt x="94031" y="311"/>
                  </a:lnTo>
                  <a:close/>
                  <a:moveTo>
                    <a:pt x="106214" y="311"/>
                  </a:moveTo>
                  <a:lnTo>
                    <a:pt x="106214" y="6247"/>
                  </a:lnTo>
                  <a:lnTo>
                    <a:pt x="100280" y="6247"/>
                  </a:lnTo>
                  <a:lnTo>
                    <a:pt x="100280" y="311"/>
                  </a:lnTo>
                  <a:close/>
                  <a:moveTo>
                    <a:pt x="112461" y="311"/>
                  </a:moveTo>
                  <a:lnTo>
                    <a:pt x="112461" y="6247"/>
                  </a:lnTo>
                  <a:lnTo>
                    <a:pt x="106527" y="6247"/>
                  </a:lnTo>
                  <a:lnTo>
                    <a:pt x="106527" y="311"/>
                  </a:lnTo>
                  <a:close/>
                  <a:moveTo>
                    <a:pt x="118710" y="311"/>
                  </a:moveTo>
                  <a:lnTo>
                    <a:pt x="118710" y="6247"/>
                  </a:lnTo>
                  <a:lnTo>
                    <a:pt x="112774" y="6247"/>
                  </a:lnTo>
                  <a:lnTo>
                    <a:pt x="112774" y="311"/>
                  </a:lnTo>
                  <a:close/>
                  <a:moveTo>
                    <a:pt x="124957" y="311"/>
                  </a:moveTo>
                  <a:lnTo>
                    <a:pt x="124957" y="6247"/>
                  </a:lnTo>
                  <a:lnTo>
                    <a:pt x="119021" y="6247"/>
                  </a:lnTo>
                  <a:lnTo>
                    <a:pt x="119021" y="311"/>
                  </a:lnTo>
                  <a:close/>
                  <a:moveTo>
                    <a:pt x="131204" y="311"/>
                  </a:moveTo>
                  <a:lnTo>
                    <a:pt x="131204" y="6247"/>
                  </a:lnTo>
                  <a:lnTo>
                    <a:pt x="125270" y="6247"/>
                  </a:lnTo>
                  <a:lnTo>
                    <a:pt x="125270" y="311"/>
                  </a:lnTo>
                  <a:close/>
                  <a:moveTo>
                    <a:pt x="137451" y="311"/>
                  </a:moveTo>
                  <a:lnTo>
                    <a:pt x="137451" y="6247"/>
                  </a:lnTo>
                  <a:lnTo>
                    <a:pt x="131517" y="6247"/>
                  </a:lnTo>
                  <a:lnTo>
                    <a:pt x="131517" y="311"/>
                  </a:lnTo>
                  <a:close/>
                  <a:moveTo>
                    <a:pt x="143702" y="311"/>
                  </a:moveTo>
                  <a:lnTo>
                    <a:pt x="143702" y="6247"/>
                  </a:lnTo>
                  <a:lnTo>
                    <a:pt x="137766" y="6247"/>
                  </a:lnTo>
                  <a:lnTo>
                    <a:pt x="137766" y="311"/>
                  </a:lnTo>
                  <a:close/>
                  <a:moveTo>
                    <a:pt x="149949" y="311"/>
                  </a:moveTo>
                  <a:lnTo>
                    <a:pt x="149949" y="6247"/>
                  </a:lnTo>
                  <a:lnTo>
                    <a:pt x="144015" y="6247"/>
                  </a:lnTo>
                  <a:lnTo>
                    <a:pt x="144015" y="311"/>
                  </a:lnTo>
                  <a:close/>
                  <a:moveTo>
                    <a:pt x="156196" y="311"/>
                  </a:moveTo>
                  <a:lnTo>
                    <a:pt x="156196" y="6247"/>
                  </a:lnTo>
                  <a:lnTo>
                    <a:pt x="150262" y="6247"/>
                  </a:lnTo>
                  <a:lnTo>
                    <a:pt x="150262" y="311"/>
                  </a:lnTo>
                  <a:close/>
                  <a:moveTo>
                    <a:pt x="162445" y="311"/>
                  </a:moveTo>
                  <a:lnTo>
                    <a:pt x="162445" y="6247"/>
                  </a:lnTo>
                  <a:lnTo>
                    <a:pt x="156509" y="6247"/>
                  </a:lnTo>
                  <a:lnTo>
                    <a:pt x="156509" y="311"/>
                  </a:lnTo>
                  <a:close/>
                  <a:moveTo>
                    <a:pt x="168692" y="311"/>
                  </a:moveTo>
                  <a:lnTo>
                    <a:pt x="168692" y="6247"/>
                  </a:lnTo>
                  <a:lnTo>
                    <a:pt x="162756" y="6247"/>
                  </a:lnTo>
                  <a:lnTo>
                    <a:pt x="162756" y="311"/>
                  </a:lnTo>
                  <a:close/>
                  <a:moveTo>
                    <a:pt x="174939" y="311"/>
                  </a:moveTo>
                  <a:lnTo>
                    <a:pt x="174939" y="6247"/>
                  </a:lnTo>
                  <a:lnTo>
                    <a:pt x="169005" y="6247"/>
                  </a:lnTo>
                  <a:lnTo>
                    <a:pt x="169005" y="311"/>
                  </a:lnTo>
                  <a:close/>
                  <a:moveTo>
                    <a:pt x="181186" y="311"/>
                  </a:moveTo>
                  <a:lnTo>
                    <a:pt x="181186" y="6247"/>
                  </a:lnTo>
                  <a:lnTo>
                    <a:pt x="175252" y="6247"/>
                  </a:lnTo>
                  <a:lnTo>
                    <a:pt x="175252" y="311"/>
                  </a:lnTo>
                  <a:close/>
                  <a:moveTo>
                    <a:pt x="187435" y="311"/>
                  </a:moveTo>
                  <a:lnTo>
                    <a:pt x="187435" y="6247"/>
                  </a:lnTo>
                  <a:lnTo>
                    <a:pt x="181499" y="6247"/>
                  </a:lnTo>
                  <a:lnTo>
                    <a:pt x="181499" y="311"/>
                  </a:lnTo>
                  <a:close/>
                  <a:moveTo>
                    <a:pt x="193684" y="311"/>
                  </a:moveTo>
                  <a:lnTo>
                    <a:pt x="193684" y="6247"/>
                  </a:lnTo>
                  <a:lnTo>
                    <a:pt x="187749" y="6247"/>
                  </a:lnTo>
                  <a:lnTo>
                    <a:pt x="187749" y="311"/>
                  </a:lnTo>
                  <a:close/>
                  <a:moveTo>
                    <a:pt x="199931" y="311"/>
                  </a:moveTo>
                  <a:lnTo>
                    <a:pt x="199931" y="6247"/>
                  </a:lnTo>
                  <a:lnTo>
                    <a:pt x="193996" y="6247"/>
                  </a:lnTo>
                  <a:lnTo>
                    <a:pt x="193996" y="311"/>
                  </a:lnTo>
                  <a:close/>
                  <a:moveTo>
                    <a:pt x="206180" y="311"/>
                  </a:moveTo>
                  <a:lnTo>
                    <a:pt x="206180" y="6247"/>
                  </a:lnTo>
                  <a:lnTo>
                    <a:pt x="200244" y="6247"/>
                  </a:lnTo>
                  <a:lnTo>
                    <a:pt x="200244" y="311"/>
                  </a:lnTo>
                  <a:close/>
                  <a:moveTo>
                    <a:pt x="212427" y="311"/>
                  </a:moveTo>
                  <a:lnTo>
                    <a:pt x="212427" y="6247"/>
                  </a:lnTo>
                  <a:lnTo>
                    <a:pt x="206491" y="6247"/>
                  </a:lnTo>
                  <a:lnTo>
                    <a:pt x="206491" y="311"/>
                  </a:lnTo>
                  <a:close/>
                  <a:moveTo>
                    <a:pt x="218674" y="311"/>
                  </a:moveTo>
                  <a:lnTo>
                    <a:pt x="218674" y="6247"/>
                  </a:lnTo>
                  <a:lnTo>
                    <a:pt x="212739" y="6247"/>
                  </a:lnTo>
                  <a:lnTo>
                    <a:pt x="212739" y="311"/>
                  </a:lnTo>
                  <a:close/>
                  <a:moveTo>
                    <a:pt x="224921" y="311"/>
                  </a:moveTo>
                  <a:lnTo>
                    <a:pt x="224921" y="6247"/>
                  </a:lnTo>
                  <a:lnTo>
                    <a:pt x="218987" y="6247"/>
                  </a:lnTo>
                  <a:lnTo>
                    <a:pt x="218987" y="311"/>
                  </a:lnTo>
                  <a:close/>
                  <a:moveTo>
                    <a:pt x="231170" y="311"/>
                  </a:moveTo>
                  <a:lnTo>
                    <a:pt x="231170" y="6247"/>
                  </a:lnTo>
                  <a:lnTo>
                    <a:pt x="225234" y="6247"/>
                  </a:lnTo>
                  <a:lnTo>
                    <a:pt x="225234" y="311"/>
                  </a:lnTo>
                  <a:close/>
                  <a:moveTo>
                    <a:pt x="237417" y="311"/>
                  </a:moveTo>
                  <a:lnTo>
                    <a:pt x="237417" y="6247"/>
                  </a:lnTo>
                  <a:lnTo>
                    <a:pt x="231481" y="6247"/>
                  </a:lnTo>
                  <a:lnTo>
                    <a:pt x="231481" y="311"/>
                  </a:lnTo>
                  <a:close/>
                  <a:moveTo>
                    <a:pt x="243664" y="311"/>
                  </a:moveTo>
                  <a:lnTo>
                    <a:pt x="243664" y="6247"/>
                  </a:lnTo>
                  <a:lnTo>
                    <a:pt x="237729" y="6247"/>
                  </a:lnTo>
                  <a:lnTo>
                    <a:pt x="237729" y="311"/>
                  </a:lnTo>
                  <a:close/>
                  <a:moveTo>
                    <a:pt x="249914" y="311"/>
                  </a:moveTo>
                  <a:lnTo>
                    <a:pt x="249914" y="6247"/>
                  </a:lnTo>
                  <a:lnTo>
                    <a:pt x="243978" y="6247"/>
                  </a:lnTo>
                  <a:lnTo>
                    <a:pt x="243978" y="311"/>
                  </a:lnTo>
                  <a:close/>
                  <a:moveTo>
                    <a:pt x="256161" y="311"/>
                  </a:moveTo>
                  <a:lnTo>
                    <a:pt x="256161" y="6247"/>
                  </a:lnTo>
                  <a:lnTo>
                    <a:pt x="250225" y="6247"/>
                  </a:lnTo>
                  <a:lnTo>
                    <a:pt x="250225" y="311"/>
                  </a:lnTo>
                  <a:close/>
                  <a:moveTo>
                    <a:pt x="262409" y="311"/>
                  </a:moveTo>
                  <a:lnTo>
                    <a:pt x="262409" y="6247"/>
                  </a:lnTo>
                  <a:lnTo>
                    <a:pt x="256474" y="6247"/>
                  </a:lnTo>
                  <a:lnTo>
                    <a:pt x="256474" y="311"/>
                  </a:lnTo>
                  <a:close/>
                  <a:moveTo>
                    <a:pt x="268656" y="311"/>
                  </a:moveTo>
                  <a:lnTo>
                    <a:pt x="268656" y="6247"/>
                  </a:lnTo>
                  <a:lnTo>
                    <a:pt x="262721" y="6247"/>
                  </a:lnTo>
                  <a:lnTo>
                    <a:pt x="262721" y="311"/>
                  </a:lnTo>
                  <a:close/>
                  <a:moveTo>
                    <a:pt x="274904" y="311"/>
                  </a:moveTo>
                  <a:lnTo>
                    <a:pt x="274904" y="6247"/>
                  </a:lnTo>
                  <a:lnTo>
                    <a:pt x="268968" y="6247"/>
                  </a:lnTo>
                  <a:lnTo>
                    <a:pt x="268968" y="311"/>
                  </a:lnTo>
                  <a:close/>
                  <a:moveTo>
                    <a:pt x="6251" y="6560"/>
                  </a:moveTo>
                  <a:lnTo>
                    <a:pt x="6251" y="12494"/>
                  </a:lnTo>
                  <a:lnTo>
                    <a:pt x="315" y="12494"/>
                  </a:lnTo>
                  <a:lnTo>
                    <a:pt x="315" y="6560"/>
                  </a:lnTo>
                  <a:close/>
                  <a:moveTo>
                    <a:pt x="12498" y="6560"/>
                  </a:moveTo>
                  <a:lnTo>
                    <a:pt x="12498" y="12494"/>
                  </a:lnTo>
                  <a:lnTo>
                    <a:pt x="6562" y="12494"/>
                  </a:lnTo>
                  <a:lnTo>
                    <a:pt x="6562" y="6560"/>
                  </a:lnTo>
                  <a:close/>
                  <a:moveTo>
                    <a:pt x="18745" y="6560"/>
                  </a:moveTo>
                  <a:lnTo>
                    <a:pt x="18745" y="12494"/>
                  </a:lnTo>
                  <a:lnTo>
                    <a:pt x="12810" y="12494"/>
                  </a:lnTo>
                  <a:lnTo>
                    <a:pt x="12810" y="6560"/>
                  </a:lnTo>
                  <a:close/>
                  <a:moveTo>
                    <a:pt x="24992" y="6560"/>
                  </a:moveTo>
                  <a:lnTo>
                    <a:pt x="24992" y="12494"/>
                  </a:lnTo>
                  <a:lnTo>
                    <a:pt x="19058" y="12494"/>
                  </a:lnTo>
                  <a:lnTo>
                    <a:pt x="19058" y="6560"/>
                  </a:lnTo>
                  <a:close/>
                  <a:moveTo>
                    <a:pt x="31241" y="6560"/>
                  </a:moveTo>
                  <a:lnTo>
                    <a:pt x="31241" y="12494"/>
                  </a:lnTo>
                  <a:lnTo>
                    <a:pt x="25305" y="12494"/>
                  </a:lnTo>
                  <a:lnTo>
                    <a:pt x="25305" y="6560"/>
                  </a:lnTo>
                  <a:close/>
                  <a:moveTo>
                    <a:pt x="37489" y="6560"/>
                  </a:moveTo>
                  <a:lnTo>
                    <a:pt x="37489" y="12494"/>
                  </a:lnTo>
                  <a:lnTo>
                    <a:pt x="31553" y="12494"/>
                  </a:lnTo>
                  <a:lnTo>
                    <a:pt x="31553" y="6560"/>
                  </a:lnTo>
                  <a:close/>
                  <a:moveTo>
                    <a:pt x="43737" y="6560"/>
                  </a:moveTo>
                  <a:lnTo>
                    <a:pt x="43737" y="12494"/>
                  </a:lnTo>
                  <a:lnTo>
                    <a:pt x="37802" y="12494"/>
                  </a:lnTo>
                  <a:lnTo>
                    <a:pt x="37802" y="6560"/>
                  </a:lnTo>
                  <a:close/>
                  <a:moveTo>
                    <a:pt x="49985" y="6560"/>
                  </a:moveTo>
                  <a:lnTo>
                    <a:pt x="49985" y="12494"/>
                  </a:lnTo>
                  <a:lnTo>
                    <a:pt x="44049" y="12494"/>
                  </a:lnTo>
                  <a:lnTo>
                    <a:pt x="44049" y="6560"/>
                  </a:lnTo>
                  <a:close/>
                  <a:moveTo>
                    <a:pt x="56232" y="6560"/>
                  </a:moveTo>
                  <a:lnTo>
                    <a:pt x="56232" y="12494"/>
                  </a:lnTo>
                  <a:lnTo>
                    <a:pt x="50296" y="12494"/>
                  </a:lnTo>
                  <a:lnTo>
                    <a:pt x="50296" y="6560"/>
                  </a:lnTo>
                  <a:close/>
                  <a:moveTo>
                    <a:pt x="62480" y="6560"/>
                  </a:moveTo>
                  <a:lnTo>
                    <a:pt x="62480" y="12494"/>
                  </a:lnTo>
                  <a:lnTo>
                    <a:pt x="56545" y="12494"/>
                  </a:lnTo>
                  <a:lnTo>
                    <a:pt x="56545" y="6560"/>
                  </a:lnTo>
                  <a:close/>
                  <a:moveTo>
                    <a:pt x="68727" y="6560"/>
                  </a:moveTo>
                  <a:lnTo>
                    <a:pt x="68727" y="12494"/>
                  </a:lnTo>
                  <a:lnTo>
                    <a:pt x="62792" y="12494"/>
                  </a:lnTo>
                  <a:lnTo>
                    <a:pt x="62792" y="6560"/>
                  </a:lnTo>
                  <a:close/>
                  <a:moveTo>
                    <a:pt x="74975" y="6560"/>
                  </a:moveTo>
                  <a:lnTo>
                    <a:pt x="74975" y="12494"/>
                  </a:lnTo>
                  <a:lnTo>
                    <a:pt x="69039" y="12494"/>
                  </a:lnTo>
                  <a:lnTo>
                    <a:pt x="69039" y="6560"/>
                  </a:lnTo>
                  <a:close/>
                  <a:moveTo>
                    <a:pt x="81223" y="6560"/>
                  </a:moveTo>
                  <a:lnTo>
                    <a:pt x="81223" y="12494"/>
                  </a:lnTo>
                  <a:lnTo>
                    <a:pt x="75286" y="12494"/>
                  </a:lnTo>
                  <a:lnTo>
                    <a:pt x="75286" y="6560"/>
                  </a:lnTo>
                  <a:close/>
                  <a:moveTo>
                    <a:pt x="87470" y="6560"/>
                  </a:moveTo>
                  <a:lnTo>
                    <a:pt x="87470" y="12494"/>
                  </a:lnTo>
                  <a:lnTo>
                    <a:pt x="81535" y="12494"/>
                  </a:lnTo>
                  <a:lnTo>
                    <a:pt x="81535" y="6560"/>
                  </a:lnTo>
                  <a:close/>
                  <a:moveTo>
                    <a:pt x="93720" y="6560"/>
                  </a:moveTo>
                  <a:lnTo>
                    <a:pt x="93720" y="12494"/>
                  </a:lnTo>
                  <a:lnTo>
                    <a:pt x="87784" y="12494"/>
                  </a:lnTo>
                  <a:lnTo>
                    <a:pt x="87784" y="6560"/>
                  </a:lnTo>
                  <a:close/>
                  <a:moveTo>
                    <a:pt x="99967" y="6560"/>
                  </a:moveTo>
                  <a:lnTo>
                    <a:pt x="99967" y="12494"/>
                  </a:lnTo>
                  <a:lnTo>
                    <a:pt x="94031" y="12494"/>
                  </a:lnTo>
                  <a:lnTo>
                    <a:pt x="94031" y="6560"/>
                  </a:lnTo>
                  <a:close/>
                  <a:moveTo>
                    <a:pt x="106214" y="6560"/>
                  </a:moveTo>
                  <a:lnTo>
                    <a:pt x="106214" y="12494"/>
                  </a:lnTo>
                  <a:lnTo>
                    <a:pt x="100280" y="12494"/>
                  </a:lnTo>
                  <a:lnTo>
                    <a:pt x="100280" y="6560"/>
                  </a:lnTo>
                  <a:close/>
                  <a:moveTo>
                    <a:pt x="112461" y="6560"/>
                  </a:moveTo>
                  <a:lnTo>
                    <a:pt x="112461" y="12494"/>
                  </a:lnTo>
                  <a:lnTo>
                    <a:pt x="106527" y="12494"/>
                  </a:lnTo>
                  <a:lnTo>
                    <a:pt x="106527" y="6560"/>
                  </a:lnTo>
                  <a:close/>
                  <a:moveTo>
                    <a:pt x="118710" y="6560"/>
                  </a:moveTo>
                  <a:lnTo>
                    <a:pt x="118710" y="12494"/>
                  </a:lnTo>
                  <a:lnTo>
                    <a:pt x="112774" y="12494"/>
                  </a:lnTo>
                  <a:lnTo>
                    <a:pt x="112774" y="6560"/>
                  </a:lnTo>
                  <a:close/>
                  <a:moveTo>
                    <a:pt x="124957" y="6560"/>
                  </a:moveTo>
                  <a:lnTo>
                    <a:pt x="124957" y="12494"/>
                  </a:lnTo>
                  <a:lnTo>
                    <a:pt x="119021" y="12494"/>
                  </a:lnTo>
                  <a:lnTo>
                    <a:pt x="119021" y="6560"/>
                  </a:lnTo>
                  <a:close/>
                  <a:moveTo>
                    <a:pt x="131204" y="6560"/>
                  </a:moveTo>
                  <a:lnTo>
                    <a:pt x="131204" y="12494"/>
                  </a:lnTo>
                  <a:lnTo>
                    <a:pt x="125270" y="12494"/>
                  </a:lnTo>
                  <a:lnTo>
                    <a:pt x="125270" y="6560"/>
                  </a:lnTo>
                  <a:close/>
                  <a:moveTo>
                    <a:pt x="137451" y="6560"/>
                  </a:moveTo>
                  <a:lnTo>
                    <a:pt x="137451" y="12494"/>
                  </a:lnTo>
                  <a:lnTo>
                    <a:pt x="131517" y="12494"/>
                  </a:lnTo>
                  <a:lnTo>
                    <a:pt x="131517" y="6560"/>
                  </a:lnTo>
                  <a:close/>
                  <a:moveTo>
                    <a:pt x="143702" y="6560"/>
                  </a:moveTo>
                  <a:lnTo>
                    <a:pt x="143702" y="12494"/>
                  </a:lnTo>
                  <a:lnTo>
                    <a:pt x="137766" y="12494"/>
                  </a:lnTo>
                  <a:lnTo>
                    <a:pt x="137766" y="6560"/>
                  </a:lnTo>
                  <a:close/>
                  <a:moveTo>
                    <a:pt x="149949" y="6560"/>
                  </a:moveTo>
                  <a:lnTo>
                    <a:pt x="149949" y="12494"/>
                  </a:lnTo>
                  <a:lnTo>
                    <a:pt x="144015" y="12494"/>
                  </a:lnTo>
                  <a:lnTo>
                    <a:pt x="144015" y="6560"/>
                  </a:lnTo>
                  <a:close/>
                  <a:moveTo>
                    <a:pt x="156196" y="6560"/>
                  </a:moveTo>
                  <a:lnTo>
                    <a:pt x="156196" y="12494"/>
                  </a:lnTo>
                  <a:lnTo>
                    <a:pt x="150262" y="12494"/>
                  </a:lnTo>
                  <a:lnTo>
                    <a:pt x="150262" y="6560"/>
                  </a:lnTo>
                  <a:close/>
                  <a:moveTo>
                    <a:pt x="162445" y="6560"/>
                  </a:moveTo>
                  <a:lnTo>
                    <a:pt x="162445" y="12494"/>
                  </a:lnTo>
                  <a:lnTo>
                    <a:pt x="156509" y="12494"/>
                  </a:lnTo>
                  <a:lnTo>
                    <a:pt x="156509" y="6560"/>
                  </a:lnTo>
                  <a:close/>
                  <a:moveTo>
                    <a:pt x="168692" y="6560"/>
                  </a:moveTo>
                  <a:lnTo>
                    <a:pt x="168692" y="12494"/>
                  </a:lnTo>
                  <a:lnTo>
                    <a:pt x="162756" y="12494"/>
                  </a:lnTo>
                  <a:lnTo>
                    <a:pt x="162756" y="6560"/>
                  </a:lnTo>
                  <a:close/>
                  <a:moveTo>
                    <a:pt x="174939" y="6560"/>
                  </a:moveTo>
                  <a:lnTo>
                    <a:pt x="174939" y="12494"/>
                  </a:lnTo>
                  <a:lnTo>
                    <a:pt x="169005" y="12494"/>
                  </a:lnTo>
                  <a:lnTo>
                    <a:pt x="169005" y="6560"/>
                  </a:lnTo>
                  <a:close/>
                  <a:moveTo>
                    <a:pt x="181186" y="6560"/>
                  </a:moveTo>
                  <a:lnTo>
                    <a:pt x="181186" y="12494"/>
                  </a:lnTo>
                  <a:lnTo>
                    <a:pt x="175252" y="12494"/>
                  </a:lnTo>
                  <a:lnTo>
                    <a:pt x="175252" y="6560"/>
                  </a:lnTo>
                  <a:close/>
                  <a:moveTo>
                    <a:pt x="187435" y="6560"/>
                  </a:moveTo>
                  <a:lnTo>
                    <a:pt x="187435" y="12494"/>
                  </a:lnTo>
                  <a:lnTo>
                    <a:pt x="181499" y="12494"/>
                  </a:lnTo>
                  <a:lnTo>
                    <a:pt x="181499" y="6560"/>
                  </a:lnTo>
                  <a:close/>
                  <a:moveTo>
                    <a:pt x="193684" y="6560"/>
                  </a:moveTo>
                  <a:lnTo>
                    <a:pt x="193684" y="12494"/>
                  </a:lnTo>
                  <a:lnTo>
                    <a:pt x="187749" y="12494"/>
                  </a:lnTo>
                  <a:lnTo>
                    <a:pt x="187749" y="6560"/>
                  </a:lnTo>
                  <a:close/>
                  <a:moveTo>
                    <a:pt x="199931" y="6560"/>
                  </a:moveTo>
                  <a:lnTo>
                    <a:pt x="199931" y="12494"/>
                  </a:lnTo>
                  <a:lnTo>
                    <a:pt x="193996" y="12494"/>
                  </a:lnTo>
                  <a:lnTo>
                    <a:pt x="193996" y="6560"/>
                  </a:lnTo>
                  <a:close/>
                  <a:moveTo>
                    <a:pt x="206180" y="6560"/>
                  </a:moveTo>
                  <a:lnTo>
                    <a:pt x="206180" y="12494"/>
                  </a:lnTo>
                  <a:lnTo>
                    <a:pt x="200244" y="12494"/>
                  </a:lnTo>
                  <a:lnTo>
                    <a:pt x="200244" y="6560"/>
                  </a:lnTo>
                  <a:close/>
                  <a:moveTo>
                    <a:pt x="212427" y="6560"/>
                  </a:moveTo>
                  <a:lnTo>
                    <a:pt x="212427" y="12494"/>
                  </a:lnTo>
                  <a:lnTo>
                    <a:pt x="206491" y="12494"/>
                  </a:lnTo>
                  <a:lnTo>
                    <a:pt x="206491" y="6560"/>
                  </a:lnTo>
                  <a:close/>
                  <a:moveTo>
                    <a:pt x="218674" y="6560"/>
                  </a:moveTo>
                  <a:lnTo>
                    <a:pt x="218674" y="12494"/>
                  </a:lnTo>
                  <a:lnTo>
                    <a:pt x="212739" y="12494"/>
                  </a:lnTo>
                  <a:lnTo>
                    <a:pt x="212739" y="6560"/>
                  </a:lnTo>
                  <a:close/>
                  <a:moveTo>
                    <a:pt x="224921" y="6560"/>
                  </a:moveTo>
                  <a:lnTo>
                    <a:pt x="224921" y="12494"/>
                  </a:lnTo>
                  <a:lnTo>
                    <a:pt x="218987" y="12494"/>
                  </a:lnTo>
                  <a:lnTo>
                    <a:pt x="218987" y="6560"/>
                  </a:lnTo>
                  <a:close/>
                  <a:moveTo>
                    <a:pt x="231170" y="6560"/>
                  </a:moveTo>
                  <a:lnTo>
                    <a:pt x="231170" y="12494"/>
                  </a:lnTo>
                  <a:lnTo>
                    <a:pt x="225234" y="12494"/>
                  </a:lnTo>
                  <a:lnTo>
                    <a:pt x="225234" y="6560"/>
                  </a:lnTo>
                  <a:close/>
                  <a:moveTo>
                    <a:pt x="237417" y="6560"/>
                  </a:moveTo>
                  <a:lnTo>
                    <a:pt x="237417" y="12494"/>
                  </a:lnTo>
                  <a:lnTo>
                    <a:pt x="231481" y="12494"/>
                  </a:lnTo>
                  <a:lnTo>
                    <a:pt x="231481" y="6560"/>
                  </a:lnTo>
                  <a:close/>
                  <a:moveTo>
                    <a:pt x="243664" y="6560"/>
                  </a:moveTo>
                  <a:lnTo>
                    <a:pt x="243664" y="12494"/>
                  </a:lnTo>
                  <a:lnTo>
                    <a:pt x="237729" y="12494"/>
                  </a:lnTo>
                  <a:lnTo>
                    <a:pt x="237729" y="6560"/>
                  </a:lnTo>
                  <a:close/>
                  <a:moveTo>
                    <a:pt x="249914" y="6560"/>
                  </a:moveTo>
                  <a:lnTo>
                    <a:pt x="249914" y="12494"/>
                  </a:lnTo>
                  <a:lnTo>
                    <a:pt x="243978" y="12494"/>
                  </a:lnTo>
                  <a:lnTo>
                    <a:pt x="243978" y="6560"/>
                  </a:lnTo>
                  <a:close/>
                  <a:moveTo>
                    <a:pt x="256161" y="6560"/>
                  </a:moveTo>
                  <a:lnTo>
                    <a:pt x="256161" y="12494"/>
                  </a:lnTo>
                  <a:lnTo>
                    <a:pt x="250225" y="12494"/>
                  </a:lnTo>
                  <a:lnTo>
                    <a:pt x="250225" y="6560"/>
                  </a:lnTo>
                  <a:close/>
                  <a:moveTo>
                    <a:pt x="262409" y="6560"/>
                  </a:moveTo>
                  <a:lnTo>
                    <a:pt x="262409" y="12494"/>
                  </a:lnTo>
                  <a:lnTo>
                    <a:pt x="256474" y="12494"/>
                  </a:lnTo>
                  <a:lnTo>
                    <a:pt x="256474" y="6560"/>
                  </a:lnTo>
                  <a:close/>
                  <a:moveTo>
                    <a:pt x="268656" y="6560"/>
                  </a:moveTo>
                  <a:lnTo>
                    <a:pt x="268656" y="12494"/>
                  </a:lnTo>
                  <a:lnTo>
                    <a:pt x="262721" y="12494"/>
                  </a:lnTo>
                  <a:lnTo>
                    <a:pt x="262721" y="6560"/>
                  </a:lnTo>
                  <a:close/>
                  <a:moveTo>
                    <a:pt x="274904" y="6560"/>
                  </a:moveTo>
                  <a:lnTo>
                    <a:pt x="274904" y="12494"/>
                  </a:lnTo>
                  <a:lnTo>
                    <a:pt x="268968" y="12494"/>
                  </a:lnTo>
                  <a:lnTo>
                    <a:pt x="268968" y="6560"/>
                  </a:lnTo>
                  <a:close/>
                  <a:moveTo>
                    <a:pt x="6251" y="12807"/>
                  </a:moveTo>
                  <a:lnTo>
                    <a:pt x="6251" y="18742"/>
                  </a:lnTo>
                  <a:lnTo>
                    <a:pt x="315" y="18742"/>
                  </a:lnTo>
                  <a:lnTo>
                    <a:pt x="315" y="12807"/>
                  </a:lnTo>
                  <a:close/>
                  <a:moveTo>
                    <a:pt x="12498" y="12807"/>
                  </a:moveTo>
                  <a:lnTo>
                    <a:pt x="12498" y="18742"/>
                  </a:lnTo>
                  <a:lnTo>
                    <a:pt x="6562" y="18742"/>
                  </a:lnTo>
                  <a:lnTo>
                    <a:pt x="6562" y="12807"/>
                  </a:lnTo>
                  <a:close/>
                  <a:moveTo>
                    <a:pt x="18745" y="12807"/>
                  </a:moveTo>
                  <a:lnTo>
                    <a:pt x="18745" y="18742"/>
                  </a:lnTo>
                  <a:lnTo>
                    <a:pt x="12810" y="18742"/>
                  </a:lnTo>
                  <a:lnTo>
                    <a:pt x="12810" y="12807"/>
                  </a:lnTo>
                  <a:close/>
                  <a:moveTo>
                    <a:pt x="24992" y="12807"/>
                  </a:moveTo>
                  <a:lnTo>
                    <a:pt x="24992" y="18742"/>
                  </a:lnTo>
                  <a:lnTo>
                    <a:pt x="19058" y="18742"/>
                  </a:lnTo>
                  <a:lnTo>
                    <a:pt x="19058" y="12807"/>
                  </a:lnTo>
                  <a:close/>
                  <a:moveTo>
                    <a:pt x="31241" y="12807"/>
                  </a:moveTo>
                  <a:lnTo>
                    <a:pt x="31241" y="18742"/>
                  </a:lnTo>
                  <a:lnTo>
                    <a:pt x="25305" y="18742"/>
                  </a:lnTo>
                  <a:lnTo>
                    <a:pt x="25305" y="12807"/>
                  </a:lnTo>
                  <a:close/>
                  <a:moveTo>
                    <a:pt x="37489" y="12807"/>
                  </a:moveTo>
                  <a:lnTo>
                    <a:pt x="37489" y="18742"/>
                  </a:lnTo>
                  <a:lnTo>
                    <a:pt x="31553" y="18742"/>
                  </a:lnTo>
                  <a:lnTo>
                    <a:pt x="31553" y="12807"/>
                  </a:lnTo>
                  <a:close/>
                  <a:moveTo>
                    <a:pt x="43737" y="12807"/>
                  </a:moveTo>
                  <a:lnTo>
                    <a:pt x="43737" y="18742"/>
                  </a:lnTo>
                  <a:lnTo>
                    <a:pt x="37802" y="18742"/>
                  </a:lnTo>
                  <a:lnTo>
                    <a:pt x="37802" y="12807"/>
                  </a:lnTo>
                  <a:close/>
                  <a:moveTo>
                    <a:pt x="49985" y="12807"/>
                  </a:moveTo>
                  <a:lnTo>
                    <a:pt x="49985" y="18742"/>
                  </a:lnTo>
                  <a:lnTo>
                    <a:pt x="44049" y="18742"/>
                  </a:lnTo>
                  <a:lnTo>
                    <a:pt x="44049" y="12807"/>
                  </a:lnTo>
                  <a:close/>
                  <a:moveTo>
                    <a:pt x="56232" y="12807"/>
                  </a:moveTo>
                  <a:lnTo>
                    <a:pt x="56232" y="18742"/>
                  </a:lnTo>
                  <a:lnTo>
                    <a:pt x="50296" y="18742"/>
                  </a:lnTo>
                  <a:lnTo>
                    <a:pt x="50296" y="12807"/>
                  </a:lnTo>
                  <a:close/>
                  <a:moveTo>
                    <a:pt x="62480" y="12807"/>
                  </a:moveTo>
                  <a:lnTo>
                    <a:pt x="62480" y="18742"/>
                  </a:lnTo>
                  <a:lnTo>
                    <a:pt x="56545" y="18742"/>
                  </a:lnTo>
                  <a:lnTo>
                    <a:pt x="56545" y="12807"/>
                  </a:lnTo>
                  <a:close/>
                  <a:moveTo>
                    <a:pt x="68727" y="12807"/>
                  </a:moveTo>
                  <a:lnTo>
                    <a:pt x="68727" y="18742"/>
                  </a:lnTo>
                  <a:lnTo>
                    <a:pt x="62792" y="18742"/>
                  </a:lnTo>
                  <a:lnTo>
                    <a:pt x="62792" y="12807"/>
                  </a:lnTo>
                  <a:close/>
                  <a:moveTo>
                    <a:pt x="74975" y="12807"/>
                  </a:moveTo>
                  <a:lnTo>
                    <a:pt x="74975" y="18742"/>
                  </a:lnTo>
                  <a:lnTo>
                    <a:pt x="69039" y="18742"/>
                  </a:lnTo>
                  <a:lnTo>
                    <a:pt x="69039" y="12807"/>
                  </a:lnTo>
                  <a:close/>
                  <a:moveTo>
                    <a:pt x="81223" y="12807"/>
                  </a:moveTo>
                  <a:lnTo>
                    <a:pt x="81223" y="18742"/>
                  </a:lnTo>
                  <a:lnTo>
                    <a:pt x="75286" y="18742"/>
                  </a:lnTo>
                  <a:lnTo>
                    <a:pt x="75286" y="12807"/>
                  </a:lnTo>
                  <a:close/>
                  <a:moveTo>
                    <a:pt x="87470" y="12807"/>
                  </a:moveTo>
                  <a:lnTo>
                    <a:pt x="87470" y="18742"/>
                  </a:lnTo>
                  <a:lnTo>
                    <a:pt x="81535" y="18742"/>
                  </a:lnTo>
                  <a:lnTo>
                    <a:pt x="81535" y="12807"/>
                  </a:lnTo>
                  <a:close/>
                  <a:moveTo>
                    <a:pt x="93720" y="12807"/>
                  </a:moveTo>
                  <a:lnTo>
                    <a:pt x="93720" y="18742"/>
                  </a:lnTo>
                  <a:lnTo>
                    <a:pt x="87784" y="18742"/>
                  </a:lnTo>
                  <a:lnTo>
                    <a:pt x="87784" y="12807"/>
                  </a:lnTo>
                  <a:close/>
                  <a:moveTo>
                    <a:pt x="99967" y="12807"/>
                  </a:moveTo>
                  <a:lnTo>
                    <a:pt x="99967" y="18742"/>
                  </a:lnTo>
                  <a:lnTo>
                    <a:pt x="94031" y="18742"/>
                  </a:lnTo>
                  <a:lnTo>
                    <a:pt x="94031" y="12807"/>
                  </a:lnTo>
                  <a:close/>
                  <a:moveTo>
                    <a:pt x="106214" y="12807"/>
                  </a:moveTo>
                  <a:lnTo>
                    <a:pt x="106214" y="18742"/>
                  </a:lnTo>
                  <a:lnTo>
                    <a:pt x="100280" y="18742"/>
                  </a:lnTo>
                  <a:lnTo>
                    <a:pt x="100280" y="12807"/>
                  </a:lnTo>
                  <a:close/>
                  <a:moveTo>
                    <a:pt x="112461" y="12807"/>
                  </a:moveTo>
                  <a:lnTo>
                    <a:pt x="112461" y="18742"/>
                  </a:lnTo>
                  <a:lnTo>
                    <a:pt x="106527" y="18742"/>
                  </a:lnTo>
                  <a:lnTo>
                    <a:pt x="106527" y="12807"/>
                  </a:lnTo>
                  <a:close/>
                  <a:moveTo>
                    <a:pt x="118710" y="12807"/>
                  </a:moveTo>
                  <a:lnTo>
                    <a:pt x="118710" y="18742"/>
                  </a:lnTo>
                  <a:lnTo>
                    <a:pt x="112774" y="18742"/>
                  </a:lnTo>
                  <a:lnTo>
                    <a:pt x="112774" y="12807"/>
                  </a:lnTo>
                  <a:close/>
                  <a:moveTo>
                    <a:pt x="124957" y="12807"/>
                  </a:moveTo>
                  <a:lnTo>
                    <a:pt x="124957" y="18742"/>
                  </a:lnTo>
                  <a:lnTo>
                    <a:pt x="119021" y="18742"/>
                  </a:lnTo>
                  <a:lnTo>
                    <a:pt x="119021" y="12807"/>
                  </a:lnTo>
                  <a:close/>
                  <a:moveTo>
                    <a:pt x="131204" y="12807"/>
                  </a:moveTo>
                  <a:lnTo>
                    <a:pt x="131204" y="18742"/>
                  </a:lnTo>
                  <a:lnTo>
                    <a:pt x="125270" y="18742"/>
                  </a:lnTo>
                  <a:lnTo>
                    <a:pt x="125270" y="12807"/>
                  </a:lnTo>
                  <a:close/>
                  <a:moveTo>
                    <a:pt x="137451" y="12807"/>
                  </a:moveTo>
                  <a:lnTo>
                    <a:pt x="137451" y="18742"/>
                  </a:lnTo>
                  <a:lnTo>
                    <a:pt x="131517" y="18742"/>
                  </a:lnTo>
                  <a:lnTo>
                    <a:pt x="131517" y="12807"/>
                  </a:lnTo>
                  <a:close/>
                  <a:moveTo>
                    <a:pt x="143702" y="12807"/>
                  </a:moveTo>
                  <a:lnTo>
                    <a:pt x="143702" y="18742"/>
                  </a:lnTo>
                  <a:lnTo>
                    <a:pt x="137766" y="18742"/>
                  </a:lnTo>
                  <a:lnTo>
                    <a:pt x="137766" y="12807"/>
                  </a:lnTo>
                  <a:close/>
                  <a:moveTo>
                    <a:pt x="149949" y="12807"/>
                  </a:moveTo>
                  <a:lnTo>
                    <a:pt x="149949" y="18742"/>
                  </a:lnTo>
                  <a:lnTo>
                    <a:pt x="144015" y="18742"/>
                  </a:lnTo>
                  <a:lnTo>
                    <a:pt x="144015" y="12807"/>
                  </a:lnTo>
                  <a:close/>
                  <a:moveTo>
                    <a:pt x="156196" y="12807"/>
                  </a:moveTo>
                  <a:lnTo>
                    <a:pt x="156196" y="18742"/>
                  </a:lnTo>
                  <a:lnTo>
                    <a:pt x="150262" y="18742"/>
                  </a:lnTo>
                  <a:lnTo>
                    <a:pt x="150262" y="12807"/>
                  </a:lnTo>
                  <a:close/>
                  <a:moveTo>
                    <a:pt x="162445" y="12807"/>
                  </a:moveTo>
                  <a:lnTo>
                    <a:pt x="162445" y="18742"/>
                  </a:lnTo>
                  <a:lnTo>
                    <a:pt x="156509" y="18742"/>
                  </a:lnTo>
                  <a:lnTo>
                    <a:pt x="156509" y="12807"/>
                  </a:lnTo>
                  <a:close/>
                  <a:moveTo>
                    <a:pt x="168692" y="12807"/>
                  </a:moveTo>
                  <a:lnTo>
                    <a:pt x="168692" y="18742"/>
                  </a:lnTo>
                  <a:lnTo>
                    <a:pt x="162756" y="18742"/>
                  </a:lnTo>
                  <a:lnTo>
                    <a:pt x="162756" y="12807"/>
                  </a:lnTo>
                  <a:close/>
                  <a:moveTo>
                    <a:pt x="174939" y="12807"/>
                  </a:moveTo>
                  <a:lnTo>
                    <a:pt x="174939" y="18742"/>
                  </a:lnTo>
                  <a:lnTo>
                    <a:pt x="169005" y="18742"/>
                  </a:lnTo>
                  <a:lnTo>
                    <a:pt x="169005" y="12807"/>
                  </a:lnTo>
                  <a:close/>
                  <a:moveTo>
                    <a:pt x="181186" y="12807"/>
                  </a:moveTo>
                  <a:lnTo>
                    <a:pt x="181186" y="18742"/>
                  </a:lnTo>
                  <a:lnTo>
                    <a:pt x="175252" y="18742"/>
                  </a:lnTo>
                  <a:lnTo>
                    <a:pt x="175252" y="12807"/>
                  </a:lnTo>
                  <a:close/>
                  <a:moveTo>
                    <a:pt x="187435" y="12807"/>
                  </a:moveTo>
                  <a:lnTo>
                    <a:pt x="187435" y="18742"/>
                  </a:lnTo>
                  <a:lnTo>
                    <a:pt x="181499" y="18742"/>
                  </a:lnTo>
                  <a:lnTo>
                    <a:pt x="181499" y="12807"/>
                  </a:lnTo>
                  <a:close/>
                  <a:moveTo>
                    <a:pt x="193684" y="12807"/>
                  </a:moveTo>
                  <a:lnTo>
                    <a:pt x="193684" y="18742"/>
                  </a:lnTo>
                  <a:lnTo>
                    <a:pt x="187749" y="18742"/>
                  </a:lnTo>
                  <a:lnTo>
                    <a:pt x="187749" y="12807"/>
                  </a:lnTo>
                  <a:close/>
                  <a:moveTo>
                    <a:pt x="199931" y="12807"/>
                  </a:moveTo>
                  <a:lnTo>
                    <a:pt x="199931" y="18742"/>
                  </a:lnTo>
                  <a:lnTo>
                    <a:pt x="193996" y="18742"/>
                  </a:lnTo>
                  <a:lnTo>
                    <a:pt x="193996" y="12807"/>
                  </a:lnTo>
                  <a:close/>
                  <a:moveTo>
                    <a:pt x="206180" y="12807"/>
                  </a:moveTo>
                  <a:lnTo>
                    <a:pt x="206180" y="18742"/>
                  </a:lnTo>
                  <a:lnTo>
                    <a:pt x="200244" y="18742"/>
                  </a:lnTo>
                  <a:lnTo>
                    <a:pt x="200244" y="12807"/>
                  </a:lnTo>
                  <a:close/>
                  <a:moveTo>
                    <a:pt x="212427" y="12807"/>
                  </a:moveTo>
                  <a:lnTo>
                    <a:pt x="212427" y="18742"/>
                  </a:lnTo>
                  <a:lnTo>
                    <a:pt x="206491" y="18742"/>
                  </a:lnTo>
                  <a:lnTo>
                    <a:pt x="206491" y="12807"/>
                  </a:lnTo>
                  <a:close/>
                  <a:moveTo>
                    <a:pt x="218674" y="12807"/>
                  </a:moveTo>
                  <a:lnTo>
                    <a:pt x="218674" y="18742"/>
                  </a:lnTo>
                  <a:lnTo>
                    <a:pt x="212739" y="18742"/>
                  </a:lnTo>
                  <a:lnTo>
                    <a:pt x="212739" y="12807"/>
                  </a:lnTo>
                  <a:close/>
                  <a:moveTo>
                    <a:pt x="224921" y="12807"/>
                  </a:moveTo>
                  <a:lnTo>
                    <a:pt x="224921" y="18742"/>
                  </a:lnTo>
                  <a:lnTo>
                    <a:pt x="218987" y="18742"/>
                  </a:lnTo>
                  <a:lnTo>
                    <a:pt x="218987" y="12807"/>
                  </a:lnTo>
                  <a:close/>
                  <a:moveTo>
                    <a:pt x="231170" y="12807"/>
                  </a:moveTo>
                  <a:lnTo>
                    <a:pt x="231170" y="18742"/>
                  </a:lnTo>
                  <a:lnTo>
                    <a:pt x="225234" y="18742"/>
                  </a:lnTo>
                  <a:lnTo>
                    <a:pt x="225234" y="12807"/>
                  </a:lnTo>
                  <a:close/>
                  <a:moveTo>
                    <a:pt x="237417" y="12807"/>
                  </a:moveTo>
                  <a:lnTo>
                    <a:pt x="237417" y="18742"/>
                  </a:lnTo>
                  <a:lnTo>
                    <a:pt x="231481" y="18742"/>
                  </a:lnTo>
                  <a:lnTo>
                    <a:pt x="231481" y="12807"/>
                  </a:lnTo>
                  <a:close/>
                  <a:moveTo>
                    <a:pt x="243664" y="12807"/>
                  </a:moveTo>
                  <a:lnTo>
                    <a:pt x="243664" y="18742"/>
                  </a:lnTo>
                  <a:lnTo>
                    <a:pt x="237729" y="18742"/>
                  </a:lnTo>
                  <a:lnTo>
                    <a:pt x="237729" y="12807"/>
                  </a:lnTo>
                  <a:close/>
                  <a:moveTo>
                    <a:pt x="249914" y="12807"/>
                  </a:moveTo>
                  <a:lnTo>
                    <a:pt x="249914" y="18742"/>
                  </a:lnTo>
                  <a:lnTo>
                    <a:pt x="243978" y="18742"/>
                  </a:lnTo>
                  <a:lnTo>
                    <a:pt x="243978" y="12807"/>
                  </a:lnTo>
                  <a:close/>
                  <a:moveTo>
                    <a:pt x="256161" y="12807"/>
                  </a:moveTo>
                  <a:lnTo>
                    <a:pt x="256161" y="18742"/>
                  </a:lnTo>
                  <a:lnTo>
                    <a:pt x="250225" y="18742"/>
                  </a:lnTo>
                  <a:lnTo>
                    <a:pt x="250225" y="12807"/>
                  </a:lnTo>
                  <a:close/>
                  <a:moveTo>
                    <a:pt x="262409" y="12807"/>
                  </a:moveTo>
                  <a:lnTo>
                    <a:pt x="262409" y="18742"/>
                  </a:lnTo>
                  <a:lnTo>
                    <a:pt x="256474" y="18742"/>
                  </a:lnTo>
                  <a:lnTo>
                    <a:pt x="256474" y="12807"/>
                  </a:lnTo>
                  <a:close/>
                  <a:moveTo>
                    <a:pt x="268656" y="12807"/>
                  </a:moveTo>
                  <a:lnTo>
                    <a:pt x="268656" y="18742"/>
                  </a:lnTo>
                  <a:lnTo>
                    <a:pt x="262721" y="18742"/>
                  </a:lnTo>
                  <a:lnTo>
                    <a:pt x="262721" y="12807"/>
                  </a:lnTo>
                  <a:close/>
                  <a:moveTo>
                    <a:pt x="274904" y="12807"/>
                  </a:moveTo>
                  <a:lnTo>
                    <a:pt x="274904" y="18742"/>
                  </a:lnTo>
                  <a:lnTo>
                    <a:pt x="268968" y="18742"/>
                  </a:lnTo>
                  <a:lnTo>
                    <a:pt x="268968" y="12807"/>
                  </a:lnTo>
                  <a:close/>
                  <a:moveTo>
                    <a:pt x="6251" y="19054"/>
                  </a:moveTo>
                  <a:lnTo>
                    <a:pt x="6251" y="24990"/>
                  </a:lnTo>
                  <a:lnTo>
                    <a:pt x="315" y="24990"/>
                  </a:lnTo>
                  <a:lnTo>
                    <a:pt x="315" y="19054"/>
                  </a:lnTo>
                  <a:close/>
                  <a:moveTo>
                    <a:pt x="12498" y="19054"/>
                  </a:moveTo>
                  <a:lnTo>
                    <a:pt x="12498" y="24990"/>
                  </a:lnTo>
                  <a:lnTo>
                    <a:pt x="6562" y="24990"/>
                  </a:lnTo>
                  <a:lnTo>
                    <a:pt x="6562" y="19054"/>
                  </a:lnTo>
                  <a:close/>
                  <a:moveTo>
                    <a:pt x="18745" y="19054"/>
                  </a:moveTo>
                  <a:lnTo>
                    <a:pt x="18745" y="24990"/>
                  </a:lnTo>
                  <a:lnTo>
                    <a:pt x="12810" y="24990"/>
                  </a:lnTo>
                  <a:lnTo>
                    <a:pt x="12810" y="19054"/>
                  </a:lnTo>
                  <a:close/>
                  <a:moveTo>
                    <a:pt x="24992" y="19054"/>
                  </a:moveTo>
                  <a:lnTo>
                    <a:pt x="24992" y="24990"/>
                  </a:lnTo>
                  <a:lnTo>
                    <a:pt x="19058" y="24990"/>
                  </a:lnTo>
                  <a:lnTo>
                    <a:pt x="19058" y="19054"/>
                  </a:lnTo>
                  <a:close/>
                  <a:moveTo>
                    <a:pt x="31241" y="19054"/>
                  </a:moveTo>
                  <a:lnTo>
                    <a:pt x="31241" y="24990"/>
                  </a:lnTo>
                  <a:lnTo>
                    <a:pt x="25305" y="24990"/>
                  </a:lnTo>
                  <a:lnTo>
                    <a:pt x="25305" y="19054"/>
                  </a:lnTo>
                  <a:close/>
                  <a:moveTo>
                    <a:pt x="37489" y="19054"/>
                  </a:moveTo>
                  <a:lnTo>
                    <a:pt x="37489" y="24990"/>
                  </a:lnTo>
                  <a:lnTo>
                    <a:pt x="31553" y="24990"/>
                  </a:lnTo>
                  <a:lnTo>
                    <a:pt x="31553" y="19054"/>
                  </a:lnTo>
                  <a:close/>
                  <a:moveTo>
                    <a:pt x="43737" y="19054"/>
                  </a:moveTo>
                  <a:lnTo>
                    <a:pt x="43737" y="24990"/>
                  </a:lnTo>
                  <a:lnTo>
                    <a:pt x="37802" y="24990"/>
                  </a:lnTo>
                  <a:lnTo>
                    <a:pt x="37802" y="19054"/>
                  </a:lnTo>
                  <a:close/>
                  <a:moveTo>
                    <a:pt x="49985" y="19054"/>
                  </a:moveTo>
                  <a:lnTo>
                    <a:pt x="49985" y="24990"/>
                  </a:lnTo>
                  <a:lnTo>
                    <a:pt x="44049" y="24990"/>
                  </a:lnTo>
                  <a:lnTo>
                    <a:pt x="44049" y="19054"/>
                  </a:lnTo>
                  <a:close/>
                  <a:moveTo>
                    <a:pt x="56232" y="19054"/>
                  </a:moveTo>
                  <a:lnTo>
                    <a:pt x="56232" y="24990"/>
                  </a:lnTo>
                  <a:lnTo>
                    <a:pt x="50296" y="24990"/>
                  </a:lnTo>
                  <a:lnTo>
                    <a:pt x="50296" y="19054"/>
                  </a:lnTo>
                  <a:close/>
                  <a:moveTo>
                    <a:pt x="62480" y="19054"/>
                  </a:moveTo>
                  <a:lnTo>
                    <a:pt x="62480" y="24990"/>
                  </a:lnTo>
                  <a:lnTo>
                    <a:pt x="56545" y="24990"/>
                  </a:lnTo>
                  <a:lnTo>
                    <a:pt x="56545" y="19054"/>
                  </a:lnTo>
                  <a:close/>
                  <a:moveTo>
                    <a:pt x="68727" y="19054"/>
                  </a:moveTo>
                  <a:lnTo>
                    <a:pt x="68727" y="24990"/>
                  </a:lnTo>
                  <a:lnTo>
                    <a:pt x="62792" y="24990"/>
                  </a:lnTo>
                  <a:lnTo>
                    <a:pt x="62792" y="19054"/>
                  </a:lnTo>
                  <a:close/>
                  <a:moveTo>
                    <a:pt x="74975" y="19054"/>
                  </a:moveTo>
                  <a:lnTo>
                    <a:pt x="74975" y="24990"/>
                  </a:lnTo>
                  <a:lnTo>
                    <a:pt x="69039" y="24990"/>
                  </a:lnTo>
                  <a:lnTo>
                    <a:pt x="69039" y="19054"/>
                  </a:lnTo>
                  <a:close/>
                  <a:moveTo>
                    <a:pt x="81223" y="19054"/>
                  </a:moveTo>
                  <a:lnTo>
                    <a:pt x="81223" y="24990"/>
                  </a:lnTo>
                  <a:lnTo>
                    <a:pt x="75286" y="24990"/>
                  </a:lnTo>
                  <a:lnTo>
                    <a:pt x="75286" y="19054"/>
                  </a:lnTo>
                  <a:close/>
                  <a:moveTo>
                    <a:pt x="87470" y="19054"/>
                  </a:moveTo>
                  <a:lnTo>
                    <a:pt x="87470" y="24990"/>
                  </a:lnTo>
                  <a:lnTo>
                    <a:pt x="81535" y="24990"/>
                  </a:lnTo>
                  <a:lnTo>
                    <a:pt x="81535" y="19054"/>
                  </a:lnTo>
                  <a:close/>
                  <a:moveTo>
                    <a:pt x="93720" y="19054"/>
                  </a:moveTo>
                  <a:lnTo>
                    <a:pt x="93720" y="24990"/>
                  </a:lnTo>
                  <a:lnTo>
                    <a:pt x="87784" y="24990"/>
                  </a:lnTo>
                  <a:lnTo>
                    <a:pt x="87784" y="19054"/>
                  </a:lnTo>
                  <a:close/>
                  <a:moveTo>
                    <a:pt x="99967" y="19054"/>
                  </a:moveTo>
                  <a:lnTo>
                    <a:pt x="99967" y="24990"/>
                  </a:lnTo>
                  <a:lnTo>
                    <a:pt x="94031" y="24990"/>
                  </a:lnTo>
                  <a:lnTo>
                    <a:pt x="94031" y="19054"/>
                  </a:lnTo>
                  <a:close/>
                  <a:moveTo>
                    <a:pt x="106214" y="19054"/>
                  </a:moveTo>
                  <a:lnTo>
                    <a:pt x="106214" y="24990"/>
                  </a:lnTo>
                  <a:lnTo>
                    <a:pt x="100280" y="24990"/>
                  </a:lnTo>
                  <a:lnTo>
                    <a:pt x="100280" y="19054"/>
                  </a:lnTo>
                  <a:close/>
                  <a:moveTo>
                    <a:pt x="112461" y="19054"/>
                  </a:moveTo>
                  <a:lnTo>
                    <a:pt x="112461" y="24990"/>
                  </a:lnTo>
                  <a:lnTo>
                    <a:pt x="106527" y="24990"/>
                  </a:lnTo>
                  <a:lnTo>
                    <a:pt x="106527" y="19054"/>
                  </a:lnTo>
                  <a:close/>
                  <a:moveTo>
                    <a:pt x="118710" y="19054"/>
                  </a:moveTo>
                  <a:lnTo>
                    <a:pt x="118710" y="24990"/>
                  </a:lnTo>
                  <a:lnTo>
                    <a:pt x="112774" y="24990"/>
                  </a:lnTo>
                  <a:lnTo>
                    <a:pt x="112774" y="19054"/>
                  </a:lnTo>
                  <a:close/>
                  <a:moveTo>
                    <a:pt x="124957" y="19054"/>
                  </a:moveTo>
                  <a:lnTo>
                    <a:pt x="124957" y="24990"/>
                  </a:lnTo>
                  <a:lnTo>
                    <a:pt x="119021" y="24990"/>
                  </a:lnTo>
                  <a:lnTo>
                    <a:pt x="119021" y="19054"/>
                  </a:lnTo>
                  <a:close/>
                  <a:moveTo>
                    <a:pt x="131204" y="19054"/>
                  </a:moveTo>
                  <a:lnTo>
                    <a:pt x="131204" y="24990"/>
                  </a:lnTo>
                  <a:lnTo>
                    <a:pt x="125270" y="24990"/>
                  </a:lnTo>
                  <a:lnTo>
                    <a:pt x="125270" y="19054"/>
                  </a:lnTo>
                  <a:close/>
                  <a:moveTo>
                    <a:pt x="137451" y="19054"/>
                  </a:moveTo>
                  <a:lnTo>
                    <a:pt x="137451" y="24990"/>
                  </a:lnTo>
                  <a:lnTo>
                    <a:pt x="131517" y="24990"/>
                  </a:lnTo>
                  <a:lnTo>
                    <a:pt x="131517" y="19054"/>
                  </a:lnTo>
                  <a:close/>
                  <a:moveTo>
                    <a:pt x="143702" y="19054"/>
                  </a:moveTo>
                  <a:lnTo>
                    <a:pt x="143702" y="24990"/>
                  </a:lnTo>
                  <a:lnTo>
                    <a:pt x="137766" y="24990"/>
                  </a:lnTo>
                  <a:lnTo>
                    <a:pt x="137766" y="19054"/>
                  </a:lnTo>
                  <a:close/>
                  <a:moveTo>
                    <a:pt x="149949" y="19054"/>
                  </a:moveTo>
                  <a:lnTo>
                    <a:pt x="149949" y="24990"/>
                  </a:lnTo>
                  <a:lnTo>
                    <a:pt x="144015" y="24990"/>
                  </a:lnTo>
                  <a:lnTo>
                    <a:pt x="144015" y="19054"/>
                  </a:lnTo>
                  <a:close/>
                  <a:moveTo>
                    <a:pt x="156196" y="19054"/>
                  </a:moveTo>
                  <a:lnTo>
                    <a:pt x="156196" y="24990"/>
                  </a:lnTo>
                  <a:lnTo>
                    <a:pt x="150262" y="24990"/>
                  </a:lnTo>
                  <a:lnTo>
                    <a:pt x="150262" y="19054"/>
                  </a:lnTo>
                  <a:close/>
                  <a:moveTo>
                    <a:pt x="162445" y="19054"/>
                  </a:moveTo>
                  <a:lnTo>
                    <a:pt x="162445" y="24990"/>
                  </a:lnTo>
                  <a:lnTo>
                    <a:pt x="156509" y="24990"/>
                  </a:lnTo>
                  <a:lnTo>
                    <a:pt x="156509" y="19054"/>
                  </a:lnTo>
                  <a:close/>
                  <a:moveTo>
                    <a:pt x="168692" y="19054"/>
                  </a:moveTo>
                  <a:lnTo>
                    <a:pt x="168692" y="24990"/>
                  </a:lnTo>
                  <a:lnTo>
                    <a:pt x="162756" y="24990"/>
                  </a:lnTo>
                  <a:lnTo>
                    <a:pt x="162756" y="19054"/>
                  </a:lnTo>
                  <a:close/>
                  <a:moveTo>
                    <a:pt x="174939" y="19054"/>
                  </a:moveTo>
                  <a:lnTo>
                    <a:pt x="174939" y="24990"/>
                  </a:lnTo>
                  <a:lnTo>
                    <a:pt x="169005" y="24990"/>
                  </a:lnTo>
                  <a:lnTo>
                    <a:pt x="169005" y="19054"/>
                  </a:lnTo>
                  <a:close/>
                  <a:moveTo>
                    <a:pt x="181186" y="19054"/>
                  </a:moveTo>
                  <a:lnTo>
                    <a:pt x="181186" y="24990"/>
                  </a:lnTo>
                  <a:lnTo>
                    <a:pt x="175252" y="24990"/>
                  </a:lnTo>
                  <a:lnTo>
                    <a:pt x="175252" y="19054"/>
                  </a:lnTo>
                  <a:close/>
                  <a:moveTo>
                    <a:pt x="187435" y="19054"/>
                  </a:moveTo>
                  <a:lnTo>
                    <a:pt x="187435" y="24990"/>
                  </a:lnTo>
                  <a:lnTo>
                    <a:pt x="181499" y="24990"/>
                  </a:lnTo>
                  <a:lnTo>
                    <a:pt x="181499" y="19054"/>
                  </a:lnTo>
                  <a:close/>
                  <a:moveTo>
                    <a:pt x="193684" y="19054"/>
                  </a:moveTo>
                  <a:lnTo>
                    <a:pt x="193684" y="24990"/>
                  </a:lnTo>
                  <a:lnTo>
                    <a:pt x="187749" y="24990"/>
                  </a:lnTo>
                  <a:lnTo>
                    <a:pt x="187749" y="19054"/>
                  </a:lnTo>
                  <a:close/>
                  <a:moveTo>
                    <a:pt x="199931" y="19054"/>
                  </a:moveTo>
                  <a:lnTo>
                    <a:pt x="199931" y="24990"/>
                  </a:lnTo>
                  <a:lnTo>
                    <a:pt x="193996" y="24990"/>
                  </a:lnTo>
                  <a:lnTo>
                    <a:pt x="193996" y="19054"/>
                  </a:lnTo>
                  <a:close/>
                  <a:moveTo>
                    <a:pt x="206180" y="19054"/>
                  </a:moveTo>
                  <a:lnTo>
                    <a:pt x="206180" y="24990"/>
                  </a:lnTo>
                  <a:lnTo>
                    <a:pt x="200244" y="24990"/>
                  </a:lnTo>
                  <a:lnTo>
                    <a:pt x="200244" y="19054"/>
                  </a:lnTo>
                  <a:close/>
                  <a:moveTo>
                    <a:pt x="212427" y="19054"/>
                  </a:moveTo>
                  <a:lnTo>
                    <a:pt x="212427" y="24990"/>
                  </a:lnTo>
                  <a:lnTo>
                    <a:pt x="206491" y="24990"/>
                  </a:lnTo>
                  <a:lnTo>
                    <a:pt x="206491" y="19054"/>
                  </a:lnTo>
                  <a:close/>
                  <a:moveTo>
                    <a:pt x="218674" y="19054"/>
                  </a:moveTo>
                  <a:lnTo>
                    <a:pt x="218674" y="24990"/>
                  </a:lnTo>
                  <a:lnTo>
                    <a:pt x="212739" y="24990"/>
                  </a:lnTo>
                  <a:lnTo>
                    <a:pt x="212739" y="19054"/>
                  </a:lnTo>
                  <a:close/>
                  <a:moveTo>
                    <a:pt x="224921" y="19054"/>
                  </a:moveTo>
                  <a:lnTo>
                    <a:pt x="224921" y="24990"/>
                  </a:lnTo>
                  <a:lnTo>
                    <a:pt x="218987" y="24990"/>
                  </a:lnTo>
                  <a:lnTo>
                    <a:pt x="218987" y="19054"/>
                  </a:lnTo>
                  <a:close/>
                  <a:moveTo>
                    <a:pt x="231170" y="19054"/>
                  </a:moveTo>
                  <a:lnTo>
                    <a:pt x="231170" y="24990"/>
                  </a:lnTo>
                  <a:lnTo>
                    <a:pt x="225234" y="24990"/>
                  </a:lnTo>
                  <a:lnTo>
                    <a:pt x="225234" y="19054"/>
                  </a:lnTo>
                  <a:close/>
                  <a:moveTo>
                    <a:pt x="237417" y="19054"/>
                  </a:moveTo>
                  <a:lnTo>
                    <a:pt x="237417" y="24990"/>
                  </a:lnTo>
                  <a:lnTo>
                    <a:pt x="231481" y="24990"/>
                  </a:lnTo>
                  <a:lnTo>
                    <a:pt x="231481" y="19054"/>
                  </a:lnTo>
                  <a:close/>
                  <a:moveTo>
                    <a:pt x="243664" y="19054"/>
                  </a:moveTo>
                  <a:lnTo>
                    <a:pt x="243664" y="24990"/>
                  </a:lnTo>
                  <a:lnTo>
                    <a:pt x="237729" y="24990"/>
                  </a:lnTo>
                  <a:lnTo>
                    <a:pt x="237729" y="19054"/>
                  </a:lnTo>
                  <a:close/>
                  <a:moveTo>
                    <a:pt x="249911" y="19054"/>
                  </a:moveTo>
                  <a:lnTo>
                    <a:pt x="249911" y="24990"/>
                  </a:lnTo>
                  <a:lnTo>
                    <a:pt x="243977" y="24990"/>
                  </a:lnTo>
                  <a:lnTo>
                    <a:pt x="243977" y="19054"/>
                  </a:lnTo>
                  <a:close/>
                  <a:moveTo>
                    <a:pt x="256161" y="19054"/>
                  </a:moveTo>
                  <a:lnTo>
                    <a:pt x="256161" y="24990"/>
                  </a:lnTo>
                  <a:lnTo>
                    <a:pt x="250225" y="24990"/>
                  </a:lnTo>
                  <a:lnTo>
                    <a:pt x="250225" y="19054"/>
                  </a:lnTo>
                  <a:close/>
                  <a:moveTo>
                    <a:pt x="262409" y="19054"/>
                  </a:moveTo>
                  <a:lnTo>
                    <a:pt x="262409" y="24990"/>
                  </a:lnTo>
                  <a:lnTo>
                    <a:pt x="256474" y="24990"/>
                  </a:lnTo>
                  <a:lnTo>
                    <a:pt x="256474" y="19054"/>
                  </a:lnTo>
                  <a:close/>
                  <a:moveTo>
                    <a:pt x="268656" y="19054"/>
                  </a:moveTo>
                  <a:lnTo>
                    <a:pt x="268656" y="24990"/>
                  </a:lnTo>
                  <a:lnTo>
                    <a:pt x="262721" y="24990"/>
                  </a:lnTo>
                  <a:lnTo>
                    <a:pt x="262721" y="19054"/>
                  </a:lnTo>
                  <a:close/>
                  <a:moveTo>
                    <a:pt x="274904" y="19054"/>
                  </a:moveTo>
                  <a:lnTo>
                    <a:pt x="274904" y="24990"/>
                  </a:lnTo>
                  <a:lnTo>
                    <a:pt x="268968" y="24990"/>
                  </a:lnTo>
                  <a:lnTo>
                    <a:pt x="268968" y="19054"/>
                  </a:lnTo>
                  <a:close/>
                  <a:moveTo>
                    <a:pt x="6251" y="25301"/>
                  </a:moveTo>
                  <a:lnTo>
                    <a:pt x="6251" y="31237"/>
                  </a:lnTo>
                  <a:lnTo>
                    <a:pt x="315" y="31237"/>
                  </a:lnTo>
                  <a:lnTo>
                    <a:pt x="315" y="25301"/>
                  </a:lnTo>
                  <a:close/>
                  <a:moveTo>
                    <a:pt x="12498" y="25301"/>
                  </a:moveTo>
                  <a:lnTo>
                    <a:pt x="12498" y="31237"/>
                  </a:lnTo>
                  <a:lnTo>
                    <a:pt x="6562" y="31237"/>
                  </a:lnTo>
                  <a:lnTo>
                    <a:pt x="6562" y="25301"/>
                  </a:lnTo>
                  <a:close/>
                  <a:moveTo>
                    <a:pt x="18745" y="25301"/>
                  </a:moveTo>
                  <a:lnTo>
                    <a:pt x="18745" y="31237"/>
                  </a:lnTo>
                  <a:lnTo>
                    <a:pt x="12810" y="31237"/>
                  </a:lnTo>
                  <a:lnTo>
                    <a:pt x="12810" y="25301"/>
                  </a:lnTo>
                  <a:close/>
                  <a:moveTo>
                    <a:pt x="24992" y="25301"/>
                  </a:moveTo>
                  <a:lnTo>
                    <a:pt x="24992" y="31237"/>
                  </a:lnTo>
                  <a:lnTo>
                    <a:pt x="19058" y="31237"/>
                  </a:lnTo>
                  <a:lnTo>
                    <a:pt x="19058" y="25301"/>
                  </a:lnTo>
                  <a:close/>
                  <a:moveTo>
                    <a:pt x="31241" y="25301"/>
                  </a:moveTo>
                  <a:lnTo>
                    <a:pt x="31241" y="31237"/>
                  </a:lnTo>
                  <a:lnTo>
                    <a:pt x="25305" y="31237"/>
                  </a:lnTo>
                  <a:lnTo>
                    <a:pt x="25305" y="25301"/>
                  </a:lnTo>
                  <a:close/>
                  <a:moveTo>
                    <a:pt x="37489" y="25301"/>
                  </a:moveTo>
                  <a:lnTo>
                    <a:pt x="37489" y="31237"/>
                  </a:lnTo>
                  <a:lnTo>
                    <a:pt x="31553" y="31237"/>
                  </a:lnTo>
                  <a:lnTo>
                    <a:pt x="31553" y="25301"/>
                  </a:lnTo>
                  <a:close/>
                  <a:moveTo>
                    <a:pt x="43737" y="25301"/>
                  </a:moveTo>
                  <a:lnTo>
                    <a:pt x="43737" y="31237"/>
                  </a:lnTo>
                  <a:lnTo>
                    <a:pt x="37802" y="31237"/>
                  </a:lnTo>
                  <a:lnTo>
                    <a:pt x="37802" y="25301"/>
                  </a:lnTo>
                  <a:close/>
                  <a:moveTo>
                    <a:pt x="49985" y="25301"/>
                  </a:moveTo>
                  <a:lnTo>
                    <a:pt x="49985" y="31237"/>
                  </a:lnTo>
                  <a:lnTo>
                    <a:pt x="44049" y="31237"/>
                  </a:lnTo>
                  <a:lnTo>
                    <a:pt x="44049" y="25301"/>
                  </a:lnTo>
                  <a:close/>
                  <a:moveTo>
                    <a:pt x="56232" y="25301"/>
                  </a:moveTo>
                  <a:lnTo>
                    <a:pt x="56232" y="31237"/>
                  </a:lnTo>
                  <a:lnTo>
                    <a:pt x="50296" y="31237"/>
                  </a:lnTo>
                  <a:lnTo>
                    <a:pt x="50296" y="25301"/>
                  </a:lnTo>
                  <a:close/>
                  <a:moveTo>
                    <a:pt x="62480" y="25301"/>
                  </a:moveTo>
                  <a:lnTo>
                    <a:pt x="62480" y="31237"/>
                  </a:lnTo>
                  <a:lnTo>
                    <a:pt x="56545" y="31237"/>
                  </a:lnTo>
                  <a:lnTo>
                    <a:pt x="56545" y="25301"/>
                  </a:lnTo>
                  <a:close/>
                  <a:moveTo>
                    <a:pt x="68727" y="25301"/>
                  </a:moveTo>
                  <a:lnTo>
                    <a:pt x="68727" y="31237"/>
                  </a:lnTo>
                  <a:lnTo>
                    <a:pt x="62792" y="31237"/>
                  </a:lnTo>
                  <a:lnTo>
                    <a:pt x="62792" y="25301"/>
                  </a:lnTo>
                  <a:close/>
                  <a:moveTo>
                    <a:pt x="74975" y="25301"/>
                  </a:moveTo>
                  <a:lnTo>
                    <a:pt x="74975" y="31237"/>
                  </a:lnTo>
                  <a:lnTo>
                    <a:pt x="69039" y="31237"/>
                  </a:lnTo>
                  <a:lnTo>
                    <a:pt x="69039" y="25301"/>
                  </a:lnTo>
                  <a:close/>
                  <a:moveTo>
                    <a:pt x="81223" y="25301"/>
                  </a:moveTo>
                  <a:lnTo>
                    <a:pt x="81223" y="31237"/>
                  </a:lnTo>
                  <a:lnTo>
                    <a:pt x="75286" y="31237"/>
                  </a:lnTo>
                  <a:lnTo>
                    <a:pt x="75286" y="25301"/>
                  </a:lnTo>
                  <a:close/>
                  <a:moveTo>
                    <a:pt x="87470" y="25301"/>
                  </a:moveTo>
                  <a:lnTo>
                    <a:pt x="87470" y="31237"/>
                  </a:lnTo>
                  <a:lnTo>
                    <a:pt x="81535" y="31237"/>
                  </a:lnTo>
                  <a:lnTo>
                    <a:pt x="81535" y="25301"/>
                  </a:lnTo>
                  <a:close/>
                  <a:moveTo>
                    <a:pt x="93720" y="25301"/>
                  </a:moveTo>
                  <a:lnTo>
                    <a:pt x="93720" y="31237"/>
                  </a:lnTo>
                  <a:lnTo>
                    <a:pt x="87784" y="31237"/>
                  </a:lnTo>
                  <a:lnTo>
                    <a:pt x="87784" y="25301"/>
                  </a:lnTo>
                  <a:close/>
                  <a:moveTo>
                    <a:pt x="99967" y="25301"/>
                  </a:moveTo>
                  <a:lnTo>
                    <a:pt x="99967" y="31237"/>
                  </a:lnTo>
                  <a:lnTo>
                    <a:pt x="94031" y="31237"/>
                  </a:lnTo>
                  <a:lnTo>
                    <a:pt x="94031" y="25301"/>
                  </a:lnTo>
                  <a:close/>
                  <a:moveTo>
                    <a:pt x="106214" y="25301"/>
                  </a:moveTo>
                  <a:lnTo>
                    <a:pt x="106214" y="31237"/>
                  </a:lnTo>
                  <a:lnTo>
                    <a:pt x="100280" y="31237"/>
                  </a:lnTo>
                  <a:lnTo>
                    <a:pt x="100280" y="25301"/>
                  </a:lnTo>
                  <a:close/>
                  <a:moveTo>
                    <a:pt x="112461" y="25301"/>
                  </a:moveTo>
                  <a:lnTo>
                    <a:pt x="112461" y="31237"/>
                  </a:lnTo>
                  <a:lnTo>
                    <a:pt x="106527" y="31237"/>
                  </a:lnTo>
                  <a:lnTo>
                    <a:pt x="106527" y="25301"/>
                  </a:lnTo>
                  <a:close/>
                  <a:moveTo>
                    <a:pt x="118710" y="25301"/>
                  </a:moveTo>
                  <a:lnTo>
                    <a:pt x="118710" y="31237"/>
                  </a:lnTo>
                  <a:lnTo>
                    <a:pt x="112774" y="31237"/>
                  </a:lnTo>
                  <a:lnTo>
                    <a:pt x="112774" y="25301"/>
                  </a:lnTo>
                  <a:close/>
                  <a:moveTo>
                    <a:pt x="124957" y="25301"/>
                  </a:moveTo>
                  <a:lnTo>
                    <a:pt x="124957" y="31237"/>
                  </a:lnTo>
                  <a:lnTo>
                    <a:pt x="119021" y="31237"/>
                  </a:lnTo>
                  <a:lnTo>
                    <a:pt x="119021" y="25301"/>
                  </a:lnTo>
                  <a:close/>
                  <a:moveTo>
                    <a:pt x="131204" y="25301"/>
                  </a:moveTo>
                  <a:lnTo>
                    <a:pt x="131204" y="31237"/>
                  </a:lnTo>
                  <a:lnTo>
                    <a:pt x="125270" y="31237"/>
                  </a:lnTo>
                  <a:lnTo>
                    <a:pt x="125270" y="25301"/>
                  </a:lnTo>
                  <a:close/>
                  <a:moveTo>
                    <a:pt x="137451" y="25301"/>
                  </a:moveTo>
                  <a:lnTo>
                    <a:pt x="137451" y="31237"/>
                  </a:lnTo>
                  <a:lnTo>
                    <a:pt x="131517" y="31237"/>
                  </a:lnTo>
                  <a:lnTo>
                    <a:pt x="131517" y="25301"/>
                  </a:lnTo>
                  <a:close/>
                  <a:moveTo>
                    <a:pt x="143702" y="25301"/>
                  </a:moveTo>
                  <a:lnTo>
                    <a:pt x="143702" y="31237"/>
                  </a:lnTo>
                  <a:lnTo>
                    <a:pt x="137766" y="31237"/>
                  </a:lnTo>
                  <a:lnTo>
                    <a:pt x="137766" y="25301"/>
                  </a:lnTo>
                  <a:close/>
                  <a:moveTo>
                    <a:pt x="149949" y="25301"/>
                  </a:moveTo>
                  <a:lnTo>
                    <a:pt x="149949" y="31237"/>
                  </a:lnTo>
                  <a:lnTo>
                    <a:pt x="144015" y="31237"/>
                  </a:lnTo>
                  <a:lnTo>
                    <a:pt x="144015" y="25301"/>
                  </a:lnTo>
                  <a:close/>
                  <a:moveTo>
                    <a:pt x="156196" y="25301"/>
                  </a:moveTo>
                  <a:lnTo>
                    <a:pt x="156196" y="31237"/>
                  </a:lnTo>
                  <a:lnTo>
                    <a:pt x="150262" y="31237"/>
                  </a:lnTo>
                  <a:lnTo>
                    <a:pt x="150262" y="25301"/>
                  </a:lnTo>
                  <a:close/>
                  <a:moveTo>
                    <a:pt x="162445" y="25301"/>
                  </a:moveTo>
                  <a:lnTo>
                    <a:pt x="162445" y="31237"/>
                  </a:lnTo>
                  <a:lnTo>
                    <a:pt x="156509" y="31237"/>
                  </a:lnTo>
                  <a:lnTo>
                    <a:pt x="156509" y="25301"/>
                  </a:lnTo>
                  <a:close/>
                  <a:moveTo>
                    <a:pt x="168692" y="25301"/>
                  </a:moveTo>
                  <a:lnTo>
                    <a:pt x="168692" y="31237"/>
                  </a:lnTo>
                  <a:lnTo>
                    <a:pt x="162756" y="31237"/>
                  </a:lnTo>
                  <a:lnTo>
                    <a:pt x="162756" y="25301"/>
                  </a:lnTo>
                  <a:close/>
                  <a:moveTo>
                    <a:pt x="174939" y="25301"/>
                  </a:moveTo>
                  <a:lnTo>
                    <a:pt x="174939" y="31237"/>
                  </a:lnTo>
                  <a:lnTo>
                    <a:pt x="169005" y="31237"/>
                  </a:lnTo>
                  <a:lnTo>
                    <a:pt x="169005" y="25301"/>
                  </a:lnTo>
                  <a:close/>
                  <a:moveTo>
                    <a:pt x="181186" y="25301"/>
                  </a:moveTo>
                  <a:lnTo>
                    <a:pt x="181186" y="31237"/>
                  </a:lnTo>
                  <a:lnTo>
                    <a:pt x="175252" y="31237"/>
                  </a:lnTo>
                  <a:lnTo>
                    <a:pt x="175252" y="25301"/>
                  </a:lnTo>
                  <a:close/>
                  <a:moveTo>
                    <a:pt x="187435" y="25301"/>
                  </a:moveTo>
                  <a:lnTo>
                    <a:pt x="187435" y="31237"/>
                  </a:lnTo>
                  <a:lnTo>
                    <a:pt x="181499" y="31237"/>
                  </a:lnTo>
                  <a:lnTo>
                    <a:pt x="181499" y="25301"/>
                  </a:lnTo>
                  <a:close/>
                  <a:moveTo>
                    <a:pt x="193684" y="25301"/>
                  </a:moveTo>
                  <a:lnTo>
                    <a:pt x="193684" y="31237"/>
                  </a:lnTo>
                  <a:lnTo>
                    <a:pt x="187749" y="31237"/>
                  </a:lnTo>
                  <a:lnTo>
                    <a:pt x="187749" y="25301"/>
                  </a:lnTo>
                  <a:close/>
                  <a:moveTo>
                    <a:pt x="199931" y="25301"/>
                  </a:moveTo>
                  <a:lnTo>
                    <a:pt x="199931" y="31237"/>
                  </a:lnTo>
                  <a:lnTo>
                    <a:pt x="193996" y="31237"/>
                  </a:lnTo>
                  <a:lnTo>
                    <a:pt x="193996" y="25301"/>
                  </a:lnTo>
                  <a:close/>
                  <a:moveTo>
                    <a:pt x="206180" y="25301"/>
                  </a:moveTo>
                  <a:lnTo>
                    <a:pt x="206180" y="31237"/>
                  </a:lnTo>
                  <a:lnTo>
                    <a:pt x="200244" y="31237"/>
                  </a:lnTo>
                  <a:lnTo>
                    <a:pt x="200244" y="25301"/>
                  </a:lnTo>
                  <a:close/>
                  <a:moveTo>
                    <a:pt x="212427" y="25301"/>
                  </a:moveTo>
                  <a:lnTo>
                    <a:pt x="212427" y="31237"/>
                  </a:lnTo>
                  <a:lnTo>
                    <a:pt x="206491" y="31237"/>
                  </a:lnTo>
                  <a:lnTo>
                    <a:pt x="206491" y="25301"/>
                  </a:lnTo>
                  <a:close/>
                  <a:moveTo>
                    <a:pt x="218674" y="25301"/>
                  </a:moveTo>
                  <a:lnTo>
                    <a:pt x="218674" y="31237"/>
                  </a:lnTo>
                  <a:lnTo>
                    <a:pt x="212739" y="31237"/>
                  </a:lnTo>
                  <a:lnTo>
                    <a:pt x="212739" y="25301"/>
                  </a:lnTo>
                  <a:close/>
                  <a:moveTo>
                    <a:pt x="224921" y="25301"/>
                  </a:moveTo>
                  <a:lnTo>
                    <a:pt x="224921" y="31237"/>
                  </a:lnTo>
                  <a:lnTo>
                    <a:pt x="218987" y="31237"/>
                  </a:lnTo>
                  <a:lnTo>
                    <a:pt x="218987" y="25301"/>
                  </a:lnTo>
                  <a:close/>
                  <a:moveTo>
                    <a:pt x="231170" y="25301"/>
                  </a:moveTo>
                  <a:lnTo>
                    <a:pt x="231170" y="31237"/>
                  </a:lnTo>
                  <a:lnTo>
                    <a:pt x="225234" y="31237"/>
                  </a:lnTo>
                  <a:lnTo>
                    <a:pt x="225234" y="25301"/>
                  </a:lnTo>
                  <a:close/>
                  <a:moveTo>
                    <a:pt x="237417" y="25301"/>
                  </a:moveTo>
                  <a:lnTo>
                    <a:pt x="237417" y="31237"/>
                  </a:lnTo>
                  <a:lnTo>
                    <a:pt x="231481" y="31237"/>
                  </a:lnTo>
                  <a:lnTo>
                    <a:pt x="231481" y="25301"/>
                  </a:lnTo>
                  <a:close/>
                  <a:moveTo>
                    <a:pt x="243664" y="25301"/>
                  </a:moveTo>
                  <a:lnTo>
                    <a:pt x="243664" y="31237"/>
                  </a:lnTo>
                  <a:lnTo>
                    <a:pt x="237729" y="31237"/>
                  </a:lnTo>
                  <a:lnTo>
                    <a:pt x="237729" y="25301"/>
                  </a:lnTo>
                  <a:close/>
                  <a:moveTo>
                    <a:pt x="249911" y="25301"/>
                  </a:moveTo>
                  <a:lnTo>
                    <a:pt x="249911" y="31237"/>
                  </a:lnTo>
                  <a:lnTo>
                    <a:pt x="243977" y="31237"/>
                  </a:lnTo>
                  <a:lnTo>
                    <a:pt x="243977" y="25301"/>
                  </a:lnTo>
                  <a:close/>
                  <a:moveTo>
                    <a:pt x="256161" y="25301"/>
                  </a:moveTo>
                  <a:lnTo>
                    <a:pt x="256161" y="31237"/>
                  </a:lnTo>
                  <a:lnTo>
                    <a:pt x="250225" y="31237"/>
                  </a:lnTo>
                  <a:lnTo>
                    <a:pt x="250225" y="25301"/>
                  </a:lnTo>
                  <a:close/>
                  <a:moveTo>
                    <a:pt x="262409" y="25301"/>
                  </a:moveTo>
                  <a:lnTo>
                    <a:pt x="262409" y="31237"/>
                  </a:lnTo>
                  <a:lnTo>
                    <a:pt x="256474" y="31237"/>
                  </a:lnTo>
                  <a:lnTo>
                    <a:pt x="256474" y="25301"/>
                  </a:lnTo>
                  <a:close/>
                  <a:moveTo>
                    <a:pt x="268656" y="25301"/>
                  </a:moveTo>
                  <a:lnTo>
                    <a:pt x="268656" y="31237"/>
                  </a:lnTo>
                  <a:lnTo>
                    <a:pt x="262721" y="31237"/>
                  </a:lnTo>
                  <a:lnTo>
                    <a:pt x="262721" y="25301"/>
                  </a:lnTo>
                  <a:close/>
                  <a:moveTo>
                    <a:pt x="274904" y="25301"/>
                  </a:moveTo>
                  <a:lnTo>
                    <a:pt x="274904" y="31237"/>
                  </a:lnTo>
                  <a:lnTo>
                    <a:pt x="268968" y="31237"/>
                  </a:lnTo>
                  <a:lnTo>
                    <a:pt x="268968" y="25301"/>
                  </a:lnTo>
                  <a:close/>
                  <a:moveTo>
                    <a:pt x="6251" y="31548"/>
                  </a:moveTo>
                  <a:lnTo>
                    <a:pt x="6251" y="31550"/>
                  </a:lnTo>
                  <a:lnTo>
                    <a:pt x="6251" y="37484"/>
                  </a:lnTo>
                  <a:lnTo>
                    <a:pt x="315" y="37484"/>
                  </a:lnTo>
                  <a:lnTo>
                    <a:pt x="315" y="31548"/>
                  </a:lnTo>
                  <a:close/>
                  <a:moveTo>
                    <a:pt x="12498" y="31548"/>
                  </a:moveTo>
                  <a:lnTo>
                    <a:pt x="12498" y="31550"/>
                  </a:lnTo>
                  <a:lnTo>
                    <a:pt x="12498" y="37484"/>
                  </a:lnTo>
                  <a:lnTo>
                    <a:pt x="6562" y="37484"/>
                  </a:lnTo>
                  <a:lnTo>
                    <a:pt x="6562" y="31548"/>
                  </a:lnTo>
                  <a:close/>
                  <a:moveTo>
                    <a:pt x="18745" y="31548"/>
                  </a:moveTo>
                  <a:lnTo>
                    <a:pt x="18745" y="31550"/>
                  </a:lnTo>
                  <a:lnTo>
                    <a:pt x="18745" y="37484"/>
                  </a:lnTo>
                  <a:lnTo>
                    <a:pt x="12810" y="37484"/>
                  </a:lnTo>
                  <a:lnTo>
                    <a:pt x="12810" y="31548"/>
                  </a:lnTo>
                  <a:close/>
                  <a:moveTo>
                    <a:pt x="24992" y="31548"/>
                  </a:moveTo>
                  <a:lnTo>
                    <a:pt x="24992" y="31550"/>
                  </a:lnTo>
                  <a:lnTo>
                    <a:pt x="24992" y="37484"/>
                  </a:lnTo>
                  <a:lnTo>
                    <a:pt x="19058" y="37484"/>
                  </a:lnTo>
                  <a:lnTo>
                    <a:pt x="19058" y="31548"/>
                  </a:lnTo>
                  <a:close/>
                  <a:moveTo>
                    <a:pt x="31242" y="31548"/>
                  </a:moveTo>
                  <a:lnTo>
                    <a:pt x="31242" y="31550"/>
                  </a:lnTo>
                  <a:lnTo>
                    <a:pt x="31242" y="37484"/>
                  </a:lnTo>
                  <a:lnTo>
                    <a:pt x="25305" y="37484"/>
                  </a:lnTo>
                  <a:lnTo>
                    <a:pt x="25305" y="31548"/>
                  </a:lnTo>
                  <a:close/>
                  <a:moveTo>
                    <a:pt x="162445" y="31548"/>
                  </a:moveTo>
                  <a:lnTo>
                    <a:pt x="162445" y="31550"/>
                  </a:lnTo>
                  <a:lnTo>
                    <a:pt x="162445" y="37484"/>
                  </a:lnTo>
                  <a:lnTo>
                    <a:pt x="156509" y="37484"/>
                  </a:lnTo>
                  <a:lnTo>
                    <a:pt x="156509" y="31548"/>
                  </a:lnTo>
                  <a:close/>
                  <a:moveTo>
                    <a:pt x="168692" y="31548"/>
                  </a:moveTo>
                  <a:lnTo>
                    <a:pt x="168692" y="31550"/>
                  </a:lnTo>
                  <a:lnTo>
                    <a:pt x="168692" y="37484"/>
                  </a:lnTo>
                  <a:lnTo>
                    <a:pt x="162756" y="37484"/>
                  </a:lnTo>
                  <a:lnTo>
                    <a:pt x="162756" y="31548"/>
                  </a:lnTo>
                  <a:close/>
                  <a:moveTo>
                    <a:pt x="174939" y="31548"/>
                  </a:moveTo>
                  <a:lnTo>
                    <a:pt x="174939" y="31550"/>
                  </a:lnTo>
                  <a:lnTo>
                    <a:pt x="174939" y="37484"/>
                  </a:lnTo>
                  <a:lnTo>
                    <a:pt x="169005" y="37484"/>
                  </a:lnTo>
                  <a:lnTo>
                    <a:pt x="169005" y="31548"/>
                  </a:lnTo>
                  <a:close/>
                  <a:moveTo>
                    <a:pt x="181186" y="31548"/>
                  </a:moveTo>
                  <a:lnTo>
                    <a:pt x="181186" y="31550"/>
                  </a:lnTo>
                  <a:lnTo>
                    <a:pt x="181186" y="37484"/>
                  </a:lnTo>
                  <a:lnTo>
                    <a:pt x="175252" y="37484"/>
                  </a:lnTo>
                  <a:lnTo>
                    <a:pt x="175252" y="31548"/>
                  </a:lnTo>
                  <a:close/>
                  <a:moveTo>
                    <a:pt x="187435" y="31548"/>
                  </a:moveTo>
                  <a:lnTo>
                    <a:pt x="187435" y="31550"/>
                  </a:lnTo>
                  <a:lnTo>
                    <a:pt x="187435" y="37484"/>
                  </a:lnTo>
                  <a:lnTo>
                    <a:pt x="181499" y="37484"/>
                  </a:lnTo>
                  <a:lnTo>
                    <a:pt x="181499" y="31548"/>
                  </a:lnTo>
                  <a:close/>
                  <a:moveTo>
                    <a:pt x="37489" y="31552"/>
                  </a:moveTo>
                  <a:lnTo>
                    <a:pt x="37489" y="37486"/>
                  </a:lnTo>
                  <a:lnTo>
                    <a:pt x="31553" y="37486"/>
                  </a:lnTo>
                  <a:lnTo>
                    <a:pt x="31553" y="31552"/>
                  </a:lnTo>
                  <a:close/>
                  <a:moveTo>
                    <a:pt x="43737" y="31552"/>
                  </a:moveTo>
                  <a:lnTo>
                    <a:pt x="43737" y="37486"/>
                  </a:lnTo>
                  <a:lnTo>
                    <a:pt x="37802" y="37486"/>
                  </a:lnTo>
                  <a:lnTo>
                    <a:pt x="37802" y="31552"/>
                  </a:lnTo>
                  <a:close/>
                  <a:moveTo>
                    <a:pt x="49985" y="31552"/>
                  </a:moveTo>
                  <a:lnTo>
                    <a:pt x="49985" y="37486"/>
                  </a:lnTo>
                  <a:lnTo>
                    <a:pt x="44049" y="37486"/>
                  </a:lnTo>
                  <a:lnTo>
                    <a:pt x="44049" y="31552"/>
                  </a:lnTo>
                  <a:close/>
                  <a:moveTo>
                    <a:pt x="56232" y="31552"/>
                  </a:moveTo>
                  <a:lnTo>
                    <a:pt x="56232" y="37486"/>
                  </a:lnTo>
                  <a:lnTo>
                    <a:pt x="50296" y="37486"/>
                  </a:lnTo>
                  <a:lnTo>
                    <a:pt x="50296" y="31552"/>
                  </a:lnTo>
                  <a:close/>
                  <a:moveTo>
                    <a:pt x="62480" y="31552"/>
                  </a:moveTo>
                  <a:lnTo>
                    <a:pt x="62480" y="37486"/>
                  </a:lnTo>
                  <a:lnTo>
                    <a:pt x="56545" y="37486"/>
                  </a:lnTo>
                  <a:lnTo>
                    <a:pt x="56545" y="31552"/>
                  </a:lnTo>
                  <a:close/>
                  <a:moveTo>
                    <a:pt x="68727" y="31552"/>
                  </a:moveTo>
                  <a:lnTo>
                    <a:pt x="68727" y="37486"/>
                  </a:lnTo>
                  <a:lnTo>
                    <a:pt x="62792" y="37486"/>
                  </a:lnTo>
                  <a:lnTo>
                    <a:pt x="62792" y="31552"/>
                  </a:lnTo>
                  <a:close/>
                  <a:moveTo>
                    <a:pt x="74975" y="31552"/>
                  </a:moveTo>
                  <a:lnTo>
                    <a:pt x="74975" y="37486"/>
                  </a:lnTo>
                  <a:lnTo>
                    <a:pt x="69039" y="37486"/>
                  </a:lnTo>
                  <a:lnTo>
                    <a:pt x="69039" y="31552"/>
                  </a:lnTo>
                  <a:close/>
                  <a:moveTo>
                    <a:pt x="81223" y="31552"/>
                  </a:moveTo>
                  <a:lnTo>
                    <a:pt x="81223" y="37486"/>
                  </a:lnTo>
                  <a:lnTo>
                    <a:pt x="75286" y="37486"/>
                  </a:lnTo>
                  <a:lnTo>
                    <a:pt x="75286" y="31552"/>
                  </a:lnTo>
                  <a:close/>
                  <a:moveTo>
                    <a:pt x="87470" y="31552"/>
                  </a:moveTo>
                  <a:lnTo>
                    <a:pt x="87470" y="37486"/>
                  </a:lnTo>
                  <a:lnTo>
                    <a:pt x="81535" y="37486"/>
                  </a:lnTo>
                  <a:lnTo>
                    <a:pt x="81535" y="31552"/>
                  </a:lnTo>
                  <a:close/>
                  <a:moveTo>
                    <a:pt x="93720" y="31552"/>
                  </a:moveTo>
                  <a:lnTo>
                    <a:pt x="93720" y="37486"/>
                  </a:lnTo>
                  <a:lnTo>
                    <a:pt x="87784" y="37486"/>
                  </a:lnTo>
                  <a:lnTo>
                    <a:pt x="87784" y="31552"/>
                  </a:lnTo>
                  <a:close/>
                  <a:moveTo>
                    <a:pt x="99967" y="31552"/>
                  </a:moveTo>
                  <a:lnTo>
                    <a:pt x="99967" y="37486"/>
                  </a:lnTo>
                  <a:lnTo>
                    <a:pt x="94031" y="37486"/>
                  </a:lnTo>
                  <a:lnTo>
                    <a:pt x="94031" y="31552"/>
                  </a:lnTo>
                  <a:close/>
                  <a:moveTo>
                    <a:pt x="106214" y="31552"/>
                  </a:moveTo>
                  <a:lnTo>
                    <a:pt x="106214" y="37486"/>
                  </a:lnTo>
                  <a:lnTo>
                    <a:pt x="100280" y="37486"/>
                  </a:lnTo>
                  <a:lnTo>
                    <a:pt x="100280" y="31552"/>
                  </a:lnTo>
                  <a:close/>
                  <a:moveTo>
                    <a:pt x="112461" y="31552"/>
                  </a:moveTo>
                  <a:lnTo>
                    <a:pt x="112461" y="37486"/>
                  </a:lnTo>
                  <a:lnTo>
                    <a:pt x="106527" y="37486"/>
                  </a:lnTo>
                  <a:lnTo>
                    <a:pt x="106527" y="31552"/>
                  </a:lnTo>
                  <a:close/>
                  <a:moveTo>
                    <a:pt x="118710" y="31552"/>
                  </a:moveTo>
                  <a:lnTo>
                    <a:pt x="118710" y="37486"/>
                  </a:lnTo>
                  <a:lnTo>
                    <a:pt x="112774" y="37486"/>
                  </a:lnTo>
                  <a:lnTo>
                    <a:pt x="112774" y="31552"/>
                  </a:lnTo>
                  <a:close/>
                  <a:moveTo>
                    <a:pt x="124957" y="31552"/>
                  </a:moveTo>
                  <a:lnTo>
                    <a:pt x="124957" y="37486"/>
                  </a:lnTo>
                  <a:lnTo>
                    <a:pt x="119021" y="37486"/>
                  </a:lnTo>
                  <a:lnTo>
                    <a:pt x="119021" y="31552"/>
                  </a:lnTo>
                  <a:close/>
                  <a:moveTo>
                    <a:pt x="131204" y="31552"/>
                  </a:moveTo>
                  <a:lnTo>
                    <a:pt x="131204" y="37486"/>
                  </a:lnTo>
                  <a:lnTo>
                    <a:pt x="125270" y="37486"/>
                  </a:lnTo>
                  <a:lnTo>
                    <a:pt x="125270" y="31552"/>
                  </a:lnTo>
                  <a:close/>
                  <a:moveTo>
                    <a:pt x="137451" y="31552"/>
                  </a:moveTo>
                  <a:lnTo>
                    <a:pt x="137451" y="37486"/>
                  </a:lnTo>
                  <a:lnTo>
                    <a:pt x="131517" y="37486"/>
                  </a:lnTo>
                  <a:lnTo>
                    <a:pt x="131517" y="31552"/>
                  </a:lnTo>
                  <a:close/>
                  <a:moveTo>
                    <a:pt x="143702" y="31552"/>
                  </a:moveTo>
                  <a:lnTo>
                    <a:pt x="143702" y="37486"/>
                  </a:lnTo>
                  <a:lnTo>
                    <a:pt x="137766" y="37486"/>
                  </a:lnTo>
                  <a:lnTo>
                    <a:pt x="137766" y="31552"/>
                  </a:lnTo>
                  <a:close/>
                  <a:moveTo>
                    <a:pt x="149949" y="31552"/>
                  </a:moveTo>
                  <a:lnTo>
                    <a:pt x="149949" y="37486"/>
                  </a:lnTo>
                  <a:lnTo>
                    <a:pt x="144015" y="37486"/>
                  </a:lnTo>
                  <a:lnTo>
                    <a:pt x="144015" y="31552"/>
                  </a:lnTo>
                  <a:close/>
                  <a:moveTo>
                    <a:pt x="156196" y="31552"/>
                  </a:moveTo>
                  <a:lnTo>
                    <a:pt x="156196" y="37486"/>
                  </a:lnTo>
                  <a:lnTo>
                    <a:pt x="150262" y="37486"/>
                  </a:lnTo>
                  <a:lnTo>
                    <a:pt x="150262" y="31552"/>
                  </a:lnTo>
                  <a:close/>
                  <a:moveTo>
                    <a:pt x="193684" y="31552"/>
                  </a:moveTo>
                  <a:lnTo>
                    <a:pt x="193684" y="37486"/>
                  </a:lnTo>
                  <a:lnTo>
                    <a:pt x="187749" y="37486"/>
                  </a:lnTo>
                  <a:lnTo>
                    <a:pt x="187749" y="31552"/>
                  </a:lnTo>
                  <a:close/>
                  <a:moveTo>
                    <a:pt x="199931" y="31552"/>
                  </a:moveTo>
                  <a:lnTo>
                    <a:pt x="199931" y="37486"/>
                  </a:lnTo>
                  <a:lnTo>
                    <a:pt x="193996" y="37486"/>
                  </a:lnTo>
                  <a:lnTo>
                    <a:pt x="193996" y="31552"/>
                  </a:lnTo>
                  <a:close/>
                  <a:moveTo>
                    <a:pt x="206180" y="31552"/>
                  </a:moveTo>
                  <a:lnTo>
                    <a:pt x="206180" y="37486"/>
                  </a:lnTo>
                  <a:lnTo>
                    <a:pt x="200244" y="37486"/>
                  </a:lnTo>
                  <a:lnTo>
                    <a:pt x="200244" y="31552"/>
                  </a:lnTo>
                  <a:close/>
                  <a:moveTo>
                    <a:pt x="212427" y="31552"/>
                  </a:moveTo>
                  <a:lnTo>
                    <a:pt x="212427" y="37486"/>
                  </a:lnTo>
                  <a:lnTo>
                    <a:pt x="206491" y="37486"/>
                  </a:lnTo>
                  <a:lnTo>
                    <a:pt x="206491" y="31552"/>
                  </a:lnTo>
                  <a:close/>
                  <a:moveTo>
                    <a:pt x="218674" y="31552"/>
                  </a:moveTo>
                  <a:lnTo>
                    <a:pt x="218674" y="37486"/>
                  </a:lnTo>
                  <a:lnTo>
                    <a:pt x="212739" y="37486"/>
                  </a:lnTo>
                  <a:lnTo>
                    <a:pt x="212739" y="31552"/>
                  </a:lnTo>
                  <a:close/>
                  <a:moveTo>
                    <a:pt x="224921" y="31552"/>
                  </a:moveTo>
                  <a:lnTo>
                    <a:pt x="224921" y="37486"/>
                  </a:lnTo>
                  <a:lnTo>
                    <a:pt x="218987" y="37486"/>
                  </a:lnTo>
                  <a:lnTo>
                    <a:pt x="218987" y="31552"/>
                  </a:lnTo>
                  <a:close/>
                  <a:moveTo>
                    <a:pt x="231170" y="31552"/>
                  </a:moveTo>
                  <a:lnTo>
                    <a:pt x="231170" y="37486"/>
                  </a:lnTo>
                  <a:lnTo>
                    <a:pt x="225234" y="37486"/>
                  </a:lnTo>
                  <a:lnTo>
                    <a:pt x="225234" y="31552"/>
                  </a:lnTo>
                  <a:close/>
                  <a:moveTo>
                    <a:pt x="237417" y="31552"/>
                  </a:moveTo>
                  <a:lnTo>
                    <a:pt x="237417" y="37486"/>
                  </a:lnTo>
                  <a:lnTo>
                    <a:pt x="231481" y="37486"/>
                  </a:lnTo>
                  <a:lnTo>
                    <a:pt x="231481" y="31552"/>
                  </a:lnTo>
                  <a:close/>
                  <a:moveTo>
                    <a:pt x="243664" y="31552"/>
                  </a:moveTo>
                  <a:lnTo>
                    <a:pt x="243664" y="37486"/>
                  </a:lnTo>
                  <a:lnTo>
                    <a:pt x="237729" y="37486"/>
                  </a:lnTo>
                  <a:lnTo>
                    <a:pt x="237729" y="31552"/>
                  </a:lnTo>
                  <a:close/>
                  <a:moveTo>
                    <a:pt x="249911" y="31552"/>
                  </a:moveTo>
                  <a:lnTo>
                    <a:pt x="249911" y="37486"/>
                  </a:lnTo>
                  <a:lnTo>
                    <a:pt x="243977" y="37486"/>
                  </a:lnTo>
                  <a:lnTo>
                    <a:pt x="243977" y="31552"/>
                  </a:lnTo>
                  <a:close/>
                  <a:moveTo>
                    <a:pt x="256161" y="31552"/>
                  </a:moveTo>
                  <a:lnTo>
                    <a:pt x="256161" y="37486"/>
                  </a:lnTo>
                  <a:lnTo>
                    <a:pt x="250225" y="37486"/>
                  </a:lnTo>
                  <a:lnTo>
                    <a:pt x="250225" y="31552"/>
                  </a:lnTo>
                  <a:close/>
                  <a:moveTo>
                    <a:pt x="262409" y="31552"/>
                  </a:moveTo>
                  <a:lnTo>
                    <a:pt x="262409" y="37486"/>
                  </a:lnTo>
                  <a:lnTo>
                    <a:pt x="256474" y="37486"/>
                  </a:lnTo>
                  <a:lnTo>
                    <a:pt x="256474" y="31552"/>
                  </a:lnTo>
                  <a:close/>
                  <a:moveTo>
                    <a:pt x="268656" y="31552"/>
                  </a:moveTo>
                  <a:lnTo>
                    <a:pt x="268656" y="37486"/>
                  </a:lnTo>
                  <a:lnTo>
                    <a:pt x="262721" y="37486"/>
                  </a:lnTo>
                  <a:lnTo>
                    <a:pt x="262721" y="31552"/>
                  </a:lnTo>
                  <a:close/>
                  <a:moveTo>
                    <a:pt x="274904" y="31552"/>
                  </a:moveTo>
                  <a:lnTo>
                    <a:pt x="274904" y="37486"/>
                  </a:lnTo>
                  <a:lnTo>
                    <a:pt x="268968" y="37486"/>
                  </a:lnTo>
                  <a:lnTo>
                    <a:pt x="268968" y="31552"/>
                  </a:lnTo>
                  <a:close/>
                  <a:moveTo>
                    <a:pt x="6251" y="37799"/>
                  </a:moveTo>
                  <a:lnTo>
                    <a:pt x="6251" y="43735"/>
                  </a:lnTo>
                  <a:lnTo>
                    <a:pt x="315" y="43735"/>
                  </a:lnTo>
                  <a:lnTo>
                    <a:pt x="315" y="37799"/>
                  </a:lnTo>
                  <a:close/>
                  <a:moveTo>
                    <a:pt x="12498" y="37799"/>
                  </a:moveTo>
                  <a:lnTo>
                    <a:pt x="12498" y="43735"/>
                  </a:lnTo>
                  <a:lnTo>
                    <a:pt x="6562" y="43735"/>
                  </a:lnTo>
                  <a:lnTo>
                    <a:pt x="6562" y="37799"/>
                  </a:lnTo>
                  <a:close/>
                  <a:moveTo>
                    <a:pt x="18745" y="37799"/>
                  </a:moveTo>
                  <a:lnTo>
                    <a:pt x="18745" y="43735"/>
                  </a:lnTo>
                  <a:lnTo>
                    <a:pt x="12810" y="43735"/>
                  </a:lnTo>
                  <a:lnTo>
                    <a:pt x="12810" y="37799"/>
                  </a:lnTo>
                  <a:close/>
                  <a:moveTo>
                    <a:pt x="24992" y="37799"/>
                  </a:moveTo>
                  <a:lnTo>
                    <a:pt x="24992" y="43735"/>
                  </a:lnTo>
                  <a:lnTo>
                    <a:pt x="19058" y="43735"/>
                  </a:lnTo>
                  <a:lnTo>
                    <a:pt x="19058" y="37799"/>
                  </a:lnTo>
                  <a:close/>
                  <a:moveTo>
                    <a:pt x="31242" y="37799"/>
                  </a:moveTo>
                  <a:lnTo>
                    <a:pt x="31242" y="43735"/>
                  </a:lnTo>
                  <a:lnTo>
                    <a:pt x="25305" y="43735"/>
                  </a:lnTo>
                  <a:lnTo>
                    <a:pt x="25305" y="37799"/>
                  </a:lnTo>
                  <a:close/>
                  <a:moveTo>
                    <a:pt x="37489" y="37799"/>
                  </a:moveTo>
                  <a:lnTo>
                    <a:pt x="37489" y="43735"/>
                  </a:lnTo>
                  <a:lnTo>
                    <a:pt x="31553" y="43735"/>
                  </a:lnTo>
                  <a:lnTo>
                    <a:pt x="31553" y="37799"/>
                  </a:lnTo>
                  <a:close/>
                  <a:moveTo>
                    <a:pt x="43737" y="37799"/>
                  </a:moveTo>
                  <a:lnTo>
                    <a:pt x="43737" y="43735"/>
                  </a:lnTo>
                  <a:lnTo>
                    <a:pt x="37802" y="43735"/>
                  </a:lnTo>
                  <a:lnTo>
                    <a:pt x="37802" y="37799"/>
                  </a:lnTo>
                  <a:close/>
                  <a:moveTo>
                    <a:pt x="49985" y="37799"/>
                  </a:moveTo>
                  <a:lnTo>
                    <a:pt x="49985" y="43735"/>
                  </a:lnTo>
                  <a:lnTo>
                    <a:pt x="44049" y="43735"/>
                  </a:lnTo>
                  <a:lnTo>
                    <a:pt x="44049" y="37799"/>
                  </a:lnTo>
                  <a:close/>
                  <a:moveTo>
                    <a:pt x="56232" y="37799"/>
                  </a:moveTo>
                  <a:lnTo>
                    <a:pt x="56232" y="43735"/>
                  </a:lnTo>
                  <a:lnTo>
                    <a:pt x="50296" y="43735"/>
                  </a:lnTo>
                  <a:lnTo>
                    <a:pt x="50296" y="37799"/>
                  </a:lnTo>
                  <a:close/>
                  <a:moveTo>
                    <a:pt x="62480" y="37799"/>
                  </a:moveTo>
                  <a:lnTo>
                    <a:pt x="62480" y="43735"/>
                  </a:lnTo>
                  <a:lnTo>
                    <a:pt x="56545" y="43735"/>
                  </a:lnTo>
                  <a:lnTo>
                    <a:pt x="56545" y="37799"/>
                  </a:lnTo>
                  <a:close/>
                  <a:moveTo>
                    <a:pt x="68727" y="37799"/>
                  </a:moveTo>
                  <a:lnTo>
                    <a:pt x="68727" y="43735"/>
                  </a:lnTo>
                  <a:lnTo>
                    <a:pt x="62792" y="43735"/>
                  </a:lnTo>
                  <a:lnTo>
                    <a:pt x="62792" y="37799"/>
                  </a:lnTo>
                  <a:close/>
                  <a:moveTo>
                    <a:pt x="74975" y="37799"/>
                  </a:moveTo>
                  <a:lnTo>
                    <a:pt x="74975" y="43735"/>
                  </a:lnTo>
                  <a:lnTo>
                    <a:pt x="69039" y="43735"/>
                  </a:lnTo>
                  <a:lnTo>
                    <a:pt x="69039" y="37799"/>
                  </a:lnTo>
                  <a:close/>
                  <a:moveTo>
                    <a:pt x="81223" y="37799"/>
                  </a:moveTo>
                  <a:lnTo>
                    <a:pt x="81223" y="43735"/>
                  </a:lnTo>
                  <a:lnTo>
                    <a:pt x="75286" y="43735"/>
                  </a:lnTo>
                  <a:lnTo>
                    <a:pt x="75286" y="37799"/>
                  </a:lnTo>
                  <a:close/>
                  <a:moveTo>
                    <a:pt x="87470" y="37799"/>
                  </a:moveTo>
                  <a:lnTo>
                    <a:pt x="87470" y="43735"/>
                  </a:lnTo>
                  <a:lnTo>
                    <a:pt x="81535" y="43735"/>
                  </a:lnTo>
                  <a:lnTo>
                    <a:pt x="81535" y="37799"/>
                  </a:lnTo>
                  <a:close/>
                  <a:moveTo>
                    <a:pt x="93720" y="37799"/>
                  </a:moveTo>
                  <a:lnTo>
                    <a:pt x="93720" y="43735"/>
                  </a:lnTo>
                  <a:lnTo>
                    <a:pt x="87784" y="43735"/>
                  </a:lnTo>
                  <a:lnTo>
                    <a:pt x="87784" y="37799"/>
                  </a:lnTo>
                  <a:close/>
                  <a:moveTo>
                    <a:pt x="99967" y="37799"/>
                  </a:moveTo>
                  <a:lnTo>
                    <a:pt x="99967" y="43735"/>
                  </a:lnTo>
                  <a:lnTo>
                    <a:pt x="94031" y="43735"/>
                  </a:lnTo>
                  <a:lnTo>
                    <a:pt x="94031" y="37799"/>
                  </a:lnTo>
                  <a:close/>
                  <a:moveTo>
                    <a:pt x="106214" y="37799"/>
                  </a:moveTo>
                  <a:lnTo>
                    <a:pt x="106214" y="43735"/>
                  </a:lnTo>
                  <a:lnTo>
                    <a:pt x="100280" y="43735"/>
                  </a:lnTo>
                  <a:lnTo>
                    <a:pt x="100280" y="37799"/>
                  </a:lnTo>
                  <a:close/>
                  <a:moveTo>
                    <a:pt x="112461" y="37799"/>
                  </a:moveTo>
                  <a:lnTo>
                    <a:pt x="112461" y="43735"/>
                  </a:lnTo>
                  <a:lnTo>
                    <a:pt x="106527" y="43735"/>
                  </a:lnTo>
                  <a:lnTo>
                    <a:pt x="106527" y="37799"/>
                  </a:lnTo>
                  <a:close/>
                  <a:moveTo>
                    <a:pt x="118710" y="37799"/>
                  </a:moveTo>
                  <a:lnTo>
                    <a:pt x="118710" y="43735"/>
                  </a:lnTo>
                  <a:lnTo>
                    <a:pt x="112774" y="43735"/>
                  </a:lnTo>
                  <a:lnTo>
                    <a:pt x="112774" y="37799"/>
                  </a:lnTo>
                  <a:close/>
                  <a:moveTo>
                    <a:pt x="124957" y="37799"/>
                  </a:moveTo>
                  <a:lnTo>
                    <a:pt x="124957" y="43735"/>
                  </a:lnTo>
                  <a:lnTo>
                    <a:pt x="119021" y="43735"/>
                  </a:lnTo>
                  <a:lnTo>
                    <a:pt x="119021" y="37799"/>
                  </a:lnTo>
                  <a:close/>
                  <a:moveTo>
                    <a:pt x="131204" y="37799"/>
                  </a:moveTo>
                  <a:lnTo>
                    <a:pt x="131204" y="43735"/>
                  </a:lnTo>
                  <a:lnTo>
                    <a:pt x="125270" y="43735"/>
                  </a:lnTo>
                  <a:lnTo>
                    <a:pt x="125270" y="37799"/>
                  </a:lnTo>
                  <a:close/>
                  <a:moveTo>
                    <a:pt x="137451" y="37799"/>
                  </a:moveTo>
                  <a:lnTo>
                    <a:pt x="137451" y="43735"/>
                  </a:lnTo>
                  <a:lnTo>
                    <a:pt x="131517" y="43735"/>
                  </a:lnTo>
                  <a:lnTo>
                    <a:pt x="131517" y="37799"/>
                  </a:lnTo>
                  <a:close/>
                  <a:moveTo>
                    <a:pt x="143702" y="37799"/>
                  </a:moveTo>
                  <a:lnTo>
                    <a:pt x="143702" y="43735"/>
                  </a:lnTo>
                  <a:lnTo>
                    <a:pt x="137766" y="43735"/>
                  </a:lnTo>
                  <a:lnTo>
                    <a:pt x="137766" y="37799"/>
                  </a:lnTo>
                  <a:close/>
                  <a:moveTo>
                    <a:pt x="149949" y="37799"/>
                  </a:moveTo>
                  <a:lnTo>
                    <a:pt x="149949" y="43735"/>
                  </a:lnTo>
                  <a:lnTo>
                    <a:pt x="144015" y="43735"/>
                  </a:lnTo>
                  <a:lnTo>
                    <a:pt x="144015" y="37799"/>
                  </a:lnTo>
                  <a:close/>
                  <a:moveTo>
                    <a:pt x="156196" y="37799"/>
                  </a:moveTo>
                  <a:lnTo>
                    <a:pt x="156196" y="43735"/>
                  </a:lnTo>
                  <a:lnTo>
                    <a:pt x="150262" y="43735"/>
                  </a:lnTo>
                  <a:lnTo>
                    <a:pt x="150262" y="37799"/>
                  </a:lnTo>
                  <a:close/>
                  <a:moveTo>
                    <a:pt x="162445" y="37799"/>
                  </a:moveTo>
                  <a:lnTo>
                    <a:pt x="162445" y="43735"/>
                  </a:lnTo>
                  <a:lnTo>
                    <a:pt x="156509" y="43735"/>
                  </a:lnTo>
                  <a:lnTo>
                    <a:pt x="156509" y="37799"/>
                  </a:lnTo>
                  <a:close/>
                  <a:moveTo>
                    <a:pt x="168692" y="37799"/>
                  </a:moveTo>
                  <a:lnTo>
                    <a:pt x="168692" y="43735"/>
                  </a:lnTo>
                  <a:lnTo>
                    <a:pt x="162756" y="43735"/>
                  </a:lnTo>
                  <a:lnTo>
                    <a:pt x="162756" y="37799"/>
                  </a:lnTo>
                  <a:close/>
                  <a:moveTo>
                    <a:pt x="174939" y="37799"/>
                  </a:moveTo>
                  <a:lnTo>
                    <a:pt x="174939" y="43735"/>
                  </a:lnTo>
                  <a:lnTo>
                    <a:pt x="169005" y="43735"/>
                  </a:lnTo>
                  <a:lnTo>
                    <a:pt x="169005" y="37799"/>
                  </a:lnTo>
                  <a:close/>
                  <a:moveTo>
                    <a:pt x="181186" y="37799"/>
                  </a:moveTo>
                  <a:lnTo>
                    <a:pt x="181186" y="43735"/>
                  </a:lnTo>
                  <a:lnTo>
                    <a:pt x="175252" y="43735"/>
                  </a:lnTo>
                  <a:lnTo>
                    <a:pt x="175252" y="37799"/>
                  </a:lnTo>
                  <a:close/>
                  <a:moveTo>
                    <a:pt x="187435" y="37799"/>
                  </a:moveTo>
                  <a:lnTo>
                    <a:pt x="187435" y="43735"/>
                  </a:lnTo>
                  <a:lnTo>
                    <a:pt x="181499" y="43735"/>
                  </a:lnTo>
                  <a:lnTo>
                    <a:pt x="181499" y="37799"/>
                  </a:lnTo>
                  <a:close/>
                  <a:moveTo>
                    <a:pt x="193684" y="37799"/>
                  </a:moveTo>
                  <a:lnTo>
                    <a:pt x="193684" y="43735"/>
                  </a:lnTo>
                  <a:lnTo>
                    <a:pt x="187749" y="43735"/>
                  </a:lnTo>
                  <a:lnTo>
                    <a:pt x="187749" y="37799"/>
                  </a:lnTo>
                  <a:close/>
                  <a:moveTo>
                    <a:pt x="199931" y="37799"/>
                  </a:moveTo>
                  <a:lnTo>
                    <a:pt x="199931" y="43735"/>
                  </a:lnTo>
                  <a:lnTo>
                    <a:pt x="193996" y="43735"/>
                  </a:lnTo>
                  <a:lnTo>
                    <a:pt x="193996" y="37799"/>
                  </a:lnTo>
                  <a:close/>
                  <a:moveTo>
                    <a:pt x="206180" y="37799"/>
                  </a:moveTo>
                  <a:lnTo>
                    <a:pt x="206180" y="43735"/>
                  </a:lnTo>
                  <a:lnTo>
                    <a:pt x="200244" y="43735"/>
                  </a:lnTo>
                  <a:lnTo>
                    <a:pt x="200244" y="37799"/>
                  </a:lnTo>
                  <a:close/>
                  <a:moveTo>
                    <a:pt x="212427" y="37799"/>
                  </a:moveTo>
                  <a:lnTo>
                    <a:pt x="212427" y="43735"/>
                  </a:lnTo>
                  <a:lnTo>
                    <a:pt x="206491" y="43735"/>
                  </a:lnTo>
                  <a:lnTo>
                    <a:pt x="206491" y="37799"/>
                  </a:lnTo>
                  <a:close/>
                  <a:moveTo>
                    <a:pt x="218674" y="37799"/>
                  </a:moveTo>
                  <a:lnTo>
                    <a:pt x="218674" y="43735"/>
                  </a:lnTo>
                  <a:lnTo>
                    <a:pt x="212739" y="43735"/>
                  </a:lnTo>
                  <a:lnTo>
                    <a:pt x="212739" y="37799"/>
                  </a:lnTo>
                  <a:close/>
                  <a:moveTo>
                    <a:pt x="224921" y="37799"/>
                  </a:moveTo>
                  <a:lnTo>
                    <a:pt x="224921" y="43735"/>
                  </a:lnTo>
                  <a:lnTo>
                    <a:pt x="218987" y="43735"/>
                  </a:lnTo>
                  <a:lnTo>
                    <a:pt x="218987" y="37799"/>
                  </a:lnTo>
                  <a:close/>
                  <a:moveTo>
                    <a:pt x="231170" y="37799"/>
                  </a:moveTo>
                  <a:lnTo>
                    <a:pt x="231170" y="43735"/>
                  </a:lnTo>
                  <a:lnTo>
                    <a:pt x="225234" y="43735"/>
                  </a:lnTo>
                  <a:lnTo>
                    <a:pt x="225234" y="37799"/>
                  </a:lnTo>
                  <a:close/>
                  <a:moveTo>
                    <a:pt x="237417" y="37799"/>
                  </a:moveTo>
                  <a:lnTo>
                    <a:pt x="237417" y="43735"/>
                  </a:lnTo>
                  <a:lnTo>
                    <a:pt x="231481" y="43735"/>
                  </a:lnTo>
                  <a:lnTo>
                    <a:pt x="231481" y="37799"/>
                  </a:lnTo>
                  <a:close/>
                  <a:moveTo>
                    <a:pt x="243664" y="37799"/>
                  </a:moveTo>
                  <a:lnTo>
                    <a:pt x="243664" y="43735"/>
                  </a:lnTo>
                  <a:lnTo>
                    <a:pt x="237729" y="43735"/>
                  </a:lnTo>
                  <a:lnTo>
                    <a:pt x="237729" y="37799"/>
                  </a:lnTo>
                  <a:close/>
                  <a:moveTo>
                    <a:pt x="249911" y="37799"/>
                  </a:moveTo>
                  <a:lnTo>
                    <a:pt x="249911" y="43735"/>
                  </a:lnTo>
                  <a:lnTo>
                    <a:pt x="243977" y="43735"/>
                  </a:lnTo>
                  <a:lnTo>
                    <a:pt x="243977" y="37799"/>
                  </a:lnTo>
                  <a:close/>
                  <a:moveTo>
                    <a:pt x="256161" y="37799"/>
                  </a:moveTo>
                  <a:lnTo>
                    <a:pt x="256161" y="43735"/>
                  </a:lnTo>
                  <a:lnTo>
                    <a:pt x="250225" y="43735"/>
                  </a:lnTo>
                  <a:lnTo>
                    <a:pt x="250225" y="37799"/>
                  </a:lnTo>
                  <a:close/>
                  <a:moveTo>
                    <a:pt x="262409" y="37799"/>
                  </a:moveTo>
                  <a:lnTo>
                    <a:pt x="262409" y="43735"/>
                  </a:lnTo>
                  <a:lnTo>
                    <a:pt x="256474" y="43735"/>
                  </a:lnTo>
                  <a:lnTo>
                    <a:pt x="256474" y="37799"/>
                  </a:lnTo>
                  <a:close/>
                  <a:moveTo>
                    <a:pt x="268656" y="37799"/>
                  </a:moveTo>
                  <a:lnTo>
                    <a:pt x="268656" y="43735"/>
                  </a:lnTo>
                  <a:lnTo>
                    <a:pt x="262721" y="43735"/>
                  </a:lnTo>
                  <a:lnTo>
                    <a:pt x="262721" y="37799"/>
                  </a:lnTo>
                  <a:close/>
                  <a:moveTo>
                    <a:pt x="274904" y="37799"/>
                  </a:moveTo>
                  <a:lnTo>
                    <a:pt x="274904" y="43735"/>
                  </a:lnTo>
                  <a:lnTo>
                    <a:pt x="268968" y="43735"/>
                  </a:lnTo>
                  <a:lnTo>
                    <a:pt x="268968" y="37799"/>
                  </a:lnTo>
                  <a:close/>
                  <a:moveTo>
                    <a:pt x="6251" y="44046"/>
                  </a:moveTo>
                  <a:lnTo>
                    <a:pt x="6251" y="49982"/>
                  </a:lnTo>
                  <a:lnTo>
                    <a:pt x="315" y="49982"/>
                  </a:lnTo>
                  <a:lnTo>
                    <a:pt x="315" y="44046"/>
                  </a:lnTo>
                  <a:close/>
                  <a:moveTo>
                    <a:pt x="12498" y="44046"/>
                  </a:moveTo>
                  <a:lnTo>
                    <a:pt x="12498" y="49982"/>
                  </a:lnTo>
                  <a:lnTo>
                    <a:pt x="6562" y="49982"/>
                  </a:lnTo>
                  <a:lnTo>
                    <a:pt x="6562" y="44046"/>
                  </a:lnTo>
                  <a:close/>
                  <a:moveTo>
                    <a:pt x="18745" y="44046"/>
                  </a:moveTo>
                  <a:lnTo>
                    <a:pt x="18745" y="49982"/>
                  </a:lnTo>
                  <a:lnTo>
                    <a:pt x="12810" y="49982"/>
                  </a:lnTo>
                  <a:lnTo>
                    <a:pt x="12810" y="44046"/>
                  </a:lnTo>
                  <a:close/>
                  <a:moveTo>
                    <a:pt x="24992" y="44046"/>
                  </a:moveTo>
                  <a:lnTo>
                    <a:pt x="24992" y="49982"/>
                  </a:lnTo>
                  <a:lnTo>
                    <a:pt x="19058" y="49982"/>
                  </a:lnTo>
                  <a:lnTo>
                    <a:pt x="19058" y="44046"/>
                  </a:lnTo>
                  <a:close/>
                  <a:moveTo>
                    <a:pt x="31242" y="44046"/>
                  </a:moveTo>
                  <a:lnTo>
                    <a:pt x="31242" y="49982"/>
                  </a:lnTo>
                  <a:lnTo>
                    <a:pt x="25305" y="49982"/>
                  </a:lnTo>
                  <a:lnTo>
                    <a:pt x="25305" y="44046"/>
                  </a:lnTo>
                  <a:close/>
                  <a:moveTo>
                    <a:pt x="37489" y="44046"/>
                  </a:moveTo>
                  <a:lnTo>
                    <a:pt x="37489" y="49982"/>
                  </a:lnTo>
                  <a:lnTo>
                    <a:pt x="31553" y="49982"/>
                  </a:lnTo>
                  <a:lnTo>
                    <a:pt x="31553" y="44046"/>
                  </a:lnTo>
                  <a:close/>
                  <a:moveTo>
                    <a:pt x="43737" y="44046"/>
                  </a:moveTo>
                  <a:lnTo>
                    <a:pt x="43737" y="49982"/>
                  </a:lnTo>
                  <a:lnTo>
                    <a:pt x="37802" y="49982"/>
                  </a:lnTo>
                  <a:lnTo>
                    <a:pt x="37802" y="44046"/>
                  </a:lnTo>
                  <a:close/>
                  <a:moveTo>
                    <a:pt x="49985" y="44046"/>
                  </a:moveTo>
                  <a:lnTo>
                    <a:pt x="49985" y="49982"/>
                  </a:lnTo>
                  <a:lnTo>
                    <a:pt x="44049" y="49982"/>
                  </a:lnTo>
                  <a:lnTo>
                    <a:pt x="44049" y="44046"/>
                  </a:lnTo>
                  <a:close/>
                  <a:moveTo>
                    <a:pt x="56232" y="44046"/>
                  </a:moveTo>
                  <a:lnTo>
                    <a:pt x="56232" y="49982"/>
                  </a:lnTo>
                  <a:lnTo>
                    <a:pt x="50296" y="49982"/>
                  </a:lnTo>
                  <a:lnTo>
                    <a:pt x="50296" y="44046"/>
                  </a:lnTo>
                  <a:close/>
                  <a:moveTo>
                    <a:pt x="62480" y="44046"/>
                  </a:moveTo>
                  <a:lnTo>
                    <a:pt x="62480" y="49982"/>
                  </a:lnTo>
                  <a:lnTo>
                    <a:pt x="56545" y="49982"/>
                  </a:lnTo>
                  <a:lnTo>
                    <a:pt x="56545" y="44046"/>
                  </a:lnTo>
                  <a:close/>
                  <a:moveTo>
                    <a:pt x="68727" y="44046"/>
                  </a:moveTo>
                  <a:lnTo>
                    <a:pt x="68727" y="49982"/>
                  </a:lnTo>
                  <a:lnTo>
                    <a:pt x="62792" y="49982"/>
                  </a:lnTo>
                  <a:lnTo>
                    <a:pt x="62792" y="44046"/>
                  </a:lnTo>
                  <a:close/>
                  <a:moveTo>
                    <a:pt x="74975" y="44046"/>
                  </a:moveTo>
                  <a:lnTo>
                    <a:pt x="74975" y="49982"/>
                  </a:lnTo>
                  <a:lnTo>
                    <a:pt x="69039" y="49982"/>
                  </a:lnTo>
                  <a:lnTo>
                    <a:pt x="69039" y="44046"/>
                  </a:lnTo>
                  <a:close/>
                  <a:moveTo>
                    <a:pt x="81223" y="44046"/>
                  </a:moveTo>
                  <a:lnTo>
                    <a:pt x="81223" y="49982"/>
                  </a:lnTo>
                  <a:lnTo>
                    <a:pt x="75286" y="49982"/>
                  </a:lnTo>
                  <a:lnTo>
                    <a:pt x="75286" y="44046"/>
                  </a:lnTo>
                  <a:close/>
                  <a:moveTo>
                    <a:pt x="87470" y="44046"/>
                  </a:moveTo>
                  <a:lnTo>
                    <a:pt x="87470" y="49982"/>
                  </a:lnTo>
                  <a:lnTo>
                    <a:pt x="81535" y="49982"/>
                  </a:lnTo>
                  <a:lnTo>
                    <a:pt x="81535" y="44046"/>
                  </a:lnTo>
                  <a:close/>
                  <a:moveTo>
                    <a:pt x="93720" y="44046"/>
                  </a:moveTo>
                  <a:lnTo>
                    <a:pt x="93720" y="49982"/>
                  </a:lnTo>
                  <a:lnTo>
                    <a:pt x="87784" y="49982"/>
                  </a:lnTo>
                  <a:lnTo>
                    <a:pt x="87784" y="44046"/>
                  </a:lnTo>
                  <a:close/>
                  <a:moveTo>
                    <a:pt x="99967" y="44046"/>
                  </a:moveTo>
                  <a:lnTo>
                    <a:pt x="99967" y="49982"/>
                  </a:lnTo>
                  <a:lnTo>
                    <a:pt x="94031" y="49982"/>
                  </a:lnTo>
                  <a:lnTo>
                    <a:pt x="94031" y="44046"/>
                  </a:lnTo>
                  <a:close/>
                  <a:moveTo>
                    <a:pt x="106214" y="44046"/>
                  </a:moveTo>
                  <a:lnTo>
                    <a:pt x="106214" y="49982"/>
                  </a:lnTo>
                  <a:lnTo>
                    <a:pt x="100278" y="49982"/>
                  </a:lnTo>
                  <a:lnTo>
                    <a:pt x="100278" y="44046"/>
                  </a:lnTo>
                  <a:close/>
                  <a:moveTo>
                    <a:pt x="112461" y="44046"/>
                  </a:moveTo>
                  <a:lnTo>
                    <a:pt x="112461" y="49982"/>
                  </a:lnTo>
                  <a:lnTo>
                    <a:pt x="106527" y="49982"/>
                  </a:lnTo>
                  <a:lnTo>
                    <a:pt x="106527" y="44046"/>
                  </a:lnTo>
                  <a:close/>
                  <a:moveTo>
                    <a:pt x="118710" y="44046"/>
                  </a:moveTo>
                  <a:lnTo>
                    <a:pt x="118710" y="49982"/>
                  </a:lnTo>
                  <a:lnTo>
                    <a:pt x="112774" y="49982"/>
                  </a:lnTo>
                  <a:lnTo>
                    <a:pt x="112774" y="44046"/>
                  </a:lnTo>
                  <a:close/>
                  <a:moveTo>
                    <a:pt x="124957" y="44046"/>
                  </a:moveTo>
                  <a:lnTo>
                    <a:pt x="124957" y="49982"/>
                  </a:lnTo>
                  <a:lnTo>
                    <a:pt x="119021" y="49982"/>
                  </a:lnTo>
                  <a:lnTo>
                    <a:pt x="119021" y="44046"/>
                  </a:lnTo>
                  <a:close/>
                  <a:moveTo>
                    <a:pt x="131204" y="44046"/>
                  </a:moveTo>
                  <a:lnTo>
                    <a:pt x="131204" y="49982"/>
                  </a:lnTo>
                  <a:lnTo>
                    <a:pt x="125270" y="49982"/>
                  </a:lnTo>
                  <a:lnTo>
                    <a:pt x="125270" y="44046"/>
                  </a:lnTo>
                  <a:close/>
                  <a:moveTo>
                    <a:pt x="137451" y="44046"/>
                  </a:moveTo>
                  <a:lnTo>
                    <a:pt x="137451" y="49982"/>
                  </a:lnTo>
                  <a:lnTo>
                    <a:pt x="131517" y="49982"/>
                  </a:lnTo>
                  <a:lnTo>
                    <a:pt x="131517" y="44046"/>
                  </a:lnTo>
                  <a:close/>
                  <a:moveTo>
                    <a:pt x="143702" y="44046"/>
                  </a:moveTo>
                  <a:lnTo>
                    <a:pt x="143702" y="49982"/>
                  </a:lnTo>
                  <a:lnTo>
                    <a:pt x="137766" y="49982"/>
                  </a:lnTo>
                  <a:lnTo>
                    <a:pt x="137766" y="44046"/>
                  </a:lnTo>
                  <a:close/>
                  <a:moveTo>
                    <a:pt x="149949" y="44046"/>
                  </a:moveTo>
                  <a:lnTo>
                    <a:pt x="149949" y="49982"/>
                  </a:lnTo>
                  <a:lnTo>
                    <a:pt x="144015" y="49982"/>
                  </a:lnTo>
                  <a:lnTo>
                    <a:pt x="144015" y="44046"/>
                  </a:lnTo>
                  <a:close/>
                  <a:moveTo>
                    <a:pt x="156196" y="44046"/>
                  </a:moveTo>
                  <a:lnTo>
                    <a:pt x="156196" y="49982"/>
                  </a:lnTo>
                  <a:lnTo>
                    <a:pt x="150262" y="49982"/>
                  </a:lnTo>
                  <a:lnTo>
                    <a:pt x="150262" y="44046"/>
                  </a:lnTo>
                  <a:close/>
                  <a:moveTo>
                    <a:pt x="162445" y="44046"/>
                  </a:moveTo>
                  <a:lnTo>
                    <a:pt x="162445" y="49982"/>
                  </a:lnTo>
                  <a:lnTo>
                    <a:pt x="156509" y="49982"/>
                  </a:lnTo>
                  <a:lnTo>
                    <a:pt x="156509" y="44046"/>
                  </a:lnTo>
                  <a:close/>
                  <a:moveTo>
                    <a:pt x="168692" y="44046"/>
                  </a:moveTo>
                  <a:lnTo>
                    <a:pt x="168692" y="49982"/>
                  </a:lnTo>
                  <a:lnTo>
                    <a:pt x="162756" y="49982"/>
                  </a:lnTo>
                  <a:lnTo>
                    <a:pt x="162756" y="44046"/>
                  </a:lnTo>
                  <a:close/>
                  <a:moveTo>
                    <a:pt x="174939" y="44046"/>
                  </a:moveTo>
                  <a:lnTo>
                    <a:pt x="174939" y="49982"/>
                  </a:lnTo>
                  <a:lnTo>
                    <a:pt x="169005" y="49982"/>
                  </a:lnTo>
                  <a:lnTo>
                    <a:pt x="169005" y="44046"/>
                  </a:lnTo>
                  <a:close/>
                  <a:moveTo>
                    <a:pt x="181186" y="44046"/>
                  </a:moveTo>
                  <a:lnTo>
                    <a:pt x="181186" y="49982"/>
                  </a:lnTo>
                  <a:lnTo>
                    <a:pt x="175252" y="49982"/>
                  </a:lnTo>
                  <a:lnTo>
                    <a:pt x="175252" y="44046"/>
                  </a:lnTo>
                  <a:close/>
                  <a:moveTo>
                    <a:pt x="187435" y="44046"/>
                  </a:moveTo>
                  <a:lnTo>
                    <a:pt x="187435" y="49982"/>
                  </a:lnTo>
                  <a:lnTo>
                    <a:pt x="181499" y="49982"/>
                  </a:lnTo>
                  <a:lnTo>
                    <a:pt x="181499" y="44046"/>
                  </a:lnTo>
                  <a:close/>
                  <a:moveTo>
                    <a:pt x="193684" y="44046"/>
                  </a:moveTo>
                  <a:lnTo>
                    <a:pt x="193684" y="49982"/>
                  </a:lnTo>
                  <a:lnTo>
                    <a:pt x="187749" y="49982"/>
                  </a:lnTo>
                  <a:lnTo>
                    <a:pt x="187749" y="44046"/>
                  </a:lnTo>
                  <a:close/>
                  <a:moveTo>
                    <a:pt x="199931" y="44046"/>
                  </a:moveTo>
                  <a:lnTo>
                    <a:pt x="199931" y="49982"/>
                  </a:lnTo>
                  <a:lnTo>
                    <a:pt x="193996" y="49982"/>
                  </a:lnTo>
                  <a:lnTo>
                    <a:pt x="193996" y="44046"/>
                  </a:lnTo>
                  <a:close/>
                  <a:moveTo>
                    <a:pt x="206180" y="44046"/>
                  </a:moveTo>
                  <a:lnTo>
                    <a:pt x="206180" y="49982"/>
                  </a:lnTo>
                  <a:lnTo>
                    <a:pt x="200244" y="49982"/>
                  </a:lnTo>
                  <a:lnTo>
                    <a:pt x="200244" y="44046"/>
                  </a:lnTo>
                  <a:close/>
                  <a:moveTo>
                    <a:pt x="212427" y="44046"/>
                  </a:moveTo>
                  <a:lnTo>
                    <a:pt x="212427" y="49982"/>
                  </a:lnTo>
                  <a:lnTo>
                    <a:pt x="206491" y="49982"/>
                  </a:lnTo>
                  <a:lnTo>
                    <a:pt x="206491" y="44046"/>
                  </a:lnTo>
                  <a:close/>
                  <a:moveTo>
                    <a:pt x="218674" y="44046"/>
                  </a:moveTo>
                  <a:lnTo>
                    <a:pt x="218674" y="49982"/>
                  </a:lnTo>
                  <a:lnTo>
                    <a:pt x="212739" y="49982"/>
                  </a:lnTo>
                  <a:lnTo>
                    <a:pt x="212739" y="44046"/>
                  </a:lnTo>
                  <a:close/>
                  <a:moveTo>
                    <a:pt x="224921" y="44046"/>
                  </a:moveTo>
                  <a:lnTo>
                    <a:pt x="224921" y="49982"/>
                  </a:lnTo>
                  <a:lnTo>
                    <a:pt x="218987" y="49982"/>
                  </a:lnTo>
                  <a:lnTo>
                    <a:pt x="218987" y="44046"/>
                  </a:lnTo>
                  <a:close/>
                  <a:moveTo>
                    <a:pt x="231170" y="44046"/>
                  </a:moveTo>
                  <a:lnTo>
                    <a:pt x="231170" y="49982"/>
                  </a:lnTo>
                  <a:lnTo>
                    <a:pt x="225234" y="49982"/>
                  </a:lnTo>
                  <a:lnTo>
                    <a:pt x="225234" y="44046"/>
                  </a:lnTo>
                  <a:close/>
                  <a:moveTo>
                    <a:pt x="237417" y="44046"/>
                  </a:moveTo>
                  <a:lnTo>
                    <a:pt x="237417" y="49982"/>
                  </a:lnTo>
                  <a:lnTo>
                    <a:pt x="231481" y="49982"/>
                  </a:lnTo>
                  <a:lnTo>
                    <a:pt x="231481" y="44046"/>
                  </a:lnTo>
                  <a:close/>
                  <a:moveTo>
                    <a:pt x="243664" y="44046"/>
                  </a:moveTo>
                  <a:lnTo>
                    <a:pt x="243664" y="49982"/>
                  </a:lnTo>
                  <a:lnTo>
                    <a:pt x="237729" y="49982"/>
                  </a:lnTo>
                  <a:lnTo>
                    <a:pt x="237729" y="44046"/>
                  </a:lnTo>
                  <a:close/>
                  <a:moveTo>
                    <a:pt x="249911" y="44046"/>
                  </a:moveTo>
                  <a:lnTo>
                    <a:pt x="249911" y="49982"/>
                  </a:lnTo>
                  <a:lnTo>
                    <a:pt x="243977" y="49982"/>
                  </a:lnTo>
                  <a:lnTo>
                    <a:pt x="243977" y="44046"/>
                  </a:lnTo>
                  <a:close/>
                  <a:moveTo>
                    <a:pt x="256161" y="44046"/>
                  </a:moveTo>
                  <a:lnTo>
                    <a:pt x="256161" y="49982"/>
                  </a:lnTo>
                  <a:lnTo>
                    <a:pt x="250225" y="49982"/>
                  </a:lnTo>
                  <a:lnTo>
                    <a:pt x="250225" y="44046"/>
                  </a:lnTo>
                  <a:close/>
                  <a:moveTo>
                    <a:pt x="262409" y="44046"/>
                  </a:moveTo>
                  <a:lnTo>
                    <a:pt x="262409" y="49982"/>
                  </a:lnTo>
                  <a:lnTo>
                    <a:pt x="256474" y="49982"/>
                  </a:lnTo>
                  <a:lnTo>
                    <a:pt x="256474" y="44046"/>
                  </a:lnTo>
                  <a:close/>
                  <a:moveTo>
                    <a:pt x="268656" y="44046"/>
                  </a:moveTo>
                  <a:lnTo>
                    <a:pt x="268656" y="49982"/>
                  </a:lnTo>
                  <a:lnTo>
                    <a:pt x="262721" y="49982"/>
                  </a:lnTo>
                  <a:lnTo>
                    <a:pt x="262721" y="44046"/>
                  </a:lnTo>
                  <a:close/>
                  <a:moveTo>
                    <a:pt x="274904" y="44046"/>
                  </a:moveTo>
                  <a:lnTo>
                    <a:pt x="274904" y="49982"/>
                  </a:lnTo>
                  <a:lnTo>
                    <a:pt x="268968" y="49982"/>
                  </a:lnTo>
                  <a:lnTo>
                    <a:pt x="268968" y="44046"/>
                  </a:lnTo>
                  <a:close/>
                  <a:moveTo>
                    <a:pt x="6251" y="50295"/>
                  </a:moveTo>
                  <a:lnTo>
                    <a:pt x="6251" y="56229"/>
                  </a:lnTo>
                  <a:lnTo>
                    <a:pt x="315" y="56229"/>
                  </a:lnTo>
                  <a:lnTo>
                    <a:pt x="315" y="50295"/>
                  </a:lnTo>
                  <a:close/>
                  <a:moveTo>
                    <a:pt x="12498" y="50295"/>
                  </a:moveTo>
                  <a:lnTo>
                    <a:pt x="12498" y="56229"/>
                  </a:lnTo>
                  <a:lnTo>
                    <a:pt x="6562" y="56229"/>
                  </a:lnTo>
                  <a:lnTo>
                    <a:pt x="6562" y="50295"/>
                  </a:lnTo>
                  <a:close/>
                  <a:moveTo>
                    <a:pt x="18745" y="50295"/>
                  </a:moveTo>
                  <a:lnTo>
                    <a:pt x="18745" y="56229"/>
                  </a:lnTo>
                  <a:lnTo>
                    <a:pt x="12810" y="56229"/>
                  </a:lnTo>
                  <a:lnTo>
                    <a:pt x="12810" y="50295"/>
                  </a:lnTo>
                  <a:close/>
                  <a:moveTo>
                    <a:pt x="24992" y="50295"/>
                  </a:moveTo>
                  <a:lnTo>
                    <a:pt x="24992" y="56229"/>
                  </a:lnTo>
                  <a:lnTo>
                    <a:pt x="19058" y="56229"/>
                  </a:lnTo>
                  <a:lnTo>
                    <a:pt x="19058" y="50295"/>
                  </a:lnTo>
                  <a:close/>
                  <a:moveTo>
                    <a:pt x="31242" y="50295"/>
                  </a:moveTo>
                  <a:lnTo>
                    <a:pt x="31242" y="56229"/>
                  </a:lnTo>
                  <a:lnTo>
                    <a:pt x="25305" y="56229"/>
                  </a:lnTo>
                  <a:lnTo>
                    <a:pt x="25305" y="50295"/>
                  </a:lnTo>
                  <a:close/>
                  <a:moveTo>
                    <a:pt x="37489" y="50295"/>
                  </a:moveTo>
                  <a:lnTo>
                    <a:pt x="37489" y="56229"/>
                  </a:lnTo>
                  <a:lnTo>
                    <a:pt x="31553" y="56229"/>
                  </a:lnTo>
                  <a:lnTo>
                    <a:pt x="31553" y="50295"/>
                  </a:lnTo>
                  <a:close/>
                  <a:moveTo>
                    <a:pt x="43737" y="50295"/>
                  </a:moveTo>
                  <a:lnTo>
                    <a:pt x="43737" y="56229"/>
                  </a:lnTo>
                  <a:lnTo>
                    <a:pt x="37802" y="56229"/>
                  </a:lnTo>
                  <a:lnTo>
                    <a:pt x="37802" y="50295"/>
                  </a:lnTo>
                  <a:close/>
                  <a:moveTo>
                    <a:pt x="49985" y="50295"/>
                  </a:moveTo>
                  <a:lnTo>
                    <a:pt x="49985" y="56229"/>
                  </a:lnTo>
                  <a:lnTo>
                    <a:pt x="44049" y="56229"/>
                  </a:lnTo>
                  <a:lnTo>
                    <a:pt x="44049" y="50295"/>
                  </a:lnTo>
                  <a:close/>
                  <a:moveTo>
                    <a:pt x="56232" y="50295"/>
                  </a:moveTo>
                  <a:lnTo>
                    <a:pt x="56232" y="56229"/>
                  </a:lnTo>
                  <a:lnTo>
                    <a:pt x="50296" y="56229"/>
                  </a:lnTo>
                  <a:lnTo>
                    <a:pt x="50296" y="50295"/>
                  </a:lnTo>
                  <a:close/>
                  <a:moveTo>
                    <a:pt x="62480" y="50295"/>
                  </a:moveTo>
                  <a:lnTo>
                    <a:pt x="62480" y="56229"/>
                  </a:lnTo>
                  <a:lnTo>
                    <a:pt x="56545" y="56229"/>
                  </a:lnTo>
                  <a:lnTo>
                    <a:pt x="56545" y="50295"/>
                  </a:lnTo>
                  <a:close/>
                  <a:moveTo>
                    <a:pt x="68727" y="50295"/>
                  </a:moveTo>
                  <a:lnTo>
                    <a:pt x="68727" y="56229"/>
                  </a:lnTo>
                  <a:lnTo>
                    <a:pt x="62792" y="56229"/>
                  </a:lnTo>
                  <a:lnTo>
                    <a:pt x="62792" y="50295"/>
                  </a:lnTo>
                  <a:close/>
                  <a:moveTo>
                    <a:pt x="74975" y="50295"/>
                  </a:moveTo>
                  <a:lnTo>
                    <a:pt x="74975" y="56229"/>
                  </a:lnTo>
                  <a:lnTo>
                    <a:pt x="69039" y="56229"/>
                  </a:lnTo>
                  <a:lnTo>
                    <a:pt x="69039" y="50295"/>
                  </a:lnTo>
                  <a:close/>
                  <a:moveTo>
                    <a:pt x="81223" y="50295"/>
                  </a:moveTo>
                  <a:lnTo>
                    <a:pt x="81223" y="56229"/>
                  </a:lnTo>
                  <a:lnTo>
                    <a:pt x="75286" y="56229"/>
                  </a:lnTo>
                  <a:lnTo>
                    <a:pt x="75286" y="50295"/>
                  </a:lnTo>
                  <a:close/>
                  <a:moveTo>
                    <a:pt x="87470" y="50295"/>
                  </a:moveTo>
                  <a:lnTo>
                    <a:pt x="87470" y="56229"/>
                  </a:lnTo>
                  <a:lnTo>
                    <a:pt x="81535" y="56229"/>
                  </a:lnTo>
                  <a:lnTo>
                    <a:pt x="81535" y="50295"/>
                  </a:lnTo>
                  <a:close/>
                  <a:moveTo>
                    <a:pt x="93720" y="50295"/>
                  </a:moveTo>
                  <a:lnTo>
                    <a:pt x="93720" y="56229"/>
                  </a:lnTo>
                  <a:lnTo>
                    <a:pt x="87784" y="56229"/>
                  </a:lnTo>
                  <a:lnTo>
                    <a:pt x="87784" y="50295"/>
                  </a:lnTo>
                  <a:close/>
                  <a:moveTo>
                    <a:pt x="99967" y="50295"/>
                  </a:moveTo>
                  <a:lnTo>
                    <a:pt x="99967" y="56229"/>
                  </a:lnTo>
                  <a:lnTo>
                    <a:pt x="94031" y="56229"/>
                  </a:lnTo>
                  <a:lnTo>
                    <a:pt x="94031" y="50295"/>
                  </a:lnTo>
                  <a:close/>
                  <a:moveTo>
                    <a:pt x="106214" y="50295"/>
                  </a:moveTo>
                  <a:lnTo>
                    <a:pt x="106214" y="56229"/>
                  </a:lnTo>
                  <a:lnTo>
                    <a:pt x="100278" y="56229"/>
                  </a:lnTo>
                  <a:lnTo>
                    <a:pt x="100278" y="50295"/>
                  </a:lnTo>
                  <a:close/>
                  <a:moveTo>
                    <a:pt x="112461" y="50295"/>
                  </a:moveTo>
                  <a:lnTo>
                    <a:pt x="112461" y="56229"/>
                  </a:lnTo>
                  <a:lnTo>
                    <a:pt x="106527" y="56229"/>
                  </a:lnTo>
                  <a:lnTo>
                    <a:pt x="106527" y="50295"/>
                  </a:lnTo>
                  <a:close/>
                  <a:moveTo>
                    <a:pt x="118710" y="50295"/>
                  </a:moveTo>
                  <a:lnTo>
                    <a:pt x="118710" y="56229"/>
                  </a:lnTo>
                  <a:lnTo>
                    <a:pt x="112774" y="56229"/>
                  </a:lnTo>
                  <a:lnTo>
                    <a:pt x="112774" y="50295"/>
                  </a:lnTo>
                  <a:close/>
                  <a:moveTo>
                    <a:pt x="124957" y="50295"/>
                  </a:moveTo>
                  <a:lnTo>
                    <a:pt x="124957" y="56229"/>
                  </a:lnTo>
                  <a:lnTo>
                    <a:pt x="119021" y="56229"/>
                  </a:lnTo>
                  <a:lnTo>
                    <a:pt x="119021" y="50295"/>
                  </a:lnTo>
                  <a:close/>
                  <a:moveTo>
                    <a:pt x="131204" y="50295"/>
                  </a:moveTo>
                  <a:lnTo>
                    <a:pt x="131204" y="56229"/>
                  </a:lnTo>
                  <a:lnTo>
                    <a:pt x="125270" y="56229"/>
                  </a:lnTo>
                  <a:lnTo>
                    <a:pt x="125270" y="50295"/>
                  </a:lnTo>
                  <a:close/>
                  <a:moveTo>
                    <a:pt x="137451" y="50295"/>
                  </a:moveTo>
                  <a:lnTo>
                    <a:pt x="137451" y="56229"/>
                  </a:lnTo>
                  <a:lnTo>
                    <a:pt x="131517" y="56229"/>
                  </a:lnTo>
                  <a:lnTo>
                    <a:pt x="131517" y="50295"/>
                  </a:lnTo>
                  <a:close/>
                  <a:moveTo>
                    <a:pt x="143702" y="50295"/>
                  </a:moveTo>
                  <a:lnTo>
                    <a:pt x="143702" y="56229"/>
                  </a:lnTo>
                  <a:lnTo>
                    <a:pt x="137766" y="56229"/>
                  </a:lnTo>
                  <a:lnTo>
                    <a:pt x="137766" y="50295"/>
                  </a:lnTo>
                  <a:close/>
                  <a:moveTo>
                    <a:pt x="149949" y="50295"/>
                  </a:moveTo>
                  <a:lnTo>
                    <a:pt x="149949" y="56229"/>
                  </a:lnTo>
                  <a:lnTo>
                    <a:pt x="144015" y="56229"/>
                  </a:lnTo>
                  <a:lnTo>
                    <a:pt x="144015" y="50295"/>
                  </a:lnTo>
                  <a:close/>
                  <a:moveTo>
                    <a:pt x="156196" y="50295"/>
                  </a:moveTo>
                  <a:lnTo>
                    <a:pt x="156196" y="56229"/>
                  </a:lnTo>
                  <a:lnTo>
                    <a:pt x="150262" y="56229"/>
                  </a:lnTo>
                  <a:lnTo>
                    <a:pt x="150262" y="50295"/>
                  </a:lnTo>
                  <a:close/>
                  <a:moveTo>
                    <a:pt x="162445" y="50295"/>
                  </a:moveTo>
                  <a:lnTo>
                    <a:pt x="162445" y="56229"/>
                  </a:lnTo>
                  <a:lnTo>
                    <a:pt x="156509" y="56229"/>
                  </a:lnTo>
                  <a:lnTo>
                    <a:pt x="156509" y="50295"/>
                  </a:lnTo>
                  <a:close/>
                  <a:moveTo>
                    <a:pt x="168692" y="50295"/>
                  </a:moveTo>
                  <a:lnTo>
                    <a:pt x="168692" y="56229"/>
                  </a:lnTo>
                  <a:lnTo>
                    <a:pt x="162756" y="56229"/>
                  </a:lnTo>
                  <a:lnTo>
                    <a:pt x="162756" y="50295"/>
                  </a:lnTo>
                  <a:close/>
                  <a:moveTo>
                    <a:pt x="174939" y="50295"/>
                  </a:moveTo>
                  <a:lnTo>
                    <a:pt x="174939" y="56229"/>
                  </a:lnTo>
                  <a:lnTo>
                    <a:pt x="169005" y="56229"/>
                  </a:lnTo>
                  <a:lnTo>
                    <a:pt x="169005" y="50295"/>
                  </a:lnTo>
                  <a:close/>
                  <a:moveTo>
                    <a:pt x="181186" y="50295"/>
                  </a:moveTo>
                  <a:lnTo>
                    <a:pt x="181186" y="56229"/>
                  </a:lnTo>
                  <a:lnTo>
                    <a:pt x="175252" y="56229"/>
                  </a:lnTo>
                  <a:lnTo>
                    <a:pt x="175252" y="50295"/>
                  </a:lnTo>
                  <a:close/>
                  <a:moveTo>
                    <a:pt x="187435" y="50295"/>
                  </a:moveTo>
                  <a:lnTo>
                    <a:pt x="187435" y="56229"/>
                  </a:lnTo>
                  <a:lnTo>
                    <a:pt x="181499" y="56229"/>
                  </a:lnTo>
                  <a:lnTo>
                    <a:pt x="181499" y="50295"/>
                  </a:lnTo>
                  <a:close/>
                  <a:moveTo>
                    <a:pt x="193684" y="50295"/>
                  </a:moveTo>
                  <a:lnTo>
                    <a:pt x="193684" y="56229"/>
                  </a:lnTo>
                  <a:lnTo>
                    <a:pt x="187749" y="56229"/>
                  </a:lnTo>
                  <a:lnTo>
                    <a:pt x="187749" y="50295"/>
                  </a:lnTo>
                  <a:close/>
                  <a:moveTo>
                    <a:pt x="199931" y="50295"/>
                  </a:moveTo>
                  <a:lnTo>
                    <a:pt x="199931" y="56229"/>
                  </a:lnTo>
                  <a:lnTo>
                    <a:pt x="193996" y="56229"/>
                  </a:lnTo>
                  <a:lnTo>
                    <a:pt x="193996" y="50295"/>
                  </a:lnTo>
                  <a:close/>
                  <a:moveTo>
                    <a:pt x="206180" y="50295"/>
                  </a:moveTo>
                  <a:lnTo>
                    <a:pt x="206180" y="56229"/>
                  </a:lnTo>
                  <a:lnTo>
                    <a:pt x="200244" y="56229"/>
                  </a:lnTo>
                  <a:lnTo>
                    <a:pt x="200244" y="50295"/>
                  </a:lnTo>
                  <a:close/>
                  <a:moveTo>
                    <a:pt x="212427" y="50295"/>
                  </a:moveTo>
                  <a:lnTo>
                    <a:pt x="212427" y="56229"/>
                  </a:lnTo>
                  <a:lnTo>
                    <a:pt x="206491" y="56229"/>
                  </a:lnTo>
                  <a:lnTo>
                    <a:pt x="206491" y="50295"/>
                  </a:lnTo>
                  <a:close/>
                  <a:moveTo>
                    <a:pt x="218674" y="50295"/>
                  </a:moveTo>
                  <a:lnTo>
                    <a:pt x="218674" y="56229"/>
                  </a:lnTo>
                  <a:lnTo>
                    <a:pt x="212739" y="56229"/>
                  </a:lnTo>
                  <a:lnTo>
                    <a:pt x="212739" y="50295"/>
                  </a:lnTo>
                  <a:close/>
                  <a:moveTo>
                    <a:pt x="224921" y="50295"/>
                  </a:moveTo>
                  <a:lnTo>
                    <a:pt x="224921" y="56229"/>
                  </a:lnTo>
                  <a:lnTo>
                    <a:pt x="218987" y="56229"/>
                  </a:lnTo>
                  <a:lnTo>
                    <a:pt x="218987" y="50295"/>
                  </a:lnTo>
                  <a:close/>
                  <a:moveTo>
                    <a:pt x="231170" y="50295"/>
                  </a:moveTo>
                  <a:lnTo>
                    <a:pt x="231170" y="56229"/>
                  </a:lnTo>
                  <a:lnTo>
                    <a:pt x="225234" y="56229"/>
                  </a:lnTo>
                  <a:lnTo>
                    <a:pt x="225234" y="50295"/>
                  </a:lnTo>
                  <a:close/>
                  <a:moveTo>
                    <a:pt x="237417" y="50295"/>
                  </a:moveTo>
                  <a:lnTo>
                    <a:pt x="237417" y="56229"/>
                  </a:lnTo>
                  <a:lnTo>
                    <a:pt x="231481" y="56229"/>
                  </a:lnTo>
                  <a:lnTo>
                    <a:pt x="231481" y="50295"/>
                  </a:lnTo>
                  <a:close/>
                  <a:moveTo>
                    <a:pt x="243664" y="50295"/>
                  </a:moveTo>
                  <a:lnTo>
                    <a:pt x="243664" y="56229"/>
                  </a:lnTo>
                  <a:lnTo>
                    <a:pt x="237729" y="56229"/>
                  </a:lnTo>
                  <a:lnTo>
                    <a:pt x="237729" y="50295"/>
                  </a:lnTo>
                  <a:close/>
                  <a:moveTo>
                    <a:pt x="249911" y="50295"/>
                  </a:moveTo>
                  <a:lnTo>
                    <a:pt x="249911" y="56229"/>
                  </a:lnTo>
                  <a:lnTo>
                    <a:pt x="243977" y="56229"/>
                  </a:lnTo>
                  <a:lnTo>
                    <a:pt x="243977" y="50295"/>
                  </a:lnTo>
                  <a:close/>
                  <a:moveTo>
                    <a:pt x="256161" y="50295"/>
                  </a:moveTo>
                  <a:lnTo>
                    <a:pt x="256161" y="56229"/>
                  </a:lnTo>
                  <a:lnTo>
                    <a:pt x="250225" y="56229"/>
                  </a:lnTo>
                  <a:lnTo>
                    <a:pt x="250225" y="50295"/>
                  </a:lnTo>
                  <a:close/>
                  <a:moveTo>
                    <a:pt x="262409" y="50295"/>
                  </a:moveTo>
                  <a:lnTo>
                    <a:pt x="262409" y="56229"/>
                  </a:lnTo>
                  <a:lnTo>
                    <a:pt x="256474" y="56229"/>
                  </a:lnTo>
                  <a:lnTo>
                    <a:pt x="256474" y="50295"/>
                  </a:lnTo>
                  <a:close/>
                  <a:moveTo>
                    <a:pt x="268656" y="50295"/>
                  </a:moveTo>
                  <a:lnTo>
                    <a:pt x="268656" y="56229"/>
                  </a:lnTo>
                  <a:lnTo>
                    <a:pt x="262721" y="56229"/>
                  </a:lnTo>
                  <a:lnTo>
                    <a:pt x="262721" y="50295"/>
                  </a:lnTo>
                  <a:close/>
                  <a:moveTo>
                    <a:pt x="274904" y="50295"/>
                  </a:moveTo>
                  <a:lnTo>
                    <a:pt x="274904" y="56229"/>
                  </a:lnTo>
                  <a:lnTo>
                    <a:pt x="268968" y="56229"/>
                  </a:lnTo>
                  <a:lnTo>
                    <a:pt x="268968" y="50295"/>
                  </a:lnTo>
                  <a:close/>
                  <a:moveTo>
                    <a:pt x="6251" y="56542"/>
                  </a:moveTo>
                  <a:lnTo>
                    <a:pt x="6251" y="62476"/>
                  </a:lnTo>
                  <a:lnTo>
                    <a:pt x="315" y="62476"/>
                  </a:lnTo>
                  <a:lnTo>
                    <a:pt x="315" y="56542"/>
                  </a:lnTo>
                  <a:close/>
                  <a:moveTo>
                    <a:pt x="12498" y="56542"/>
                  </a:moveTo>
                  <a:lnTo>
                    <a:pt x="12498" y="62476"/>
                  </a:lnTo>
                  <a:lnTo>
                    <a:pt x="6562" y="62476"/>
                  </a:lnTo>
                  <a:lnTo>
                    <a:pt x="6562" y="56542"/>
                  </a:lnTo>
                  <a:close/>
                  <a:moveTo>
                    <a:pt x="18745" y="56542"/>
                  </a:moveTo>
                  <a:lnTo>
                    <a:pt x="18745" y="62476"/>
                  </a:lnTo>
                  <a:lnTo>
                    <a:pt x="12810" y="62476"/>
                  </a:lnTo>
                  <a:lnTo>
                    <a:pt x="12810" y="56542"/>
                  </a:lnTo>
                  <a:close/>
                  <a:moveTo>
                    <a:pt x="24992" y="56542"/>
                  </a:moveTo>
                  <a:lnTo>
                    <a:pt x="24992" y="62476"/>
                  </a:lnTo>
                  <a:lnTo>
                    <a:pt x="19058" y="62476"/>
                  </a:lnTo>
                  <a:lnTo>
                    <a:pt x="19058" y="56542"/>
                  </a:lnTo>
                  <a:close/>
                  <a:moveTo>
                    <a:pt x="31242" y="56542"/>
                  </a:moveTo>
                  <a:lnTo>
                    <a:pt x="31242" y="62476"/>
                  </a:lnTo>
                  <a:lnTo>
                    <a:pt x="25305" y="62476"/>
                  </a:lnTo>
                  <a:lnTo>
                    <a:pt x="25305" y="56542"/>
                  </a:lnTo>
                  <a:close/>
                  <a:moveTo>
                    <a:pt x="37489" y="56542"/>
                  </a:moveTo>
                  <a:lnTo>
                    <a:pt x="37489" y="62476"/>
                  </a:lnTo>
                  <a:lnTo>
                    <a:pt x="31553" y="62476"/>
                  </a:lnTo>
                  <a:lnTo>
                    <a:pt x="31553" y="56542"/>
                  </a:lnTo>
                  <a:close/>
                  <a:moveTo>
                    <a:pt x="43737" y="56542"/>
                  </a:moveTo>
                  <a:lnTo>
                    <a:pt x="43737" y="62476"/>
                  </a:lnTo>
                  <a:lnTo>
                    <a:pt x="37802" y="62476"/>
                  </a:lnTo>
                  <a:lnTo>
                    <a:pt x="37802" y="56542"/>
                  </a:lnTo>
                  <a:close/>
                  <a:moveTo>
                    <a:pt x="49985" y="56542"/>
                  </a:moveTo>
                  <a:lnTo>
                    <a:pt x="49985" y="62476"/>
                  </a:lnTo>
                  <a:lnTo>
                    <a:pt x="44049" y="62476"/>
                  </a:lnTo>
                  <a:lnTo>
                    <a:pt x="44049" y="56542"/>
                  </a:lnTo>
                  <a:close/>
                  <a:moveTo>
                    <a:pt x="56232" y="56542"/>
                  </a:moveTo>
                  <a:lnTo>
                    <a:pt x="56232" y="62476"/>
                  </a:lnTo>
                  <a:lnTo>
                    <a:pt x="50296" y="62476"/>
                  </a:lnTo>
                  <a:lnTo>
                    <a:pt x="50296" y="56542"/>
                  </a:lnTo>
                  <a:close/>
                  <a:moveTo>
                    <a:pt x="62480" y="56542"/>
                  </a:moveTo>
                  <a:lnTo>
                    <a:pt x="62480" y="62476"/>
                  </a:lnTo>
                  <a:lnTo>
                    <a:pt x="56545" y="62476"/>
                  </a:lnTo>
                  <a:lnTo>
                    <a:pt x="56545" y="56542"/>
                  </a:lnTo>
                  <a:close/>
                  <a:moveTo>
                    <a:pt x="68727" y="56542"/>
                  </a:moveTo>
                  <a:lnTo>
                    <a:pt x="68727" y="62476"/>
                  </a:lnTo>
                  <a:lnTo>
                    <a:pt x="62792" y="62476"/>
                  </a:lnTo>
                  <a:lnTo>
                    <a:pt x="62792" y="56542"/>
                  </a:lnTo>
                  <a:close/>
                  <a:moveTo>
                    <a:pt x="74975" y="56542"/>
                  </a:moveTo>
                  <a:lnTo>
                    <a:pt x="74975" y="62476"/>
                  </a:lnTo>
                  <a:lnTo>
                    <a:pt x="69039" y="62476"/>
                  </a:lnTo>
                  <a:lnTo>
                    <a:pt x="69039" y="56542"/>
                  </a:lnTo>
                  <a:close/>
                  <a:moveTo>
                    <a:pt x="81223" y="56542"/>
                  </a:moveTo>
                  <a:lnTo>
                    <a:pt x="81223" y="62476"/>
                  </a:lnTo>
                  <a:lnTo>
                    <a:pt x="75286" y="62476"/>
                  </a:lnTo>
                  <a:lnTo>
                    <a:pt x="75286" y="56542"/>
                  </a:lnTo>
                  <a:close/>
                  <a:moveTo>
                    <a:pt x="87470" y="56542"/>
                  </a:moveTo>
                  <a:lnTo>
                    <a:pt x="87470" y="62476"/>
                  </a:lnTo>
                  <a:lnTo>
                    <a:pt x="81535" y="62476"/>
                  </a:lnTo>
                  <a:lnTo>
                    <a:pt x="81535" y="56542"/>
                  </a:lnTo>
                  <a:close/>
                  <a:moveTo>
                    <a:pt x="93718" y="56542"/>
                  </a:moveTo>
                  <a:lnTo>
                    <a:pt x="93718" y="62476"/>
                  </a:lnTo>
                  <a:lnTo>
                    <a:pt x="87784" y="62476"/>
                  </a:lnTo>
                  <a:lnTo>
                    <a:pt x="87784" y="56542"/>
                  </a:lnTo>
                  <a:close/>
                  <a:moveTo>
                    <a:pt x="99967" y="56542"/>
                  </a:moveTo>
                  <a:lnTo>
                    <a:pt x="99967" y="62476"/>
                  </a:lnTo>
                  <a:lnTo>
                    <a:pt x="94031" y="62476"/>
                  </a:lnTo>
                  <a:lnTo>
                    <a:pt x="94031" y="56542"/>
                  </a:lnTo>
                  <a:close/>
                  <a:moveTo>
                    <a:pt x="106214" y="56542"/>
                  </a:moveTo>
                  <a:lnTo>
                    <a:pt x="106214" y="62476"/>
                  </a:lnTo>
                  <a:lnTo>
                    <a:pt x="100278" y="62476"/>
                  </a:lnTo>
                  <a:lnTo>
                    <a:pt x="100278" y="56542"/>
                  </a:lnTo>
                  <a:close/>
                  <a:moveTo>
                    <a:pt x="112461" y="56542"/>
                  </a:moveTo>
                  <a:lnTo>
                    <a:pt x="112461" y="62476"/>
                  </a:lnTo>
                  <a:lnTo>
                    <a:pt x="106527" y="62476"/>
                  </a:lnTo>
                  <a:lnTo>
                    <a:pt x="106527" y="56542"/>
                  </a:lnTo>
                  <a:close/>
                  <a:moveTo>
                    <a:pt x="118710" y="56542"/>
                  </a:moveTo>
                  <a:lnTo>
                    <a:pt x="118710" y="62476"/>
                  </a:lnTo>
                  <a:lnTo>
                    <a:pt x="112774" y="62476"/>
                  </a:lnTo>
                  <a:lnTo>
                    <a:pt x="112774" y="56542"/>
                  </a:lnTo>
                  <a:close/>
                  <a:moveTo>
                    <a:pt x="124957" y="56542"/>
                  </a:moveTo>
                  <a:lnTo>
                    <a:pt x="124957" y="62476"/>
                  </a:lnTo>
                  <a:lnTo>
                    <a:pt x="119021" y="62476"/>
                  </a:lnTo>
                  <a:lnTo>
                    <a:pt x="119021" y="56542"/>
                  </a:lnTo>
                  <a:close/>
                  <a:moveTo>
                    <a:pt x="131204" y="56542"/>
                  </a:moveTo>
                  <a:lnTo>
                    <a:pt x="131204" y="62476"/>
                  </a:lnTo>
                  <a:lnTo>
                    <a:pt x="125270" y="62476"/>
                  </a:lnTo>
                  <a:lnTo>
                    <a:pt x="125270" y="56542"/>
                  </a:lnTo>
                  <a:close/>
                  <a:moveTo>
                    <a:pt x="137451" y="56542"/>
                  </a:moveTo>
                  <a:lnTo>
                    <a:pt x="137451" y="62476"/>
                  </a:lnTo>
                  <a:lnTo>
                    <a:pt x="131517" y="62476"/>
                  </a:lnTo>
                  <a:lnTo>
                    <a:pt x="131517" y="56542"/>
                  </a:lnTo>
                  <a:close/>
                  <a:moveTo>
                    <a:pt x="143702" y="56542"/>
                  </a:moveTo>
                  <a:lnTo>
                    <a:pt x="143702" y="62476"/>
                  </a:lnTo>
                  <a:lnTo>
                    <a:pt x="137766" y="62476"/>
                  </a:lnTo>
                  <a:lnTo>
                    <a:pt x="137766" y="56542"/>
                  </a:lnTo>
                  <a:close/>
                  <a:moveTo>
                    <a:pt x="149949" y="56542"/>
                  </a:moveTo>
                  <a:lnTo>
                    <a:pt x="149949" y="62476"/>
                  </a:lnTo>
                  <a:lnTo>
                    <a:pt x="144015" y="62476"/>
                  </a:lnTo>
                  <a:lnTo>
                    <a:pt x="144015" y="56542"/>
                  </a:lnTo>
                  <a:close/>
                  <a:moveTo>
                    <a:pt x="156196" y="56542"/>
                  </a:moveTo>
                  <a:lnTo>
                    <a:pt x="156196" y="62476"/>
                  </a:lnTo>
                  <a:lnTo>
                    <a:pt x="150262" y="62476"/>
                  </a:lnTo>
                  <a:lnTo>
                    <a:pt x="150262" y="56542"/>
                  </a:lnTo>
                  <a:close/>
                  <a:moveTo>
                    <a:pt x="162445" y="56542"/>
                  </a:moveTo>
                  <a:lnTo>
                    <a:pt x="162445" y="62476"/>
                  </a:lnTo>
                  <a:lnTo>
                    <a:pt x="156509" y="62476"/>
                  </a:lnTo>
                  <a:lnTo>
                    <a:pt x="156509" y="56542"/>
                  </a:lnTo>
                  <a:close/>
                  <a:moveTo>
                    <a:pt x="168692" y="56542"/>
                  </a:moveTo>
                  <a:lnTo>
                    <a:pt x="168692" y="62476"/>
                  </a:lnTo>
                  <a:lnTo>
                    <a:pt x="162756" y="62476"/>
                  </a:lnTo>
                  <a:lnTo>
                    <a:pt x="162756" y="56542"/>
                  </a:lnTo>
                  <a:close/>
                  <a:moveTo>
                    <a:pt x="174939" y="56542"/>
                  </a:moveTo>
                  <a:lnTo>
                    <a:pt x="174939" y="62476"/>
                  </a:lnTo>
                  <a:lnTo>
                    <a:pt x="169005" y="62476"/>
                  </a:lnTo>
                  <a:lnTo>
                    <a:pt x="169005" y="56542"/>
                  </a:lnTo>
                  <a:close/>
                  <a:moveTo>
                    <a:pt x="181186" y="56542"/>
                  </a:moveTo>
                  <a:lnTo>
                    <a:pt x="181186" y="62476"/>
                  </a:lnTo>
                  <a:lnTo>
                    <a:pt x="175252" y="62476"/>
                  </a:lnTo>
                  <a:lnTo>
                    <a:pt x="175252" y="56542"/>
                  </a:lnTo>
                  <a:close/>
                  <a:moveTo>
                    <a:pt x="187435" y="56542"/>
                  </a:moveTo>
                  <a:lnTo>
                    <a:pt x="187435" y="62476"/>
                  </a:lnTo>
                  <a:lnTo>
                    <a:pt x="181499" y="62476"/>
                  </a:lnTo>
                  <a:lnTo>
                    <a:pt x="181499" y="56542"/>
                  </a:lnTo>
                  <a:close/>
                  <a:moveTo>
                    <a:pt x="193684" y="56542"/>
                  </a:moveTo>
                  <a:lnTo>
                    <a:pt x="193684" y="62476"/>
                  </a:lnTo>
                  <a:lnTo>
                    <a:pt x="187749" y="62476"/>
                  </a:lnTo>
                  <a:lnTo>
                    <a:pt x="187749" y="56542"/>
                  </a:lnTo>
                  <a:close/>
                  <a:moveTo>
                    <a:pt x="199931" y="56542"/>
                  </a:moveTo>
                  <a:lnTo>
                    <a:pt x="199931" y="62476"/>
                  </a:lnTo>
                  <a:lnTo>
                    <a:pt x="193996" y="62476"/>
                  </a:lnTo>
                  <a:lnTo>
                    <a:pt x="193996" y="56542"/>
                  </a:lnTo>
                  <a:close/>
                  <a:moveTo>
                    <a:pt x="206180" y="56542"/>
                  </a:moveTo>
                  <a:lnTo>
                    <a:pt x="206180" y="62476"/>
                  </a:lnTo>
                  <a:lnTo>
                    <a:pt x="200244" y="62476"/>
                  </a:lnTo>
                  <a:lnTo>
                    <a:pt x="200244" y="56542"/>
                  </a:lnTo>
                  <a:close/>
                  <a:moveTo>
                    <a:pt x="212427" y="56542"/>
                  </a:moveTo>
                  <a:lnTo>
                    <a:pt x="212427" y="62476"/>
                  </a:lnTo>
                  <a:lnTo>
                    <a:pt x="206491" y="62476"/>
                  </a:lnTo>
                  <a:lnTo>
                    <a:pt x="206491" y="56542"/>
                  </a:lnTo>
                  <a:close/>
                  <a:moveTo>
                    <a:pt x="218674" y="56542"/>
                  </a:moveTo>
                  <a:lnTo>
                    <a:pt x="218674" y="62476"/>
                  </a:lnTo>
                  <a:lnTo>
                    <a:pt x="212739" y="62476"/>
                  </a:lnTo>
                  <a:lnTo>
                    <a:pt x="212739" y="56542"/>
                  </a:lnTo>
                  <a:close/>
                  <a:moveTo>
                    <a:pt x="224921" y="56542"/>
                  </a:moveTo>
                  <a:lnTo>
                    <a:pt x="224921" y="62476"/>
                  </a:lnTo>
                  <a:lnTo>
                    <a:pt x="218987" y="62476"/>
                  </a:lnTo>
                  <a:lnTo>
                    <a:pt x="218987" y="56542"/>
                  </a:lnTo>
                  <a:close/>
                  <a:moveTo>
                    <a:pt x="231170" y="56542"/>
                  </a:moveTo>
                  <a:lnTo>
                    <a:pt x="231170" y="62476"/>
                  </a:lnTo>
                  <a:lnTo>
                    <a:pt x="225234" y="62476"/>
                  </a:lnTo>
                  <a:lnTo>
                    <a:pt x="225234" y="56542"/>
                  </a:lnTo>
                  <a:close/>
                  <a:moveTo>
                    <a:pt x="237417" y="56542"/>
                  </a:moveTo>
                  <a:lnTo>
                    <a:pt x="237417" y="62476"/>
                  </a:lnTo>
                  <a:lnTo>
                    <a:pt x="231481" y="62476"/>
                  </a:lnTo>
                  <a:lnTo>
                    <a:pt x="231481" y="56542"/>
                  </a:lnTo>
                  <a:close/>
                  <a:moveTo>
                    <a:pt x="243664" y="56542"/>
                  </a:moveTo>
                  <a:lnTo>
                    <a:pt x="243664" y="62476"/>
                  </a:lnTo>
                  <a:lnTo>
                    <a:pt x="237729" y="62476"/>
                  </a:lnTo>
                  <a:lnTo>
                    <a:pt x="237729" y="56542"/>
                  </a:lnTo>
                  <a:close/>
                  <a:moveTo>
                    <a:pt x="249911" y="56542"/>
                  </a:moveTo>
                  <a:lnTo>
                    <a:pt x="249911" y="62476"/>
                  </a:lnTo>
                  <a:lnTo>
                    <a:pt x="243977" y="62476"/>
                  </a:lnTo>
                  <a:lnTo>
                    <a:pt x="243977" y="56542"/>
                  </a:lnTo>
                  <a:close/>
                  <a:moveTo>
                    <a:pt x="256161" y="56542"/>
                  </a:moveTo>
                  <a:lnTo>
                    <a:pt x="256161" y="62476"/>
                  </a:lnTo>
                  <a:lnTo>
                    <a:pt x="250225" y="62476"/>
                  </a:lnTo>
                  <a:lnTo>
                    <a:pt x="250225" y="56542"/>
                  </a:lnTo>
                  <a:close/>
                  <a:moveTo>
                    <a:pt x="262409" y="56542"/>
                  </a:moveTo>
                  <a:lnTo>
                    <a:pt x="262409" y="62476"/>
                  </a:lnTo>
                  <a:lnTo>
                    <a:pt x="256474" y="62476"/>
                  </a:lnTo>
                  <a:lnTo>
                    <a:pt x="256474" y="56542"/>
                  </a:lnTo>
                  <a:close/>
                  <a:moveTo>
                    <a:pt x="268656" y="56542"/>
                  </a:moveTo>
                  <a:lnTo>
                    <a:pt x="268656" y="62476"/>
                  </a:lnTo>
                  <a:lnTo>
                    <a:pt x="262721" y="62476"/>
                  </a:lnTo>
                  <a:lnTo>
                    <a:pt x="262721" y="56542"/>
                  </a:lnTo>
                  <a:close/>
                  <a:moveTo>
                    <a:pt x="274904" y="56542"/>
                  </a:moveTo>
                  <a:lnTo>
                    <a:pt x="274904" y="62476"/>
                  </a:lnTo>
                  <a:lnTo>
                    <a:pt x="268968" y="62476"/>
                  </a:lnTo>
                  <a:lnTo>
                    <a:pt x="268968" y="56542"/>
                  </a:lnTo>
                  <a:close/>
                  <a:moveTo>
                    <a:pt x="6251" y="62789"/>
                  </a:moveTo>
                  <a:lnTo>
                    <a:pt x="6251" y="68725"/>
                  </a:lnTo>
                  <a:lnTo>
                    <a:pt x="315" y="68725"/>
                  </a:lnTo>
                  <a:lnTo>
                    <a:pt x="315" y="62789"/>
                  </a:lnTo>
                  <a:close/>
                  <a:moveTo>
                    <a:pt x="12498" y="62789"/>
                  </a:moveTo>
                  <a:lnTo>
                    <a:pt x="12498" y="68725"/>
                  </a:lnTo>
                  <a:lnTo>
                    <a:pt x="6562" y="68725"/>
                  </a:lnTo>
                  <a:lnTo>
                    <a:pt x="6562" y="62789"/>
                  </a:lnTo>
                  <a:close/>
                  <a:moveTo>
                    <a:pt x="18745" y="62789"/>
                  </a:moveTo>
                  <a:lnTo>
                    <a:pt x="18745" y="68725"/>
                  </a:lnTo>
                  <a:lnTo>
                    <a:pt x="12810" y="68725"/>
                  </a:lnTo>
                  <a:lnTo>
                    <a:pt x="12810" y="62789"/>
                  </a:lnTo>
                  <a:close/>
                  <a:moveTo>
                    <a:pt x="24992" y="62789"/>
                  </a:moveTo>
                  <a:lnTo>
                    <a:pt x="24992" y="68725"/>
                  </a:lnTo>
                  <a:lnTo>
                    <a:pt x="19058" y="68725"/>
                  </a:lnTo>
                  <a:lnTo>
                    <a:pt x="19058" y="62789"/>
                  </a:lnTo>
                  <a:close/>
                  <a:moveTo>
                    <a:pt x="31242" y="62789"/>
                  </a:moveTo>
                  <a:lnTo>
                    <a:pt x="31242" y="68725"/>
                  </a:lnTo>
                  <a:lnTo>
                    <a:pt x="25305" y="68725"/>
                  </a:lnTo>
                  <a:lnTo>
                    <a:pt x="25305" y="62789"/>
                  </a:lnTo>
                  <a:close/>
                  <a:moveTo>
                    <a:pt x="37489" y="62789"/>
                  </a:moveTo>
                  <a:lnTo>
                    <a:pt x="37489" y="68725"/>
                  </a:lnTo>
                  <a:lnTo>
                    <a:pt x="31553" y="68725"/>
                  </a:lnTo>
                  <a:lnTo>
                    <a:pt x="31553" y="62789"/>
                  </a:lnTo>
                  <a:close/>
                  <a:moveTo>
                    <a:pt x="43737" y="62789"/>
                  </a:moveTo>
                  <a:lnTo>
                    <a:pt x="43737" y="68725"/>
                  </a:lnTo>
                  <a:lnTo>
                    <a:pt x="37802" y="68725"/>
                  </a:lnTo>
                  <a:lnTo>
                    <a:pt x="37802" y="62789"/>
                  </a:lnTo>
                  <a:close/>
                  <a:moveTo>
                    <a:pt x="49985" y="62789"/>
                  </a:moveTo>
                  <a:lnTo>
                    <a:pt x="49985" y="68725"/>
                  </a:lnTo>
                  <a:lnTo>
                    <a:pt x="44049" y="68725"/>
                  </a:lnTo>
                  <a:lnTo>
                    <a:pt x="44049" y="62789"/>
                  </a:lnTo>
                  <a:close/>
                  <a:moveTo>
                    <a:pt x="56232" y="62789"/>
                  </a:moveTo>
                  <a:lnTo>
                    <a:pt x="56232" y="68725"/>
                  </a:lnTo>
                  <a:lnTo>
                    <a:pt x="50296" y="68725"/>
                  </a:lnTo>
                  <a:lnTo>
                    <a:pt x="50296" y="62789"/>
                  </a:lnTo>
                  <a:close/>
                  <a:moveTo>
                    <a:pt x="62480" y="62789"/>
                  </a:moveTo>
                  <a:lnTo>
                    <a:pt x="62480" y="68725"/>
                  </a:lnTo>
                  <a:lnTo>
                    <a:pt x="56545" y="68725"/>
                  </a:lnTo>
                  <a:lnTo>
                    <a:pt x="56545" y="62789"/>
                  </a:lnTo>
                  <a:close/>
                  <a:moveTo>
                    <a:pt x="68727" y="62789"/>
                  </a:moveTo>
                  <a:lnTo>
                    <a:pt x="68727" y="68725"/>
                  </a:lnTo>
                  <a:lnTo>
                    <a:pt x="62792" y="68725"/>
                  </a:lnTo>
                  <a:lnTo>
                    <a:pt x="62792" y="62789"/>
                  </a:lnTo>
                  <a:close/>
                  <a:moveTo>
                    <a:pt x="74975" y="62789"/>
                  </a:moveTo>
                  <a:lnTo>
                    <a:pt x="74975" y="68725"/>
                  </a:lnTo>
                  <a:lnTo>
                    <a:pt x="69039" y="68725"/>
                  </a:lnTo>
                  <a:lnTo>
                    <a:pt x="69039" y="62789"/>
                  </a:lnTo>
                  <a:close/>
                  <a:moveTo>
                    <a:pt x="81223" y="62789"/>
                  </a:moveTo>
                  <a:lnTo>
                    <a:pt x="81223" y="68725"/>
                  </a:lnTo>
                  <a:lnTo>
                    <a:pt x="75286" y="68725"/>
                  </a:lnTo>
                  <a:lnTo>
                    <a:pt x="75286" y="62789"/>
                  </a:lnTo>
                  <a:close/>
                  <a:moveTo>
                    <a:pt x="87470" y="62789"/>
                  </a:moveTo>
                  <a:lnTo>
                    <a:pt x="87470" y="68725"/>
                  </a:lnTo>
                  <a:lnTo>
                    <a:pt x="81535" y="68725"/>
                  </a:lnTo>
                  <a:lnTo>
                    <a:pt x="81535" y="62789"/>
                  </a:lnTo>
                  <a:close/>
                  <a:moveTo>
                    <a:pt x="93718" y="62789"/>
                  </a:moveTo>
                  <a:lnTo>
                    <a:pt x="93718" y="68725"/>
                  </a:lnTo>
                  <a:lnTo>
                    <a:pt x="87784" y="68725"/>
                  </a:lnTo>
                  <a:lnTo>
                    <a:pt x="87784" y="62789"/>
                  </a:lnTo>
                  <a:close/>
                  <a:moveTo>
                    <a:pt x="99967" y="62789"/>
                  </a:moveTo>
                  <a:lnTo>
                    <a:pt x="99967" y="68725"/>
                  </a:lnTo>
                  <a:lnTo>
                    <a:pt x="94031" y="68725"/>
                  </a:lnTo>
                  <a:lnTo>
                    <a:pt x="94031" y="62789"/>
                  </a:lnTo>
                  <a:close/>
                  <a:moveTo>
                    <a:pt x="106214" y="62789"/>
                  </a:moveTo>
                  <a:lnTo>
                    <a:pt x="106214" y="68725"/>
                  </a:lnTo>
                  <a:lnTo>
                    <a:pt x="100278" y="68725"/>
                  </a:lnTo>
                  <a:lnTo>
                    <a:pt x="100278" y="62789"/>
                  </a:lnTo>
                  <a:close/>
                  <a:moveTo>
                    <a:pt x="112461" y="62789"/>
                  </a:moveTo>
                  <a:lnTo>
                    <a:pt x="112461" y="68725"/>
                  </a:lnTo>
                  <a:lnTo>
                    <a:pt x="106527" y="68725"/>
                  </a:lnTo>
                  <a:lnTo>
                    <a:pt x="106527" y="62789"/>
                  </a:lnTo>
                  <a:close/>
                  <a:moveTo>
                    <a:pt x="118710" y="62789"/>
                  </a:moveTo>
                  <a:lnTo>
                    <a:pt x="118710" y="68725"/>
                  </a:lnTo>
                  <a:lnTo>
                    <a:pt x="112774" y="68725"/>
                  </a:lnTo>
                  <a:lnTo>
                    <a:pt x="112774" y="62789"/>
                  </a:lnTo>
                  <a:close/>
                  <a:moveTo>
                    <a:pt x="124957" y="62789"/>
                  </a:moveTo>
                  <a:lnTo>
                    <a:pt x="124957" y="68725"/>
                  </a:lnTo>
                  <a:lnTo>
                    <a:pt x="119021" y="68725"/>
                  </a:lnTo>
                  <a:lnTo>
                    <a:pt x="119021" y="62789"/>
                  </a:lnTo>
                  <a:close/>
                  <a:moveTo>
                    <a:pt x="131204" y="62789"/>
                  </a:moveTo>
                  <a:lnTo>
                    <a:pt x="131204" y="68725"/>
                  </a:lnTo>
                  <a:lnTo>
                    <a:pt x="125270" y="68725"/>
                  </a:lnTo>
                  <a:lnTo>
                    <a:pt x="125270" y="62789"/>
                  </a:lnTo>
                  <a:close/>
                  <a:moveTo>
                    <a:pt x="137451" y="62789"/>
                  </a:moveTo>
                  <a:lnTo>
                    <a:pt x="137451" y="68725"/>
                  </a:lnTo>
                  <a:lnTo>
                    <a:pt x="131517" y="68725"/>
                  </a:lnTo>
                  <a:lnTo>
                    <a:pt x="131517" y="62789"/>
                  </a:lnTo>
                  <a:close/>
                  <a:moveTo>
                    <a:pt x="143702" y="62789"/>
                  </a:moveTo>
                  <a:lnTo>
                    <a:pt x="143702" y="68725"/>
                  </a:lnTo>
                  <a:lnTo>
                    <a:pt x="137766" y="68725"/>
                  </a:lnTo>
                  <a:lnTo>
                    <a:pt x="137766" y="62789"/>
                  </a:lnTo>
                  <a:close/>
                  <a:moveTo>
                    <a:pt x="149949" y="62789"/>
                  </a:moveTo>
                  <a:lnTo>
                    <a:pt x="149949" y="68725"/>
                  </a:lnTo>
                  <a:lnTo>
                    <a:pt x="144015" y="68725"/>
                  </a:lnTo>
                  <a:lnTo>
                    <a:pt x="144015" y="62789"/>
                  </a:lnTo>
                  <a:close/>
                  <a:moveTo>
                    <a:pt x="156196" y="62789"/>
                  </a:moveTo>
                  <a:lnTo>
                    <a:pt x="156196" y="68725"/>
                  </a:lnTo>
                  <a:lnTo>
                    <a:pt x="150262" y="68725"/>
                  </a:lnTo>
                  <a:lnTo>
                    <a:pt x="150262" y="62789"/>
                  </a:lnTo>
                  <a:close/>
                  <a:moveTo>
                    <a:pt x="162445" y="62789"/>
                  </a:moveTo>
                  <a:lnTo>
                    <a:pt x="162445" y="68725"/>
                  </a:lnTo>
                  <a:lnTo>
                    <a:pt x="156509" y="68725"/>
                  </a:lnTo>
                  <a:lnTo>
                    <a:pt x="156509" y="62789"/>
                  </a:lnTo>
                  <a:close/>
                  <a:moveTo>
                    <a:pt x="168692" y="62789"/>
                  </a:moveTo>
                  <a:lnTo>
                    <a:pt x="168692" y="68725"/>
                  </a:lnTo>
                  <a:lnTo>
                    <a:pt x="162756" y="68725"/>
                  </a:lnTo>
                  <a:lnTo>
                    <a:pt x="162756" y="62789"/>
                  </a:lnTo>
                  <a:close/>
                  <a:moveTo>
                    <a:pt x="174939" y="62789"/>
                  </a:moveTo>
                  <a:lnTo>
                    <a:pt x="174939" y="68725"/>
                  </a:lnTo>
                  <a:lnTo>
                    <a:pt x="169005" y="68725"/>
                  </a:lnTo>
                  <a:lnTo>
                    <a:pt x="169005" y="62789"/>
                  </a:lnTo>
                  <a:close/>
                  <a:moveTo>
                    <a:pt x="181186" y="62789"/>
                  </a:moveTo>
                  <a:lnTo>
                    <a:pt x="181186" y="68725"/>
                  </a:lnTo>
                  <a:lnTo>
                    <a:pt x="175252" y="68725"/>
                  </a:lnTo>
                  <a:lnTo>
                    <a:pt x="175252" y="62789"/>
                  </a:lnTo>
                  <a:close/>
                  <a:moveTo>
                    <a:pt x="187435" y="62789"/>
                  </a:moveTo>
                  <a:lnTo>
                    <a:pt x="187435" y="68725"/>
                  </a:lnTo>
                  <a:lnTo>
                    <a:pt x="181499" y="68725"/>
                  </a:lnTo>
                  <a:lnTo>
                    <a:pt x="181499" y="62789"/>
                  </a:lnTo>
                  <a:close/>
                  <a:moveTo>
                    <a:pt x="193684" y="62789"/>
                  </a:moveTo>
                  <a:lnTo>
                    <a:pt x="193684" y="68725"/>
                  </a:lnTo>
                  <a:lnTo>
                    <a:pt x="187749" y="68725"/>
                  </a:lnTo>
                  <a:lnTo>
                    <a:pt x="187749" y="62789"/>
                  </a:lnTo>
                  <a:close/>
                  <a:moveTo>
                    <a:pt x="199931" y="62789"/>
                  </a:moveTo>
                  <a:lnTo>
                    <a:pt x="199931" y="68725"/>
                  </a:lnTo>
                  <a:lnTo>
                    <a:pt x="193996" y="68725"/>
                  </a:lnTo>
                  <a:lnTo>
                    <a:pt x="193996" y="62789"/>
                  </a:lnTo>
                  <a:close/>
                  <a:moveTo>
                    <a:pt x="206180" y="62789"/>
                  </a:moveTo>
                  <a:lnTo>
                    <a:pt x="206180" y="68725"/>
                  </a:lnTo>
                  <a:lnTo>
                    <a:pt x="200244" y="68725"/>
                  </a:lnTo>
                  <a:lnTo>
                    <a:pt x="200244" y="62789"/>
                  </a:lnTo>
                  <a:close/>
                  <a:moveTo>
                    <a:pt x="212427" y="62789"/>
                  </a:moveTo>
                  <a:lnTo>
                    <a:pt x="212427" y="68725"/>
                  </a:lnTo>
                  <a:lnTo>
                    <a:pt x="206491" y="68725"/>
                  </a:lnTo>
                  <a:lnTo>
                    <a:pt x="206491" y="62789"/>
                  </a:lnTo>
                  <a:close/>
                  <a:moveTo>
                    <a:pt x="218674" y="62789"/>
                  </a:moveTo>
                  <a:lnTo>
                    <a:pt x="218674" y="68725"/>
                  </a:lnTo>
                  <a:lnTo>
                    <a:pt x="212739" y="68725"/>
                  </a:lnTo>
                  <a:lnTo>
                    <a:pt x="212739" y="62789"/>
                  </a:lnTo>
                  <a:close/>
                  <a:moveTo>
                    <a:pt x="224921" y="62789"/>
                  </a:moveTo>
                  <a:lnTo>
                    <a:pt x="224921" y="68725"/>
                  </a:lnTo>
                  <a:lnTo>
                    <a:pt x="218987" y="68725"/>
                  </a:lnTo>
                  <a:lnTo>
                    <a:pt x="218987" y="62789"/>
                  </a:lnTo>
                  <a:close/>
                  <a:moveTo>
                    <a:pt x="231170" y="62789"/>
                  </a:moveTo>
                  <a:lnTo>
                    <a:pt x="231170" y="68725"/>
                  </a:lnTo>
                  <a:lnTo>
                    <a:pt x="225234" y="68725"/>
                  </a:lnTo>
                  <a:lnTo>
                    <a:pt x="225234" y="62789"/>
                  </a:lnTo>
                  <a:close/>
                  <a:moveTo>
                    <a:pt x="237417" y="62789"/>
                  </a:moveTo>
                  <a:lnTo>
                    <a:pt x="237417" y="68725"/>
                  </a:lnTo>
                  <a:lnTo>
                    <a:pt x="231481" y="68725"/>
                  </a:lnTo>
                  <a:lnTo>
                    <a:pt x="231481" y="62789"/>
                  </a:lnTo>
                  <a:close/>
                  <a:moveTo>
                    <a:pt x="243664" y="62789"/>
                  </a:moveTo>
                  <a:lnTo>
                    <a:pt x="243664" y="68725"/>
                  </a:lnTo>
                  <a:lnTo>
                    <a:pt x="237729" y="68725"/>
                  </a:lnTo>
                  <a:lnTo>
                    <a:pt x="237729" y="62789"/>
                  </a:lnTo>
                  <a:close/>
                  <a:moveTo>
                    <a:pt x="249911" y="62789"/>
                  </a:moveTo>
                  <a:lnTo>
                    <a:pt x="249911" y="68725"/>
                  </a:lnTo>
                  <a:lnTo>
                    <a:pt x="243977" y="68725"/>
                  </a:lnTo>
                  <a:lnTo>
                    <a:pt x="243977" y="62789"/>
                  </a:lnTo>
                  <a:close/>
                  <a:moveTo>
                    <a:pt x="256161" y="62789"/>
                  </a:moveTo>
                  <a:lnTo>
                    <a:pt x="256161" y="68725"/>
                  </a:lnTo>
                  <a:lnTo>
                    <a:pt x="250225" y="68725"/>
                  </a:lnTo>
                  <a:lnTo>
                    <a:pt x="250225" y="62789"/>
                  </a:lnTo>
                  <a:close/>
                  <a:moveTo>
                    <a:pt x="262409" y="62789"/>
                  </a:moveTo>
                  <a:lnTo>
                    <a:pt x="262409" y="68725"/>
                  </a:lnTo>
                  <a:lnTo>
                    <a:pt x="256474" y="68725"/>
                  </a:lnTo>
                  <a:lnTo>
                    <a:pt x="256474" y="62789"/>
                  </a:lnTo>
                  <a:close/>
                  <a:moveTo>
                    <a:pt x="268656" y="62789"/>
                  </a:moveTo>
                  <a:lnTo>
                    <a:pt x="268656" y="68725"/>
                  </a:lnTo>
                  <a:lnTo>
                    <a:pt x="262721" y="68725"/>
                  </a:lnTo>
                  <a:lnTo>
                    <a:pt x="262721" y="62789"/>
                  </a:lnTo>
                  <a:close/>
                  <a:moveTo>
                    <a:pt x="274904" y="62789"/>
                  </a:moveTo>
                  <a:lnTo>
                    <a:pt x="274904" y="68725"/>
                  </a:lnTo>
                  <a:lnTo>
                    <a:pt x="268968" y="68725"/>
                  </a:lnTo>
                  <a:lnTo>
                    <a:pt x="268968" y="62789"/>
                  </a:lnTo>
                  <a:close/>
                  <a:moveTo>
                    <a:pt x="6251" y="69036"/>
                  </a:moveTo>
                  <a:lnTo>
                    <a:pt x="6251" y="74972"/>
                  </a:lnTo>
                  <a:lnTo>
                    <a:pt x="315" y="74972"/>
                  </a:lnTo>
                  <a:lnTo>
                    <a:pt x="315" y="69036"/>
                  </a:lnTo>
                  <a:close/>
                  <a:moveTo>
                    <a:pt x="12498" y="69036"/>
                  </a:moveTo>
                  <a:lnTo>
                    <a:pt x="12498" y="74972"/>
                  </a:lnTo>
                  <a:lnTo>
                    <a:pt x="6562" y="74972"/>
                  </a:lnTo>
                  <a:lnTo>
                    <a:pt x="6562" y="69036"/>
                  </a:lnTo>
                  <a:close/>
                  <a:moveTo>
                    <a:pt x="18745" y="69036"/>
                  </a:moveTo>
                  <a:lnTo>
                    <a:pt x="18745" y="74972"/>
                  </a:lnTo>
                  <a:lnTo>
                    <a:pt x="12810" y="74972"/>
                  </a:lnTo>
                  <a:lnTo>
                    <a:pt x="12810" y="69036"/>
                  </a:lnTo>
                  <a:close/>
                  <a:moveTo>
                    <a:pt x="24992" y="69036"/>
                  </a:moveTo>
                  <a:lnTo>
                    <a:pt x="24992" y="74972"/>
                  </a:lnTo>
                  <a:lnTo>
                    <a:pt x="19058" y="74972"/>
                  </a:lnTo>
                  <a:lnTo>
                    <a:pt x="19058" y="69036"/>
                  </a:lnTo>
                  <a:close/>
                  <a:moveTo>
                    <a:pt x="31242" y="69036"/>
                  </a:moveTo>
                  <a:lnTo>
                    <a:pt x="31242" y="74972"/>
                  </a:lnTo>
                  <a:lnTo>
                    <a:pt x="25305" y="74972"/>
                  </a:lnTo>
                  <a:lnTo>
                    <a:pt x="25305" y="69036"/>
                  </a:lnTo>
                  <a:close/>
                  <a:moveTo>
                    <a:pt x="37489" y="69036"/>
                  </a:moveTo>
                  <a:lnTo>
                    <a:pt x="37489" y="74972"/>
                  </a:lnTo>
                  <a:lnTo>
                    <a:pt x="31553" y="74972"/>
                  </a:lnTo>
                  <a:lnTo>
                    <a:pt x="31553" y="69036"/>
                  </a:lnTo>
                  <a:close/>
                  <a:moveTo>
                    <a:pt x="43737" y="69036"/>
                  </a:moveTo>
                  <a:lnTo>
                    <a:pt x="43737" y="74972"/>
                  </a:lnTo>
                  <a:lnTo>
                    <a:pt x="37802" y="74972"/>
                  </a:lnTo>
                  <a:lnTo>
                    <a:pt x="37802" y="69036"/>
                  </a:lnTo>
                  <a:close/>
                  <a:moveTo>
                    <a:pt x="49985" y="69036"/>
                  </a:moveTo>
                  <a:lnTo>
                    <a:pt x="49985" y="74972"/>
                  </a:lnTo>
                  <a:lnTo>
                    <a:pt x="44049" y="74972"/>
                  </a:lnTo>
                  <a:lnTo>
                    <a:pt x="44049" y="69036"/>
                  </a:lnTo>
                  <a:close/>
                  <a:moveTo>
                    <a:pt x="56232" y="69036"/>
                  </a:moveTo>
                  <a:lnTo>
                    <a:pt x="56232" y="74972"/>
                  </a:lnTo>
                  <a:lnTo>
                    <a:pt x="50296" y="74972"/>
                  </a:lnTo>
                  <a:lnTo>
                    <a:pt x="50296" y="69036"/>
                  </a:lnTo>
                  <a:close/>
                  <a:moveTo>
                    <a:pt x="62480" y="69036"/>
                  </a:moveTo>
                  <a:lnTo>
                    <a:pt x="62480" y="74972"/>
                  </a:lnTo>
                  <a:lnTo>
                    <a:pt x="56545" y="74972"/>
                  </a:lnTo>
                  <a:lnTo>
                    <a:pt x="56545" y="69036"/>
                  </a:lnTo>
                  <a:close/>
                  <a:moveTo>
                    <a:pt x="68727" y="69036"/>
                  </a:moveTo>
                  <a:lnTo>
                    <a:pt x="68727" y="74972"/>
                  </a:lnTo>
                  <a:lnTo>
                    <a:pt x="62792" y="74972"/>
                  </a:lnTo>
                  <a:lnTo>
                    <a:pt x="62792" y="69036"/>
                  </a:lnTo>
                  <a:close/>
                  <a:moveTo>
                    <a:pt x="74975" y="69036"/>
                  </a:moveTo>
                  <a:lnTo>
                    <a:pt x="74975" y="74972"/>
                  </a:lnTo>
                  <a:lnTo>
                    <a:pt x="69039" y="74972"/>
                  </a:lnTo>
                  <a:lnTo>
                    <a:pt x="69039" y="69036"/>
                  </a:lnTo>
                  <a:close/>
                  <a:moveTo>
                    <a:pt x="81223" y="69036"/>
                  </a:moveTo>
                  <a:lnTo>
                    <a:pt x="81223" y="74972"/>
                  </a:lnTo>
                  <a:lnTo>
                    <a:pt x="75286" y="74972"/>
                  </a:lnTo>
                  <a:lnTo>
                    <a:pt x="75286" y="69036"/>
                  </a:lnTo>
                  <a:close/>
                  <a:moveTo>
                    <a:pt x="87470" y="69036"/>
                  </a:moveTo>
                  <a:lnTo>
                    <a:pt x="87470" y="74972"/>
                  </a:lnTo>
                  <a:lnTo>
                    <a:pt x="81535" y="74972"/>
                  </a:lnTo>
                  <a:lnTo>
                    <a:pt x="81535" y="69036"/>
                  </a:lnTo>
                  <a:close/>
                  <a:moveTo>
                    <a:pt x="93718" y="69036"/>
                  </a:moveTo>
                  <a:lnTo>
                    <a:pt x="93718" y="74972"/>
                  </a:lnTo>
                  <a:lnTo>
                    <a:pt x="87784" y="74972"/>
                  </a:lnTo>
                  <a:lnTo>
                    <a:pt x="87784" y="69036"/>
                  </a:lnTo>
                  <a:close/>
                  <a:moveTo>
                    <a:pt x="99967" y="69036"/>
                  </a:moveTo>
                  <a:lnTo>
                    <a:pt x="99967" y="74972"/>
                  </a:lnTo>
                  <a:lnTo>
                    <a:pt x="94031" y="74972"/>
                  </a:lnTo>
                  <a:lnTo>
                    <a:pt x="94031" y="69036"/>
                  </a:lnTo>
                  <a:close/>
                  <a:moveTo>
                    <a:pt x="106214" y="69036"/>
                  </a:moveTo>
                  <a:lnTo>
                    <a:pt x="106214" y="74972"/>
                  </a:lnTo>
                  <a:lnTo>
                    <a:pt x="100278" y="74972"/>
                  </a:lnTo>
                  <a:lnTo>
                    <a:pt x="100278" y="69036"/>
                  </a:lnTo>
                  <a:close/>
                  <a:moveTo>
                    <a:pt x="112461" y="69036"/>
                  </a:moveTo>
                  <a:lnTo>
                    <a:pt x="112461" y="74972"/>
                  </a:lnTo>
                  <a:lnTo>
                    <a:pt x="106527" y="74972"/>
                  </a:lnTo>
                  <a:lnTo>
                    <a:pt x="106527" y="69036"/>
                  </a:lnTo>
                  <a:close/>
                  <a:moveTo>
                    <a:pt x="118710" y="69036"/>
                  </a:moveTo>
                  <a:lnTo>
                    <a:pt x="118710" y="74972"/>
                  </a:lnTo>
                  <a:lnTo>
                    <a:pt x="112774" y="74972"/>
                  </a:lnTo>
                  <a:lnTo>
                    <a:pt x="112774" y="69036"/>
                  </a:lnTo>
                  <a:close/>
                  <a:moveTo>
                    <a:pt x="124957" y="69036"/>
                  </a:moveTo>
                  <a:lnTo>
                    <a:pt x="124957" y="74972"/>
                  </a:lnTo>
                  <a:lnTo>
                    <a:pt x="119021" y="74972"/>
                  </a:lnTo>
                  <a:lnTo>
                    <a:pt x="119021" y="69036"/>
                  </a:lnTo>
                  <a:close/>
                  <a:moveTo>
                    <a:pt x="131204" y="69036"/>
                  </a:moveTo>
                  <a:lnTo>
                    <a:pt x="131204" y="74972"/>
                  </a:lnTo>
                  <a:lnTo>
                    <a:pt x="125270" y="74972"/>
                  </a:lnTo>
                  <a:lnTo>
                    <a:pt x="125270" y="69036"/>
                  </a:lnTo>
                  <a:close/>
                  <a:moveTo>
                    <a:pt x="137451" y="69036"/>
                  </a:moveTo>
                  <a:lnTo>
                    <a:pt x="137451" y="74972"/>
                  </a:lnTo>
                  <a:lnTo>
                    <a:pt x="131517" y="74972"/>
                  </a:lnTo>
                  <a:lnTo>
                    <a:pt x="131517" y="69036"/>
                  </a:lnTo>
                  <a:close/>
                  <a:moveTo>
                    <a:pt x="143702" y="69036"/>
                  </a:moveTo>
                  <a:lnTo>
                    <a:pt x="143702" y="74972"/>
                  </a:lnTo>
                  <a:lnTo>
                    <a:pt x="137766" y="74972"/>
                  </a:lnTo>
                  <a:lnTo>
                    <a:pt x="137766" y="69036"/>
                  </a:lnTo>
                  <a:close/>
                  <a:moveTo>
                    <a:pt x="149949" y="69036"/>
                  </a:moveTo>
                  <a:lnTo>
                    <a:pt x="149949" y="74972"/>
                  </a:lnTo>
                  <a:lnTo>
                    <a:pt x="144015" y="74972"/>
                  </a:lnTo>
                  <a:lnTo>
                    <a:pt x="144015" y="69036"/>
                  </a:lnTo>
                  <a:close/>
                  <a:moveTo>
                    <a:pt x="156196" y="69036"/>
                  </a:moveTo>
                  <a:lnTo>
                    <a:pt x="156196" y="74972"/>
                  </a:lnTo>
                  <a:lnTo>
                    <a:pt x="150262" y="74972"/>
                  </a:lnTo>
                  <a:lnTo>
                    <a:pt x="150262" y="69036"/>
                  </a:lnTo>
                  <a:close/>
                  <a:moveTo>
                    <a:pt x="162445" y="69036"/>
                  </a:moveTo>
                  <a:lnTo>
                    <a:pt x="162445" y="74972"/>
                  </a:lnTo>
                  <a:lnTo>
                    <a:pt x="156509" y="74972"/>
                  </a:lnTo>
                  <a:lnTo>
                    <a:pt x="156509" y="69036"/>
                  </a:lnTo>
                  <a:close/>
                  <a:moveTo>
                    <a:pt x="168692" y="69036"/>
                  </a:moveTo>
                  <a:lnTo>
                    <a:pt x="168692" y="74972"/>
                  </a:lnTo>
                  <a:lnTo>
                    <a:pt x="162756" y="74972"/>
                  </a:lnTo>
                  <a:lnTo>
                    <a:pt x="162756" y="69036"/>
                  </a:lnTo>
                  <a:close/>
                  <a:moveTo>
                    <a:pt x="174939" y="69036"/>
                  </a:moveTo>
                  <a:lnTo>
                    <a:pt x="174939" y="74972"/>
                  </a:lnTo>
                  <a:lnTo>
                    <a:pt x="169005" y="74972"/>
                  </a:lnTo>
                  <a:lnTo>
                    <a:pt x="169005" y="69036"/>
                  </a:lnTo>
                  <a:close/>
                  <a:moveTo>
                    <a:pt x="181186" y="69036"/>
                  </a:moveTo>
                  <a:lnTo>
                    <a:pt x="181186" y="74972"/>
                  </a:lnTo>
                  <a:lnTo>
                    <a:pt x="175252" y="74972"/>
                  </a:lnTo>
                  <a:lnTo>
                    <a:pt x="175252" y="69036"/>
                  </a:lnTo>
                  <a:close/>
                  <a:moveTo>
                    <a:pt x="187435" y="69036"/>
                  </a:moveTo>
                  <a:lnTo>
                    <a:pt x="187435" y="74972"/>
                  </a:lnTo>
                  <a:lnTo>
                    <a:pt x="181499" y="74972"/>
                  </a:lnTo>
                  <a:lnTo>
                    <a:pt x="181499" y="69036"/>
                  </a:lnTo>
                  <a:close/>
                  <a:moveTo>
                    <a:pt x="193684" y="69036"/>
                  </a:moveTo>
                  <a:lnTo>
                    <a:pt x="193684" y="74972"/>
                  </a:lnTo>
                  <a:lnTo>
                    <a:pt x="187749" y="74972"/>
                  </a:lnTo>
                  <a:lnTo>
                    <a:pt x="187749" y="69036"/>
                  </a:lnTo>
                  <a:close/>
                  <a:moveTo>
                    <a:pt x="199931" y="69036"/>
                  </a:moveTo>
                  <a:lnTo>
                    <a:pt x="199931" y="74972"/>
                  </a:lnTo>
                  <a:lnTo>
                    <a:pt x="193996" y="74972"/>
                  </a:lnTo>
                  <a:lnTo>
                    <a:pt x="193996" y="69036"/>
                  </a:lnTo>
                  <a:close/>
                  <a:moveTo>
                    <a:pt x="206180" y="69036"/>
                  </a:moveTo>
                  <a:lnTo>
                    <a:pt x="206180" y="74972"/>
                  </a:lnTo>
                  <a:lnTo>
                    <a:pt x="200244" y="74972"/>
                  </a:lnTo>
                  <a:lnTo>
                    <a:pt x="200244" y="69036"/>
                  </a:lnTo>
                  <a:close/>
                  <a:moveTo>
                    <a:pt x="212427" y="69036"/>
                  </a:moveTo>
                  <a:lnTo>
                    <a:pt x="212427" y="74972"/>
                  </a:lnTo>
                  <a:lnTo>
                    <a:pt x="206491" y="74972"/>
                  </a:lnTo>
                  <a:lnTo>
                    <a:pt x="206491" y="69036"/>
                  </a:lnTo>
                  <a:close/>
                  <a:moveTo>
                    <a:pt x="218674" y="69036"/>
                  </a:moveTo>
                  <a:lnTo>
                    <a:pt x="218674" y="74972"/>
                  </a:lnTo>
                  <a:lnTo>
                    <a:pt x="212739" y="74972"/>
                  </a:lnTo>
                  <a:lnTo>
                    <a:pt x="212739" y="69036"/>
                  </a:lnTo>
                  <a:close/>
                  <a:moveTo>
                    <a:pt x="224921" y="69036"/>
                  </a:moveTo>
                  <a:lnTo>
                    <a:pt x="224921" y="74972"/>
                  </a:lnTo>
                  <a:lnTo>
                    <a:pt x="218987" y="74972"/>
                  </a:lnTo>
                  <a:lnTo>
                    <a:pt x="218987" y="69036"/>
                  </a:lnTo>
                  <a:close/>
                  <a:moveTo>
                    <a:pt x="231170" y="69036"/>
                  </a:moveTo>
                  <a:lnTo>
                    <a:pt x="231170" y="74972"/>
                  </a:lnTo>
                  <a:lnTo>
                    <a:pt x="225234" y="74972"/>
                  </a:lnTo>
                  <a:lnTo>
                    <a:pt x="225234" y="69036"/>
                  </a:lnTo>
                  <a:close/>
                  <a:moveTo>
                    <a:pt x="237417" y="69036"/>
                  </a:moveTo>
                  <a:lnTo>
                    <a:pt x="237417" y="74972"/>
                  </a:lnTo>
                  <a:lnTo>
                    <a:pt x="231481" y="74972"/>
                  </a:lnTo>
                  <a:lnTo>
                    <a:pt x="231481" y="69036"/>
                  </a:lnTo>
                  <a:close/>
                  <a:moveTo>
                    <a:pt x="243664" y="69036"/>
                  </a:moveTo>
                  <a:lnTo>
                    <a:pt x="243664" y="74972"/>
                  </a:lnTo>
                  <a:lnTo>
                    <a:pt x="237729" y="74972"/>
                  </a:lnTo>
                  <a:lnTo>
                    <a:pt x="237729" y="69036"/>
                  </a:lnTo>
                  <a:close/>
                  <a:moveTo>
                    <a:pt x="249911" y="69036"/>
                  </a:moveTo>
                  <a:lnTo>
                    <a:pt x="249911" y="74972"/>
                  </a:lnTo>
                  <a:lnTo>
                    <a:pt x="243977" y="74972"/>
                  </a:lnTo>
                  <a:lnTo>
                    <a:pt x="243977" y="69036"/>
                  </a:lnTo>
                  <a:close/>
                  <a:moveTo>
                    <a:pt x="256161" y="69036"/>
                  </a:moveTo>
                  <a:lnTo>
                    <a:pt x="256161" y="74972"/>
                  </a:lnTo>
                  <a:lnTo>
                    <a:pt x="250225" y="74972"/>
                  </a:lnTo>
                  <a:lnTo>
                    <a:pt x="250225" y="69036"/>
                  </a:lnTo>
                  <a:close/>
                  <a:moveTo>
                    <a:pt x="262409" y="69036"/>
                  </a:moveTo>
                  <a:lnTo>
                    <a:pt x="262409" y="74972"/>
                  </a:lnTo>
                  <a:lnTo>
                    <a:pt x="256474" y="74972"/>
                  </a:lnTo>
                  <a:lnTo>
                    <a:pt x="256474" y="69036"/>
                  </a:lnTo>
                  <a:close/>
                  <a:moveTo>
                    <a:pt x="268656" y="69036"/>
                  </a:moveTo>
                  <a:lnTo>
                    <a:pt x="268656" y="74972"/>
                  </a:lnTo>
                  <a:lnTo>
                    <a:pt x="262721" y="74972"/>
                  </a:lnTo>
                  <a:lnTo>
                    <a:pt x="262721" y="69036"/>
                  </a:lnTo>
                  <a:close/>
                  <a:moveTo>
                    <a:pt x="274904" y="69036"/>
                  </a:moveTo>
                  <a:lnTo>
                    <a:pt x="274904" y="74972"/>
                  </a:lnTo>
                  <a:lnTo>
                    <a:pt x="268968" y="74972"/>
                  </a:lnTo>
                  <a:lnTo>
                    <a:pt x="268968" y="69036"/>
                  </a:lnTo>
                  <a:close/>
                  <a:moveTo>
                    <a:pt x="6251" y="75285"/>
                  </a:moveTo>
                  <a:lnTo>
                    <a:pt x="6251" y="81219"/>
                  </a:lnTo>
                  <a:lnTo>
                    <a:pt x="315" y="81219"/>
                  </a:lnTo>
                  <a:lnTo>
                    <a:pt x="315" y="75285"/>
                  </a:lnTo>
                  <a:close/>
                  <a:moveTo>
                    <a:pt x="12498" y="75285"/>
                  </a:moveTo>
                  <a:lnTo>
                    <a:pt x="12498" y="81219"/>
                  </a:lnTo>
                  <a:lnTo>
                    <a:pt x="6562" y="81219"/>
                  </a:lnTo>
                  <a:lnTo>
                    <a:pt x="6562" y="75285"/>
                  </a:lnTo>
                  <a:close/>
                  <a:moveTo>
                    <a:pt x="18745" y="75285"/>
                  </a:moveTo>
                  <a:lnTo>
                    <a:pt x="18745" y="81219"/>
                  </a:lnTo>
                  <a:lnTo>
                    <a:pt x="12810" y="81219"/>
                  </a:lnTo>
                  <a:lnTo>
                    <a:pt x="12810" y="75285"/>
                  </a:lnTo>
                  <a:close/>
                  <a:moveTo>
                    <a:pt x="24992" y="75285"/>
                  </a:moveTo>
                  <a:lnTo>
                    <a:pt x="24992" y="81219"/>
                  </a:lnTo>
                  <a:lnTo>
                    <a:pt x="19058" y="81219"/>
                  </a:lnTo>
                  <a:lnTo>
                    <a:pt x="19058" y="75285"/>
                  </a:lnTo>
                  <a:close/>
                  <a:moveTo>
                    <a:pt x="31242" y="75285"/>
                  </a:moveTo>
                  <a:lnTo>
                    <a:pt x="31242" y="81219"/>
                  </a:lnTo>
                  <a:lnTo>
                    <a:pt x="25305" y="81219"/>
                  </a:lnTo>
                  <a:lnTo>
                    <a:pt x="25305" y="75285"/>
                  </a:lnTo>
                  <a:close/>
                  <a:moveTo>
                    <a:pt x="37489" y="75285"/>
                  </a:moveTo>
                  <a:lnTo>
                    <a:pt x="37489" y="81219"/>
                  </a:lnTo>
                  <a:lnTo>
                    <a:pt x="31553" y="81219"/>
                  </a:lnTo>
                  <a:lnTo>
                    <a:pt x="31553" y="75285"/>
                  </a:lnTo>
                  <a:close/>
                  <a:moveTo>
                    <a:pt x="43737" y="75285"/>
                  </a:moveTo>
                  <a:lnTo>
                    <a:pt x="43737" y="81219"/>
                  </a:lnTo>
                  <a:lnTo>
                    <a:pt x="37802" y="81219"/>
                  </a:lnTo>
                  <a:lnTo>
                    <a:pt x="37802" y="75285"/>
                  </a:lnTo>
                  <a:close/>
                  <a:moveTo>
                    <a:pt x="49985" y="75285"/>
                  </a:moveTo>
                  <a:lnTo>
                    <a:pt x="49985" y="81219"/>
                  </a:lnTo>
                  <a:lnTo>
                    <a:pt x="44049" y="81219"/>
                  </a:lnTo>
                  <a:lnTo>
                    <a:pt x="44049" y="75285"/>
                  </a:lnTo>
                  <a:close/>
                  <a:moveTo>
                    <a:pt x="56232" y="75285"/>
                  </a:moveTo>
                  <a:lnTo>
                    <a:pt x="56232" y="81219"/>
                  </a:lnTo>
                  <a:lnTo>
                    <a:pt x="50296" y="81219"/>
                  </a:lnTo>
                  <a:lnTo>
                    <a:pt x="50296" y="75285"/>
                  </a:lnTo>
                  <a:close/>
                  <a:moveTo>
                    <a:pt x="62480" y="75285"/>
                  </a:moveTo>
                  <a:lnTo>
                    <a:pt x="62480" y="81219"/>
                  </a:lnTo>
                  <a:lnTo>
                    <a:pt x="56545" y="81219"/>
                  </a:lnTo>
                  <a:lnTo>
                    <a:pt x="56545" y="75285"/>
                  </a:lnTo>
                  <a:close/>
                  <a:moveTo>
                    <a:pt x="68727" y="75285"/>
                  </a:moveTo>
                  <a:lnTo>
                    <a:pt x="68727" y="81219"/>
                  </a:lnTo>
                  <a:lnTo>
                    <a:pt x="62792" y="81219"/>
                  </a:lnTo>
                  <a:lnTo>
                    <a:pt x="62792" y="75285"/>
                  </a:lnTo>
                  <a:close/>
                  <a:moveTo>
                    <a:pt x="74975" y="75285"/>
                  </a:moveTo>
                  <a:lnTo>
                    <a:pt x="74975" y="81219"/>
                  </a:lnTo>
                  <a:lnTo>
                    <a:pt x="69039" y="81219"/>
                  </a:lnTo>
                  <a:lnTo>
                    <a:pt x="69039" y="75285"/>
                  </a:lnTo>
                  <a:close/>
                  <a:moveTo>
                    <a:pt x="81223" y="75285"/>
                  </a:moveTo>
                  <a:lnTo>
                    <a:pt x="81223" y="81219"/>
                  </a:lnTo>
                  <a:lnTo>
                    <a:pt x="75286" y="81219"/>
                  </a:lnTo>
                  <a:lnTo>
                    <a:pt x="75286" y="75285"/>
                  </a:lnTo>
                  <a:close/>
                  <a:moveTo>
                    <a:pt x="87470" y="75285"/>
                  </a:moveTo>
                  <a:lnTo>
                    <a:pt x="87470" y="81219"/>
                  </a:lnTo>
                  <a:lnTo>
                    <a:pt x="81535" y="81219"/>
                  </a:lnTo>
                  <a:lnTo>
                    <a:pt x="81535" y="75285"/>
                  </a:lnTo>
                  <a:close/>
                  <a:moveTo>
                    <a:pt x="93718" y="75285"/>
                  </a:moveTo>
                  <a:lnTo>
                    <a:pt x="93718" y="81219"/>
                  </a:lnTo>
                  <a:lnTo>
                    <a:pt x="87784" y="81219"/>
                  </a:lnTo>
                  <a:lnTo>
                    <a:pt x="87784" y="75285"/>
                  </a:lnTo>
                  <a:close/>
                  <a:moveTo>
                    <a:pt x="99967" y="75285"/>
                  </a:moveTo>
                  <a:lnTo>
                    <a:pt x="99967" y="81219"/>
                  </a:lnTo>
                  <a:lnTo>
                    <a:pt x="94031" y="81219"/>
                  </a:lnTo>
                  <a:lnTo>
                    <a:pt x="94031" y="75285"/>
                  </a:lnTo>
                  <a:close/>
                  <a:moveTo>
                    <a:pt x="106214" y="75285"/>
                  </a:moveTo>
                  <a:lnTo>
                    <a:pt x="106214" y="81219"/>
                  </a:lnTo>
                  <a:lnTo>
                    <a:pt x="100278" y="81219"/>
                  </a:lnTo>
                  <a:lnTo>
                    <a:pt x="100278" y="75285"/>
                  </a:lnTo>
                  <a:close/>
                  <a:moveTo>
                    <a:pt x="112461" y="75285"/>
                  </a:moveTo>
                  <a:lnTo>
                    <a:pt x="112461" y="81219"/>
                  </a:lnTo>
                  <a:lnTo>
                    <a:pt x="106527" y="81219"/>
                  </a:lnTo>
                  <a:lnTo>
                    <a:pt x="106527" y="75285"/>
                  </a:lnTo>
                  <a:close/>
                  <a:moveTo>
                    <a:pt x="118710" y="75285"/>
                  </a:moveTo>
                  <a:lnTo>
                    <a:pt x="118710" y="81219"/>
                  </a:lnTo>
                  <a:lnTo>
                    <a:pt x="112774" y="81219"/>
                  </a:lnTo>
                  <a:lnTo>
                    <a:pt x="112774" y="75285"/>
                  </a:lnTo>
                  <a:close/>
                  <a:moveTo>
                    <a:pt x="124957" y="75285"/>
                  </a:moveTo>
                  <a:lnTo>
                    <a:pt x="124957" y="81219"/>
                  </a:lnTo>
                  <a:lnTo>
                    <a:pt x="119021" y="81219"/>
                  </a:lnTo>
                  <a:lnTo>
                    <a:pt x="119021" y="75285"/>
                  </a:lnTo>
                  <a:close/>
                  <a:moveTo>
                    <a:pt x="131204" y="75285"/>
                  </a:moveTo>
                  <a:lnTo>
                    <a:pt x="131204" y="81219"/>
                  </a:lnTo>
                  <a:lnTo>
                    <a:pt x="125270" y="81219"/>
                  </a:lnTo>
                  <a:lnTo>
                    <a:pt x="125270" y="75285"/>
                  </a:lnTo>
                  <a:close/>
                  <a:moveTo>
                    <a:pt x="137451" y="75285"/>
                  </a:moveTo>
                  <a:lnTo>
                    <a:pt x="137451" y="81219"/>
                  </a:lnTo>
                  <a:lnTo>
                    <a:pt x="131517" y="81219"/>
                  </a:lnTo>
                  <a:lnTo>
                    <a:pt x="131517" y="75285"/>
                  </a:lnTo>
                  <a:close/>
                  <a:moveTo>
                    <a:pt x="143702" y="75285"/>
                  </a:moveTo>
                  <a:lnTo>
                    <a:pt x="143702" y="81219"/>
                  </a:lnTo>
                  <a:lnTo>
                    <a:pt x="137766" y="81219"/>
                  </a:lnTo>
                  <a:lnTo>
                    <a:pt x="137766" y="75285"/>
                  </a:lnTo>
                  <a:close/>
                  <a:moveTo>
                    <a:pt x="149949" y="75285"/>
                  </a:moveTo>
                  <a:lnTo>
                    <a:pt x="149949" y="81219"/>
                  </a:lnTo>
                  <a:lnTo>
                    <a:pt x="144015" y="81219"/>
                  </a:lnTo>
                  <a:lnTo>
                    <a:pt x="144015" y="75285"/>
                  </a:lnTo>
                  <a:close/>
                  <a:moveTo>
                    <a:pt x="156196" y="75285"/>
                  </a:moveTo>
                  <a:lnTo>
                    <a:pt x="156196" y="81219"/>
                  </a:lnTo>
                  <a:lnTo>
                    <a:pt x="150262" y="81219"/>
                  </a:lnTo>
                  <a:lnTo>
                    <a:pt x="150262" y="75285"/>
                  </a:lnTo>
                  <a:close/>
                  <a:moveTo>
                    <a:pt x="162445" y="75285"/>
                  </a:moveTo>
                  <a:lnTo>
                    <a:pt x="162445" y="81219"/>
                  </a:lnTo>
                  <a:lnTo>
                    <a:pt x="156509" y="81219"/>
                  </a:lnTo>
                  <a:lnTo>
                    <a:pt x="156509" y="75285"/>
                  </a:lnTo>
                  <a:close/>
                  <a:moveTo>
                    <a:pt x="168692" y="75285"/>
                  </a:moveTo>
                  <a:lnTo>
                    <a:pt x="168692" y="81219"/>
                  </a:lnTo>
                  <a:lnTo>
                    <a:pt x="162756" y="81219"/>
                  </a:lnTo>
                  <a:lnTo>
                    <a:pt x="162756" y="75285"/>
                  </a:lnTo>
                  <a:close/>
                  <a:moveTo>
                    <a:pt x="174939" y="75285"/>
                  </a:moveTo>
                  <a:lnTo>
                    <a:pt x="174939" y="81219"/>
                  </a:lnTo>
                  <a:lnTo>
                    <a:pt x="169005" y="81219"/>
                  </a:lnTo>
                  <a:lnTo>
                    <a:pt x="169005" y="75285"/>
                  </a:lnTo>
                  <a:close/>
                  <a:moveTo>
                    <a:pt x="181186" y="75285"/>
                  </a:moveTo>
                  <a:lnTo>
                    <a:pt x="181186" y="81219"/>
                  </a:lnTo>
                  <a:lnTo>
                    <a:pt x="175252" y="81219"/>
                  </a:lnTo>
                  <a:lnTo>
                    <a:pt x="175252" y="75285"/>
                  </a:lnTo>
                  <a:close/>
                  <a:moveTo>
                    <a:pt x="187435" y="75285"/>
                  </a:moveTo>
                  <a:lnTo>
                    <a:pt x="187435" y="81219"/>
                  </a:lnTo>
                  <a:lnTo>
                    <a:pt x="181499" y="81219"/>
                  </a:lnTo>
                  <a:lnTo>
                    <a:pt x="181499" y="75285"/>
                  </a:lnTo>
                  <a:close/>
                  <a:moveTo>
                    <a:pt x="193684" y="75285"/>
                  </a:moveTo>
                  <a:lnTo>
                    <a:pt x="193684" y="81219"/>
                  </a:lnTo>
                  <a:lnTo>
                    <a:pt x="187749" y="81219"/>
                  </a:lnTo>
                  <a:lnTo>
                    <a:pt x="187749" y="75285"/>
                  </a:lnTo>
                  <a:close/>
                  <a:moveTo>
                    <a:pt x="199931" y="75285"/>
                  </a:moveTo>
                  <a:lnTo>
                    <a:pt x="199931" y="81219"/>
                  </a:lnTo>
                  <a:lnTo>
                    <a:pt x="193996" y="81219"/>
                  </a:lnTo>
                  <a:lnTo>
                    <a:pt x="193996" y="75285"/>
                  </a:lnTo>
                  <a:close/>
                  <a:moveTo>
                    <a:pt x="206180" y="75285"/>
                  </a:moveTo>
                  <a:lnTo>
                    <a:pt x="206180" y="81219"/>
                  </a:lnTo>
                  <a:lnTo>
                    <a:pt x="200244" y="81219"/>
                  </a:lnTo>
                  <a:lnTo>
                    <a:pt x="200244" y="75285"/>
                  </a:lnTo>
                  <a:close/>
                  <a:moveTo>
                    <a:pt x="212427" y="75285"/>
                  </a:moveTo>
                  <a:lnTo>
                    <a:pt x="212427" y="81219"/>
                  </a:lnTo>
                  <a:lnTo>
                    <a:pt x="206491" y="81219"/>
                  </a:lnTo>
                  <a:lnTo>
                    <a:pt x="206491" y="75285"/>
                  </a:lnTo>
                  <a:close/>
                  <a:moveTo>
                    <a:pt x="218674" y="75285"/>
                  </a:moveTo>
                  <a:lnTo>
                    <a:pt x="218674" y="81219"/>
                  </a:lnTo>
                  <a:lnTo>
                    <a:pt x="212739" y="81219"/>
                  </a:lnTo>
                  <a:lnTo>
                    <a:pt x="212739" y="75285"/>
                  </a:lnTo>
                  <a:close/>
                  <a:moveTo>
                    <a:pt x="224921" y="75285"/>
                  </a:moveTo>
                  <a:lnTo>
                    <a:pt x="224921" y="81219"/>
                  </a:lnTo>
                  <a:lnTo>
                    <a:pt x="218987" y="81219"/>
                  </a:lnTo>
                  <a:lnTo>
                    <a:pt x="218987" y="75285"/>
                  </a:lnTo>
                  <a:close/>
                  <a:moveTo>
                    <a:pt x="231170" y="75285"/>
                  </a:moveTo>
                  <a:lnTo>
                    <a:pt x="231170" y="81219"/>
                  </a:lnTo>
                  <a:lnTo>
                    <a:pt x="225234" y="81219"/>
                  </a:lnTo>
                  <a:lnTo>
                    <a:pt x="225234" y="75285"/>
                  </a:lnTo>
                  <a:close/>
                  <a:moveTo>
                    <a:pt x="237417" y="75285"/>
                  </a:moveTo>
                  <a:lnTo>
                    <a:pt x="237417" y="81219"/>
                  </a:lnTo>
                  <a:lnTo>
                    <a:pt x="231481" y="81219"/>
                  </a:lnTo>
                  <a:lnTo>
                    <a:pt x="231481" y="75285"/>
                  </a:lnTo>
                  <a:close/>
                  <a:moveTo>
                    <a:pt x="243664" y="75285"/>
                  </a:moveTo>
                  <a:lnTo>
                    <a:pt x="243664" y="81219"/>
                  </a:lnTo>
                  <a:lnTo>
                    <a:pt x="237729" y="81219"/>
                  </a:lnTo>
                  <a:lnTo>
                    <a:pt x="237729" y="75285"/>
                  </a:lnTo>
                  <a:close/>
                  <a:moveTo>
                    <a:pt x="249911" y="75285"/>
                  </a:moveTo>
                  <a:lnTo>
                    <a:pt x="249911" y="81219"/>
                  </a:lnTo>
                  <a:lnTo>
                    <a:pt x="243977" y="81219"/>
                  </a:lnTo>
                  <a:lnTo>
                    <a:pt x="243977" y="75285"/>
                  </a:lnTo>
                  <a:close/>
                  <a:moveTo>
                    <a:pt x="256161" y="75285"/>
                  </a:moveTo>
                  <a:lnTo>
                    <a:pt x="256161" y="81219"/>
                  </a:lnTo>
                  <a:lnTo>
                    <a:pt x="250225" y="81219"/>
                  </a:lnTo>
                  <a:lnTo>
                    <a:pt x="250225" y="75285"/>
                  </a:lnTo>
                  <a:close/>
                  <a:moveTo>
                    <a:pt x="262409" y="75285"/>
                  </a:moveTo>
                  <a:lnTo>
                    <a:pt x="262409" y="81219"/>
                  </a:lnTo>
                  <a:lnTo>
                    <a:pt x="256474" y="81219"/>
                  </a:lnTo>
                  <a:lnTo>
                    <a:pt x="256474" y="75285"/>
                  </a:lnTo>
                  <a:close/>
                  <a:moveTo>
                    <a:pt x="268656" y="75285"/>
                  </a:moveTo>
                  <a:lnTo>
                    <a:pt x="268656" y="81219"/>
                  </a:lnTo>
                  <a:lnTo>
                    <a:pt x="262721" y="81219"/>
                  </a:lnTo>
                  <a:lnTo>
                    <a:pt x="262721" y="75285"/>
                  </a:lnTo>
                  <a:close/>
                  <a:moveTo>
                    <a:pt x="274904" y="75285"/>
                  </a:moveTo>
                  <a:lnTo>
                    <a:pt x="274904" y="81219"/>
                  </a:lnTo>
                  <a:lnTo>
                    <a:pt x="268968" y="81219"/>
                  </a:lnTo>
                  <a:lnTo>
                    <a:pt x="268968" y="75285"/>
                  </a:lnTo>
                  <a:close/>
                  <a:moveTo>
                    <a:pt x="6251" y="81532"/>
                  </a:moveTo>
                  <a:lnTo>
                    <a:pt x="6251" y="87466"/>
                  </a:lnTo>
                  <a:lnTo>
                    <a:pt x="315" y="87466"/>
                  </a:lnTo>
                  <a:lnTo>
                    <a:pt x="315" y="81532"/>
                  </a:lnTo>
                  <a:close/>
                  <a:moveTo>
                    <a:pt x="12498" y="81532"/>
                  </a:moveTo>
                  <a:lnTo>
                    <a:pt x="12498" y="87466"/>
                  </a:lnTo>
                  <a:lnTo>
                    <a:pt x="6562" y="87466"/>
                  </a:lnTo>
                  <a:lnTo>
                    <a:pt x="6562" y="81532"/>
                  </a:lnTo>
                  <a:close/>
                  <a:moveTo>
                    <a:pt x="18745" y="81532"/>
                  </a:moveTo>
                  <a:lnTo>
                    <a:pt x="18745" y="87466"/>
                  </a:lnTo>
                  <a:lnTo>
                    <a:pt x="12810" y="87466"/>
                  </a:lnTo>
                  <a:lnTo>
                    <a:pt x="12810" y="81532"/>
                  </a:lnTo>
                  <a:close/>
                  <a:moveTo>
                    <a:pt x="24992" y="81532"/>
                  </a:moveTo>
                  <a:lnTo>
                    <a:pt x="24992" y="87466"/>
                  </a:lnTo>
                  <a:lnTo>
                    <a:pt x="19058" y="87466"/>
                  </a:lnTo>
                  <a:lnTo>
                    <a:pt x="19058" y="81532"/>
                  </a:lnTo>
                  <a:close/>
                  <a:moveTo>
                    <a:pt x="31242" y="81532"/>
                  </a:moveTo>
                  <a:lnTo>
                    <a:pt x="31242" y="87466"/>
                  </a:lnTo>
                  <a:lnTo>
                    <a:pt x="25305" y="87466"/>
                  </a:lnTo>
                  <a:lnTo>
                    <a:pt x="25305" y="81532"/>
                  </a:lnTo>
                  <a:close/>
                  <a:moveTo>
                    <a:pt x="37489" y="81532"/>
                  </a:moveTo>
                  <a:lnTo>
                    <a:pt x="37489" y="87466"/>
                  </a:lnTo>
                  <a:lnTo>
                    <a:pt x="31553" y="87466"/>
                  </a:lnTo>
                  <a:lnTo>
                    <a:pt x="31553" y="81532"/>
                  </a:lnTo>
                  <a:close/>
                  <a:moveTo>
                    <a:pt x="43737" y="81532"/>
                  </a:moveTo>
                  <a:lnTo>
                    <a:pt x="43737" y="87466"/>
                  </a:lnTo>
                  <a:lnTo>
                    <a:pt x="37802" y="87466"/>
                  </a:lnTo>
                  <a:lnTo>
                    <a:pt x="37802" y="81532"/>
                  </a:lnTo>
                  <a:close/>
                  <a:moveTo>
                    <a:pt x="49985" y="81532"/>
                  </a:moveTo>
                  <a:lnTo>
                    <a:pt x="49985" y="87466"/>
                  </a:lnTo>
                  <a:lnTo>
                    <a:pt x="44049" y="87466"/>
                  </a:lnTo>
                  <a:lnTo>
                    <a:pt x="44049" y="81532"/>
                  </a:lnTo>
                  <a:close/>
                  <a:moveTo>
                    <a:pt x="56232" y="81532"/>
                  </a:moveTo>
                  <a:lnTo>
                    <a:pt x="56232" y="87466"/>
                  </a:lnTo>
                  <a:lnTo>
                    <a:pt x="50296" y="87466"/>
                  </a:lnTo>
                  <a:lnTo>
                    <a:pt x="50296" y="81532"/>
                  </a:lnTo>
                  <a:close/>
                  <a:moveTo>
                    <a:pt x="62480" y="81532"/>
                  </a:moveTo>
                  <a:lnTo>
                    <a:pt x="62480" y="87466"/>
                  </a:lnTo>
                  <a:lnTo>
                    <a:pt x="56545" y="87466"/>
                  </a:lnTo>
                  <a:lnTo>
                    <a:pt x="56545" y="81532"/>
                  </a:lnTo>
                  <a:close/>
                  <a:moveTo>
                    <a:pt x="68727" y="81532"/>
                  </a:moveTo>
                  <a:lnTo>
                    <a:pt x="68727" y="87466"/>
                  </a:lnTo>
                  <a:lnTo>
                    <a:pt x="62792" y="87466"/>
                  </a:lnTo>
                  <a:lnTo>
                    <a:pt x="62792" y="81532"/>
                  </a:lnTo>
                  <a:close/>
                  <a:moveTo>
                    <a:pt x="74975" y="81532"/>
                  </a:moveTo>
                  <a:lnTo>
                    <a:pt x="74975" y="87466"/>
                  </a:lnTo>
                  <a:lnTo>
                    <a:pt x="69039" y="87466"/>
                  </a:lnTo>
                  <a:lnTo>
                    <a:pt x="69039" y="81532"/>
                  </a:lnTo>
                  <a:close/>
                  <a:moveTo>
                    <a:pt x="81223" y="81532"/>
                  </a:moveTo>
                  <a:lnTo>
                    <a:pt x="81223" y="87466"/>
                  </a:lnTo>
                  <a:lnTo>
                    <a:pt x="75286" y="87466"/>
                  </a:lnTo>
                  <a:lnTo>
                    <a:pt x="75286" y="81532"/>
                  </a:lnTo>
                  <a:close/>
                  <a:moveTo>
                    <a:pt x="87470" y="81532"/>
                  </a:moveTo>
                  <a:lnTo>
                    <a:pt x="87470" y="87466"/>
                  </a:lnTo>
                  <a:lnTo>
                    <a:pt x="81535" y="87466"/>
                  </a:lnTo>
                  <a:lnTo>
                    <a:pt x="81535" y="81532"/>
                  </a:lnTo>
                  <a:close/>
                  <a:moveTo>
                    <a:pt x="93718" y="81532"/>
                  </a:moveTo>
                  <a:lnTo>
                    <a:pt x="93718" y="87466"/>
                  </a:lnTo>
                  <a:lnTo>
                    <a:pt x="87784" y="87466"/>
                  </a:lnTo>
                  <a:lnTo>
                    <a:pt x="87784" y="81532"/>
                  </a:lnTo>
                  <a:close/>
                  <a:moveTo>
                    <a:pt x="99967" y="81532"/>
                  </a:moveTo>
                  <a:lnTo>
                    <a:pt x="99967" y="87466"/>
                  </a:lnTo>
                  <a:lnTo>
                    <a:pt x="94031" y="87466"/>
                  </a:lnTo>
                  <a:lnTo>
                    <a:pt x="94031" y="81532"/>
                  </a:lnTo>
                  <a:close/>
                  <a:moveTo>
                    <a:pt x="106214" y="81532"/>
                  </a:moveTo>
                  <a:lnTo>
                    <a:pt x="106214" y="87466"/>
                  </a:lnTo>
                  <a:lnTo>
                    <a:pt x="100278" y="87466"/>
                  </a:lnTo>
                  <a:lnTo>
                    <a:pt x="100278" y="81532"/>
                  </a:lnTo>
                  <a:close/>
                  <a:moveTo>
                    <a:pt x="112461" y="81532"/>
                  </a:moveTo>
                  <a:lnTo>
                    <a:pt x="112461" y="87466"/>
                  </a:lnTo>
                  <a:lnTo>
                    <a:pt x="106527" y="87466"/>
                  </a:lnTo>
                  <a:lnTo>
                    <a:pt x="106527" y="81532"/>
                  </a:lnTo>
                  <a:close/>
                  <a:moveTo>
                    <a:pt x="118710" y="81532"/>
                  </a:moveTo>
                  <a:lnTo>
                    <a:pt x="118710" y="87466"/>
                  </a:lnTo>
                  <a:lnTo>
                    <a:pt x="112774" y="87466"/>
                  </a:lnTo>
                  <a:lnTo>
                    <a:pt x="112774" y="81532"/>
                  </a:lnTo>
                  <a:close/>
                  <a:moveTo>
                    <a:pt x="124957" y="81532"/>
                  </a:moveTo>
                  <a:lnTo>
                    <a:pt x="124957" y="87466"/>
                  </a:lnTo>
                  <a:lnTo>
                    <a:pt x="119021" y="87466"/>
                  </a:lnTo>
                  <a:lnTo>
                    <a:pt x="119021" y="81532"/>
                  </a:lnTo>
                  <a:close/>
                  <a:moveTo>
                    <a:pt x="131204" y="81532"/>
                  </a:moveTo>
                  <a:lnTo>
                    <a:pt x="131204" y="87466"/>
                  </a:lnTo>
                  <a:lnTo>
                    <a:pt x="125270" y="87466"/>
                  </a:lnTo>
                  <a:lnTo>
                    <a:pt x="125270" y="81532"/>
                  </a:lnTo>
                  <a:close/>
                  <a:moveTo>
                    <a:pt x="137451" y="81532"/>
                  </a:moveTo>
                  <a:lnTo>
                    <a:pt x="137451" y="87466"/>
                  </a:lnTo>
                  <a:lnTo>
                    <a:pt x="131517" y="87466"/>
                  </a:lnTo>
                  <a:lnTo>
                    <a:pt x="131517" y="81532"/>
                  </a:lnTo>
                  <a:close/>
                  <a:moveTo>
                    <a:pt x="143702" y="81532"/>
                  </a:moveTo>
                  <a:lnTo>
                    <a:pt x="143702" y="87466"/>
                  </a:lnTo>
                  <a:lnTo>
                    <a:pt x="137766" y="87466"/>
                  </a:lnTo>
                  <a:lnTo>
                    <a:pt x="137766" y="81532"/>
                  </a:lnTo>
                  <a:close/>
                  <a:moveTo>
                    <a:pt x="149949" y="81532"/>
                  </a:moveTo>
                  <a:lnTo>
                    <a:pt x="149949" y="87466"/>
                  </a:lnTo>
                  <a:lnTo>
                    <a:pt x="144015" y="87466"/>
                  </a:lnTo>
                  <a:lnTo>
                    <a:pt x="144015" y="81532"/>
                  </a:lnTo>
                  <a:close/>
                  <a:moveTo>
                    <a:pt x="156196" y="81532"/>
                  </a:moveTo>
                  <a:lnTo>
                    <a:pt x="156196" y="87466"/>
                  </a:lnTo>
                  <a:lnTo>
                    <a:pt x="150262" y="87466"/>
                  </a:lnTo>
                  <a:lnTo>
                    <a:pt x="150262" y="81532"/>
                  </a:lnTo>
                  <a:close/>
                  <a:moveTo>
                    <a:pt x="162445" y="81532"/>
                  </a:moveTo>
                  <a:lnTo>
                    <a:pt x="162445" y="87466"/>
                  </a:lnTo>
                  <a:lnTo>
                    <a:pt x="156509" y="87466"/>
                  </a:lnTo>
                  <a:lnTo>
                    <a:pt x="156509" y="81532"/>
                  </a:lnTo>
                  <a:close/>
                  <a:moveTo>
                    <a:pt x="168692" y="81532"/>
                  </a:moveTo>
                  <a:lnTo>
                    <a:pt x="168692" y="87466"/>
                  </a:lnTo>
                  <a:lnTo>
                    <a:pt x="162756" y="87466"/>
                  </a:lnTo>
                  <a:lnTo>
                    <a:pt x="162756" y="81532"/>
                  </a:lnTo>
                  <a:close/>
                  <a:moveTo>
                    <a:pt x="174939" y="81532"/>
                  </a:moveTo>
                  <a:lnTo>
                    <a:pt x="174939" y="87466"/>
                  </a:lnTo>
                  <a:lnTo>
                    <a:pt x="169005" y="87466"/>
                  </a:lnTo>
                  <a:lnTo>
                    <a:pt x="169005" y="81532"/>
                  </a:lnTo>
                  <a:close/>
                  <a:moveTo>
                    <a:pt x="181186" y="81532"/>
                  </a:moveTo>
                  <a:lnTo>
                    <a:pt x="181186" y="87466"/>
                  </a:lnTo>
                  <a:lnTo>
                    <a:pt x="175252" y="87466"/>
                  </a:lnTo>
                  <a:lnTo>
                    <a:pt x="175252" y="81532"/>
                  </a:lnTo>
                  <a:close/>
                  <a:moveTo>
                    <a:pt x="187435" y="81532"/>
                  </a:moveTo>
                  <a:lnTo>
                    <a:pt x="187435" y="87466"/>
                  </a:lnTo>
                  <a:lnTo>
                    <a:pt x="181499" y="87466"/>
                  </a:lnTo>
                  <a:lnTo>
                    <a:pt x="181499" y="81532"/>
                  </a:lnTo>
                  <a:close/>
                  <a:moveTo>
                    <a:pt x="193684" y="81532"/>
                  </a:moveTo>
                  <a:lnTo>
                    <a:pt x="193684" y="87466"/>
                  </a:lnTo>
                  <a:lnTo>
                    <a:pt x="187749" y="87466"/>
                  </a:lnTo>
                  <a:lnTo>
                    <a:pt x="187749" y="81532"/>
                  </a:lnTo>
                  <a:close/>
                  <a:moveTo>
                    <a:pt x="199931" y="81532"/>
                  </a:moveTo>
                  <a:lnTo>
                    <a:pt x="199931" y="87466"/>
                  </a:lnTo>
                  <a:lnTo>
                    <a:pt x="193996" y="87466"/>
                  </a:lnTo>
                  <a:lnTo>
                    <a:pt x="193996" y="81532"/>
                  </a:lnTo>
                  <a:close/>
                  <a:moveTo>
                    <a:pt x="206180" y="81532"/>
                  </a:moveTo>
                  <a:lnTo>
                    <a:pt x="206180" y="87466"/>
                  </a:lnTo>
                  <a:lnTo>
                    <a:pt x="200244" y="87466"/>
                  </a:lnTo>
                  <a:lnTo>
                    <a:pt x="200244" y="81532"/>
                  </a:lnTo>
                  <a:close/>
                  <a:moveTo>
                    <a:pt x="212427" y="81532"/>
                  </a:moveTo>
                  <a:lnTo>
                    <a:pt x="212427" y="87466"/>
                  </a:lnTo>
                  <a:lnTo>
                    <a:pt x="206491" y="87466"/>
                  </a:lnTo>
                  <a:lnTo>
                    <a:pt x="206491" y="81532"/>
                  </a:lnTo>
                  <a:close/>
                  <a:moveTo>
                    <a:pt x="218674" y="81532"/>
                  </a:moveTo>
                  <a:lnTo>
                    <a:pt x="218674" y="87466"/>
                  </a:lnTo>
                  <a:lnTo>
                    <a:pt x="212739" y="87466"/>
                  </a:lnTo>
                  <a:lnTo>
                    <a:pt x="212739" y="81532"/>
                  </a:lnTo>
                  <a:close/>
                  <a:moveTo>
                    <a:pt x="224921" y="81532"/>
                  </a:moveTo>
                  <a:lnTo>
                    <a:pt x="224921" y="87466"/>
                  </a:lnTo>
                  <a:lnTo>
                    <a:pt x="218987" y="87466"/>
                  </a:lnTo>
                  <a:lnTo>
                    <a:pt x="218987" y="81532"/>
                  </a:lnTo>
                  <a:close/>
                  <a:moveTo>
                    <a:pt x="231170" y="81532"/>
                  </a:moveTo>
                  <a:lnTo>
                    <a:pt x="231170" y="87466"/>
                  </a:lnTo>
                  <a:lnTo>
                    <a:pt x="225234" y="87466"/>
                  </a:lnTo>
                  <a:lnTo>
                    <a:pt x="225234" y="81532"/>
                  </a:lnTo>
                  <a:close/>
                  <a:moveTo>
                    <a:pt x="237417" y="81532"/>
                  </a:moveTo>
                  <a:lnTo>
                    <a:pt x="237417" y="87466"/>
                  </a:lnTo>
                  <a:lnTo>
                    <a:pt x="231481" y="87466"/>
                  </a:lnTo>
                  <a:lnTo>
                    <a:pt x="231481" y="81532"/>
                  </a:lnTo>
                  <a:close/>
                  <a:moveTo>
                    <a:pt x="243664" y="81532"/>
                  </a:moveTo>
                  <a:lnTo>
                    <a:pt x="243664" y="87466"/>
                  </a:lnTo>
                  <a:lnTo>
                    <a:pt x="237729" y="87466"/>
                  </a:lnTo>
                  <a:lnTo>
                    <a:pt x="237729" y="81532"/>
                  </a:lnTo>
                  <a:close/>
                  <a:moveTo>
                    <a:pt x="249911" y="81532"/>
                  </a:moveTo>
                  <a:lnTo>
                    <a:pt x="249911" y="87466"/>
                  </a:lnTo>
                  <a:lnTo>
                    <a:pt x="243977" y="87466"/>
                  </a:lnTo>
                  <a:lnTo>
                    <a:pt x="243977" y="81532"/>
                  </a:lnTo>
                  <a:close/>
                  <a:moveTo>
                    <a:pt x="256161" y="81532"/>
                  </a:moveTo>
                  <a:lnTo>
                    <a:pt x="256161" y="87466"/>
                  </a:lnTo>
                  <a:lnTo>
                    <a:pt x="250225" y="87466"/>
                  </a:lnTo>
                  <a:lnTo>
                    <a:pt x="250225" y="81532"/>
                  </a:lnTo>
                  <a:close/>
                  <a:moveTo>
                    <a:pt x="262409" y="81532"/>
                  </a:moveTo>
                  <a:lnTo>
                    <a:pt x="262409" y="87466"/>
                  </a:lnTo>
                  <a:lnTo>
                    <a:pt x="256474" y="87466"/>
                  </a:lnTo>
                  <a:lnTo>
                    <a:pt x="256474" y="81532"/>
                  </a:lnTo>
                  <a:close/>
                  <a:moveTo>
                    <a:pt x="268656" y="81532"/>
                  </a:moveTo>
                  <a:lnTo>
                    <a:pt x="268656" y="87466"/>
                  </a:lnTo>
                  <a:lnTo>
                    <a:pt x="262721" y="87466"/>
                  </a:lnTo>
                  <a:lnTo>
                    <a:pt x="262721" y="81532"/>
                  </a:lnTo>
                  <a:close/>
                  <a:moveTo>
                    <a:pt x="274904" y="81532"/>
                  </a:moveTo>
                  <a:lnTo>
                    <a:pt x="274904" y="87466"/>
                  </a:lnTo>
                  <a:lnTo>
                    <a:pt x="268968" y="87466"/>
                  </a:lnTo>
                  <a:lnTo>
                    <a:pt x="268968" y="81532"/>
                  </a:lnTo>
                  <a:close/>
                  <a:moveTo>
                    <a:pt x="6251" y="87779"/>
                  </a:moveTo>
                  <a:lnTo>
                    <a:pt x="6251" y="93713"/>
                  </a:lnTo>
                  <a:lnTo>
                    <a:pt x="315" y="93713"/>
                  </a:lnTo>
                  <a:lnTo>
                    <a:pt x="315" y="87779"/>
                  </a:lnTo>
                  <a:close/>
                  <a:moveTo>
                    <a:pt x="12498" y="87779"/>
                  </a:moveTo>
                  <a:lnTo>
                    <a:pt x="12498" y="93713"/>
                  </a:lnTo>
                  <a:lnTo>
                    <a:pt x="6562" y="93713"/>
                  </a:lnTo>
                  <a:lnTo>
                    <a:pt x="6562" y="87779"/>
                  </a:lnTo>
                  <a:close/>
                  <a:moveTo>
                    <a:pt x="18745" y="87779"/>
                  </a:moveTo>
                  <a:lnTo>
                    <a:pt x="18745" y="93713"/>
                  </a:lnTo>
                  <a:lnTo>
                    <a:pt x="12810" y="93713"/>
                  </a:lnTo>
                  <a:lnTo>
                    <a:pt x="12810" y="87779"/>
                  </a:lnTo>
                  <a:close/>
                  <a:moveTo>
                    <a:pt x="24992" y="87779"/>
                  </a:moveTo>
                  <a:lnTo>
                    <a:pt x="24992" y="93713"/>
                  </a:lnTo>
                  <a:lnTo>
                    <a:pt x="19058" y="93713"/>
                  </a:lnTo>
                  <a:lnTo>
                    <a:pt x="19058" y="87779"/>
                  </a:lnTo>
                  <a:close/>
                  <a:moveTo>
                    <a:pt x="31242" y="87779"/>
                  </a:moveTo>
                  <a:lnTo>
                    <a:pt x="31242" y="93713"/>
                  </a:lnTo>
                  <a:lnTo>
                    <a:pt x="25305" y="93713"/>
                  </a:lnTo>
                  <a:lnTo>
                    <a:pt x="25305" y="87779"/>
                  </a:lnTo>
                  <a:close/>
                  <a:moveTo>
                    <a:pt x="37489" y="87779"/>
                  </a:moveTo>
                  <a:lnTo>
                    <a:pt x="37489" y="93713"/>
                  </a:lnTo>
                  <a:lnTo>
                    <a:pt x="31553" y="93713"/>
                  </a:lnTo>
                  <a:lnTo>
                    <a:pt x="31553" y="87779"/>
                  </a:lnTo>
                  <a:close/>
                  <a:moveTo>
                    <a:pt x="43737" y="87779"/>
                  </a:moveTo>
                  <a:lnTo>
                    <a:pt x="43737" y="93713"/>
                  </a:lnTo>
                  <a:lnTo>
                    <a:pt x="37802" y="93713"/>
                  </a:lnTo>
                  <a:lnTo>
                    <a:pt x="37802" y="87779"/>
                  </a:lnTo>
                  <a:close/>
                  <a:moveTo>
                    <a:pt x="49985" y="87779"/>
                  </a:moveTo>
                  <a:lnTo>
                    <a:pt x="49985" y="93713"/>
                  </a:lnTo>
                  <a:lnTo>
                    <a:pt x="44049" y="93713"/>
                  </a:lnTo>
                  <a:lnTo>
                    <a:pt x="44049" y="87779"/>
                  </a:lnTo>
                  <a:close/>
                  <a:moveTo>
                    <a:pt x="56232" y="87779"/>
                  </a:moveTo>
                  <a:lnTo>
                    <a:pt x="56232" y="93713"/>
                  </a:lnTo>
                  <a:lnTo>
                    <a:pt x="50296" y="93713"/>
                  </a:lnTo>
                  <a:lnTo>
                    <a:pt x="50296" y="87779"/>
                  </a:lnTo>
                  <a:close/>
                  <a:moveTo>
                    <a:pt x="62480" y="87779"/>
                  </a:moveTo>
                  <a:lnTo>
                    <a:pt x="62480" y="93713"/>
                  </a:lnTo>
                  <a:lnTo>
                    <a:pt x="56545" y="93713"/>
                  </a:lnTo>
                  <a:lnTo>
                    <a:pt x="56545" y="87779"/>
                  </a:lnTo>
                  <a:close/>
                  <a:moveTo>
                    <a:pt x="68727" y="87779"/>
                  </a:moveTo>
                  <a:lnTo>
                    <a:pt x="68727" y="93713"/>
                  </a:lnTo>
                  <a:lnTo>
                    <a:pt x="62792" y="93713"/>
                  </a:lnTo>
                  <a:lnTo>
                    <a:pt x="62792" y="87779"/>
                  </a:lnTo>
                  <a:close/>
                  <a:moveTo>
                    <a:pt x="74975" y="87779"/>
                  </a:moveTo>
                  <a:lnTo>
                    <a:pt x="74975" y="93713"/>
                  </a:lnTo>
                  <a:lnTo>
                    <a:pt x="69039" y="93713"/>
                  </a:lnTo>
                  <a:lnTo>
                    <a:pt x="69039" y="87779"/>
                  </a:lnTo>
                  <a:close/>
                  <a:moveTo>
                    <a:pt x="81223" y="87779"/>
                  </a:moveTo>
                  <a:lnTo>
                    <a:pt x="81223" y="93713"/>
                  </a:lnTo>
                  <a:lnTo>
                    <a:pt x="75286" y="93713"/>
                  </a:lnTo>
                  <a:lnTo>
                    <a:pt x="75286" y="87779"/>
                  </a:lnTo>
                  <a:close/>
                  <a:moveTo>
                    <a:pt x="87470" y="87779"/>
                  </a:moveTo>
                  <a:lnTo>
                    <a:pt x="87470" y="93713"/>
                  </a:lnTo>
                  <a:lnTo>
                    <a:pt x="81535" y="93713"/>
                  </a:lnTo>
                  <a:lnTo>
                    <a:pt x="81535" y="87779"/>
                  </a:lnTo>
                  <a:close/>
                  <a:moveTo>
                    <a:pt x="93718" y="87779"/>
                  </a:moveTo>
                  <a:lnTo>
                    <a:pt x="93718" y="93713"/>
                  </a:lnTo>
                  <a:lnTo>
                    <a:pt x="87784" y="93713"/>
                  </a:lnTo>
                  <a:lnTo>
                    <a:pt x="87784" y="87779"/>
                  </a:lnTo>
                  <a:close/>
                  <a:moveTo>
                    <a:pt x="162445" y="87779"/>
                  </a:moveTo>
                  <a:lnTo>
                    <a:pt x="162445" y="93713"/>
                  </a:lnTo>
                  <a:lnTo>
                    <a:pt x="156509" y="93713"/>
                  </a:lnTo>
                  <a:lnTo>
                    <a:pt x="156509" y="87779"/>
                  </a:lnTo>
                  <a:close/>
                  <a:moveTo>
                    <a:pt x="168692" y="87779"/>
                  </a:moveTo>
                  <a:lnTo>
                    <a:pt x="168692" y="93713"/>
                  </a:lnTo>
                  <a:lnTo>
                    <a:pt x="162756" y="93713"/>
                  </a:lnTo>
                  <a:lnTo>
                    <a:pt x="162756" y="87779"/>
                  </a:lnTo>
                  <a:close/>
                  <a:moveTo>
                    <a:pt x="174939" y="87779"/>
                  </a:moveTo>
                  <a:lnTo>
                    <a:pt x="174939" y="93713"/>
                  </a:lnTo>
                  <a:lnTo>
                    <a:pt x="169005" y="93713"/>
                  </a:lnTo>
                  <a:lnTo>
                    <a:pt x="169005" y="87779"/>
                  </a:lnTo>
                  <a:close/>
                  <a:moveTo>
                    <a:pt x="181186" y="87779"/>
                  </a:moveTo>
                  <a:lnTo>
                    <a:pt x="181186" y="93713"/>
                  </a:lnTo>
                  <a:lnTo>
                    <a:pt x="175252" y="93713"/>
                  </a:lnTo>
                  <a:lnTo>
                    <a:pt x="175252" y="87779"/>
                  </a:lnTo>
                  <a:close/>
                  <a:moveTo>
                    <a:pt x="187435" y="87779"/>
                  </a:moveTo>
                  <a:lnTo>
                    <a:pt x="187435" y="93713"/>
                  </a:lnTo>
                  <a:lnTo>
                    <a:pt x="181499" y="93713"/>
                  </a:lnTo>
                  <a:lnTo>
                    <a:pt x="181499" y="87779"/>
                  </a:lnTo>
                  <a:close/>
                  <a:moveTo>
                    <a:pt x="193684" y="87779"/>
                  </a:moveTo>
                  <a:lnTo>
                    <a:pt x="193684" y="93713"/>
                  </a:lnTo>
                  <a:lnTo>
                    <a:pt x="187749" y="93713"/>
                  </a:lnTo>
                  <a:lnTo>
                    <a:pt x="187749" y="87779"/>
                  </a:lnTo>
                  <a:close/>
                  <a:moveTo>
                    <a:pt x="199931" y="87779"/>
                  </a:moveTo>
                  <a:lnTo>
                    <a:pt x="199931" y="93713"/>
                  </a:lnTo>
                  <a:lnTo>
                    <a:pt x="193996" y="93713"/>
                  </a:lnTo>
                  <a:lnTo>
                    <a:pt x="193996" y="87779"/>
                  </a:lnTo>
                  <a:close/>
                  <a:moveTo>
                    <a:pt x="206180" y="87779"/>
                  </a:moveTo>
                  <a:lnTo>
                    <a:pt x="206180" y="93713"/>
                  </a:lnTo>
                  <a:lnTo>
                    <a:pt x="200244" y="93713"/>
                  </a:lnTo>
                  <a:lnTo>
                    <a:pt x="200244" y="87779"/>
                  </a:lnTo>
                  <a:close/>
                  <a:moveTo>
                    <a:pt x="212427" y="87779"/>
                  </a:moveTo>
                  <a:lnTo>
                    <a:pt x="212427" y="93713"/>
                  </a:lnTo>
                  <a:lnTo>
                    <a:pt x="206491" y="93713"/>
                  </a:lnTo>
                  <a:lnTo>
                    <a:pt x="206491" y="87779"/>
                  </a:lnTo>
                  <a:close/>
                  <a:moveTo>
                    <a:pt x="99967" y="87781"/>
                  </a:moveTo>
                  <a:lnTo>
                    <a:pt x="99967" y="93717"/>
                  </a:lnTo>
                  <a:lnTo>
                    <a:pt x="94031" y="93717"/>
                  </a:lnTo>
                  <a:lnTo>
                    <a:pt x="94031" y="87781"/>
                  </a:lnTo>
                  <a:close/>
                  <a:moveTo>
                    <a:pt x="106214" y="87781"/>
                  </a:moveTo>
                  <a:lnTo>
                    <a:pt x="106214" y="93717"/>
                  </a:lnTo>
                  <a:lnTo>
                    <a:pt x="100278" y="93717"/>
                  </a:lnTo>
                  <a:lnTo>
                    <a:pt x="100278" y="87781"/>
                  </a:lnTo>
                  <a:close/>
                  <a:moveTo>
                    <a:pt x="112461" y="87781"/>
                  </a:moveTo>
                  <a:lnTo>
                    <a:pt x="112461" y="93717"/>
                  </a:lnTo>
                  <a:lnTo>
                    <a:pt x="106527" y="93717"/>
                  </a:lnTo>
                  <a:lnTo>
                    <a:pt x="106527" y="87781"/>
                  </a:lnTo>
                  <a:close/>
                  <a:moveTo>
                    <a:pt x="118710" y="87781"/>
                  </a:moveTo>
                  <a:lnTo>
                    <a:pt x="118710" y="93717"/>
                  </a:lnTo>
                  <a:lnTo>
                    <a:pt x="112774" y="93717"/>
                  </a:lnTo>
                  <a:lnTo>
                    <a:pt x="112774" y="87781"/>
                  </a:lnTo>
                  <a:close/>
                  <a:moveTo>
                    <a:pt x="124957" y="87781"/>
                  </a:moveTo>
                  <a:lnTo>
                    <a:pt x="124957" y="93717"/>
                  </a:lnTo>
                  <a:lnTo>
                    <a:pt x="119021" y="93717"/>
                  </a:lnTo>
                  <a:lnTo>
                    <a:pt x="119021" y="87781"/>
                  </a:lnTo>
                  <a:close/>
                  <a:moveTo>
                    <a:pt x="131204" y="87781"/>
                  </a:moveTo>
                  <a:lnTo>
                    <a:pt x="131204" y="93717"/>
                  </a:lnTo>
                  <a:lnTo>
                    <a:pt x="125270" y="93717"/>
                  </a:lnTo>
                  <a:lnTo>
                    <a:pt x="125270" y="87781"/>
                  </a:lnTo>
                  <a:close/>
                  <a:moveTo>
                    <a:pt x="137451" y="87781"/>
                  </a:moveTo>
                  <a:lnTo>
                    <a:pt x="137451" y="93717"/>
                  </a:lnTo>
                  <a:lnTo>
                    <a:pt x="131517" y="93717"/>
                  </a:lnTo>
                  <a:lnTo>
                    <a:pt x="131517" y="87781"/>
                  </a:lnTo>
                  <a:close/>
                  <a:moveTo>
                    <a:pt x="143702" y="87781"/>
                  </a:moveTo>
                  <a:lnTo>
                    <a:pt x="143702" y="93717"/>
                  </a:lnTo>
                  <a:lnTo>
                    <a:pt x="137766" y="93717"/>
                  </a:lnTo>
                  <a:lnTo>
                    <a:pt x="137766" y="87781"/>
                  </a:lnTo>
                  <a:close/>
                  <a:moveTo>
                    <a:pt x="149949" y="87781"/>
                  </a:moveTo>
                  <a:lnTo>
                    <a:pt x="149949" y="93717"/>
                  </a:lnTo>
                  <a:lnTo>
                    <a:pt x="144015" y="93717"/>
                  </a:lnTo>
                  <a:lnTo>
                    <a:pt x="144015" y="87781"/>
                  </a:lnTo>
                  <a:close/>
                  <a:moveTo>
                    <a:pt x="156196" y="87781"/>
                  </a:moveTo>
                  <a:lnTo>
                    <a:pt x="156196" y="93717"/>
                  </a:lnTo>
                  <a:lnTo>
                    <a:pt x="150262" y="93717"/>
                  </a:lnTo>
                  <a:lnTo>
                    <a:pt x="150262" y="87781"/>
                  </a:lnTo>
                  <a:close/>
                  <a:moveTo>
                    <a:pt x="218674" y="87781"/>
                  </a:moveTo>
                  <a:lnTo>
                    <a:pt x="218674" y="93717"/>
                  </a:lnTo>
                  <a:lnTo>
                    <a:pt x="212739" y="93717"/>
                  </a:lnTo>
                  <a:lnTo>
                    <a:pt x="212739" y="87781"/>
                  </a:lnTo>
                  <a:close/>
                  <a:moveTo>
                    <a:pt x="224921" y="87781"/>
                  </a:moveTo>
                  <a:lnTo>
                    <a:pt x="224921" y="93717"/>
                  </a:lnTo>
                  <a:lnTo>
                    <a:pt x="218987" y="93717"/>
                  </a:lnTo>
                  <a:lnTo>
                    <a:pt x="218987" y="87781"/>
                  </a:lnTo>
                  <a:close/>
                  <a:moveTo>
                    <a:pt x="231170" y="87781"/>
                  </a:moveTo>
                  <a:lnTo>
                    <a:pt x="231170" y="93717"/>
                  </a:lnTo>
                  <a:lnTo>
                    <a:pt x="225234" y="93717"/>
                  </a:lnTo>
                  <a:lnTo>
                    <a:pt x="225234" y="87781"/>
                  </a:lnTo>
                  <a:close/>
                  <a:moveTo>
                    <a:pt x="237417" y="87781"/>
                  </a:moveTo>
                  <a:lnTo>
                    <a:pt x="237417" y="93717"/>
                  </a:lnTo>
                  <a:lnTo>
                    <a:pt x="231481" y="93717"/>
                  </a:lnTo>
                  <a:lnTo>
                    <a:pt x="231481" y="87781"/>
                  </a:lnTo>
                  <a:close/>
                  <a:moveTo>
                    <a:pt x="243664" y="87781"/>
                  </a:moveTo>
                  <a:lnTo>
                    <a:pt x="243664" y="93717"/>
                  </a:lnTo>
                  <a:lnTo>
                    <a:pt x="237729" y="93717"/>
                  </a:lnTo>
                  <a:lnTo>
                    <a:pt x="237729" y="87781"/>
                  </a:lnTo>
                  <a:close/>
                  <a:moveTo>
                    <a:pt x="249911" y="87781"/>
                  </a:moveTo>
                  <a:lnTo>
                    <a:pt x="249911" y="93717"/>
                  </a:lnTo>
                  <a:lnTo>
                    <a:pt x="243977" y="93717"/>
                  </a:lnTo>
                  <a:lnTo>
                    <a:pt x="243977" y="87781"/>
                  </a:lnTo>
                  <a:close/>
                  <a:moveTo>
                    <a:pt x="256161" y="87781"/>
                  </a:moveTo>
                  <a:lnTo>
                    <a:pt x="256161" y="93717"/>
                  </a:lnTo>
                  <a:lnTo>
                    <a:pt x="250225" y="93717"/>
                  </a:lnTo>
                  <a:lnTo>
                    <a:pt x="250225" y="87781"/>
                  </a:lnTo>
                  <a:close/>
                  <a:moveTo>
                    <a:pt x="262409" y="87781"/>
                  </a:moveTo>
                  <a:lnTo>
                    <a:pt x="262409" y="93717"/>
                  </a:lnTo>
                  <a:lnTo>
                    <a:pt x="256474" y="93717"/>
                  </a:lnTo>
                  <a:lnTo>
                    <a:pt x="256474" y="87781"/>
                  </a:lnTo>
                  <a:close/>
                  <a:moveTo>
                    <a:pt x="268656" y="87781"/>
                  </a:moveTo>
                  <a:lnTo>
                    <a:pt x="268656" y="93717"/>
                  </a:lnTo>
                  <a:lnTo>
                    <a:pt x="262721" y="93717"/>
                  </a:lnTo>
                  <a:lnTo>
                    <a:pt x="262721" y="87781"/>
                  </a:lnTo>
                  <a:close/>
                  <a:moveTo>
                    <a:pt x="274904" y="87781"/>
                  </a:moveTo>
                  <a:lnTo>
                    <a:pt x="274904" y="93717"/>
                  </a:lnTo>
                  <a:lnTo>
                    <a:pt x="268968" y="93717"/>
                  </a:lnTo>
                  <a:lnTo>
                    <a:pt x="268968" y="87781"/>
                  </a:lnTo>
                  <a:close/>
                  <a:moveTo>
                    <a:pt x="6251" y="94028"/>
                  </a:moveTo>
                  <a:lnTo>
                    <a:pt x="6251" y="99964"/>
                  </a:lnTo>
                  <a:lnTo>
                    <a:pt x="315" y="99964"/>
                  </a:lnTo>
                  <a:lnTo>
                    <a:pt x="315" y="94028"/>
                  </a:lnTo>
                  <a:close/>
                  <a:moveTo>
                    <a:pt x="12498" y="94028"/>
                  </a:moveTo>
                  <a:lnTo>
                    <a:pt x="12498" y="99964"/>
                  </a:lnTo>
                  <a:lnTo>
                    <a:pt x="6562" y="99964"/>
                  </a:lnTo>
                  <a:lnTo>
                    <a:pt x="6562" y="94028"/>
                  </a:lnTo>
                  <a:close/>
                  <a:moveTo>
                    <a:pt x="18745" y="94028"/>
                  </a:moveTo>
                  <a:lnTo>
                    <a:pt x="18745" y="99964"/>
                  </a:lnTo>
                  <a:lnTo>
                    <a:pt x="12810" y="99964"/>
                  </a:lnTo>
                  <a:lnTo>
                    <a:pt x="12810" y="94028"/>
                  </a:lnTo>
                  <a:close/>
                  <a:moveTo>
                    <a:pt x="24992" y="94028"/>
                  </a:moveTo>
                  <a:lnTo>
                    <a:pt x="24992" y="99964"/>
                  </a:lnTo>
                  <a:lnTo>
                    <a:pt x="19058" y="99964"/>
                  </a:lnTo>
                  <a:lnTo>
                    <a:pt x="19058" y="94028"/>
                  </a:lnTo>
                  <a:close/>
                  <a:moveTo>
                    <a:pt x="31242" y="94028"/>
                  </a:moveTo>
                  <a:lnTo>
                    <a:pt x="31242" y="99964"/>
                  </a:lnTo>
                  <a:lnTo>
                    <a:pt x="25305" y="99964"/>
                  </a:lnTo>
                  <a:lnTo>
                    <a:pt x="25305" y="94028"/>
                  </a:lnTo>
                  <a:close/>
                  <a:moveTo>
                    <a:pt x="37489" y="94028"/>
                  </a:moveTo>
                  <a:lnTo>
                    <a:pt x="37489" y="99964"/>
                  </a:lnTo>
                  <a:lnTo>
                    <a:pt x="31553" y="99964"/>
                  </a:lnTo>
                  <a:lnTo>
                    <a:pt x="31553" y="94028"/>
                  </a:lnTo>
                  <a:close/>
                  <a:moveTo>
                    <a:pt x="43737" y="94028"/>
                  </a:moveTo>
                  <a:lnTo>
                    <a:pt x="43737" y="99964"/>
                  </a:lnTo>
                  <a:lnTo>
                    <a:pt x="37802" y="99964"/>
                  </a:lnTo>
                  <a:lnTo>
                    <a:pt x="37802" y="94028"/>
                  </a:lnTo>
                  <a:close/>
                  <a:moveTo>
                    <a:pt x="49985" y="94028"/>
                  </a:moveTo>
                  <a:lnTo>
                    <a:pt x="49985" y="99964"/>
                  </a:lnTo>
                  <a:lnTo>
                    <a:pt x="44049" y="99964"/>
                  </a:lnTo>
                  <a:lnTo>
                    <a:pt x="44049" y="94028"/>
                  </a:lnTo>
                  <a:close/>
                  <a:moveTo>
                    <a:pt x="56232" y="94028"/>
                  </a:moveTo>
                  <a:lnTo>
                    <a:pt x="56232" y="99964"/>
                  </a:lnTo>
                  <a:lnTo>
                    <a:pt x="50296" y="99964"/>
                  </a:lnTo>
                  <a:lnTo>
                    <a:pt x="50296" y="94028"/>
                  </a:lnTo>
                  <a:close/>
                  <a:moveTo>
                    <a:pt x="62480" y="94028"/>
                  </a:moveTo>
                  <a:lnTo>
                    <a:pt x="62480" y="99964"/>
                  </a:lnTo>
                  <a:lnTo>
                    <a:pt x="56545" y="99964"/>
                  </a:lnTo>
                  <a:lnTo>
                    <a:pt x="56545" y="94028"/>
                  </a:lnTo>
                  <a:close/>
                  <a:moveTo>
                    <a:pt x="68727" y="94028"/>
                  </a:moveTo>
                  <a:lnTo>
                    <a:pt x="68727" y="99964"/>
                  </a:lnTo>
                  <a:lnTo>
                    <a:pt x="62792" y="99964"/>
                  </a:lnTo>
                  <a:lnTo>
                    <a:pt x="62792" y="94028"/>
                  </a:lnTo>
                  <a:close/>
                  <a:moveTo>
                    <a:pt x="74975" y="94028"/>
                  </a:moveTo>
                  <a:lnTo>
                    <a:pt x="74975" y="99964"/>
                  </a:lnTo>
                  <a:lnTo>
                    <a:pt x="69039" y="99964"/>
                  </a:lnTo>
                  <a:lnTo>
                    <a:pt x="69039" y="94028"/>
                  </a:lnTo>
                  <a:close/>
                  <a:moveTo>
                    <a:pt x="81223" y="94028"/>
                  </a:moveTo>
                  <a:lnTo>
                    <a:pt x="81223" y="99964"/>
                  </a:lnTo>
                  <a:lnTo>
                    <a:pt x="75286" y="99964"/>
                  </a:lnTo>
                  <a:lnTo>
                    <a:pt x="75286" y="94028"/>
                  </a:lnTo>
                  <a:close/>
                  <a:moveTo>
                    <a:pt x="87470" y="94028"/>
                  </a:moveTo>
                  <a:lnTo>
                    <a:pt x="87470" y="99964"/>
                  </a:lnTo>
                  <a:lnTo>
                    <a:pt x="81535" y="99964"/>
                  </a:lnTo>
                  <a:lnTo>
                    <a:pt x="81535" y="94028"/>
                  </a:lnTo>
                  <a:close/>
                  <a:moveTo>
                    <a:pt x="93718" y="94028"/>
                  </a:moveTo>
                  <a:lnTo>
                    <a:pt x="93718" y="99964"/>
                  </a:lnTo>
                  <a:lnTo>
                    <a:pt x="87784" y="99964"/>
                  </a:lnTo>
                  <a:lnTo>
                    <a:pt x="87784" y="94028"/>
                  </a:lnTo>
                  <a:close/>
                  <a:moveTo>
                    <a:pt x="99967" y="94028"/>
                  </a:moveTo>
                  <a:lnTo>
                    <a:pt x="99967" y="99964"/>
                  </a:lnTo>
                  <a:lnTo>
                    <a:pt x="94031" y="99964"/>
                  </a:lnTo>
                  <a:lnTo>
                    <a:pt x="94031" y="94028"/>
                  </a:lnTo>
                  <a:close/>
                  <a:moveTo>
                    <a:pt x="106214" y="94029"/>
                  </a:moveTo>
                  <a:lnTo>
                    <a:pt x="106214" y="99964"/>
                  </a:lnTo>
                  <a:lnTo>
                    <a:pt x="100278" y="99964"/>
                  </a:lnTo>
                  <a:lnTo>
                    <a:pt x="100278" y="94029"/>
                  </a:lnTo>
                  <a:close/>
                  <a:moveTo>
                    <a:pt x="112461" y="94029"/>
                  </a:moveTo>
                  <a:lnTo>
                    <a:pt x="112461" y="99964"/>
                  </a:lnTo>
                  <a:lnTo>
                    <a:pt x="106527" y="99964"/>
                  </a:lnTo>
                  <a:lnTo>
                    <a:pt x="106527" y="94029"/>
                  </a:lnTo>
                  <a:close/>
                  <a:moveTo>
                    <a:pt x="118710" y="94029"/>
                  </a:moveTo>
                  <a:lnTo>
                    <a:pt x="118710" y="99964"/>
                  </a:lnTo>
                  <a:lnTo>
                    <a:pt x="112774" y="99964"/>
                  </a:lnTo>
                  <a:lnTo>
                    <a:pt x="112774" y="94029"/>
                  </a:lnTo>
                  <a:close/>
                  <a:moveTo>
                    <a:pt x="124957" y="94029"/>
                  </a:moveTo>
                  <a:lnTo>
                    <a:pt x="124957" y="99964"/>
                  </a:lnTo>
                  <a:lnTo>
                    <a:pt x="119021" y="99964"/>
                  </a:lnTo>
                  <a:lnTo>
                    <a:pt x="119021" y="94029"/>
                  </a:lnTo>
                  <a:close/>
                  <a:moveTo>
                    <a:pt x="131204" y="94029"/>
                  </a:moveTo>
                  <a:lnTo>
                    <a:pt x="131204" y="99964"/>
                  </a:lnTo>
                  <a:lnTo>
                    <a:pt x="125270" y="99964"/>
                  </a:lnTo>
                  <a:lnTo>
                    <a:pt x="125270" y="94029"/>
                  </a:lnTo>
                  <a:close/>
                  <a:moveTo>
                    <a:pt x="137451" y="94029"/>
                  </a:moveTo>
                  <a:lnTo>
                    <a:pt x="137451" y="99964"/>
                  </a:lnTo>
                  <a:lnTo>
                    <a:pt x="131517" y="99964"/>
                  </a:lnTo>
                  <a:lnTo>
                    <a:pt x="131517" y="94029"/>
                  </a:lnTo>
                  <a:close/>
                  <a:moveTo>
                    <a:pt x="143702" y="94029"/>
                  </a:moveTo>
                  <a:lnTo>
                    <a:pt x="143702" y="99964"/>
                  </a:lnTo>
                  <a:lnTo>
                    <a:pt x="137766" y="99964"/>
                  </a:lnTo>
                  <a:lnTo>
                    <a:pt x="137766" y="94029"/>
                  </a:lnTo>
                  <a:close/>
                  <a:moveTo>
                    <a:pt x="149949" y="94029"/>
                  </a:moveTo>
                  <a:lnTo>
                    <a:pt x="149949" y="99964"/>
                  </a:lnTo>
                  <a:lnTo>
                    <a:pt x="144015" y="99964"/>
                  </a:lnTo>
                  <a:lnTo>
                    <a:pt x="144015" y="94029"/>
                  </a:lnTo>
                  <a:close/>
                  <a:moveTo>
                    <a:pt x="156196" y="94029"/>
                  </a:moveTo>
                  <a:lnTo>
                    <a:pt x="156196" y="99964"/>
                  </a:lnTo>
                  <a:lnTo>
                    <a:pt x="150262" y="99964"/>
                  </a:lnTo>
                  <a:lnTo>
                    <a:pt x="150262" y="94029"/>
                  </a:lnTo>
                  <a:close/>
                  <a:moveTo>
                    <a:pt x="162445" y="94028"/>
                  </a:moveTo>
                  <a:lnTo>
                    <a:pt x="162445" y="99964"/>
                  </a:lnTo>
                  <a:lnTo>
                    <a:pt x="156509" y="99964"/>
                  </a:lnTo>
                  <a:lnTo>
                    <a:pt x="156509" y="94028"/>
                  </a:lnTo>
                  <a:close/>
                  <a:moveTo>
                    <a:pt x="168692" y="94028"/>
                  </a:moveTo>
                  <a:lnTo>
                    <a:pt x="168692" y="99964"/>
                  </a:lnTo>
                  <a:lnTo>
                    <a:pt x="162756" y="99964"/>
                  </a:lnTo>
                  <a:lnTo>
                    <a:pt x="162756" y="94028"/>
                  </a:lnTo>
                  <a:close/>
                  <a:moveTo>
                    <a:pt x="174939" y="94028"/>
                  </a:moveTo>
                  <a:lnTo>
                    <a:pt x="174939" y="99964"/>
                  </a:lnTo>
                  <a:lnTo>
                    <a:pt x="169005" y="99964"/>
                  </a:lnTo>
                  <a:lnTo>
                    <a:pt x="169005" y="94028"/>
                  </a:lnTo>
                  <a:close/>
                  <a:moveTo>
                    <a:pt x="181186" y="94028"/>
                  </a:moveTo>
                  <a:lnTo>
                    <a:pt x="181186" y="99964"/>
                  </a:lnTo>
                  <a:lnTo>
                    <a:pt x="175252" y="99964"/>
                  </a:lnTo>
                  <a:lnTo>
                    <a:pt x="175252" y="94028"/>
                  </a:lnTo>
                  <a:close/>
                  <a:moveTo>
                    <a:pt x="187435" y="94028"/>
                  </a:moveTo>
                  <a:lnTo>
                    <a:pt x="187435" y="99964"/>
                  </a:lnTo>
                  <a:lnTo>
                    <a:pt x="181499" y="99964"/>
                  </a:lnTo>
                  <a:lnTo>
                    <a:pt x="181499" y="94028"/>
                  </a:lnTo>
                  <a:close/>
                  <a:moveTo>
                    <a:pt x="193684" y="94028"/>
                  </a:moveTo>
                  <a:lnTo>
                    <a:pt x="193684" y="99964"/>
                  </a:lnTo>
                  <a:lnTo>
                    <a:pt x="187749" y="99964"/>
                  </a:lnTo>
                  <a:lnTo>
                    <a:pt x="187749" y="94028"/>
                  </a:lnTo>
                  <a:close/>
                  <a:moveTo>
                    <a:pt x="199931" y="94028"/>
                  </a:moveTo>
                  <a:lnTo>
                    <a:pt x="199931" y="99964"/>
                  </a:lnTo>
                  <a:lnTo>
                    <a:pt x="193996" y="99964"/>
                  </a:lnTo>
                  <a:lnTo>
                    <a:pt x="193996" y="94028"/>
                  </a:lnTo>
                  <a:close/>
                  <a:moveTo>
                    <a:pt x="206180" y="94028"/>
                  </a:moveTo>
                  <a:lnTo>
                    <a:pt x="206180" y="99964"/>
                  </a:lnTo>
                  <a:lnTo>
                    <a:pt x="200244" y="99964"/>
                  </a:lnTo>
                  <a:lnTo>
                    <a:pt x="200244" y="94028"/>
                  </a:lnTo>
                  <a:close/>
                  <a:moveTo>
                    <a:pt x="212427" y="94028"/>
                  </a:moveTo>
                  <a:lnTo>
                    <a:pt x="212427" y="99964"/>
                  </a:lnTo>
                  <a:lnTo>
                    <a:pt x="206491" y="99964"/>
                  </a:lnTo>
                  <a:lnTo>
                    <a:pt x="206491" y="94028"/>
                  </a:lnTo>
                  <a:close/>
                  <a:moveTo>
                    <a:pt x="218674" y="94028"/>
                  </a:moveTo>
                  <a:lnTo>
                    <a:pt x="218674" y="99964"/>
                  </a:lnTo>
                  <a:lnTo>
                    <a:pt x="212739" y="99964"/>
                  </a:lnTo>
                  <a:lnTo>
                    <a:pt x="212739" y="94028"/>
                  </a:lnTo>
                  <a:close/>
                  <a:moveTo>
                    <a:pt x="224921" y="94029"/>
                  </a:moveTo>
                  <a:lnTo>
                    <a:pt x="224921" y="99964"/>
                  </a:lnTo>
                  <a:lnTo>
                    <a:pt x="218987" y="99964"/>
                  </a:lnTo>
                  <a:lnTo>
                    <a:pt x="218987" y="94029"/>
                  </a:lnTo>
                  <a:close/>
                  <a:moveTo>
                    <a:pt x="231170" y="94029"/>
                  </a:moveTo>
                  <a:lnTo>
                    <a:pt x="231170" y="99964"/>
                  </a:lnTo>
                  <a:lnTo>
                    <a:pt x="225234" y="99964"/>
                  </a:lnTo>
                  <a:lnTo>
                    <a:pt x="225234" y="94029"/>
                  </a:lnTo>
                  <a:close/>
                  <a:moveTo>
                    <a:pt x="237417" y="94029"/>
                  </a:moveTo>
                  <a:lnTo>
                    <a:pt x="237417" y="99964"/>
                  </a:lnTo>
                  <a:lnTo>
                    <a:pt x="231481" y="99964"/>
                  </a:lnTo>
                  <a:lnTo>
                    <a:pt x="231481" y="94029"/>
                  </a:lnTo>
                  <a:close/>
                  <a:moveTo>
                    <a:pt x="243664" y="94029"/>
                  </a:moveTo>
                  <a:lnTo>
                    <a:pt x="243664" y="99964"/>
                  </a:lnTo>
                  <a:lnTo>
                    <a:pt x="237729" y="99964"/>
                  </a:lnTo>
                  <a:lnTo>
                    <a:pt x="237729" y="94029"/>
                  </a:lnTo>
                  <a:close/>
                  <a:moveTo>
                    <a:pt x="249911" y="94029"/>
                  </a:moveTo>
                  <a:lnTo>
                    <a:pt x="249911" y="99964"/>
                  </a:lnTo>
                  <a:lnTo>
                    <a:pt x="243977" y="99964"/>
                  </a:lnTo>
                  <a:lnTo>
                    <a:pt x="243977" y="94029"/>
                  </a:lnTo>
                  <a:close/>
                  <a:moveTo>
                    <a:pt x="256161" y="94029"/>
                  </a:moveTo>
                  <a:lnTo>
                    <a:pt x="256161" y="99964"/>
                  </a:lnTo>
                  <a:lnTo>
                    <a:pt x="250225" y="99964"/>
                  </a:lnTo>
                  <a:lnTo>
                    <a:pt x="250225" y="94029"/>
                  </a:lnTo>
                  <a:close/>
                  <a:moveTo>
                    <a:pt x="262409" y="94029"/>
                  </a:moveTo>
                  <a:lnTo>
                    <a:pt x="262409" y="99964"/>
                  </a:lnTo>
                  <a:lnTo>
                    <a:pt x="256474" y="99964"/>
                  </a:lnTo>
                  <a:lnTo>
                    <a:pt x="256474" y="94029"/>
                  </a:lnTo>
                  <a:close/>
                  <a:moveTo>
                    <a:pt x="268656" y="94029"/>
                  </a:moveTo>
                  <a:lnTo>
                    <a:pt x="268656" y="99964"/>
                  </a:lnTo>
                  <a:lnTo>
                    <a:pt x="262721" y="99964"/>
                  </a:lnTo>
                  <a:lnTo>
                    <a:pt x="262721" y="94029"/>
                  </a:lnTo>
                  <a:close/>
                  <a:moveTo>
                    <a:pt x="274904" y="94029"/>
                  </a:moveTo>
                  <a:lnTo>
                    <a:pt x="274904" y="99964"/>
                  </a:lnTo>
                  <a:lnTo>
                    <a:pt x="268968" y="99964"/>
                  </a:lnTo>
                  <a:lnTo>
                    <a:pt x="268968" y="94029"/>
                  </a:lnTo>
                  <a:close/>
                  <a:moveTo>
                    <a:pt x="6251" y="100276"/>
                  </a:moveTo>
                  <a:lnTo>
                    <a:pt x="6251" y="106211"/>
                  </a:lnTo>
                  <a:lnTo>
                    <a:pt x="315" y="106211"/>
                  </a:lnTo>
                  <a:lnTo>
                    <a:pt x="315" y="100276"/>
                  </a:lnTo>
                  <a:close/>
                  <a:moveTo>
                    <a:pt x="12498" y="100276"/>
                  </a:moveTo>
                  <a:lnTo>
                    <a:pt x="12498" y="106211"/>
                  </a:lnTo>
                  <a:lnTo>
                    <a:pt x="6562" y="106211"/>
                  </a:lnTo>
                  <a:lnTo>
                    <a:pt x="6562" y="100276"/>
                  </a:lnTo>
                  <a:close/>
                  <a:moveTo>
                    <a:pt x="18745" y="100276"/>
                  </a:moveTo>
                  <a:lnTo>
                    <a:pt x="18745" y="106211"/>
                  </a:lnTo>
                  <a:lnTo>
                    <a:pt x="12810" y="106211"/>
                  </a:lnTo>
                  <a:lnTo>
                    <a:pt x="12810" y="100276"/>
                  </a:lnTo>
                  <a:close/>
                  <a:moveTo>
                    <a:pt x="24992" y="100276"/>
                  </a:moveTo>
                  <a:lnTo>
                    <a:pt x="24992" y="106211"/>
                  </a:lnTo>
                  <a:lnTo>
                    <a:pt x="19058" y="106211"/>
                  </a:lnTo>
                  <a:lnTo>
                    <a:pt x="19058" y="100276"/>
                  </a:lnTo>
                  <a:close/>
                  <a:moveTo>
                    <a:pt x="31242" y="100276"/>
                  </a:moveTo>
                  <a:lnTo>
                    <a:pt x="31242" y="106211"/>
                  </a:lnTo>
                  <a:lnTo>
                    <a:pt x="25305" y="106211"/>
                  </a:lnTo>
                  <a:lnTo>
                    <a:pt x="25305" y="100276"/>
                  </a:lnTo>
                  <a:close/>
                  <a:moveTo>
                    <a:pt x="37489" y="100276"/>
                  </a:moveTo>
                  <a:lnTo>
                    <a:pt x="37489" y="106211"/>
                  </a:lnTo>
                  <a:lnTo>
                    <a:pt x="31553" y="106211"/>
                  </a:lnTo>
                  <a:lnTo>
                    <a:pt x="31553" y="100276"/>
                  </a:lnTo>
                  <a:close/>
                  <a:moveTo>
                    <a:pt x="43737" y="100276"/>
                  </a:moveTo>
                  <a:lnTo>
                    <a:pt x="43737" y="106211"/>
                  </a:lnTo>
                  <a:lnTo>
                    <a:pt x="37802" y="106211"/>
                  </a:lnTo>
                  <a:lnTo>
                    <a:pt x="37802" y="100276"/>
                  </a:lnTo>
                  <a:close/>
                  <a:moveTo>
                    <a:pt x="49985" y="100276"/>
                  </a:moveTo>
                  <a:lnTo>
                    <a:pt x="49985" y="106211"/>
                  </a:lnTo>
                  <a:lnTo>
                    <a:pt x="44049" y="106211"/>
                  </a:lnTo>
                  <a:lnTo>
                    <a:pt x="44049" y="100276"/>
                  </a:lnTo>
                  <a:close/>
                  <a:moveTo>
                    <a:pt x="56232" y="100276"/>
                  </a:moveTo>
                  <a:lnTo>
                    <a:pt x="56232" y="106211"/>
                  </a:lnTo>
                  <a:lnTo>
                    <a:pt x="50296" y="106211"/>
                  </a:lnTo>
                  <a:lnTo>
                    <a:pt x="50296" y="100276"/>
                  </a:lnTo>
                  <a:close/>
                  <a:moveTo>
                    <a:pt x="62480" y="100276"/>
                  </a:moveTo>
                  <a:lnTo>
                    <a:pt x="62480" y="106211"/>
                  </a:lnTo>
                  <a:lnTo>
                    <a:pt x="56545" y="106211"/>
                  </a:lnTo>
                  <a:lnTo>
                    <a:pt x="56545" y="100276"/>
                  </a:lnTo>
                  <a:close/>
                  <a:moveTo>
                    <a:pt x="68727" y="100276"/>
                  </a:moveTo>
                  <a:lnTo>
                    <a:pt x="68727" y="106211"/>
                  </a:lnTo>
                  <a:lnTo>
                    <a:pt x="62792" y="106211"/>
                  </a:lnTo>
                  <a:lnTo>
                    <a:pt x="62792" y="100276"/>
                  </a:lnTo>
                  <a:close/>
                  <a:moveTo>
                    <a:pt x="74975" y="100276"/>
                  </a:moveTo>
                  <a:lnTo>
                    <a:pt x="74975" y="106211"/>
                  </a:lnTo>
                  <a:lnTo>
                    <a:pt x="69039" y="106211"/>
                  </a:lnTo>
                  <a:lnTo>
                    <a:pt x="69039" y="100276"/>
                  </a:lnTo>
                  <a:close/>
                  <a:moveTo>
                    <a:pt x="81223" y="100276"/>
                  </a:moveTo>
                  <a:lnTo>
                    <a:pt x="81223" y="106211"/>
                  </a:lnTo>
                  <a:lnTo>
                    <a:pt x="75286" y="106211"/>
                  </a:lnTo>
                  <a:lnTo>
                    <a:pt x="75286" y="100276"/>
                  </a:lnTo>
                  <a:close/>
                  <a:moveTo>
                    <a:pt x="87470" y="100276"/>
                  </a:moveTo>
                  <a:lnTo>
                    <a:pt x="87470" y="106211"/>
                  </a:lnTo>
                  <a:lnTo>
                    <a:pt x="81535" y="106211"/>
                  </a:lnTo>
                  <a:lnTo>
                    <a:pt x="81535" y="100276"/>
                  </a:lnTo>
                  <a:close/>
                  <a:moveTo>
                    <a:pt x="93718" y="100276"/>
                  </a:moveTo>
                  <a:lnTo>
                    <a:pt x="93718" y="106211"/>
                  </a:lnTo>
                  <a:lnTo>
                    <a:pt x="87784" y="106211"/>
                  </a:lnTo>
                  <a:lnTo>
                    <a:pt x="87784" y="100276"/>
                  </a:lnTo>
                  <a:close/>
                  <a:moveTo>
                    <a:pt x="99967" y="100276"/>
                  </a:moveTo>
                  <a:lnTo>
                    <a:pt x="99967" y="106211"/>
                  </a:lnTo>
                  <a:lnTo>
                    <a:pt x="94031" y="106211"/>
                  </a:lnTo>
                  <a:lnTo>
                    <a:pt x="94031" y="100276"/>
                  </a:lnTo>
                  <a:close/>
                  <a:moveTo>
                    <a:pt x="106214" y="100276"/>
                  </a:moveTo>
                  <a:lnTo>
                    <a:pt x="106214" y="106211"/>
                  </a:lnTo>
                  <a:lnTo>
                    <a:pt x="100278" y="106211"/>
                  </a:lnTo>
                  <a:lnTo>
                    <a:pt x="100278" y="100276"/>
                  </a:lnTo>
                  <a:close/>
                  <a:moveTo>
                    <a:pt x="112461" y="100276"/>
                  </a:moveTo>
                  <a:lnTo>
                    <a:pt x="112461" y="106211"/>
                  </a:lnTo>
                  <a:lnTo>
                    <a:pt x="106527" y="106211"/>
                  </a:lnTo>
                  <a:lnTo>
                    <a:pt x="106527" y="100276"/>
                  </a:lnTo>
                  <a:close/>
                  <a:moveTo>
                    <a:pt x="118710" y="100276"/>
                  </a:moveTo>
                  <a:lnTo>
                    <a:pt x="118710" y="106211"/>
                  </a:lnTo>
                  <a:lnTo>
                    <a:pt x="112774" y="106211"/>
                  </a:lnTo>
                  <a:lnTo>
                    <a:pt x="112774" y="100276"/>
                  </a:lnTo>
                  <a:close/>
                  <a:moveTo>
                    <a:pt x="124957" y="100276"/>
                  </a:moveTo>
                  <a:lnTo>
                    <a:pt x="124957" y="106211"/>
                  </a:lnTo>
                  <a:lnTo>
                    <a:pt x="119021" y="106211"/>
                  </a:lnTo>
                  <a:lnTo>
                    <a:pt x="119021" y="100276"/>
                  </a:lnTo>
                  <a:close/>
                  <a:moveTo>
                    <a:pt x="131204" y="100276"/>
                  </a:moveTo>
                  <a:lnTo>
                    <a:pt x="131204" y="106211"/>
                  </a:lnTo>
                  <a:lnTo>
                    <a:pt x="125270" y="106211"/>
                  </a:lnTo>
                  <a:lnTo>
                    <a:pt x="125270" y="100276"/>
                  </a:lnTo>
                  <a:close/>
                  <a:moveTo>
                    <a:pt x="137451" y="100276"/>
                  </a:moveTo>
                  <a:lnTo>
                    <a:pt x="137451" y="106211"/>
                  </a:lnTo>
                  <a:lnTo>
                    <a:pt x="131517" y="106211"/>
                  </a:lnTo>
                  <a:lnTo>
                    <a:pt x="131517" y="100276"/>
                  </a:lnTo>
                  <a:close/>
                  <a:moveTo>
                    <a:pt x="143702" y="100276"/>
                  </a:moveTo>
                  <a:lnTo>
                    <a:pt x="143702" y="106211"/>
                  </a:lnTo>
                  <a:lnTo>
                    <a:pt x="137766" y="106211"/>
                  </a:lnTo>
                  <a:lnTo>
                    <a:pt x="137766" y="100276"/>
                  </a:lnTo>
                  <a:close/>
                  <a:moveTo>
                    <a:pt x="149949" y="100276"/>
                  </a:moveTo>
                  <a:lnTo>
                    <a:pt x="149949" y="106211"/>
                  </a:lnTo>
                  <a:lnTo>
                    <a:pt x="144015" y="106211"/>
                  </a:lnTo>
                  <a:lnTo>
                    <a:pt x="144015" y="100276"/>
                  </a:lnTo>
                  <a:close/>
                  <a:moveTo>
                    <a:pt x="156196" y="100276"/>
                  </a:moveTo>
                  <a:lnTo>
                    <a:pt x="156196" y="106211"/>
                  </a:lnTo>
                  <a:lnTo>
                    <a:pt x="150262" y="106211"/>
                  </a:lnTo>
                  <a:lnTo>
                    <a:pt x="150262" y="100276"/>
                  </a:lnTo>
                  <a:close/>
                  <a:moveTo>
                    <a:pt x="162445" y="100276"/>
                  </a:moveTo>
                  <a:lnTo>
                    <a:pt x="162445" y="106211"/>
                  </a:lnTo>
                  <a:lnTo>
                    <a:pt x="156509" y="106211"/>
                  </a:lnTo>
                  <a:lnTo>
                    <a:pt x="156509" y="100276"/>
                  </a:lnTo>
                  <a:close/>
                  <a:moveTo>
                    <a:pt x="168692" y="100276"/>
                  </a:moveTo>
                  <a:lnTo>
                    <a:pt x="168692" y="106211"/>
                  </a:lnTo>
                  <a:lnTo>
                    <a:pt x="162756" y="106211"/>
                  </a:lnTo>
                  <a:lnTo>
                    <a:pt x="162756" y="100276"/>
                  </a:lnTo>
                  <a:close/>
                  <a:moveTo>
                    <a:pt x="174939" y="100276"/>
                  </a:moveTo>
                  <a:lnTo>
                    <a:pt x="174939" y="106211"/>
                  </a:lnTo>
                  <a:lnTo>
                    <a:pt x="169005" y="106211"/>
                  </a:lnTo>
                  <a:lnTo>
                    <a:pt x="169005" y="100276"/>
                  </a:lnTo>
                  <a:close/>
                  <a:moveTo>
                    <a:pt x="181186" y="100276"/>
                  </a:moveTo>
                  <a:lnTo>
                    <a:pt x="181186" y="106211"/>
                  </a:lnTo>
                  <a:lnTo>
                    <a:pt x="175252" y="106211"/>
                  </a:lnTo>
                  <a:lnTo>
                    <a:pt x="175252" y="100276"/>
                  </a:lnTo>
                  <a:close/>
                  <a:moveTo>
                    <a:pt x="187435" y="100276"/>
                  </a:moveTo>
                  <a:lnTo>
                    <a:pt x="187435" y="106211"/>
                  </a:lnTo>
                  <a:lnTo>
                    <a:pt x="181499" y="106211"/>
                  </a:lnTo>
                  <a:lnTo>
                    <a:pt x="181499" y="100276"/>
                  </a:lnTo>
                  <a:close/>
                  <a:moveTo>
                    <a:pt x="193684" y="100276"/>
                  </a:moveTo>
                  <a:lnTo>
                    <a:pt x="193684" y="106211"/>
                  </a:lnTo>
                  <a:lnTo>
                    <a:pt x="187749" y="106211"/>
                  </a:lnTo>
                  <a:lnTo>
                    <a:pt x="187749" y="100276"/>
                  </a:lnTo>
                  <a:close/>
                  <a:moveTo>
                    <a:pt x="199931" y="100276"/>
                  </a:moveTo>
                  <a:lnTo>
                    <a:pt x="199931" y="106211"/>
                  </a:lnTo>
                  <a:lnTo>
                    <a:pt x="193996" y="106211"/>
                  </a:lnTo>
                  <a:lnTo>
                    <a:pt x="193996" y="100276"/>
                  </a:lnTo>
                  <a:close/>
                  <a:moveTo>
                    <a:pt x="206180" y="100276"/>
                  </a:moveTo>
                  <a:lnTo>
                    <a:pt x="206180" y="106211"/>
                  </a:lnTo>
                  <a:lnTo>
                    <a:pt x="200244" y="106211"/>
                  </a:lnTo>
                  <a:lnTo>
                    <a:pt x="200244" y="100276"/>
                  </a:lnTo>
                  <a:close/>
                  <a:moveTo>
                    <a:pt x="212427" y="100276"/>
                  </a:moveTo>
                  <a:lnTo>
                    <a:pt x="212427" y="106211"/>
                  </a:lnTo>
                  <a:lnTo>
                    <a:pt x="206491" y="106211"/>
                  </a:lnTo>
                  <a:lnTo>
                    <a:pt x="206491" y="100276"/>
                  </a:lnTo>
                  <a:close/>
                  <a:moveTo>
                    <a:pt x="218674" y="100276"/>
                  </a:moveTo>
                  <a:lnTo>
                    <a:pt x="218674" y="106211"/>
                  </a:lnTo>
                  <a:lnTo>
                    <a:pt x="212739" y="106211"/>
                  </a:lnTo>
                  <a:lnTo>
                    <a:pt x="212739" y="100276"/>
                  </a:lnTo>
                  <a:close/>
                  <a:moveTo>
                    <a:pt x="224921" y="100276"/>
                  </a:moveTo>
                  <a:lnTo>
                    <a:pt x="224921" y="106211"/>
                  </a:lnTo>
                  <a:lnTo>
                    <a:pt x="218987" y="106211"/>
                  </a:lnTo>
                  <a:lnTo>
                    <a:pt x="218987" y="100276"/>
                  </a:lnTo>
                  <a:close/>
                  <a:moveTo>
                    <a:pt x="231170" y="100276"/>
                  </a:moveTo>
                  <a:lnTo>
                    <a:pt x="231170" y="106211"/>
                  </a:lnTo>
                  <a:lnTo>
                    <a:pt x="225234" y="106211"/>
                  </a:lnTo>
                  <a:lnTo>
                    <a:pt x="225234" y="100276"/>
                  </a:lnTo>
                  <a:close/>
                  <a:moveTo>
                    <a:pt x="237417" y="100276"/>
                  </a:moveTo>
                  <a:lnTo>
                    <a:pt x="237417" y="106211"/>
                  </a:lnTo>
                  <a:lnTo>
                    <a:pt x="231481" y="106211"/>
                  </a:lnTo>
                  <a:lnTo>
                    <a:pt x="231481" y="100276"/>
                  </a:lnTo>
                  <a:close/>
                  <a:moveTo>
                    <a:pt x="243664" y="100276"/>
                  </a:moveTo>
                  <a:lnTo>
                    <a:pt x="243664" y="106211"/>
                  </a:lnTo>
                  <a:lnTo>
                    <a:pt x="237729" y="106211"/>
                  </a:lnTo>
                  <a:lnTo>
                    <a:pt x="237729" y="100276"/>
                  </a:lnTo>
                  <a:close/>
                  <a:moveTo>
                    <a:pt x="249911" y="100276"/>
                  </a:moveTo>
                  <a:lnTo>
                    <a:pt x="249911" y="106211"/>
                  </a:lnTo>
                  <a:lnTo>
                    <a:pt x="243977" y="106211"/>
                  </a:lnTo>
                  <a:lnTo>
                    <a:pt x="243977" y="100276"/>
                  </a:lnTo>
                  <a:close/>
                  <a:moveTo>
                    <a:pt x="256161" y="100276"/>
                  </a:moveTo>
                  <a:lnTo>
                    <a:pt x="256161" y="106211"/>
                  </a:lnTo>
                  <a:lnTo>
                    <a:pt x="250225" y="106211"/>
                  </a:lnTo>
                  <a:lnTo>
                    <a:pt x="250225" y="100276"/>
                  </a:lnTo>
                  <a:close/>
                  <a:moveTo>
                    <a:pt x="262409" y="100276"/>
                  </a:moveTo>
                  <a:lnTo>
                    <a:pt x="262409" y="106211"/>
                  </a:lnTo>
                  <a:lnTo>
                    <a:pt x="256474" y="106211"/>
                  </a:lnTo>
                  <a:lnTo>
                    <a:pt x="256474" y="100276"/>
                  </a:lnTo>
                  <a:close/>
                  <a:moveTo>
                    <a:pt x="268656" y="100276"/>
                  </a:moveTo>
                  <a:lnTo>
                    <a:pt x="268656" y="106211"/>
                  </a:lnTo>
                  <a:lnTo>
                    <a:pt x="262721" y="106211"/>
                  </a:lnTo>
                  <a:lnTo>
                    <a:pt x="262721" y="100276"/>
                  </a:lnTo>
                  <a:close/>
                  <a:moveTo>
                    <a:pt x="274904" y="100276"/>
                  </a:moveTo>
                  <a:lnTo>
                    <a:pt x="274904" y="106211"/>
                  </a:lnTo>
                  <a:lnTo>
                    <a:pt x="268968" y="106211"/>
                  </a:lnTo>
                  <a:lnTo>
                    <a:pt x="268968" y="100276"/>
                  </a:lnTo>
                  <a:close/>
                  <a:moveTo>
                    <a:pt x="6251" y="106523"/>
                  </a:moveTo>
                  <a:lnTo>
                    <a:pt x="6251" y="112460"/>
                  </a:lnTo>
                  <a:lnTo>
                    <a:pt x="315" y="112460"/>
                  </a:lnTo>
                  <a:lnTo>
                    <a:pt x="315" y="106523"/>
                  </a:lnTo>
                  <a:close/>
                  <a:moveTo>
                    <a:pt x="12498" y="106523"/>
                  </a:moveTo>
                  <a:lnTo>
                    <a:pt x="12498" y="112460"/>
                  </a:lnTo>
                  <a:lnTo>
                    <a:pt x="6562" y="112460"/>
                  </a:lnTo>
                  <a:lnTo>
                    <a:pt x="6562" y="106523"/>
                  </a:lnTo>
                  <a:close/>
                  <a:moveTo>
                    <a:pt x="18745" y="106523"/>
                  </a:moveTo>
                  <a:lnTo>
                    <a:pt x="18745" y="112460"/>
                  </a:lnTo>
                  <a:lnTo>
                    <a:pt x="12810" y="112460"/>
                  </a:lnTo>
                  <a:lnTo>
                    <a:pt x="12810" y="106523"/>
                  </a:lnTo>
                  <a:close/>
                  <a:moveTo>
                    <a:pt x="24992" y="106523"/>
                  </a:moveTo>
                  <a:lnTo>
                    <a:pt x="24992" y="112460"/>
                  </a:lnTo>
                  <a:lnTo>
                    <a:pt x="19058" y="112460"/>
                  </a:lnTo>
                  <a:lnTo>
                    <a:pt x="19058" y="106523"/>
                  </a:lnTo>
                  <a:close/>
                  <a:moveTo>
                    <a:pt x="31242" y="106523"/>
                  </a:moveTo>
                  <a:lnTo>
                    <a:pt x="31242" y="112460"/>
                  </a:lnTo>
                  <a:lnTo>
                    <a:pt x="25305" y="112460"/>
                  </a:lnTo>
                  <a:lnTo>
                    <a:pt x="25305" y="106523"/>
                  </a:lnTo>
                  <a:close/>
                  <a:moveTo>
                    <a:pt x="37489" y="106523"/>
                  </a:moveTo>
                  <a:lnTo>
                    <a:pt x="37489" y="112460"/>
                  </a:lnTo>
                  <a:lnTo>
                    <a:pt x="31553" y="112460"/>
                  </a:lnTo>
                  <a:lnTo>
                    <a:pt x="31553" y="106523"/>
                  </a:lnTo>
                  <a:close/>
                  <a:moveTo>
                    <a:pt x="43737" y="106523"/>
                  </a:moveTo>
                  <a:lnTo>
                    <a:pt x="43737" y="112460"/>
                  </a:lnTo>
                  <a:lnTo>
                    <a:pt x="37802" y="112460"/>
                  </a:lnTo>
                  <a:lnTo>
                    <a:pt x="37802" y="106523"/>
                  </a:lnTo>
                  <a:close/>
                  <a:moveTo>
                    <a:pt x="49985" y="106523"/>
                  </a:moveTo>
                  <a:lnTo>
                    <a:pt x="49985" y="112460"/>
                  </a:lnTo>
                  <a:lnTo>
                    <a:pt x="44049" y="112460"/>
                  </a:lnTo>
                  <a:lnTo>
                    <a:pt x="44049" y="106523"/>
                  </a:lnTo>
                  <a:close/>
                  <a:moveTo>
                    <a:pt x="56232" y="106523"/>
                  </a:moveTo>
                  <a:lnTo>
                    <a:pt x="56232" y="112460"/>
                  </a:lnTo>
                  <a:lnTo>
                    <a:pt x="50296" y="112460"/>
                  </a:lnTo>
                  <a:lnTo>
                    <a:pt x="50296" y="106523"/>
                  </a:lnTo>
                  <a:close/>
                  <a:moveTo>
                    <a:pt x="62480" y="106523"/>
                  </a:moveTo>
                  <a:lnTo>
                    <a:pt x="62480" y="112460"/>
                  </a:lnTo>
                  <a:lnTo>
                    <a:pt x="56545" y="112460"/>
                  </a:lnTo>
                  <a:lnTo>
                    <a:pt x="56545" y="106523"/>
                  </a:lnTo>
                  <a:close/>
                  <a:moveTo>
                    <a:pt x="68727" y="106523"/>
                  </a:moveTo>
                  <a:lnTo>
                    <a:pt x="68727" y="112460"/>
                  </a:lnTo>
                  <a:lnTo>
                    <a:pt x="62792" y="112460"/>
                  </a:lnTo>
                  <a:lnTo>
                    <a:pt x="62792" y="106523"/>
                  </a:lnTo>
                  <a:close/>
                  <a:moveTo>
                    <a:pt x="74975" y="106523"/>
                  </a:moveTo>
                  <a:lnTo>
                    <a:pt x="74975" y="112460"/>
                  </a:lnTo>
                  <a:lnTo>
                    <a:pt x="69039" y="112460"/>
                  </a:lnTo>
                  <a:lnTo>
                    <a:pt x="69039" y="106523"/>
                  </a:lnTo>
                  <a:close/>
                  <a:moveTo>
                    <a:pt x="81223" y="106523"/>
                  </a:moveTo>
                  <a:lnTo>
                    <a:pt x="81223" y="112460"/>
                  </a:lnTo>
                  <a:lnTo>
                    <a:pt x="75286" y="112460"/>
                  </a:lnTo>
                  <a:lnTo>
                    <a:pt x="75286" y="106523"/>
                  </a:lnTo>
                  <a:close/>
                  <a:moveTo>
                    <a:pt x="87470" y="106523"/>
                  </a:moveTo>
                  <a:lnTo>
                    <a:pt x="87470" y="112460"/>
                  </a:lnTo>
                  <a:lnTo>
                    <a:pt x="81535" y="112460"/>
                  </a:lnTo>
                  <a:lnTo>
                    <a:pt x="81535" y="106523"/>
                  </a:lnTo>
                  <a:close/>
                  <a:moveTo>
                    <a:pt x="93718" y="106523"/>
                  </a:moveTo>
                  <a:lnTo>
                    <a:pt x="93718" y="112460"/>
                  </a:lnTo>
                  <a:lnTo>
                    <a:pt x="87784" y="112460"/>
                  </a:lnTo>
                  <a:lnTo>
                    <a:pt x="87784" y="106523"/>
                  </a:lnTo>
                  <a:close/>
                  <a:moveTo>
                    <a:pt x="99967" y="106523"/>
                  </a:moveTo>
                  <a:lnTo>
                    <a:pt x="99967" y="112460"/>
                  </a:lnTo>
                  <a:lnTo>
                    <a:pt x="94031" y="112460"/>
                  </a:lnTo>
                  <a:lnTo>
                    <a:pt x="94031" y="106523"/>
                  </a:lnTo>
                  <a:close/>
                  <a:moveTo>
                    <a:pt x="106214" y="106523"/>
                  </a:moveTo>
                  <a:lnTo>
                    <a:pt x="106214" y="112460"/>
                  </a:lnTo>
                  <a:lnTo>
                    <a:pt x="100278" y="112460"/>
                  </a:lnTo>
                  <a:lnTo>
                    <a:pt x="100278" y="106523"/>
                  </a:lnTo>
                  <a:close/>
                  <a:moveTo>
                    <a:pt x="112461" y="106523"/>
                  </a:moveTo>
                  <a:lnTo>
                    <a:pt x="112461" y="112460"/>
                  </a:lnTo>
                  <a:lnTo>
                    <a:pt x="106527" y="112460"/>
                  </a:lnTo>
                  <a:lnTo>
                    <a:pt x="106527" y="106523"/>
                  </a:lnTo>
                  <a:close/>
                  <a:moveTo>
                    <a:pt x="118710" y="106523"/>
                  </a:moveTo>
                  <a:lnTo>
                    <a:pt x="118710" y="112460"/>
                  </a:lnTo>
                  <a:lnTo>
                    <a:pt x="112774" y="112460"/>
                  </a:lnTo>
                  <a:lnTo>
                    <a:pt x="112774" y="106523"/>
                  </a:lnTo>
                  <a:close/>
                  <a:moveTo>
                    <a:pt x="124957" y="106523"/>
                  </a:moveTo>
                  <a:lnTo>
                    <a:pt x="124957" y="112460"/>
                  </a:lnTo>
                  <a:lnTo>
                    <a:pt x="119021" y="112460"/>
                  </a:lnTo>
                  <a:lnTo>
                    <a:pt x="119021" y="106523"/>
                  </a:lnTo>
                  <a:close/>
                  <a:moveTo>
                    <a:pt x="131204" y="106523"/>
                  </a:moveTo>
                  <a:lnTo>
                    <a:pt x="131204" y="112460"/>
                  </a:lnTo>
                  <a:lnTo>
                    <a:pt x="125270" y="112460"/>
                  </a:lnTo>
                  <a:lnTo>
                    <a:pt x="125270" y="106523"/>
                  </a:lnTo>
                  <a:close/>
                  <a:moveTo>
                    <a:pt x="137451" y="106523"/>
                  </a:moveTo>
                  <a:lnTo>
                    <a:pt x="137451" y="112460"/>
                  </a:lnTo>
                  <a:lnTo>
                    <a:pt x="131517" y="112460"/>
                  </a:lnTo>
                  <a:lnTo>
                    <a:pt x="131517" y="106523"/>
                  </a:lnTo>
                  <a:close/>
                  <a:moveTo>
                    <a:pt x="143702" y="106523"/>
                  </a:moveTo>
                  <a:lnTo>
                    <a:pt x="143702" y="112460"/>
                  </a:lnTo>
                  <a:lnTo>
                    <a:pt x="137766" y="112460"/>
                  </a:lnTo>
                  <a:lnTo>
                    <a:pt x="137766" y="106523"/>
                  </a:lnTo>
                  <a:close/>
                  <a:moveTo>
                    <a:pt x="149949" y="106523"/>
                  </a:moveTo>
                  <a:lnTo>
                    <a:pt x="149949" y="112460"/>
                  </a:lnTo>
                  <a:lnTo>
                    <a:pt x="144015" y="112460"/>
                  </a:lnTo>
                  <a:lnTo>
                    <a:pt x="144015" y="106523"/>
                  </a:lnTo>
                  <a:close/>
                  <a:moveTo>
                    <a:pt x="156196" y="106523"/>
                  </a:moveTo>
                  <a:lnTo>
                    <a:pt x="156196" y="112460"/>
                  </a:lnTo>
                  <a:lnTo>
                    <a:pt x="150262" y="112460"/>
                  </a:lnTo>
                  <a:lnTo>
                    <a:pt x="150262" y="106523"/>
                  </a:lnTo>
                  <a:close/>
                  <a:moveTo>
                    <a:pt x="162445" y="106523"/>
                  </a:moveTo>
                  <a:lnTo>
                    <a:pt x="162445" y="112460"/>
                  </a:lnTo>
                  <a:lnTo>
                    <a:pt x="156509" y="112460"/>
                  </a:lnTo>
                  <a:lnTo>
                    <a:pt x="156509" y="106523"/>
                  </a:lnTo>
                  <a:close/>
                  <a:moveTo>
                    <a:pt x="168692" y="106523"/>
                  </a:moveTo>
                  <a:lnTo>
                    <a:pt x="168692" y="112460"/>
                  </a:lnTo>
                  <a:lnTo>
                    <a:pt x="162756" y="112460"/>
                  </a:lnTo>
                  <a:lnTo>
                    <a:pt x="162756" y="106523"/>
                  </a:lnTo>
                  <a:close/>
                  <a:moveTo>
                    <a:pt x="174939" y="106523"/>
                  </a:moveTo>
                  <a:lnTo>
                    <a:pt x="174939" y="112460"/>
                  </a:lnTo>
                  <a:lnTo>
                    <a:pt x="169005" y="112460"/>
                  </a:lnTo>
                  <a:lnTo>
                    <a:pt x="169005" y="106523"/>
                  </a:lnTo>
                  <a:close/>
                  <a:moveTo>
                    <a:pt x="181186" y="106523"/>
                  </a:moveTo>
                  <a:lnTo>
                    <a:pt x="181186" y="112460"/>
                  </a:lnTo>
                  <a:lnTo>
                    <a:pt x="175252" y="112460"/>
                  </a:lnTo>
                  <a:lnTo>
                    <a:pt x="175252" y="106523"/>
                  </a:lnTo>
                  <a:close/>
                  <a:moveTo>
                    <a:pt x="187435" y="106523"/>
                  </a:moveTo>
                  <a:lnTo>
                    <a:pt x="187435" y="112460"/>
                  </a:lnTo>
                  <a:lnTo>
                    <a:pt x="181499" y="112460"/>
                  </a:lnTo>
                  <a:lnTo>
                    <a:pt x="181499" y="106523"/>
                  </a:lnTo>
                  <a:close/>
                  <a:moveTo>
                    <a:pt x="193684" y="106523"/>
                  </a:moveTo>
                  <a:lnTo>
                    <a:pt x="193684" y="112460"/>
                  </a:lnTo>
                  <a:lnTo>
                    <a:pt x="187749" y="112460"/>
                  </a:lnTo>
                  <a:lnTo>
                    <a:pt x="187749" y="106523"/>
                  </a:lnTo>
                  <a:close/>
                  <a:moveTo>
                    <a:pt x="199931" y="106523"/>
                  </a:moveTo>
                  <a:lnTo>
                    <a:pt x="199931" y="112460"/>
                  </a:lnTo>
                  <a:lnTo>
                    <a:pt x="193996" y="112460"/>
                  </a:lnTo>
                  <a:lnTo>
                    <a:pt x="193996" y="106523"/>
                  </a:lnTo>
                  <a:close/>
                  <a:moveTo>
                    <a:pt x="206180" y="106523"/>
                  </a:moveTo>
                  <a:lnTo>
                    <a:pt x="206180" y="112460"/>
                  </a:lnTo>
                  <a:lnTo>
                    <a:pt x="200244" y="112460"/>
                  </a:lnTo>
                  <a:lnTo>
                    <a:pt x="200244" y="106523"/>
                  </a:lnTo>
                  <a:close/>
                  <a:moveTo>
                    <a:pt x="212427" y="106523"/>
                  </a:moveTo>
                  <a:lnTo>
                    <a:pt x="212427" y="112460"/>
                  </a:lnTo>
                  <a:lnTo>
                    <a:pt x="206491" y="112460"/>
                  </a:lnTo>
                  <a:lnTo>
                    <a:pt x="206491" y="106523"/>
                  </a:lnTo>
                  <a:close/>
                  <a:moveTo>
                    <a:pt x="218674" y="106523"/>
                  </a:moveTo>
                  <a:lnTo>
                    <a:pt x="218674" y="112460"/>
                  </a:lnTo>
                  <a:lnTo>
                    <a:pt x="212739" y="112460"/>
                  </a:lnTo>
                  <a:lnTo>
                    <a:pt x="212739" y="106523"/>
                  </a:lnTo>
                  <a:close/>
                  <a:moveTo>
                    <a:pt x="224921" y="106523"/>
                  </a:moveTo>
                  <a:lnTo>
                    <a:pt x="224921" y="112460"/>
                  </a:lnTo>
                  <a:lnTo>
                    <a:pt x="218987" y="112460"/>
                  </a:lnTo>
                  <a:lnTo>
                    <a:pt x="218987" y="106523"/>
                  </a:lnTo>
                  <a:close/>
                  <a:moveTo>
                    <a:pt x="231170" y="106523"/>
                  </a:moveTo>
                  <a:lnTo>
                    <a:pt x="231170" y="112460"/>
                  </a:lnTo>
                  <a:lnTo>
                    <a:pt x="225234" y="112460"/>
                  </a:lnTo>
                  <a:lnTo>
                    <a:pt x="225234" y="106523"/>
                  </a:lnTo>
                  <a:close/>
                  <a:moveTo>
                    <a:pt x="237417" y="106523"/>
                  </a:moveTo>
                  <a:lnTo>
                    <a:pt x="237417" y="112460"/>
                  </a:lnTo>
                  <a:lnTo>
                    <a:pt x="231481" y="112460"/>
                  </a:lnTo>
                  <a:lnTo>
                    <a:pt x="231481" y="106523"/>
                  </a:lnTo>
                  <a:close/>
                  <a:moveTo>
                    <a:pt x="243664" y="106523"/>
                  </a:moveTo>
                  <a:lnTo>
                    <a:pt x="243664" y="112460"/>
                  </a:lnTo>
                  <a:lnTo>
                    <a:pt x="237729" y="112460"/>
                  </a:lnTo>
                  <a:lnTo>
                    <a:pt x="237729" y="106523"/>
                  </a:lnTo>
                  <a:close/>
                  <a:moveTo>
                    <a:pt x="249911" y="106523"/>
                  </a:moveTo>
                  <a:lnTo>
                    <a:pt x="249911" y="112460"/>
                  </a:lnTo>
                  <a:lnTo>
                    <a:pt x="243977" y="112460"/>
                  </a:lnTo>
                  <a:lnTo>
                    <a:pt x="243977" y="106523"/>
                  </a:lnTo>
                  <a:close/>
                  <a:moveTo>
                    <a:pt x="256161" y="106523"/>
                  </a:moveTo>
                  <a:lnTo>
                    <a:pt x="256161" y="112460"/>
                  </a:lnTo>
                  <a:lnTo>
                    <a:pt x="250225" y="112460"/>
                  </a:lnTo>
                  <a:lnTo>
                    <a:pt x="250225" y="106523"/>
                  </a:lnTo>
                  <a:close/>
                  <a:moveTo>
                    <a:pt x="262409" y="106523"/>
                  </a:moveTo>
                  <a:lnTo>
                    <a:pt x="262409" y="112460"/>
                  </a:lnTo>
                  <a:lnTo>
                    <a:pt x="256474" y="112460"/>
                  </a:lnTo>
                  <a:lnTo>
                    <a:pt x="256474" y="106523"/>
                  </a:lnTo>
                  <a:close/>
                  <a:moveTo>
                    <a:pt x="268656" y="106523"/>
                  </a:moveTo>
                  <a:lnTo>
                    <a:pt x="268656" y="112460"/>
                  </a:lnTo>
                  <a:lnTo>
                    <a:pt x="262721" y="112460"/>
                  </a:lnTo>
                  <a:lnTo>
                    <a:pt x="262721" y="106523"/>
                  </a:lnTo>
                  <a:close/>
                  <a:moveTo>
                    <a:pt x="274904" y="106523"/>
                  </a:moveTo>
                  <a:lnTo>
                    <a:pt x="274904" y="112460"/>
                  </a:lnTo>
                  <a:lnTo>
                    <a:pt x="268968" y="112460"/>
                  </a:lnTo>
                  <a:lnTo>
                    <a:pt x="268968" y="106523"/>
                  </a:lnTo>
                  <a:close/>
                  <a:moveTo>
                    <a:pt x="6251" y="112771"/>
                  </a:moveTo>
                  <a:lnTo>
                    <a:pt x="6251" y="118707"/>
                  </a:lnTo>
                  <a:lnTo>
                    <a:pt x="315" y="118707"/>
                  </a:lnTo>
                  <a:lnTo>
                    <a:pt x="315" y="112771"/>
                  </a:lnTo>
                  <a:close/>
                  <a:moveTo>
                    <a:pt x="12498" y="112771"/>
                  </a:moveTo>
                  <a:lnTo>
                    <a:pt x="12498" y="118707"/>
                  </a:lnTo>
                  <a:lnTo>
                    <a:pt x="6562" y="118707"/>
                  </a:lnTo>
                  <a:lnTo>
                    <a:pt x="6562" y="112771"/>
                  </a:lnTo>
                  <a:close/>
                  <a:moveTo>
                    <a:pt x="18745" y="112771"/>
                  </a:moveTo>
                  <a:lnTo>
                    <a:pt x="18745" y="118707"/>
                  </a:lnTo>
                  <a:lnTo>
                    <a:pt x="12810" y="118707"/>
                  </a:lnTo>
                  <a:lnTo>
                    <a:pt x="12810" y="112771"/>
                  </a:lnTo>
                  <a:close/>
                  <a:moveTo>
                    <a:pt x="24992" y="112771"/>
                  </a:moveTo>
                  <a:lnTo>
                    <a:pt x="24992" y="118707"/>
                  </a:lnTo>
                  <a:lnTo>
                    <a:pt x="19058" y="118707"/>
                  </a:lnTo>
                  <a:lnTo>
                    <a:pt x="19058" y="112771"/>
                  </a:lnTo>
                  <a:close/>
                  <a:moveTo>
                    <a:pt x="31242" y="112771"/>
                  </a:moveTo>
                  <a:lnTo>
                    <a:pt x="31242" y="118707"/>
                  </a:lnTo>
                  <a:lnTo>
                    <a:pt x="25305" y="118707"/>
                  </a:lnTo>
                  <a:lnTo>
                    <a:pt x="25305" y="112771"/>
                  </a:lnTo>
                  <a:close/>
                  <a:moveTo>
                    <a:pt x="37489" y="112771"/>
                  </a:moveTo>
                  <a:lnTo>
                    <a:pt x="37489" y="118707"/>
                  </a:lnTo>
                  <a:lnTo>
                    <a:pt x="31553" y="118707"/>
                  </a:lnTo>
                  <a:lnTo>
                    <a:pt x="31553" y="112771"/>
                  </a:lnTo>
                  <a:close/>
                  <a:moveTo>
                    <a:pt x="43737" y="112771"/>
                  </a:moveTo>
                  <a:lnTo>
                    <a:pt x="43737" y="118707"/>
                  </a:lnTo>
                  <a:lnTo>
                    <a:pt x="37802" y="118707"/>
                  </a:lnTo>
                  <a:lnTo>
                    <a:pt x="37802" y="112771"/>
                  </a:lnTo>
                  <a:close/>
                  <a:moveTo>
                    <a:pt x="49985" y="112771"/>
                  </a:moveTo>
                  <a:lnTo>
                    <a:pt x="49985" y="118707"/>
                  </a:lnTo>
                  <a:lnTo>
                    <a:pt x="44049" y="118707"/>
                  </a:lnTo>
                  <a:lnTo>
                    <a:pt x="44049" y="112771"/>
                  </a:lnTo>
                  <a:close/>
                  <a:moveTo>
                    <a:pt x="56232" y="112771"/>
                  </a:moveTo>
                  <a:lnTo>
                    <a:pt x="56232" y="118707"/>
                  </a:lnTo>
                  <a:lnTo>
                    <a:pt x="50296" y="118707"/>
                  </a:lnTo>
                  <a:lnTo>
                    <a:pt x="50296" y="112771"/>
                  </a:lnTo>
                  <a:close/>
                  <a:moveTo>
                    <a:pt x="62480" y="112771"/>
                  </a:moveTo>
                  <a:lnTo>
                    <a:pt x="62480" y="118707"/>
                  </a:lnTo>
                  <a:lnTo>
                    <a:pt x="56545" y="118707"/>
                  </a:lnTo>
                  <a:lnTo>
                    <a:pt x="56545" y="112771"/>
                  </a:lnTo>
                  <a:close/>
                  <a:moveTo>
                    <a:pt x="68727" y="112771"/>
                  </a:moveTo>
                  <a:lnTo>
                    <a:pt x="68727" y="118707"/>
                  </a:lnTo>
                  <a:lnTo>
                    <a:pt x="62792" y="118707"/>
                  </a:lnTo>
                  <a:lnTo>
                    <a:pt x="62792" y="112771"/>
                  </a:lnTo>
                  <a:close/>
                  <a:moveTo>
                    <a:pt x="74975" y="112771"/>
                  </a:moveTo>
                  <a:lnTo>
                    <a:pt x="74975" y="118707"/>
                  </a:lnTo>
                  <a:lnTo>
                    <a:pt x="69039" y="118707"/>
                  </a:lnTo>
                  <a:lnTo>
                    <a:pt x="69039" y="112771"/>
                  </a:lnTo>
                  <a:close/>
                  <a:moveTo>
                    <a:pt x="81223" y="112771"/>
                  </a:moveTo>
                  <a:lnTo>
                    <a:pt x="81223" y="118707"/>
                  </a:lnTo>
                  <a:lnTo>
                    <a:pt x="75286" y="118707"/>
                  </a:lnTo>
                  <a:lnTo>
                    <a:pt x="75286" y="112771"/>
                  </a:lnTo>
                  <a:close/>
                  <a:moveTo>
                    <a:pt x="87470" y="112771"/>
                  </a:moveTo>
                  <a:lnTo>
                    <a:pt x="87470" y="118707"/>
                  </a:lnTo>
                  <a:lnTo>
                    <a:pt x="81535" y="118707"/>
                  </a:lnTo>
                  <a:lnTo>
                    <a:pt x="81535" y="112771"/>
                  </a:lnTo>
                  <a:close/>
                  <a:moveTo>
                    <a:pt x="93718" y="112771"/>
                  </a:moveTo>
                  <a:lnTo>
                    <a:pt x="93718" y="118707"/>
                  </a:lnTo>
                  <a:lnTo>
                    <a:pt x="87784" y="118707"/>
                  </a:lnTo>
                  <a:lnTo>
                    <a:pt x="87784" y="112771"/>
                  </a:lnTo>
                  <a:close/>
                  <a:moveTo>
                    <a:pt x="99967" y="112771"/>
                  </a:moveTo>
                  <a:lnTo>
                    <a:pt x="99967" y="118707"/>
                  </a:lnTo>
                  <a:lnTo>
                    <a:pt x="94031" y="118707"/>
                  </a:lnTo>
                  <a:lnTo>
                    <a:pt x="94031" y="112771"/>
                  </a:lnTo>
                  <a:close/>
                  <a:moveTo>
                    <a:pt x="106214" y="112771"/>
                  </a:moveTo>
                  <a:lnTo>
                    <a:pt x="106214" y="118707"/>
                  </a:lnTo>
                  <a:lnTo>
                    <a:pt x="100278" y="118707"/>
                  </a:lnTo>
                  <a:lnTo>
                    <a:pt x="100278" y="112771"/>
                  </a:lnTo>
                  <a:close/>
                  <a:moveTo>
                    <a:pt x="112461" y="112771"/>
                  </a:moveTo>
                  <a:lnTo>
                    <a:pt x="112461" y="118707"/>
                  </a:lnTo>
                  <a:lnTo>
                    <a:pt x="106527" y="118707"/>
                  </a:lnTo>
                  <a:lnTo>
                    <a:pt x="106527" y="112771"/>
                  </a:lnTo>
                  <a:close/>
                  <a:moveTo>
                    <a:pt x="118710" y="112771"/>
                  </a:moveTo>
                  <a:lnTo>
                    <a:pt x="118710" y="118707"/>
                  </a:lnTo>
                  <a:lnTo>
                    <a:pt x="112774" y="118707"/>
                  </a:lnTo>
                  <a:lnTo>
                    <a:pt x="112774" y="112771"/>
                  </a:lnTo>
                  <a:close/>
                  <a:moveTo>
                    <a:pt x="124957" y="112771"/>
                  </a:moveTo>
                  <a:lnTo>
                    <a:pt x="124957" y="118707"/>
                  </a:lnTo>
                  <a:lnTo>
                    <a:pt x="119021" y="118707"/>
                  </a:lnTo>
                  <a:lnTo>
                    <a:pt x="119021" y="112771"/>
                  </a:lnTo>
                  <a:close/>
                  <a:moveTo>
                    <a:pt x="131204" y="112771"/>
                  </a:moveTo>
                  <a:lnTo>
                    <a:pt x="131204" y="118707"/>
                  </a:lnTo>
                  <a:lnTo>
                    <a:pt x="125270" y="118707"/>
                  </a:lnTo>
                  <a:lnTo>
                    <a:pt x="125270" y="112771"/>
                  </a:lnTo>
                  <a:close/>
                  <a:moveTo>
                    <a:pt x="137451" y="112771"/>
                  </a:moveTo>
                  <a:lnTo>
                    <a:pt x="137451" y="118707"/>
                  </a:lnTo>
                  <a:lnTo>
                    <a:pt x="131517" y="118707"/>
                  </a:lnTo>
                  <a:lnTo>
                    <a:pt x="131517" y="112771"/>
                  </a:lnTo>
                  <a:close/>
                  <a:moveTo>
                    <a:pt x="143702" y="112771"/>
                  </a:moveTo>
                  <a:lnTo>
                    <a:pt x="143702" y="118707"/>
                  </a:lnTo>
                  <a:lnTo>
                    <a:pt x="137766" y="118707"/>
                  </a:lnTo>
                  <a:lnTo>
                    <a:pt x="137766" y="112771"/>
                  </a:lnTo>
                  <a:close/>
                  <a:moveTo>
                    <a:pt x="149949" y="112771"/>
                  </a:moveTo>
                  <a:lnTo>
                    <a:pt x="149949" y="118707"/>
                  </a:lnTo>
                  <a:lnTo>
                    <a:pt x="144015" y="118707"/>
                  </a:lnTo>
                  <a:lnTo>
                    <a:pt x="144015" y="112771"/>
                  </a:lnTo>
                  <a:close/>
                  <a:moveTo>
                    <a:pt x="156196" y="112771"/>
                  </a:moveTo>
                  <a:lnTo>
                    <a:pt x="156196" y="118707"/>
                  </a:lnTo>
                  <a:lnTo>
                    <a:pt x="150262" y="118707"/>
                  </a:lnTo>
                  <a:lnTo>
                    <a:pt x="150262" y="112771"/>
                  </a:lnTo>
                  <a:close/>
                  <a:moveTo>
                    <a:pt x="162445" y="112771"/>
                  </a:moveTo>
                  <a:lnTo>
                    <a:pt x="162445" y="118707"/>
                  </a:lnTo>
                  <a:lnTo>
                    <a:pt x="156509" y="118707"/>
                  </a:lnTo>
                  <a:lnTo>
                    <a:pt x="156509" y="112771"/>
                  </a:lnTo>
                  <a:close/>
                  <a:moveTo>
                    <a:pt x="168692" y="112771"/>
                  </a:moveTo>
                  <a:lnTo>
                    <a:pt x="168692" y="118707"/>
                  </a:lnTo>
                  <a:lnTo>
                    <a:pt x="162756" y="118707"/>
                  </a:lnTo>
                  <a:lnTo>
                    <a:pt x="162756" y="112771"/>
                  </a:lnTo>
                  <a:close/>
                  <a:moveTo>
                    <a:pt x="174939" y="112771"/>
                  </a:moveTo>
                  <a:lnTo>
                    <a:pt x="174939" y="118707"/>
                  </a:lnTo>
                  <a:lnTo>
                    <a:pt x="169005" y="118707"/>
                  </a:lnTo>
                  <a:lnTo>
                    <a:pt x="169005" y="112771"/>
                  </a:lnTo>
                  <a:close/>
                  <a:moveTo>
                    <a:pt x="181186" y="112771"/>
                  </a:moveTo>
                  <a:lnTo>
                    <a:pt x="181186" y="118707"/>
                  </a:lnTo>
                  <a:lnTo>
                    <a:pt x="175252" y="118707"/>
                  </a:lnTo>
                  <a:lnTo>
                    <a:pt x="175252" y="112771"/>
                  </a:lnTo>
                  <a:close/>
                  <a:moveTo>
                    <a:pt x="187435" y="112771"/>
                  </a:moveTo>
                  <a:lnTo>
                    <a:pt x="187435" y="118707"/>
                  </a:lnTo>
                  <a:lnTo>
                    <a:pt x="181499" y="118707"/>
                  </a:lnTo>
                  <a:lnTo>
                    <a:pt x="181499" y="112771"/>
                  </a:lnTo>
                  <a:close/>
                  <a:moveTo>
                    <a:pt x="193684" y="112771"/>
                  </a:moveTo>
                  <a:lnTo>
                    <a:pt x="193684" y="118707"/>
                  </a:lnTo>
                  <a:lnTo>
                    <a:pt x="187749" y="118707"/>
                  </a:lnTo>
                  <a:lnTo>
                    <a:pt x="187749" y="112771"/>
                  </a:lnTo>
                  <a:close/>
                  <a:moveTo>
                    <a:pt x="199931" y="112771"/>
                  </a:moveTo>
                  <a:lnTo>
                    <a:pt x="199931" y="118707"/>
                  </a:lnTo>
                  <a:lnTo>
                    <a:pt x="193996" y="118707"/>
                  </a:lnTo>
                  <a:lnTo>
                    <a:pt x="193996" y="112771"/>
                  </a:lnTo>
                  <a:close/>
                  <a:moveTo>
                    <a:pt x="206180" y="112771"/>
                  </a:moveTo>
                  <a:lnTo>
                    <a:pt x="206180" y="118707"/>
                  </a:lnTo>
                  <a:lnTo>
                    <a:pt x="200244" y="118707"/>
                  </a:lnTo>
                  <a:lnTo>
                    <a:pt x="200244" y="112771"/>
                  </a:lnTo>
                  <a:close/>
                  <a:moveTo>
                    <a:pt x="212427" y="112771"/>
                  </a:moveTo>
                  <a:lnTo>
                    <a:pt x="212427" y="118707"/>
                  </a:lnTo>
                  <a:lnTo>
                    <a:pt x="206491" y="118707"/>
                  </a:lnTo>
                  <a:lnTo>
                    <a:pt x="206491" y="112771"/>
                  </a:lnTo>
                  <a:close/>
                  <a:moveTo>
                    <a:pt x="218674" y="112771"/>
                  </a:moveTo>
                  <a:lnTo>
                    <a:pt x="218674" y="118707"/>
                  </a:lnTo>
                  <a:lnTo>
                    <a:pt x="212739" y="118707"/>
                  </a:lnTo>
                  <a:lnTo>
                    <a:pt x="212739" y="112771"/>
                  </a:lnTo>
                  <a:close/>
                  <a:moveTo>
                    <a:pt x="224921" y="112771"/>
                  </a:moveTo>
                  <a:lnTo>
                    <a:pt x="224921" y="118707"/>
                  </a:lnTo>
                  <a:lnTo>
                    <a:pt x="218987" y="118707"/>
                  </a:lnTo>
                  <a:lnTo>
                    <a:pt x="218987" y="112771"/>
                  </a:lnTo>
                  <a:close/>
                  <a:moveTo>
                    <a:pt x="231170" y="112771"/>
                  </a:moveTo>
                  <a:lnTo>
                    <a:pt x="231170" y="118707"/>
                  </a:lnTo>
                  <a:lnTo>
                    <a:pt x="225234" y="118707"/>
                  </a:lnTo>
                  <a:lnTo>
                    <a:pt x="225234" y="112771"/>
                  </a:lnTo>
                  <a:close/>
                  <a:moveTo>
                    <a:pt x="237417" y="112771"/>
                  </a:moveTo>
                  <a:lnTo>
                    <a:pt x="237417" y="118707"/>
                  </a:lnTo>
                  <a:lnTo>
                    <a:pt x="231481" y="118707"/>
                  </a:lnTo>
                  <a:lnTo>
                    <a:pt x="231481" y="112771"/>
                  </a:lnTo>
                  <a:close/>
                  <a:moveTo>
                    <a:pt x="243664" y="112771"/>
                  </a:moveTo>
                  <a:lnTo>
                    <a:pt x="243664" y="118707"/>
                  </a:lnTo>
                  <a:lnTo>
                    <a:pt x="237729" y="118707"/>
                  </a:lnTo>
                  <a:lnTo>
                    <a:pt x="237729" y="112771"/>
                  </a:lnTo>
                  <a:close/>
                  <a:moveTo>
                    <a:pt x="249911" y="112771"/>
                  </a:moveTo>
                  <a:lnTo>
                    <a:pt x="249911" y="118707"/>
                  </a:lnTo>
                  <a:lnTo>
                    <a:pt x="243977" y="118707"/>
                  </a:lnTo>
                  <a:lnTo>
                    <a:pt x="243977" y="112771"/>
                  </a:lnTo>
                  <a:close/>
                  <a:moveTo>
                    <a:pt x="256161" y="112771"/>
                  </a:moveTo>
                  <a:lnTo>
                    <a:pt x="256161" y="118707"/>
                  </a:lnTo>
                  <a:lnTo>
                    <a:pt x="250225" y="118707"/>
                  </a:lnTo>
                  <a:lnTo>
                    <a:pt x="250225" y="112771"/>
                  </a:lnTo>
                  <a:close/>
                  <a:moveTo>
                    <a:pt x="262409" y="112771"/>
                  </a:moveTo>
                  <a:lnTo>
                    <a:pt x="262409" y="118707"/>
                  </a:lnTo>
                  <a:lnTo>
                    <a:pt x="256474" y="118707"/>
                  </a:lnTo>
                  <a:lnTo>
                    <a:pt x="256474" y="112771"/>
                  </a:lnTo>
                  <a:close/>
                  <a:moveTo>
                    <a:pt x="268656" y="112771"/>
                  </a:moveTo>
                  <a:lnTo>
                    <a:pt x="268656" y="118707"/>
                  </a:lnTo>
                  <a:lnTo>
                    <a:pt x="262721" y="118707"/>
                  </a:lnTo>
                  <a:lnTo>
                    <a:pt x="262721" y="112771"/>
                  </a:lnTo>
                  <a:close/>
                  <a:moveTo>
                    <a:pt x="274904" y="112771"/>
                  </a:moveTo>
                  <a:lnTo>
                    <a:pt x="274904" y="118707"/>
                  </a:lnTo>
                  <a:lnTo>
                    <a:pt x="268968" y="118707"/>
                  </a:lnTo>
                  <a:lnTo>
                    <a:pt x="268968" y="112771"/>
                  </a:lnTo>
                  <a:close/>
                  <a:moveTo>
                    <a:pt x="6251" y="119019"/>
                  </a:moveTo>
                  <a:lnTo>
                    <a:pt x="6251" y="124954"/>
                  </a:lnTo>
                  <a:lnTo>
                    <a:pt x="315" y="124954"/>
                  </a:lnTo>
                  <a:lnTo>
                    <a:pt x="315" y="119019"/>
                  </a:lnTo>
                  <a:close/>
                  <a:moveTo>
                    <a:pt x="12498" y="119019"/>
                  </a:moveTo>
                  <a:lnTo>
                    <a:pt x="12498" y="124954"/>
                  </a:lnTo>
                  <a:lnTo>
                    <a:pt x="6562" y="124954"/>
                  </a:lnTo>
                  <a:lnTo>
                    <a:pt x="6562" y="119019"/>
                  </a:lnTo>
                  <a:close/>
                  <a:moveTo>
                    <a:pt x="18745" y="119019"/>
                  </a:moveTo>
                  <a:lnTo>
                    <a:pt x="18745" y="124954"/>
                  </a:lnTo>
                  <a:lnTo>
                    <a:pt x="12810" y="124954"/>
                  </a:lnTo>
                  <a:lnTo>
                    <a:pt x="12810" y="119019"/>
                  </a:lnTo>
                  <a:close/>
                  <a:moveTo>
                    <a:pt x="24992" y="119019"/>
                  </a:moveTo>
                  <a:lnTo>
                    <a:pt x="24992" y="124954"/>
                  </a:lnTo>
                  <a:lnTo>
                    <a:pt x="19058" y="124954"/>
                  </a:lnTo>
                  <a:lnTo>
                    <a:pt x="19058" y="119019"/>
                  </a:lnTo>
                  <a:close/>
                  <a:moveTo>
                    <a:pt x="31242" y="119019"/>
                  </a:moveTo>
                  <a:lnTo>
                    <a:pt x="31242" y="124954"/>
                  </a:lnTo>
                  <a:lnTo>
                    <a:pt x="25305" y="124954"/>
                  </a:lnTo>
                  <a:lnTo>
                    <a:pt x="25305" y="119019"/>
                  </a:lnTo>
                  <a:close/>
                  <a:moveTo>
                    <a:pt x="37489" y="119019"/>
                  </a:moveTo>
                  <a:lnTo>
                    <a:pt x="37489" y="124954"/>
                  </a:lnTo>
                  <a:lnTo>
                    <a:pt x="31553" y="124954"/>
                  </a:lnTo>
                  <a:lnTo>
                    <a:pt x="31553" y="119019"/>
                  </a:lnTo>
                  <a:close/>
                  <a:moveTo>
                    <a:pt x="43737" y="119019"/>
                  </a:moveTo>
                  <a:lnTo>
                    <a:pt x="43737" y="124954"/>
                  </a:lnTo>
                  <a:lnTo>
                    <a:pt x="37802" y="124954"/>
                  </a:lnTo>
                  <a:lnTo>
                    <a:pt x="37802" y="119019"/>
                  </a:lnTo>
                  <a:close/>
                  <a:moveTo>
                    <a:pt x="49985" y="119019"/>
                  </a:moveTo>
                  <a:lnTo>
                    <a:pt x="49985" y="124954"/>
                  </a:lnTo>
                  <a:lnTo>
                    <a:pt x="44049" y="124954"/>
                  </a:lnTo>
                  <a:lnTo>
                    <a:pt x="44049" y="119019"/>
                  </a:lnTo>
                  <a:close/>
                  <a:moveTo>
                    <a:pt x="56232" y="119019"/>
                  </a:moveTo>
                  <a:lnTo>
                    <a:pt x="56232" y="124954"/>
                  </a:lnTo>
                  <a:lnTo>
                    <a:pt x="50296" y="124954"/>
                  </a:lnTo>
                  <a:lnTo>
                    <a:pt x="50296" y="119019"/>
                  </a:lnTo>
                  <a:close/>
                  <a:moveTo>
                    <a:pt x="62480" y="119019"/>
                  </a:moveTo>
                  <a:lnTo>
                    <a:pt x="62480" y="124954"/>
                  </a:lnTo>
                  <a:lnTo>
                    <a:pt x="56545" y="124954"/>
                  </a:lnTo>
                  <a:lnTo>
                    <a:pt x="56545" y="119019"/>
                  </a:lnTo>
                  <a:close/>
                  <a:moveTo>
                    <a:pt x="68727" y="119019"/>
                  </a:moveTo>
                  <a:lnTo>
                    <a:pt x="68727" y="124954"/>
                  </a:lnTo>
                  <a:lnTo>
                    <a:pt x="62792" y="124954"/>
                  </a:lnTo>
                  <a:lnTo>
                    <a:pt x="62792" y="119019"/>
                  </a:lnTo>
                  <a:close/>
                  <a:moveTo>
                    <a:pt x="74975" y="119019"/>
                  </a:moveTo>
                  <a:lnTo>
                    <a:pt x="74975" y="124954"/>
                  </a:lnTo>
                  <a:lnTo>
                    <a:pt x="69039" y="124954"/>
                  </a:lnTo>
                  <a:lnTo>
                    <a:pt x="69039" y="119019"/>
                  </a:lnTo>
                  <a:close/>
                  <a:moveTo>
                    <a:pt x="81223" y="119019"/>
                  </a:moveTo>
                  <a:lnTo>
                    <a:pt x="81223" y="124954"/>
                  </a:lnTo>
                  <a:lnTo>
                    <a:pt x="75286" y="124954"/>
                  </a:lnTo>
                  <a:lnTo>
                    <a:pt x="75286" y="119019"/>
                  </a:lnTo>
                  <a:close/>
                  <a:moveTo>
                    <a:pt x="87470" y="119019"/>
                  </a:moveTo>
                  <a:lnTo>
                    <a:pt x="87470" y="124954"/>
                  </a:lnTo>
                  <a:lnTo>
                    <a:pt x="81535" y="124954"/>
                  </a:lnTo>
                  <a:lnTo>
                    <a:pt x="81535" y="119019"/>
                  </a:lnTo>
                  <a:close/>
                  <a:moveTo>
                    <a:pt x="93718" y="119019"/>
                  </a:moveTo>
                  <a:lnTo>
                    <a:pt x="93718" y="124954"/>
                  </a:lnTo>
                  <a:lnTo>
                    <a:pt x="87784" y="124954"/>
                  </a:lnTo>
                  <a:lnTo>
                    <a:pt x="87784" y="119019"/>
                  </a:lnTo>
                  <a:close/>
                  <a:moveTo>
                    <a:pt x="99967" y="119019"/>
                  </a:moveTo>
                  <a:lnTo>
                    <a:pt x="99967" y="124954"/>
                  </a:lnTo>
                  <a:lnTo>
                    <a:pt x="94031" y="124954"/>
                  </a:lnTo>
                  <a:lnTo>
                    <a:pt x="94031" y="119019"/>
                  </a:lnTo>
                  <a:close/>
                  <a:moveTo>
                    <a:pt x="106214" y="119019"/>
                  </a:moveTo>
                  <a:lnTo>
                    <a:pt x="106214" y="124954"/>
                  </a:lnTo>
                  <a:lnTo>
                    <a:pt x="100278" y="124954"/>
                  </a:lnTo>
                  <a:lnTo>
                    <a:pt x="100278" y="119019"/>
                  </a:lnTo>
                  <a:close/>
                  <a:moveTo>
                    <a:pt x="112461" y="119019"/>
                  </a:moveTo>
                  <a:lnTo>
                    <a:pt x="112461" y="124954"/>
                  </a:lnTo>
                  <a:lnTo>
                    <a:pt x="106527" y="124954"/>
                  </a:lnTo>
                  <a:lnTo>
                    <a:pt x="106527" y="119019"/>
                  </a:lnTo>
                  <a:close/>
                  <a:moveTo>
                    <a:pt x="118710" y="119019"/>
                  </a:moveTo>
                  <a:lnTo>
                    <a:pt x="118710" y="124954"/>
                  </a:lnTo>
                  <a:lnTo>
                    <a:pt x="112774" y="124954"/>
                  </a:lnTo>
                  <a:lnTo>
                    <a:pt x="112774" y="119019"/>
                  </a:lnTo>
                  <a:close/>
                  <a:moveTo>
                    <a:pt x="124957" y="119019"/>
                  </a:moveTo>
                  <a:lnTo>
                    <a:pt x="124957" y="124954"/>
                  </a:lnTo>
                  <a:lnTo>
                    <a:pt x="119021" y="124954"/>
                  </a:lnTo>
                  <a:lnTo>
                    <a:pt x="119021" y="119019"/>
                  </a:lnTo>
                  <a:close/>
                  <a:moveTo>
                    <a:pt x="131204" y="119019"/>
                  </a:moveTo>
                  <a:lnTo>
                    <a:pt x="131204" y="124954"/>
                  </a:lnTo>
                  <a:lnTo>
                    <a:pt x="125270" y="124954"/>
                  </a:lnTo>
                  <a:lnTo>
                    <a:pt x="125270" y="119019"/>
                  </a:lnTo>
                  <a:close/>
                  <a:moveTo>
                    <a:pt x="137451" y="119019"/>
                  </a:moveTo>
                  <a:lnTo>
                    <a:pt x="137451" y="124954"/>
                  </a:lnTo>
                  <a:lnTo>
                    <a:pt x="131517" y="124954"/>
                  </a:lnTo>
                  <a:lnTo>
                    <a:pt x="131517" y="119019"/>
                  </a:lnTo>
                  <a:close/>
                  <a:moveTo>
                    <a:pt x="143702" y="119019"/>
                  </a:moveTo>
                  <a:lnTo>
                    <a:pt x="143702" y="124954"/>
                  </a:lnTo>
                  <a:lnTo>
                    <a:pt x="137766" y="124954"/>
                  </a:lnTo>
                  <a:lnTo>
                    <a:pt x="137766" y="119019"/>
                  </a:lnTo>
                  <a:close/>
                  <a:moveTo>
                    <a:pt x="149949" y="119019"/>
                  </a:moveTo>
                  <a:lnTo>
                    <a:pt x="149949" y="124954"/>
                  </a:lnTo>
                  <a:lnTo>
                    <a:pt x="144015" y="124954"/>
                  </a:lnTo>
                  <a:lnTo>
                    <a:pt x="144015" y="119019"/>
                  </a:lnTo>
                  <a:close/>
                  <a:moveTo>
                    <a:pt x="156196" y="119019"/>
                  </a:moveTo>
                  <a:lnTo>
                    <a:pt x="156196" y="124954"/>
                  </a:lnTo>
                  <a:lnTo>
                    <a:pt x="150262" y="124954"/>
                  </a:lnTo>
                  <a:lnTo>
                    <a:pt x="150262" y="119019"/>
                  </a:lnTo>
                  <a:close/>
                  <a:moveTo>
                    <a:pt x="162445" y="119019"/>
                  </a:moveTo>
                  <a:lnTo>
                    <a:pt x="162445" y="124954"/>
                  </a:lnTo>
                  <a:lnTo>
                    <a:pt x="156509" y="124954"/>
                  </a:lnTo>
                  <a:lnTo>
                    <a:pt x="156509" y="119019"/>
                  </a:lnTo>
                  <a:close/>
                  <a:moveTo>
                    <a:pt x="168692" y="119019"/>
                  </a:moveTo>
                  <a:lnTo>
                    <a:pt x="168692" y="124954"/>
                  </a:lnTo>
                  <a:lnTo>
                    <a:pt x="162756" y="124954"/>
                  </a:lnTo>
                  <a:lnTo>
                    <a:pt x="162756" y="119019"/>
                  </a:lnTo>
                  <a:close/>
                  <a:moveTo>
                    <a:pt x="174939" y="119019"/>
                  </a:moveTo>
                  <a:lnTo>
                    <a:pt x="174939" y="124954"/>
                  </a:lnTo>
                  <a:lnTo>
                    <a:pt x="169005" y="124954"/>
                  </a:lnTo>
                  <a:lnTo>
                    <a:pt x="169005" y="119019"/>
                  </a:lnTo>
                  <a:close/>
                  <a:moveTo>
                    <a:pt x="181186" y="119019"/>
                  </a:moveTo>
                  <a:lnTo>
                    <a:pt x="181186" y="124954"/>
                  </a:lnTo>
                  <a:lnTo>
                    <a:pt x="175252" y="124954"/>
                  </a:lnTo>
                  <a:lnTo>
                    <a:pt x="175252" y="119019"/>
                  </a:lnTo>
                  <a:close/>
                  <a:moveTo>
                    <a:pt x="187435" y="119019"/>
                  </a:moveTo>
                  <a:lnTo>
                    <a:pt x="187435" y="124954"/>
                  </a:lnTo>
                  <a:lnTo>
                    <a:pt x="181499" y="124954"/>
                  </a:lnTo>
                  <a:lnTo>
                    <a:pt x="181499" y="119019"/>
                  </a:lnTo>
                  <a:close/>
                  <a:moveTo>
                    <a:pt x="193684" y="119019"/>
                  </a:moveTo>
                  <a:lnTo>
                    <a:pt x="193684" y="124954"/>
                  </a:lnTo>
                  <a:lnTo>
                    <a:pt x="187749" y="124954"/>
                  </a:lnTo>
                  <a:lnTo>
                    <a:pt x="187749" y="119019"/>
                  </a:lnTo>
                  <a:close/>
                  <a:moveTo>
                    <a:pt x="199931" y="119019"/>
                  </a:moveTo>
                  <a:lnTo>
                    <a:pt x="199931" y="124954"/>
                  </a:lnTo>
                  <a:lnTo>
                    <a:pt x="193996" y="124954"/>
                  </a:lnTo>
                  <a:lnTo>
                    <a:pt x="193996" y="119019"/>
                  </a:lnTo>
                  <a:close/>
                  <a:moveTo>
                    <a:pt x="206180" y="119019"/>
                  </a:moveTo>
                  <a:lnTo>
                    <a:pt x="206180" y="124954"/>
                  </a:lnTo>
                  <a:lnTo>
                    <a:pt x="200244" y="124954"/>
                  </a:lnTo>
                  <a:lnTo>
                    <a:pt x="200244" y="119019"/>
                  </a:lnTo>
                  <a:close/>
                  <a:moveTo>
                    <a:pt x="212427" y="119019"/>
                  </a:moveTo>
                  <a:lnTo>
                    <a:pt x="212427" y="124954"/>
                  </a:lnTo>
                  <a:lnTo>
                    <a:pt x="206491" y="124954"/>
                  </a:lnTo>
                  <a:lnTo>
                    <a:pt x="206491" y="119019"/>
                  </a:lnTo>
                  <a:close/>
                  <a:moveTo>
                    <a:pt x="218674" y="119019"/>
                  </a:moveTo>
                  <a:lnTo>
                    <a:pt x="218674" y="124954"/>
                  </a:lnTo>
                  <a:lnTo>
                    <a:pt x="212739" y="124954"/>
                  </a:lnTo>
                  <a:lnTo>
                    <a:pt x="212739" y="119019"/>
                  </a:lnTo>
                  <a:close/>
                  <a:moveTo>
                    <a:pt x="224921" y="119019"/>
                  </a:moveTo>
                  <a:lnTo>
                    <a:pt x="224921" y="124954"/>
                  </a:lnTo>
                  <a:lnTo>
                    <a:pt x="218987" y="124954"/>
                  </a:lnTo>
                  <a:lnTo>
                    <a:pt x="218987" y="119019"/>
                  </a:lnTo>
                  <a:close/>
                  <a:moveTo>
                    <a:pt x="231170" y="119019"/>
                  </a:moveTo>
                  <a:lnTo>
                    <a:pt x="231170" y="124954"/>
                  </a:lnTo>
                  <a:lnTo>
                    <a:pt x="225234" y="124954"/>
                  </a:lnTo>
                  <a:lnTo>
                    <a:pt x="225234" y="119019"/>
                  </a:lnTo>
                  <a:close/>
                  <a:moveTo>
                    <a:pt x="237417" y="119019"/>
                  </a:moveTo>
                  <a:lnTo>
                    <a:pt x="237417" y="124954"/>
                  </a:lnTo>
                  <a:lnTo>
                    <a:pt x="231481" y="124954"/>
                  </a:lnTo>
                  <a:lnTo>
                    <a:pt x="231481" y="119019"/>
                  </a:lnTo>
                  <a:close/>
                  <a:moveTo>
                    <a:pt x="243664" y="119019"/>
                  </a:moveTo>
                  <a:lnTo>
                    <a:pt x="243664" y="124954"/>
                  </a:lnTo>
                  <a:lnTo>
                    <a:pt x="237729" y="124954"/>
                  </a:lnTo>
                  <a:lnTo>
                    <a:pt x="237729" y="119019"/>
                  </a:lnTo>
                  <a:close/>
                  <a:moveTo>
                    <a:pt x="249911" y="119019"/>
                  </a:moveTo>
                  <a:lnTo>
                    <a:pt x="249911" y="124954"/>
                  </a:lnTo>
                  <a:lnTo>
                    <a:pt x="243977" y="124954"/>
                  </a:lnTo>
                  <a:lnTo>
                    <a:pt x="243977" y="119019"/>
                  </a:lnTo>
                  <a:close/>
                  <a:moveTo>
                    <a:pt x="256161" y="119019"/>
                  </a:moveTo>
                  <a:lnTo>
                    <a:pt x="256161" y="124954"/>
                  </a:lnTo>
                  <a:lnTo>
                    <a:pt x="250225" y="124954"/>
                  </a:lnTo>
                  <a:lnTo>
                    <a:pt x="250225" y="119019"/>
                  </a:lnTo>
                  <a:close/>
                  <a:moveTo>
                    <a:pt x="262409" y="119019"/>
                  </a:moveTo>
                  <a:lnTo>
                    <a:pt x="262409" y="124954"/>
                  </a:lnTo>
                  <a:lnTo>
                    <a:pt x="256474" y="124954"/>
                  </a:lnTo>
                  <a:lnTo>
                    <a:pt x="256474" y="119019"/>
                  </a:lnTo>
                  <a:close/>
                  <a:moveTo>
                    <a:pt x="268656" y="119019"/>
                  </a:moveTo>
                  <a:lnTo>
                    <a:pt x="268656" y="124954"/>
                  </a:lnTo>
                  <a:lnTo>
                    <a:pt x="262721" y="124954"/>
                  </a:lnTo>
                  <a:lnTo>
                    <a:pt x="262721" y="119019"/>
                  </a:lnTo>
                  <a:close/>
                  <a:moveTo>
                    <a:pt x="274904" y="119019"/>
                  </a:moveTo>
                  <a:lnTo>
                    <a:pt x="274904" y="124954"/>
                  </a:lnTo>
                  <a:lnTo>
                    <a:pt x="268968" y="124954"/>
                  </a:lnTo>
                  <a:lnTo>
                    <a:pt x="268968" y="119019"/>
                  </a:lnTo>
                  <a:close/>
                  <a:moveTo>
                    <a:pt x="6251" y="125266"/>
                  </a:moveTo>
                  <a:lnTo>
                    <a:pt x="6251" y="131201"/>
                  </a:lnTo>
                  <a:lnTo>
                    <a:pt x="315" y="131201"/>
                  </a:lnTo>
                  <a:lnTo>
                    <a:pt x="315" y="125266"/>
                  </a:lnTo>
                  <a:close/>
                  <a:moveTo>
                    <a:pt x="12498" y="125266"/>
                  </a:moveTo>
                  <a:lnTo>
                    <a:pt x="12498" y="131201"/>
                  </a:lnTo>
                  <a:lnTo>
                    <a:pt x="6562" y="131201"/>
                  </a:lnTo>
                  <a:lnTo>
                    <a:pt x="6562" y="125266"/>
                  </a:lnTo>
                  <a:close/>
                  <a:moveTo>
                    <a:pt x="18745" y="125266"/>
                  </a:moveTo>
                  <a:lnTo>
                    <a:pt x="18745" y="131201"/>
                  </a:lnTo>
                  <a:lnTo>
                    <a:pt x="12810" y="131201"/>
                  </a:lnTo>
                  <a:lnTo>
                    <a:pt x="12810" y="125266"/>
                  </a:lnTo>
                  <a:close/>
                  <a:moveTo>
                    <a:pt x="24992" y="125266"/>
                  </a:moveTo>
                  <a:lnTo>
                    <a:pt x="24992" y="131201"/>
                  </a:lnTo>
                  <a:lnTo>
                    <a:pt x="19058" y="131201"/>
                  </a:lnTo>
                  <a:lnTo>
                    <a:pt x="19058" y="125266"/>
                  </a:lnTo>
                  <a:close/>
                  <a:moveTo>
                    <a:pt x="31242" y="125266"/>
                  </a:moveTo>
                  <a:lnTo>
                    <a:pt x="31242" y="131201"/>
                  </a:lnTo>
                  <a:lnTo>
                    <a:pt x="25305" y="131201"/>
                  </a:lnTo>
                  <a:lnTo>
                    <a:pt x="25305" y="125266"/>
                  </a:lnTo>
                  <a:close/>
                  <a:moveTo>
                    <a:pt x="37489" y="125266"/>
                  </a:moveTo>
                  <a:lnTo>
                    <a:pt x="37489" y="131201"/>
                  </a:lnTo>
                  <a:lnTo>
                    <a:pt x="31553" y="131201"/>
                  </a:lnTo>
                  <a:lnTo>
                    <a:pt x="31553" y="125266"/>
                  </a:lnTo>
                  <a:close/>
                  <a:moveTo>
                    <a:pt x="43737" y="125266"/>
                  </a:moveTo>
                  <a:lnTo>
                    <a:pt x="43737" y="131201"/>
                  </a:lnTo>
                  <a:lnTo>
                    <a:pt x="37802" y="131201"/>
                  </a:lnTo>
                  <a:lnTo>
                    <a:pt x="37802" y="125266"/>
                  </a:lnTo>
                  <a:close/>
                  <a:moveTo>
                    <a:pt x="49985" y="125266"/>
                  </a:moveTo>
                  <a:lnTo>
                    <a:pt x="49985" y="131201"/>
                  </a:lnTo>
                  <a:lnTo>
                    <a:pt x="44049" y="131201"/>
                  </a:lnTo>
                  <a:lnTo>
                    <a:pt x="44049" y="125266"/>
                  </a:lnTo>
                  <a:close/>
                  <a:moveTo>
                    <a:pt x="56232" y="125266"/>
                  </a:moveTo>
                  <a:lnTo>
                    <a:pt x="56232" y="131201"/>
                  </a:lnTo>
                  <a:lnTo>
                    <a:pt x="50296" y="131201"/>
                  </a:lnTo>
                  <a:lnTo>
                    <a:pt x="50296" y="125266"/>
                  </a:lnTo>
                  <a:close/>
                  <a:moveTo>
                    <a:pt x="62480" y="125266"/>
                  </a:moveTo>
                  <a:lnTo>
                    <a:pt x="62480" y="131201"/>
                  </a:lnTo>
                  <a:lnTo>
                    <a:pt x="56545" y="131201"/>
                  </a:lnTo>
                  <a:lnTo>
                    <a:pt x="56545" y="125266"/>
                  </a:lnTo>
                  <a:close/>
                  <a:moveTo>
                    <a:pt x="68727" y="125266"/>
                  </a:moveTo>
                  <a:lnTo>
                    <a:pt x="68727" y="131201"/>
                  </a:lnTo>
                  <a:lnTo>
                    <a:pt x="62792" y="131201"/>
                  </a:lnTo>
                  <a:lnTo>
                    <a:pt x="62792" y="125266"/>
                  </a:lnTo>
                  <a:close/>
                  <a:moveTo>
                    <a:pt x="74975" y="125266"/>
                  </a:moveTo>
                  <a:lnTo>
                    <a:pt x="74975" y="131201"/>
                  </a:lnTo>
                  <a:lnTo>
                    <a:pt x="69039" y="131201"/>
                  </a:lnTo>
                  <a:lnTo>
                    <a:pt x="69039" y="125266"/>
                  </a:lnTo>
                  <a:close/>
                  <a:moveTo>
                    <a:pt x="81223" y="125266"/>
                  </a:moveTo>
                  <a:lnTo>
                    <a:pt x="81223" y="131201"/>
                  </a:lnTo>
                  <a:lnTo>
                    <a:pt x="75286" y="131201"/>
                  </a:lnTo>
                  <a:lnTo>
                    <a:pt x="75286" y="125266"/>
                  </a:lnTo>
                  <a:close/>
                  <a:moveTo>
                    <a:pt x="87470" y="125266"/>
                  </a:moveTo>
                  <a:lnTo>
                    <a:pt x="87470" y="131201"/>
                  </a:lnTo>
                  <a:lnTo>
                    <a:pt x="81535" y="131201"/>
                  </a:lnTo>
                  <a:lnTo>
                    <a:pt x="81535" y="125266"/>
                  </a:lnTo>
                  <a:close/>
                  <a:moveTo>
                    <a:pt x="93718" y="125266"/>
                  </a:moveTo>
                  <a:lnTo>
                    <a:pt x="93718" y="131201"/>
                  </a:lnTo>
                  <a:lnTo>
                    <a:pt x="87784" y="131201"/>
                  </a:lnTo>
                  <a:lnTo>
                    <a:pt x="87784" y="125266"/>
                  </a:lnTo>
                  <a:close/>
                  <a:moveTo>
                    <a:pt x="99967" y="125266"/>
                  </a:moveTo>
                  <a:lnTo>
                    <a:pt x="99967" y="131201"/>
                  </a:lnTo>
                  <a:lnTo>
                    <a:pt x="94031" y="131201"/>
                  </a:lnTo>
                  <a:lnTo>
                    <a:pt x="94031" y="125266"/>
                  </a:lnTo>
                  <a:close/>
                  <a:moveTo>
                    <a:pt x="106214" y="125266"/>
                  </a:moveTo>
                  <a:lnTo>
                    <a:pt x="106214" y="131201"/>
                  </a:lnTo>
                  <a:lnTo>
                    <a:pt x="100278" y="131201"/>
                  </a:lnTo>
                  <a:lnTo>
                    <a:pt x="100278" y="125266"/>
                  </a:lnTo>
                  <a:close/>
                  <a:moveTo>
                    <a:pt x="112461" y="125266"/>
                  </a:moveTo>
                  <a:lnTo>
                    <a:pt x="112461" y="131201"/>
                  </a:lnTo>
                  <a:lnTo>
                    <a:pt x="106527" y="131201"/>
                  </a:lnTo>
                  <a:lnTo>
                    <a:pt x="106527" y="125266"/>
                  </a:lnTo>
                  <a:close/>
                  <a:moveTo>
                    <a:pt x="118710" y="125266"/>
                  </a:moveTo>
                  <a:lnTo>
                    <a:pt x="118710" y="131201"/>
                  </a:lnTo>
                  <a:lnTo>
                    <a:pt x="112774" y="131201"/>
                  </a:lnTo>
                  <a:lnTo>
                    <a:pt x="112774" y="125266"/>
                  </a:lnTo>
                  <a:close/>
                  <a:moveTo>
                    <a:pt x="124957" y="125266"/>
                  </a:moveTo>
                  <a:lnTo>
                    <a:pt x="124957" y="131201"/>
                  </a:lnTo>
                  <a:lnTo>
                    <a:pt x="119021" y="131201"/>
                  </a:lnTo>
                  <a:lnTo>
                    <a:pt x="119021" y="125266"/>
                  </a:lnTo>
                  <a:close/>
                  <a:moveTo>
                    <a:pt x="131204" y="125266"/>
                  </a:moveTo>
                  <a:lnTo>
                    <a:pt x="131204" y="131201"/>
                  </a:lnTo>
                  <a:lnTo>
                    <a:pt x="125270" y="131201"/>
                  </a:lnTo>
                  <a:lnTo>
                    <a:pt x="125270" y="125266"/>
                  </a:lnTo>
                  <a:close/>
                  <a:moveTo>
                    <a:pt x="137451" y="125266"/>
                  </a:moveTo>
                  <a:lnTo>
                    <a:pt x="137451" y="131201"/>
                  </a:lnTo>
                  <a:lnTo>
                    <a:pt x="131517" y="131201"/>
                  </a:lnTo>
                  <a:lnTo>
                    <a:pt x="131517" y="125266"/>
                  </a:lnTo>
                  <a:close/>
                  <a:moveTo>
                    <a:pt x="143702" y="125266"/>
                  </a:moveTo>
                  <a:lnTo>
                    <a:pt x="143702" y="131201"/>
                  </a:lnTo>
                  <a:lnTo>
                    <a:pt x="137766" y="131201"/>
                  </a:lnTo>
                  <a:lnTo>
                    <a:pt x="137766" y="125266"/>
                  </a:lnTo>
                  <a:close/>
                  <a:moveTo>
                    <a:pt x="149949" y="125266"/>
                  </a:moveTo>
                  <a:lnTo>
                    <a:pt x="149949" y="131201"/>
                  </a:lnTo>
                  <a:lnTo>
                    <a:pt x="144015" y="131201"/>
                  </a:lnTo>
                  <a:lnTo>
                    <a:pt x="144015" y="125266"/>
                  </a:lnTo>
                  <a:close/>
                  <a:moveTo>
                    <a:pt x="156196" y="125266"/>
                  </a:moveTo>
                  <a:lnTo>
                    <a:pt x="156196" y="131201"/>
                  </a:lnTo>
                  <a:lnTo>
                    <a:pt x="150262" y="131201"/>
                  </a:lnTo>
                  <a:lnTo>
                    <a:pt x="150262" y="125266"/>
                  </a:lnTo>
                  <a:close/>
                  <a:moveTo>
                    <a:pt x="162445" y="125266"/>
                  </a:moveTo>
                  <a:lnTo>
                    <a:pt x="162445" y="131201"/>
                  </a:lnTo>
                  <a:lnTo>
                    <a:pt x="156509" y="131201"/>
                  </a:lnTo>
                  <a:lnTo>
                    <a:pt x="156509" y="125266"/>
                  </a:lnTo>
                  <a:close/>
                  <a:moveTo>
                    <a:pt x="168692" y="125266"/>
                  </a:moveTo>
                  <a:lnTo>
                    <a:pt x="168692" y="131201"/>
                  </a:lnTo>
                  <a:lnTo>
                    <a:pt x="162756" y="131201"/>
                  </a:lnTo>
                  <a:lnTo>
                    <a:pt x="162756" y="125266"/>
                  </a:lnTo>
                  <a:close/>
                  <a:moveTo>
                    <a:pt x="174939" y="125266"/>
                  </a:moveTo>
                  <a:lnTo>
                    <a:pt x="174939" y="131201"/>
                  </a:lnTo>
                  <a:lnTo>
                    <a:pt x="169005" y="131201"/>
                  </a:lnTo>
                  <a:lnTo>
                    <a:pt x="169005" y="125266"/>
                  </a:lnTo>
                  <a:close/>
                  <a:moveTo>
                    <a:pt x="181186" y="125266"/>
                  </a:moveTo>
                  <a:lnTo>
                    <a:pt x="181186" y="131201"/>
                  </a:lnTo>
                  <a:lnTo>
                    <a:pt x="175252" y="131201"/>
                  </a:lnTo>
                  <a:lnTo>
                    <a:pt x="175252" y="125266"/>
                  </a:lnTo>
                  <a:close/>
                  <a:moveTo>
                    <a:pt x="187435" y="125266"/>
                  </a:moveTo>
                  <a:lnTo>
                    <a:pt x="187435" y="131201"/>
                  </a:lnTo>
                  <a:lnTo>
                    <a:pt x="181499" y="131201"/>
                  </a:lnTo>
                  <a:lnTo>
                    <a:pt x="181499" y="125266"/>
                  </a:lnTo>
                  <a:close/>
                  <a:moveTo>
                    <a:pt x="193682" y="125266"/>
                  </a:moveTo>
                  <a:lnTo>
                    <a:pt x="193682" y="131201"/>
                  </a:lnTo>
                  <a:lnTo>
                    <a:pt x="187746" y="131201"/>
                  </a:lnTo>
                  <a:lnTo>
                    <a:pt x="187746" y="125266"/>
                  </a:lnTo>
                  <a:close/>
                  <a:moveTo>
                    <a:pt x="199931" y="125266"/>
                  </a:moveTo>
                  <a:lnTo>
                    <a:pt x="199931" y="131201"/>
                  </a:lnTo>
                  <a:lnTo>
                    <a:pt x="193996" y="131201"/>
                  </a:lnTo>
                  <a:lnTo>
                    <a:pt x="193996" y="125266"/>
                  </a:lnTo>
                  <a:close/>
                  <a:moveTo>
                    <a:pt x="206180" y="125266"/>
                  </a:moveTo>
                  <a:lnTo>
                    <a:pt x="206180" y="131201"/>
                  </a:lnTo>
                  <a:lnTo>
                    <a:pt x="200244" y="131201"/>
                  </a:lnTo>
                  <a:lnTo>
                    <a:pt x="200244" y="125266"/>
                  </a:lnTo>
                  <a:close/>
                  <a:moveTo>
                    <a:pt x="212427" y="125266"/>
                  </a:moveTo>
                  <a:lnTo>
                    <a:pt x="212427" y="131201"/>
                  </a:lnTo>
                  <a:lnTo>
                    <a:pt x="206491" y="131201"/>
                  </a:lnTo>
                  <a:lnTo>
                    <a:pt x="206491" y="125266"/>
                  </a:lnTo>
                  <a:close/>
                  <a:moveTo>
                    <a:pt x="218674" y="125266"/>
                  </a:moveTo>
                  <a:lnTo>
                    <a:pt x="218674" y="131201"/>
                  </a:lnTo>
                  <a:lnTo>
                    <a:pt x="212739" y="131201"/>
                  </a:lnTo>
                  <a:lnTo>
                    <a:pt x="212739" y="125266"/>
                  </a:lnTo>
                  <a:close/>
                  <a:moveTo>
                    <a:pt x="224921" y="125266"/>
                  </a:moveTo>
                  <a:lnTo>
                    <a:pt x="224921" y="131201"/>
                  </a:lnTo>
                  <a:lnTo>
                    <a:pt x="218987" y="131201"/>
                  </a:lnTo>
                  <a:lnTo>
                    <a:pt x="218987" y="125266"/>
                  </a:lnTo>
                  <a:close/>
                  <a:moveTo>
                    <a:pt x="231170" y="125266"/>
                  </a:moveTo>
                  <a:lnTo>
                    <a:pt x="231170" y="131201"/>
                  </a:lnTo>
                  <a:lnTo>
                    <a:pt x="225234" y="131201"/>
                  </a:lnTo>
                  <a:lnTo>
                    <a:pt x="225234" y="125266"/>
                  </a:lnTo>
                  <a:close/>
                  <a:moveTo>
                    <a:pt x="237417" y="125266"/>
                  </a:moveTo>
                  <a:lnTo>
                    <a:pt x="237417" y="131201"/>
                  </a:lnTo>
                  <a:lnTo>
                    <a:pt x="231481" y="131201"/>
                  </a:lnTo>
                  <a:lnTo>
                    <a:pt x="231481" y="125266"/>
                  </a:lnTo>
                  <a:close/>
                  <a:moveTo>
                    <a:pt x="243664" y="125266"/>
                  </a:moveTo>
                  <a:lnTo>
                    <a:pt x="243664" y="131201"/>
                  </a:lnTo>
                  <a:lnTo>
                    <a:pt x="237729" y="131201"/>
                  </a:lnTo>
                  <a:lnTo>
                    <a:pt x="237729" y="125266"/>
                  </a:lnTo>
                  <a:close/>
                  <a:moveTo>
                    <a:pt x="249911" y="125266"/>
                  </a:moveTo>
                  <a:lnTo>
                    <a:pt x="249911" y="131201"/>
                  </a:lnTo>
                  <a:lnTo>
                    <a:pt x="243977" y="131201"/>
                  </a:lnTo>
                  <a:lnTo>
                    <a:pt x="243977" y="125266"/>
                  </a:lnTo>
                  <a:close/>
                  <a:moveTo>
                    <a:pt x="256161" y="125266"/>
                  </a:moveTo>
                  <a:lnTo>
                    <a:pt x="256161" y="131201"/>
                  </a:lnTo>
                  <a:lnTo>
                    <a:pt x="250225" y="131201"/>
                  </a:lnTo>
                  <a:lnTo>
                    <a:pt x="250225" y="125266"/>
                  </a:lnTo>
                  <a:close/>
                  <a:moveTo>
                    <a:pt x="262409" y="125266"/>
                  </a:moveTo>
                  <a:lnTo>
                    <a:pt x="262409" y="131201"/>
                  </a:lnTo>
                  <a:lnTo>
                    <a:pt x="256474" y="131201"/>
                  </a:lnTo>
                  <a:lnTo>
                    <a:pt x="256474" y="125266"/>
                  </a:lnTo>
                  <a:close/>
                  <a:moveTo>
                    <a:pt x="268656" y="125266"/>
                  </a:moveTo>
                  <a:lnTo>
                    <a:pt x="268656" y="131201"/>
                  </a:lnTo>
                  <a:lnTo>
                    <a:pt x="262721" y="131201"/>
                  </a:lnTo>
                  <a:lnTo>
                    <a:pt x="262721" y="125266"/>
                  </a:lnTo>
                  <a:close/>
                  <a:moveTo>
                    <a:pt x="274904" y="125266"/>
                  </a:moveTo>
                  <a:lnTo>
                    <a:pt x="274904" y="131201"/>
                  </a:lnTo>
                  <a:lnTo>
                    <a:pt x="268968" y="131201"/>
                  </a:lnTo>
                  <a:lnTo>
                    <a:pt x="268968" y="125266"/>
                  </a:lnTo>
                  <a:close/>
                  <a:moveTo>
                    <a:pt x="6251" y="131513"/>
                  </a:moveTo>
                  <a:lnTo>
                    <a:pt x="6251" y="137449"/>
                  </a:lnTo>
                  <a:lnTo>
                    <a:pt x="315" y="137449"/>
                  </a:lnTo>
                  <a:lnTo>
                    <a:pt x="315" y="131513"/>
                  </a:lnTo>
                  <a:close/>
                  <a:moveTo>
                    <a:pt x="12498" y="131513"/>
                  </a:moveTo>
                  <a:lnTo>
                    <a:pt x="12498" y="137449"/>
                  </a:lnTo>
                  <a:lnTo>
                    <a:pt x="6562" y="137449"/>
                  </a:lnTo>
                  <a:lnTo>
                    <a:pt x="6562" y="131513"/>
                  </a:lnTo>
                  <a:close/>
                  <a:moveTo>
                    <a:pt x="18745" y="131513"/>
                  </a:moveTo>
                  <a:lnTo>
                    <a:pt x="18745" y="137449"/>
                  </a:lnTo>
                  <a:lnTo>
                    <a:pt x="12810" y="137449"/>
                  </a:lnTo>
                  <a:lnTo>
                    <a:pt x="12810" y="131513"/>
                  </a:lnTo>
                  <a:close/>
                  <a:moveTo>
                    <a:pt x="24992" y="131513"/>
                  </a:moveTo>
                  <a:lnTo>
                    <a:pt x="24992" y="137449"/>
                  </a:lnTo>
                  <a:lnTo>
                    <a:pt x="19058" y="137449"/>
                  </a:lnTo>
                  <a:lnTo>
                    <a:pt x="19058" y="131513"/>
                  </a:lnTo>
                  <a:close/>
                  <a:moveTo>
                    <a:pt x="31241" y="131513"/>
                  </a:moveTo>
                  <a:lnTo>
                    <a:pt x="31241" y="137449"/>
                  </a:lnTo>
                  <a:lnTo>
                    <a:pt x="25305" y="137449"/>
                  </a:lnTo>
                  <a:lnTo>
                    <a:pt x="25305" y="131513"/>
                  </a:lnTo>
                  <a:close/>
                  <a:moveTo>
                    <a:pt x="37489" y="131513"/>
                  </a:moveTo>
                  <a:lnTo>
                    <a:pt x="37489" y="137449"/>
                  </a:lnTo>
                  <a:lnTo>
                    <a:pt x="31553" y="137449"/>
                  </a:lnTo>
                  <a:lnTo>
                    <a:pt x="31553" y="131513"/>
                  </a:lnTo>
                  <a:close/>
                  <a:moveTo>
                    <a:pt x="43737" y="131513"/>
                  </a:moveTo>
                  <a:lnTo>
                    <a:pt x="43737" y="137449"/>
                  </a:lnTo>
                  <a:lnTo>
                    <a:pt x="37802" y="137449"/>
                  </a:lnTo>
                  <a:lnTo>
                    <a:pt x="37802" y="131513"/>
                  </a:lnTo>
                  <a:close/>
                  <a:moveTo>
                    <a:pt x="49985" y="131513"/>
                  </a:moveTo>
                  <a:lnTo>
                    <a:pt x="49985" y="137449"/>
                  </a:lnTo>
                  <a:lnTo>
                    <a:pt x="44049" y="137449"/>
                  </a:lnTo>
                  <a:lnTo>
                    <a:pt x="44049" y="131513"/>
                  </a:lnTo>
                  <a:close/>
                  <a:moveTo>
                    <a:pt x="56232" y="131513"/>
                  </a:moveTo>
                  <a:lnTo>
                    <a:pt x="56232" y="137449"/>
                  </a:lnTo>
                  <a:lnTo>
                    <a:pt x="50296" y="137449"/>
                  </a:lnTo>
                  <a:lnTo>
                    <a:pt x="50296" y="131513"/>
                  </a:lnTo>
                  <a:close/>
                  <a:moveTo>
                    <a:pt x="62480" y="131513"/>
                  </a:moveTo>
                  <a:lnTo>
                    <a:pt x="62480" y="137449"/>
                  </a:lnTo>
                  <a:lnTo>
                    <a:pt x="56545" y="137449"/>
                  </a:lnTo>
                  <a:lnTo>
                    <a:pt x="56545" y="131513"/>
                  </a:lnTo>
                  <a:close/>
                  <a:moveTo>
                    <a:pt x="68727" y="131513"/>
                  </a:moveTo>
                  <a:lnTo>
                    <a:pt x="68727" y="137449"/>
                  </a:lnTo>
                  <a:lnTo>
                    <a:pt x="62792" y="137449"/>
                  </a:lnTo>
                  <a:lnTo>
                    <a:pt x="62792" y="131513"/>
                  </a:lnTo>
                  <a:close/>
                  <a:moveTo>
                    <a:pt x="74975" y="131513"/>
                  </a:moveTo>
                  <a:lnTo>
                    <a:pt x="74975" y="137449"/>
                  </a:lnTo>
                  <a:lnTo>
                    <a:pt x="69039" y="137449"/>
                  </a:lnTo>
                  <a:lnTo>
                    <a:pt x="69039" y="131513"/>
                  </a:lnTo>
                  <a:close/>
                  <a:moveTo>
                    <a:pt x="81223" y="131513"/>
                  </a:moveTo>
                  <a:lnTo>
                    <a:pt x="81223" y="137449"/>
                  </a:lnTo>
                  <a:lnTo>
                    <a:pt x="75286" y="137449"/>
                  </a:lnTo>
                  <a:lnTo>
                    <a:pt x="75286" y="131513"/>
                  </a:lnTo>
                  <a:close/>
                  <a:moveTo>
                    <a:pt x="87470" y="131513"/>
                  </a:moveTo>
                  <a:lnTo>
                    <a:pt x="87470" y="137449"/>
                  </a:lnTo>
                  <a:lnTo>
                    <a:pt x="81535" y="137449"/>
                  </a:lnTo>
                  <a:lnTo>
                    <a:pt x="81535" y="131513"/>
                  </a:lnTo>
                  <a:close/>
                  <a:moveTo>
                    <a:pt x="93718" y="131513"/>
                  </a:moveTo>
                  <a:lnTo>
                    <a:pt x="93718" y="137449"/>
                  </a:lnTo>
                  <a:lnTo>
                    <a:pt x="87784" y="137449"/>
                  </a:lnTo>
                  <a:lnTo>
                    <a:pt x="87784" y="131513"/>
                  </a:lnTo>
                  <a:close/>
                  <a:moveTo>
                    <a:pt x="99967" y="131513"/>
                  </a:moveTo>
                  <a:lnTo>
                    <a:pt x="99967" y="137449"/>
                  </a:lnTo>
                  <a:lnTo>
                    <a:pt x="94031" y="137449"/>
                  </a:lnTo>
                  <a:lnTo>
                    <a:pt x="94031" y="131513"/>
                  </a:lnTo>
                  <a:close/>
                  <a:moveTo>
                    <a:pt x="106214" y="131513"/>
                  </a:moveTo>
                  <a:lnTo>
                    <a:pt x="106214" y="137449"/>
                  </a:lnTo>
                  <a:lnTo>
                    <a:pt x="100278" y="137449"/>
                  </a:lnTo>
                  <a:lnTo>
                    <a:pt x="100278" y="131513"/>
                  </a:lnTo>
                  <a:close/>
                  <a:moveTo>
                    <a:pt x="112461" y="131513"/>
                  </a:moveTo>
                  <a:lnTo>
                    <a:pt x="112461" y="137449"/>
                  </a:lnTo>
                  <a:lnTo>
                    <a:pt x="106527" y="137449"/>
                  </a:lnTo>
                  <a:lnTo>
                    <a:pt x="106527" y="131513"/>
                  </a:lnTo>
                  <a:close/>
                  <a:moveTo>
                    <a:pt x="118710" y="131513"/>
                  </a:moveTo>
                  <a:lnTo>
                    <a:pt x="118710" y="137449"/>
                  </a:lnTo>
                  <a:lnTo>
                    <a:pt x="112774" y="137449"/>
                  </a:lnTo>
                  <a:lnTo>
                    <a:pt x="112774" y="131513"/>
                  </a:lnTo>
                  <a:close/>
                  <a:moveTo>
                    <a:pt x="124957" y="131513"/>
                  </a:moveTo>
                  <a:lnTo>
                    <a:pt x="124957" y="137449"/>
                  </a:lnTo>
                  <a:lnTo>
                    <a:pt x="119021" y="137449"/>
                  </a:lnTo>
                  <a:lnTo>
                    <a:pt x="119021" y="131513"/>
                  </a:lnTo>
                  <a:close/>
                  <a:moveTo>
                    <a:pt x="131204" y="131513"/>
                  </a:moveTo>
                  <a:lnTo>
                    <a:pt x="131204" y="137449"/>
                  </a:lnTo>
                  <a:lnTo>
                    <a:pt x="125270" y="137449"/>
                  </a:lnTo>
                  <a:lnTo>
                    <a:pt x="125270" y="131513"/>
                  </a:lnTo>
                  <a:close/>
                  <a:moveTo>
                    <a:pt x="137451" y="131513"/>
                  </a:moveTo>
                  <a:lnTo>
                    <a:pt x="137451" y="137449"/>
                  </a:lnTo>
                  <a:lnTo>
                    <a:pt x="131517" y="137449"/>
                  </a:lnTo>
                  <a:lnTo>
                    <a:pt x="131517" y="131513"/>
                  </a:lnTo>
                  <a:close/>
                  <a:moveTo>
                    <a:pt x="143702" y="131513"/>
                  </a:moveTo>
                  <a:lnTo>
                    <a:pt x="143702" y="137449"/>
                  </a:lnTo>
                  <a:lnTo>
                    <a:pt x="137766" y="137449"/>
                  </a:lnTo>
                  <a:lnTo>
                    <a:pt x="137766" y="131513"/>
                  </a:lnTo>
                  <a:close/>
                  <a:moveTo>
                    <a:pt x="149949" y="131513"/>
                  </a:moveTo>
                  <a:lnTo>
                    <a:pt x="149949" y="137449"/>
                  </a:lnTo>
                  <a:lnTo>
                    <a:pt x="144015" y="137449"/>
                  </a:lnTo>
                  <a:lnTo>
                    <a:pt x="144015" y="131513"/>
                  </a:lnTo>
                  <a:close/>
                  <a:moveTo>
                    <a:pt x="156196" y="131513"/>
                  </a:moveTo>
                  <a:lnTo>
                    <a:pt x="156196" y="137449"/>
                  </a:lnTo>
                  <a:lnTo>
                    <a:pt x="150262" y="137449"/>
                  </a:lnTo>
                  <a:lnTo>
                    <a:pt x="150262" y="131513"/>
                  </a:lnTo>
                  <a:close/>
                  <a:moveTo>
                    <a:pt x="162445" y="131513"/>
                  </a:moveTo>
                  <a:lnTo>
                    <a:pt x="162445" y="137449"/>
                  </a:lnTo>
                  <a:lnTo>
                    <a:pt x="156509" y="137449"/>
                  </a:lnTo>
                  <a:lnTo>
                    <a:pt x="156509" y="131513"/>
                  </a:lnTo>
                  <a:close/>
                  <a:moveTo>
                    <a:pt x="168692" y="131513"/>
                  </a:moveTo>
                  <a:lnTo>
                    <a:pt x="168692" y="137449"/>
                  </a:lnTo>
                  <a:lnTo>
                    <a:pt x="162756" y="137449"/>
                  </a:lnTo>
                  <a:lnTo>
                    <a:pt x="162756" y="131513"/>
                  </a:lnTo>
                  <a:close/>
                  <a:moveTo>
                    <a:pt x="174939" y="131513"/>
                  </a:moveTo>
                  <a:lnTo>
                    <a:pt x="174939" y="137449"/>
                  </a:lnTo>
                  <a:lnTo>
                    <a:pt x="169005" y="137449"/>
                  </a:lnTo>
                  <a:lnTo>
                    <a:pt x="169005" y="131513"/>
                  </a:lnTo>
                  <a:close/>
                  <a:moveTo>
                    <a:pt x="181186" y="131513"/>
                  </a:moveTo>
                  <a:lnTo>
                    <a:pt x="181186" y="137449"/>
                  </a:lnTo>
                  <a:lnTo>
                    <a:pt x="175252" y="137449"/>
                  </a:lnTo>
                  <a:lnTo>
                    <a:pt x="175252" y="131513"/>
                  </a:lnTo>
                  <a:close/>
                  <a:moveTo>
                    <a:pt x="187433" y="131513"/>
                  </a:moveTo>
                  <a:lnTo>
                    <a:pt x="187433" y="137449"/>
                  </a:lnTo>
                  <a:lnTo>
                    <a:pt x="181499" y="137449"/>
                  </a:lnTo>
                  <a:lnTo>
                    <a:pt x="181499" y="131513"/>
                  </a:lnTo>
                  <a:close/>
                  <a:moveTo>
                    <a:pt x="193682" y="131513"/>
                  </a:moveTo>
                  <a:lnTo>
                    <a:pt x="193682" y="137449"/>
                  </a:lnTo>
                  <a:lnTo>
                    <a:pt x="187746" y="137449"/>
                  </a:lnTo>
                  <a:lnTo>
                    <a:pt x="187746" y="131513"/>
                  </a:lnTo>
                  <a:close/>
                  <a:moveTo>
                    <a:pt x="199931" y="131513"/>
                  </a:moveTo>
                  <a:lnTo>
                    <a:pt x="199931" y="137449"/>
                  </a:lnTo>
                  <a:lnTo>
                    <a:pt x="193996" y="137449"/>
                  </a:lnTo>
                  <a:lnTo>
                    <a:pt x="193996" y="131513"/>
                  </a:lnTo>
                  <a:close/>
                  <a:moveTo>
                    <a:pt x="206180" y="131513"/>
                  </a:moveTo>
                  <a:lnTo>
                    <a:pt x="206180" y="137449"/>
                  </a:lnTo>
                  <a:lnTo>
                    <a:pt x="200244" y="137449"/>
                  </a:lnTo>
                  <a:lnTo>
                    <a:pt x="200244" y="131513"/>
                  </a:lnTo>
                  <a:close/>
                  <a:moveTo>
                    <a:pt x="212427" y="131513"/>
                  </a:moveTo>
                  <a:lnTo>
                    <a:pt x="212427" y="137449"/>
                  </a:lnTo>
                  <a:lnTo>
                    <a:pt x="206491" y="137449"/>
                  </a:lnTo>
                  <a:lnTo>
                    <a:pt x="206491" y="131513"/>
                  </a:lnTo>
                  <a:close/>
                  <a:moveTo>
                    <a:pt x="218674" y="131513"/>
                  </a:moveTo>
                  <a:lnTo>
                    <a:pt x="218674" y="137449"/>
                  </a:lnTo>
                  <a:lnTo>
                    <a:pt x="212739" y="137449"/>
                  </a:lnTo>
                  <a:lnTo>
                    <a:pt x="212739" y="131513"/>
                  </a:lnTo>
                  <a:close/>
                  <a:moveTo>
                    <a:pt x="224921" y="131513"/>
                  </a:moveTo>
                  <a:lnTo>
                    <a:pt x="224921" y="137449"/>
                  </a:lnTo>
                  <a:lnTo>
                    <a:pt x="218987" y="137449"/>
                  </a:lnTo>
                  <a:lnTo>
                    <a:pt x="218987" y="131513"/>
                  </a:lnTo>
                  <a:close/>
                  <a:moveTo>
                    <a:pt x="231170" y="131513"/>
                  </a:moveTo>
                  <a:lnTo>
                    <a:pt x="231170" y="137449"/>
                  </a:lnTo>
                  <a:lnTo>
                    <a:pt x="225234" y="137449"/>
                  </a:lnTo>
                  <a:lnTo>
                    <a:pt x="225234" y="131513"/>
                  </a:lnTo>
                  <a:close/>
                  <a:moveTo>
                    <a:pt x="237417" y="131513"/>
                  </a:moveTo>
                  <a:lnTo>
                    <a:pt x="237417" y="137449"/>
                  </a:lnTo>
                  <a:lnTo>
                    <a:pt x="231481" y="137449"/>
                  </a:lnTo>
                  <a:lnTo>
                    <a:pt x="231481" y="131513"/>
                  </a:lnTo>
                  <a:close/>
                  <a:moveTo>
                    <a:pt x="243664" y="131513"/>
                  </a:moveTo>
                  <a:lnTo>
                    <a:pt x="243664" y="137449"/>
                  </a:lnTo>
                  <a:lnTo>
                    <a:pt x="237729" y="137449"/>
                  </a:lnTo>
                  <a:lnTo>
                    <a:pt x="237729" y="131513"/>
                  </a:lnTo>
                  <a:close/>
                  <a:moveTo>
                    <a:pt x="249911" y="131513"/>
                  </a:moveTo>
                  <a:lnTo>
                    <a:pt x="249911" y="137449"/>
                  </a:lnTo>
                  <a:lnTo>
                    <a:pt x="243977" y="137449"/>
                  </a:lnTo>
                  <a:lnTo>
                    <a:pt x="243977" y="131513"/>
                  </a:lnTo>
                  <a:close/>
                  <a:moveTo>
                    <a:pt x="256161" y="131513"/>
                  </a:moveTo>
                  <a:lnTo>
                    <a:pt x="256161" y="137449"/>
                  </a:lnTo>
                  <a:lnTo>
                    <a:pt x="250225" y="137449"/>
                  </a:lnTo>
                  <a:lnTo>
                    <a:pt x="250225" y="131513"/>
                  </a:lnTo>
                  <a:close/>
                  <a:moveTo>
                    <a:pt x="262409" y="131513"/>
                  </a:moveTo>
                  <a:lnTo>
                    <a:pt x="262409" y="137449"/>
                  </a:lnTo>
                  <a:lnTo>
                    <a:pt x="256474" y="137449"/>
                  </a:lnTo>
                  <a:lnTo>
                    <a:pt x="256474" y="131513"/>
                  </a:lnTo>
                  <a:close/>
                  <a:moveTo>
                    <a:pt x="268656" y="131513"/>
                  </a:moveTo>
                  <a:lnTo>
                    <a:pt x="268656" y="137449"/>
                  </a:lnTo>
                  <a:lnTo>
                    <a:pt x="262721" y="137449"/>
                  </a:lnTo>
                  <a:lnTo>
                    <a:pt x="262721" y="131513"/>
                  </a:lnTo>
                  <a:close/>
                  <a:moveTo>
                    <a:pt x="274904" y="131513"/>
                  </a:moveTo>
                  <a:lnTo>
                    <a:pt x="274904" y="137449"/>
                  </a:lnTo>
                  <a:lnTo>
                    <a:pt x="268968" y="137449"/>
                  </a:lnTo>
                  <a:lnTo>
                    <a:pt x="268968" y="131513"/>
                  </a:lnTo>
                  <a:close/>
                  <a:moveTo>
                    <a:pt x="6251" y="137760"/>
                  </a:moveTo>
                  <a:lnTo>
                    <a:pt x="6251" y="143697"/>
                  </a:lnTo>
                  <a:lnTo>
                    <a:pt x="315" y="143697"/>
                  </a:lnTo>
                  <a:lnTo>
                    <a:pt x="315" y="137760"/>
                  </a:lnTo>
                  <a:close/>
                  <a:moveTo>
                    <a:pt x="12498" y="137760"/>
                  </a:moveTo>
                  <a:lnTo>
                    <a:pt x="12498" y="143697"/>
                  </a:lnTo>
                  <a:lnTo>
                    <a:pt x="6562" y="143697"/>
                  </a:lnTo>
                  <a:lnTo>
                    <a:pt x="6562" y="137760"/>
                  </a:lnTo>
                  <a:close/>
                  <a:moveTo>
                    <a:pt x="18745" y="137760"/>
                  </a:moveTo>
                  <a:lnTo>
                    <a:pt x="18745" y="143697"/>
                  </a:lnTo>
                  <a:lnTo>
                    <a:pt x="12810" y="143697"/>
                  </a:lnTo>
                  <a:lnTo>
                    <a:pt x="12810" y="137760"/>
                  </a:lnTo>
                  <a:close/>
                  <a:moveTo>
                    <a:pt x="24992" y="137760"/>
                  </a:moveTo>
                  <a:lnTo>
                    <a:pt x="24992" y="143697"/>
                  </a:lnTo>
                  <a:lnTo>
                    <a:pt x="19058" y="143697"/>
                  </a:lnTo>
                  <a:lnTo>
                    <a:pt x="19058" y="137760"/>
                  </a:lnTo>
                  <a:close/>
                  <a:moveTo>
                    <a:pt x="31241" y="137760"/>
                  </a:moveTo>
                  <a:lnTo>
                    <a:pt x="31241" y="143697"/>
                  </a:lnTo>
                  <a:lnTo>
                    <a:pt x="25305" y="143697"/>
                  </a:lnTo>
                  <a:lnTo>
                    <a:pt x="25305" y="137760"/>
                  </a:lnTo>
                  <a:close/>
                  <a:moveTo>
                    <a:pt x="37489" y="137760"/>
                  </a:moveTo>
                  <a:lnTo>
                    <a:pt x="37489" y="143697"/>
                  </a:lnTo>
                  <a:lnTo>
                    <a:pt x="31553" y="143697"/>
                  </a:lnTo>
                  <a:lnTo>
                    <a:pt x="31553" y="137760"/>
                  </a:lnTo>
                  <a:close/>
                  <a:moveTo>
                    <a:pt x="43737" y="137760"/>
                  </a:moveTo>
                  <a:lnTo>
                    <a:pt x="43737" y="143697"/>
                  </a:lnTo>
                  <a:lnTo>
                    <a:pt x="37802" y="143697"/>
                  </a:lnTo>
                  <a:lnTo>
                    <a:pt x="37802" y="137760"/>
                  </a:lnTo>
                  <a:close/>
                  <a:moveTo>
                    <a:pt x="49985" y="137760"/>
                  </a:moveTo>
                  <a:lnTo>
                    <a:pt x="49985" y="143697"/>
                  </a:lnTo>
                  <a:lnTo>
                    <a:pt x="44049" y="143697"/>
                  </a:lnTo>
                  <a:lnTo>
                    <a:pt x="44049" y="137760"/>
                  </a:lnTo>
                  <a:close/>
                  <a:moveTo>
                    <a:pt x="56232" y="137760"/>
                  </a:moveTo>
                  <a:lnTo>
                    <a:pt x="56232" y="143697"/>
                  </a:lnTo>
                  <a:lnTo>
                    <a:pt x="50296" y="143697"/>
                  </a:lnTo>
                  <a:lnTo>
                    <a:pt x="50296" y="137760"/>
                  </a:lnTo>
                  <a:close/>
                  <a:moveTo>
                    <a:pt x="62480" y="137760"/>
                  </a:moveTo>
                  <a:lnTo>
                    <a:pt x="62480" y="143697"/>
                  </a:lnTo>
                  <a:lnTo>
                    <a:pt x="56545" y="143697"/>
                  </a:lnTo>
                  <a:lnTo>
                    <a:pt x="56545" y="137760"/>
                  </a:lnTo>
                  <a:close/>
                  <a:moveTo>
                    <a:pt x="68727" y="137760"/>
                  </a:moveTo>
                  <a:lnTo>
                    <a:pt x="68727" y="143697"/>
                  </a:lnTo>
                  <a:lnTo>
                    <a:pt x="62792" y="143697"/>
                  </a:lnTo>
                  <a:lnTo>
                    <a:pt x="62792" y="137760"/>
                  </a:lnTo>
                  <a:close/>
                  <a:moveTo>
                    <a:pt x="74975" y="137760"/>
                  </a:moveTo>
                  <a:lnTo>
                    <a:pt x="74975" y="143697"/>
                  </a:lnTo>
                  <a:lnTo>
                    <a:pt x="69039" y="143697"/>
                  </a:lnTo>
                  <a:lnTo>
                    <a:pt x="69039" y="137760"/>
                  </a:lnTo>
                  <a:close/>
                  <a:moveTo>
                    <a:pt x="81223" y="137760"/>
                  </a:moveTo>
                  <a:lnTo>
                    <a:pt x="81223" y="143697"/>
                  </a:lnTo>
                  <a:lnTo>
                    <a:pt x="75286" y="143697"/>
                  </a:lnTo>
                  <a:lnTo>
                    <a:pt x="75286" y="137760"/>
                  </a:lnTo>
                  <a:close/>
                  <a:moveTo>
                    <a:pt x="87470" y="137760"/>
                  </a:moveTo>
                  <a:lnTo>
                    <a:pt x="87470" y="143697"/>
                  </a:lnTo>
                  <a:lnTo>
                    <a:pt x="81535" y="143697"/>
                  </a:lnTo>
                  <a:lnTo>
                    <a:pt x="81535" y="137760"/>
                  </a:lnTo>
                  <a:close/>
                  <a:moveTo>
                    <a:pt x="93718" y="137760"/>
                  </a:moveTo>
                  <a:lnTo>
                    <a:pt x="93718" y="143697"/>
                  </a:lnTo>
                  <a:lnTo>
                    <a:pt x="87784" y="143697"/>
                  </a:lnTo>
                  <a:lnTo>
                    <a:pt x="87784" y="137760"/>
                  </a:lnTo>
                  <a:close/>
                  <a:moveTo>
                    <a:pt x="99967" y="137760"/>
                  </a:moveTo>
                  <a:lnTo>
                    <a:pt x="99967" y="143697"/>
                  </a:lnTo>
                  <a:lnTo>
                    <a:pt x="94031" y="143697"/>
                  </a:lnTo>
                  <a:lnTo>
                    <a:pt x="94031" y="137760"/>
                  </a:lnTo>
                  <a:close/>
                  <a:moveTo>
                    <a:pt x="106214" y="137760"/>
                  </a:moveTo>
                  <a:lnTo>
                    <a:pt x="106214" y="143697"/>
                  </a:lnTo>
                  <a:lnTo>
                    <a:pt x="100278" y="143697"/>
                  </a:lnTo>
                  <a:lnTo>
                    <a:pt x="100278" y="137760"/>
                  </a:lnTo>
                  <a:close/>
                  <a:moveTo>
                    <a:pt x="112461" y="137760"/>
                  </a:moveTo>
                  <a:lnTo>
                    <a:pt x="112461" y="143697"/>
                  </a:lnTo>
                  <a:lnTo>
                    <a:pt x="106527" y="143697"/>
                  </a:lnTo>
                  <a:lnTo>
                    <a:pt x="106527" y="137760"/>
                  </a:lnTo>
                  <a:close/>
                  <a:moveTo>
                    <a:pt x="118710" y="137760"/>
                  </a:moveTo>
                  <a:lnTo>
                    <a:pt x="118710" y="143697"/>
                  </a:lnTo>
                  <a:lnTo>
                    <a:pt x="112774" y="143697"/>
                  </a:lnTo>
                  <a:lnTo>
                    <a:pt x="112774" y="137760"/>
                  </a:lnTo>
                  <a:close/>
                  <a:moveTo>
                    <a:pt x="124957" y="137760"/>
                  </a:moveTo>
                  <a:lnTo>
                    <a:pt x="124957" y="143697"/>
                  </a:lnTo>
                  <a:lnTo>
                    <a:pt x="119021" y="143697"/>
                  </a:lnTo>
                  <a:lnTo>
                    <a:pt x="119021" y="137760"/>
                  </a:lnTo>
                  <a:close/>
                  <a:moveTo>
                    <a:pt x="131204" y="137760"/>
                  </a:moveTo>
                  <a:lnTo>
                    <a:pt x="131204" y="143697"/>
                  </a:lnTo>
                  <a:lnTo>
                    <a:pt x="125270" y="143697"/>
                  </a:lnTo>
                  <a:lnTo>
                    <a:pt x="125270" y="137760"/>
                  </a:lnTo>
                  <a:close/>
                  <a:moveTo>
                    <a:pt x="137451" y="137760"/>
                  </a:moveTo>
                  <a:lnTo>
                    <a:pt x="137451" y="143697"/>
                  </a:lnTo>
                  <a:lnTo>
                    <a:pt x="131517" y="143697"/>
                  </a:lnTo>
                  <a:lnTo>
                    <a:pt x="131517" y="137760"/>
                  </a:lnTo>
                  <a:close/>
                  <a:moveTo>
                    <a:pt x="143702" y="137760"/>
                  </a:moveTo>
                  <a:lnTo>
                    <a:pt x="143702" y="143697"/>
                  </a:lnTo>
                  <a:lnTo>
                    <a:pt x="137766" y="143697"/>
                  </a:lnTo>
                  <a:lnTo>
                    <a:pt x="137766" y="137760"/>
                  </a:lnTo>
                  <a:close/>
                  <a:moveTo>
                    <a:pt x="149949" y="137760"/>
                  </a:moveTo>
                  <a:lnTo>
                    <a:pt x="149949" y="143697"/>
                  </a:lnTo>
                  <a:lnTo>
                    <a:pt x="144015" y="143697"/>
                  </a:lnTo>
                  <a:lnTo>
                    <a:pt x="144015" y="137760"/>
                  </a:lnTo>
                  <a:close/>
                  <a:moveTo>
                    <a:pt x="156196" y="137760"/>
                  </a:moveTo>
                  <a:lnTo>
                    <a:pt x="156196" y="143697"/>
                  </a:lnTo>
                  <a:lnTo>
                    <a:pt x="150262" y="143697"/>
                  </a:lnTo>
                  <a:lnTo>
                    <a:pt x="150262" y="137760"/>
                  </a:lnTo>
                  <a:close/>
                  <a:moveTo>
                    <a:pt x="162445" y="137760"/>
                  </a:moveTo>
                  <a:lnTo>
                    <a:pt x="162445" y="143697"/>
                  </a:lnTo>
                  <a:lnTo>
                    <a:pt x="156509" y="143697"/>
                  </a:lnTo>
                  <a:lnTo>
                    <a:pt x="156509" y="137760"/>
                  </a:lnTo>
                  <a:close/>
                  <a:moveTo>
                    <a:pt x="168692" y="137760"/>
                  </a:moveTo>
                  <a:lnTo>
                    <a:pt x="168692" y="143697"/>
                  </a:lnTo>
                  <a:lnTo>
                    <a:pt x="162756" y="143697"/>
                  </a:lnTo>
                  <a:lnTo>
                    <a:pt x="162756" y="137760"/>
                  </a:lnTo>
                  <a:close/>
                  <a:moveTo>
                    <a:pt x="174939" y="137760"/>
                  </a:moveTo>
                  <a:lnTo>
                    <a:pt x="174939" y="143697"/>
                  </a:lnTo>
                  <a:lnTo>
                    <a:pt x="169005" y="143697"/>
                  </a:lnTo>
                  <a:lnTo>
                    <a:pt x="169005" y="137760"/>
                  </a:lnTo>
                  <a:close/>
                  <a:moveTo>
                    <a:pt x="181186" y="137760"/>
                  </a:moveTo>
                  <a:lnTo>
                    <a:pt x="181186" y="143697"/>
                  </a:lnTo>
                  <a:lnTo>
                    <a:pt x="175252" y="143697"/>
                  </a:lnTo>
                  <a:lnTo>
                    <a:pt x="175252" y="137760"/>
                  </a:lnTo>
                  <a:close/>
                  <a:moveTo>
                    <a:pt x="187433" y="137760"/>
                  </a:moveTo>
                  <a:lnTo>
                    <a:pt x="187433" y="143697"/>
                  </a:lnTo>
                  <a:lnTo>
                    <a:pt x="181499" y="143697"/>
                  </a:lnTo>
                  <a:lnTo>
                    <a:pt x="181499" y="137760"/>
                  </a:lnTo>
                  <a:close/>
                  <a:moveTo>
                    <a:pt x="193682" y="137760"/>
                  </a:moveTo>
                  <a:lnTo>
                    <a:pt x="193682" y="143697"/>
                  </a:lnTo>
                  <a:lnTo>
                    <a:pt x="187746" y="143697"/>
                  </a:lnTo>
                  <a:lnTo>
                    <a:pt x="187746" y="137760"/>
                  </a:lnTo>
                  <a:close/>
                  <a:moveTo>
                    <a:pt x="199931" y="137760"/>
                  </a:moveTo>
                  <a:lnTo>
                    <a:pt x="199931" y="143697"/>
                  </a:lnTo>
                  <a:lnTo>
                    <a:pt x="193996" y="143697"/>
                  </a:lnTo>
                  <a:lnTo>
                    <a:pt x="193996" y="137760"/>
                  </a:lnTo>
                  <a:close/>
                  <a:moveTo>
                    <a:pt x="206180" y="137760"/>
                  </a:moveTo>
                  <a:lnTo>
                    <a:pt x="206180" y="143697"/>
                  </a:lnTo>
                  <a:lnTo>
                    <a:pt x="200244" y="143697"/>
                  </a:lnTo>
                  <a:lnTo>
                    <a:pt x="200244" y="137760"/>
                  </a:lnTo>
                  <a:close/>
                  <a:moveTo>
                    <a:pt x="212427" y="137760"/>
                  </a:moveTo>
                  <a:lnTo>
                    <a:pt x="212427" y="143697"/>
                  </a:lnTo>
                  <a:lnTo>
                    <a:pt x="206491" y="143697"/>
                  </a:lnTo>
                  <a:lnTo>
                    <a:pt x="206491" y="137760"/>
                  </a:lnTo>
                  <a:close/>
                  <a:moveTo>
                    <a:pt x="218674" y="137760"/>
                  </a:moveTo>
                  <a:lnTo>
                    <a:pt x="218674" y="143697"/>
                  </a:lnTo>
                  <a:lnTo>
                    <a:pt x="212739" y="143697"/>
                  </a:lnTo>
                  <a:lnTo>
                    <a:pt x="212739" y="137760"/>
                  </a:lnTo>
                  <a:close/>
                  <a:moveTo>
                    <a:pt x="224921" y="137760"/>
                  </a:moveTo>
                  <a:lnTo>
                    <a:pt x="224921" y="143697"/>
                  </a:lnTo>
                  <a:lnTo>
                    <a:pt x="218987" y="143697"/>
                  </a:lnTo>
                  <a:lnTo>
                    <a:pt x="218987" y="137760"/>
                  </a:lnTo>
                  <a:close/>
                  <a:moveTo>
                    <a:pt x="231170" y="137760"/>
                  </a:moveTo>
                  <a:lnTo>
                    <a:pt x="231170" y="143697"/>
                  </a:lnTo>
                  <a:lnTo>
                    <a:pt x="225234" y="143697"/>
                  </a:lnTo>
                  <a:lnTo>
                    <a:pt x="225234" y="137760"/>
                  </a:lnTo>
                  <a:close/>
                  <a:moveTo>
                    <a:pt x="237417" y="137760"/>
                  </a:moveTo>
                  <a:lnTo>
                    <a:pt x="237417" y="143697"/>
                  </a:lnTo>
                  <a:lnTo>
                    <a:pt x="231481" y="143697"/>
                  </a:lnTo>
                  <a:lnTo>
                    <a:pt x="231481" y="137760"/>
                  </a:lnTo>
                  <a:close/>
                  <a:moveTo>
                    <a:pt x="243664" y="137760"/>
                  </a:moveTo>
                  <a:lnTo>
                    <a:pt x="243664" y="143697"/>
                  </a:lnTo>
                  <a:lnTo>
                    <a:pt x="237729" y="143697"/>
                  </a:lnTo>
                  <a:lnTo>
                    <a:pt x="237729" y="137760"/>
                  </a:lnTo>
                  <a:close/>
                  <a:moveTo>
                    <a:pt x="249911" y="137760"/>
                  </a:moveTo>
                  <a:lnTo>
                    <a:pt x="249911" y="143697"/>
                  </a:lnTo>
                  <a:lnTo>
                    <a:pt x="243977" y="143697"/>
                  </a:lnTo>
                  <a:lnTo>
                    <a:pt x="243977" y="137760"/>
                  </a:lnTo>
                  <a:close/>
                  <a:moveTo>
                    <a:pt x="256161" y="137760"/>
                  </a:moveTo>
                  <a:lnTo>
                    <a:pt x="256161" y="143697"/>
                  </a:lnTo>
                  <a:lnTo>
                    <a:pt x="250225" y="143697"/>
                  </a:lnTo>
                  <a:lnTo>
                    <a:pt x="250225" y="137760"/>
                  </a:lnTo>
                  <a:close/>
                  <a:moveTo>
                    <a:pt x="262409" y="137760"/>
                  </a:moveTo>
                  <a:lnTo>
                    <a:pt x="262409" y="143697"/>
                  </a:lnTo>
                  <a:lnTo>
                    <a:pt x="256474" y="143697"/>
                  </a:lnTo>
                  <a:lnTo>
                    <a:pt x="256474" y="137760"/>
                  </a:lnTo>
                  <a:close/>
                  <a:moveTo>
                    <a:pt x="268656" y="137760"/>
                  </a:moveTo>
                  <a:lnTo>
                    <a:pt x="268656" y="143697"/>
                  </a:lnTo>
                  <a:lnTo>
                    <a:pt x="262721" y="143697"/>
                  </a:lnTo>
                  <a:lnTo>
                    <a:pt x="262721" y="137760"/>
                  </a:lnTo>
                  <a:close/>
                  <a:moveTo>
                    <a:pt x="274904" y="137760"/>
                  </a:moveTo>
                  <a:lnTo>
                    <a:pt x="274904" y="143697"/>
                  </a:lnTo>
                  <a:lnTo>
                    <a:pt x="268968" y="143697"/>
                  </a:lnTo>
                  <a:lnTo>
                    <a:pt x="268968" y="137760"/>
                  </a:lnTo>
                  <a:close/>
                  <a:moveTo>
                    <a:pt x="6251" y="144011"/>
                  </a:moveTo>
                  <a:lnTo>
                    <a:pt x="6251" y="149945"/>
                  </a:lnTo>
                  <a:lnTo>
                    <a:pt x="315" y="149945"/>
                  </a:lnTo>
                  <a:lnTo>
                    <a:pt x="315" y="144011"/>
                  </a:lnTo>
                  <a:close/>
                  <a:moveTo>
                    <a:pt x="12498" y="144011"/>
                  </a:moveTo>
                  <a:lnTo>
                    <a:pt x="12498" y="149945"/>
                  </a:lnTo>
                  <a:lnTo>
                    <a:pt x="6562" y="149945"/>
                  </a:lnTo>
                  <a:lnTo>
                    <a:pt x="6562" y="144011"/>
                  </a:lnTo>
                  <a:close/>
                  <a:moveTo>
                    <a:pt x="18745" y="144011"/>
                  </a:moveTo>
                  <a:lnTo>
                    <a:pt x="18745" y="149945"/>
                  </a:lnTo>
                  <a:lnTo>
                    <a:pt x="12810" y="149945"/>
                  </a:lnTo>
                  <a:lnTo>
                    <a:pt x="12810" y="144011"/>
                  </a:lnTo>
                  <a:close/>
                  <a:moveTo>
                    <a:pt x="24992" y="144011"/>
                  </a:moveTo>
                  <a:lnTo>
                    <a:pt x="24992" y="149945"/>
                  </a:lnTo>
                  <a:lnTo>
                    <a:pt x="19058" y="149945"/>
                  </a:lnTo>
                  <a:lnTo>
                    <a:pt x="19058" y="144011"/>
                  </a:lnTo>
                  <a:close/>
                  <a:moveTo>
                    <a:pt x="31241" y="144011"/>
                  </a:moveTo>
                  <a:lnTo>
                    <a:pt x="31241" y="149945"/>
                  </a:lnTo>
                  <a:lnTo>
                    <a:pt x="25305" y="149945"/>
                  </a:lnTo>
                  <a:lnTo>
                    <a:pt x="25305" y="144011"/>
                  </a:lnTo>
                  <a:close/>
                  <a:moveTo>
                    <a:pt x="37489" y="144011"/>
                  </a:moveTo>
                  <a:lnTo>
                    <a:pt x="37489" y="149945"/>
                  </a:lnTo>
                  <a:lnTo>
                    <a:pt x="31553" y="149945"/>
                  </a:lnTo>
                  <a:lnTo>
                    <a:pt x="31553" y="144011"/>
                  </a:lnTo>
                  <a:close/>
                  <a:moveTo>
                    <a:pt x="43737" y="144011"/>
                  </a:moveTo>
                  <a:lnTo>
                    <a:pt x="43737" y="149945"/>
                  </a:lnTo>
                  <a:lnTo>
                    <a:pt x="37802" y="149945"/>
                  </a:lnTo>
                  <a:lnTo>
                    <a:pt x="37802" y="144011"/>
                  </a:lnTo>
                  <a:close/>
                  <a:moveTo>
                    <a:pt x="49985" y="144011"/>
                  </a:moveTo>
                  <a:lnTo>
                    <a:pt x="49985" y="149945"/>
                  </a:lnTo>
                  <a:lnTo>
                    <a:pt x="44049" y="149945"/>
                  </a:lnTo>
                  <a:lnTo>
                    <a:pt x="44049" y="144011"/>
                  </a:lnTo>
                  <a:close/>
                  <a:moveTo>
                    <a:pt x="56232" y="144011"/>
                  </a:moveTo>
                  <a:lnTo>
                    <a:pt x="56232" y="149945"/>
                  </a:lnTo>
                  <a:lnTo>
                    <a:pt x="50296" y="149945"/>
                  </a:lnTo>
                  <a:lnTo>
                    <a:pt x="50296" y="144011"/>
                  </a:lnTo>
                  <a:close/>
                  <a:moveTo>
                    <a:pt x="62480" y="144011"/>
                  </a:moveTo>
                  <a:lnTo>
                    <a:pt x="62480" y="149945"/>
                  </a:lnTo>
                  <a:lnTo>
                    <a:pt x="56545" y="149945"/>
                  </a:lnTo>
                  <a:lnTo>
                    <a:pt x="56545" y="144011"/>
                  </a:lnTo>
                  <a:close/>
                  <a:moveTo>
                    <a:pt x="68727" y="144011"/>
                  </a:moveTo>
                  <a:lnTo>
                    <a:pt x="68727" y="149945"/>
                  </a:lnTo>
                  <a:lnTo>
                    <a:pt x="62792" y="149945"/>
                  </a:lnTo>
                  <a:lnTo>
                    <a:pt x="62792" y="144011"/>
                  </a:lnTo>
                  <a:close/>
                  <a:moveTo>
                    <a:pt x="74975" y="144011"/>
                  </a:moveTo>
                  <a:lnTo>
                    <a:pt x="74975" y="149945"/>
                  </a:lnTo>
                  <a:lnTo>
                    <a:pt x="69039" y="149945"/>
                  </a:lnTo>
                  <a:lnTo>
                    <a:pt x="69039" y="144011"/>
                  </a:lnTo>
                  <a:close/>
                  <a:moveTo>
                    <a:pt x="81223" y="144011"/>
                  </a:moveTo>
                  <a:lnTo>
                    <a:pt x="81223" y="149945"/>
                  </a:lnTo>
                  <a:lnTo>
                    <a:pt x="75286" y="149945"/>
                  </a:lnTo>
                  <a:lnTo>
                    <a:pt x="75286" y="144011"/>
                  </a:lnTo>
                  <a:close/>
                  <a:moveTo>
                    <a:pt x="87470" y="144011"/>
                  </a:moveTo>
                  <a:lnTo>
                    <a:pt x="87470" y="149945"/>
                  </a:lnTo>
                  <a:lnTo>
                    <a:pt x="81535" y="149945"/>
                  </a:lnTo>
                  <a:lnTo>
                    <a:pt x="81535" y="144011"/>
                  </a:lnTo>
                  <a:close/>
                  <a:moveTo>
                    <a:pt x="93718" y="144011"/>
                  </a:moveTo>
                  <a:lnTo>
                    <a:pt x="93718" y="149945"/>
                  </a:lnTo>
                  <a:lnTo>
                    <a:pt x="87784" y="149945"/>
                  </a:lnTo>
                  <a:lnTo>
                    <a:pt x="87784" y="144011"/>
                  </a:lnTo>
                  <a:close/>
                  <a:moveTo>
                    <a:pt x="99967" y="144011"/>
                  </a:moveTo>
                  <a:lnTo>
                    <a:pt x="99967" y="149945"/>
                  </a:lnTo>
                  <a:lnTo>
                    <a:pt x="94031" y="149945"/>
                  </a:lnTo>
                  <a:lnTo>
                    <a:pt x="94031" y="144011"/>
                  </a:lnTo>
                  <a:close/>
                  <a:moveTo>
                    <a:pt x="106214" y="144011"/>
                  </a:moveTo>
                  <a:lnTo>
                    <a:pt x="106214" y="149945"/>
                  </a:lnTo>
                  <a:lnTo>
                    <a:pt x="100278" y="149945"/>
                  </a:lnTo>
                  <a:lnTo>
                    <a:pt x="100278" y="144011"/>
                  </a:lnTo>
                  <a:close/>
                  <a:moveTo>
                    <a:pt x="112461" y="144011"/>
                  </a:moveTo>
                  <a:lnTo>
                    <a:pt x="112461" y="149945"/>
                  </a:lnTo>
                  <a:lnTo>
                    <a:pt x="106527" y="149945"/>
                  </a:lnTo>
                  <a:lnTo>
                    <a:pt x="106527" y="144011"/>
                  </a:lnTo>
                  <a:close/>
                  <a:moveTo>
                    <a:pt x="118710" y="144011"/>
                  </a:moveTo>
                  <a:lnTo>
                    <a:pt x="118710" y="149945"/>
                  </a:lnTo>
                  <a:lnTo>
                    <a:pt x="112774" y="149945"/>
                  </a:lnTo>
                  <a:lnTo>
                    <a:pt x="112774" y="144011"/>
                  </a:lnTo>
                  <a:close/>
                  <a:moveTo>
                    <a:pt x="124957" y="144011"/>
                  </a:moveTo>
                  <a:lnTo>
                    <a:pt x="124957" y="149945"/>
                  </a:lnTo>
                  <a:lnTo>
                    <a:pt x="119021" y="149945"/>
                  </a:lnTo>
                  <a:lnTo>
                    <a:pt x="119021" y="144011"/>
                  </a:lnTo>
                  <a:close/>
                  <a:moveTo>
                    <a:pt x="131204" y="144011"/>
                  </a:moveTo>
                  <a:lnTo>
                    <a:pt x="131204" y="149945"/>
                  </a:lnTo>
                  <a:lnTo>
                    <a:pt x="125270" y="149945"/>
                  </a:lnTo>
                  <a:lnTo>
                    <a:pt x="125270" y="144011"/>
                  </a:lnTo>
                  <a:close/>
                  <a:moveTo>
                    <a:pt x="137451" y="144011"/>
                  </a:moveTo>
                  <a:lnTo>
                    <a:pt x="137451" y="149945"/>
                  </a:lnTo>
                  <a:lnTo>
                    <a:pt x="131517" y="149945"/>
                  </a:lnTo>
                  <a:lnTo>
                    <a:pt x="131517" y="144011"/>
                  </a:lnTo>
                  <a:close/>
                  <a:moveTo>
                    <a:pt x="143702" y="144011"/>
                  </a:moveTo>
                  <a:lnTo>
                    <a:pt x="143702" y="149945"/>
                  </a:lnTo>
                  <a:lnTo>
                    <a:pt x="137766" y="149945"/>
                  </a:lnTo>
                  <a:lnTo>
                    <a:pt x="137766" y="144011"/>
                  </a:lnTo>
                  <a:close/>
                  <a:moveTo>
                    <a:pt x="149949" y="144011"/>
                  </a:moveTo>
                  <a:lnTo>
                    <a:pt x="149949" y="149945"/>
                  </a:lnTo>
                  <a:lnTo>
                    <a:pt x="144015" y="149945"/>
                  </a:lnTo>
                  <a:lnTo>
                    <a:pt x="144015" y="144011"/>
                  </a:lnTo>
                  <a:close/>
                  <a:moveTo>
                    <a:pt x="156196" y="144011"/>
                  </a:moveTo>
                  <a:lnTo>
                    <a:pt x="156196" y="149945"/>
                  </a:lnTo>
                  <a:lnTo>
                    <a:pt x="150262" y="149945"/>
                  </a:lnTo>
                  <a:lnTo>
                    <a:pt x="150262" y="144011"/>
                  </a:lnTo>
                  <a:close/>
                  <a:moveTo>
                    <a:pt x="162445" y="144011"/>
                  </a:moveTo>
                  <a:lnTo>
                    <a:pt x="162445" y="149945"/>
                  </a:lnTo>
                  <a:lnTo>
                    <a:pt x="156509" y="149945"/>
                  </a:lnTo>
                  <a:lnTo>
                    <a:pt x="156509" y="144011"/>
                  </a:lnTo>
                  <a:close/>
                  <a:moveTo>
                    <a:pt x="168692" y="144011"/>
                  </a:moveTo>
                  <a:lnTo>
                    <a:pt x="168692" y="149945"/>
                  </a:lnTo>
                  <a:lnTo>
                    <a:pt x="162756" y="149945"/>
                  </a:lnTo>
                  <a:lnTo>
                    <a:pt x="162756" y="144011"/>
                  </a:lnTo>
                  <a:close/>
                  <a:moveTo>
                    <a:pt x="174939" y="144011"/>
                  </a:moveTo>
                  <a:lnTo>
                    <a:pt x="174939" y="149945"/>
                  </a:lnTo>
                  <a:lnTo>
                    <a:pt x="169005" y="149945"/>
                  </a:lnTo>
                  <a:lnTo>
                    <a:pt x="169005" y="144011"/>
                  </a:lnTo>
                  <a:close/>
                  <a:moveTo>
                    <a:pt x="181186" y="144011"/>
                  </a:moveTo>
                  <a:lnTo>
                    <a:pt x="181186" y="149945"/>
                  </a:lnTo>
                  <a:lnTo>
                    <a:pt x="175252" y="149945"/>
                  </a:lnTo>
                  <a:lnTo>
                    <a:pt x="175252" y="144011"/>
                  </a:lnTo>
                  <a:close/>
                  <a:moveTo>
                    <a:pt x="187433" y="144011"/>
                  </a:moveTo>
                  <a:lnTo>
                    <a:pt x="187433" y="149945"/>
                  </a:lnTo>
                  <a:lnTo>
                    <a:pt x="181499" y="149945"/>
                  </a:lnTo>
                  <a:lnTo>
                    <a:pt x="181499" y="144011"/>
                  </a:lnTo>
                  <a:close/>
                  <a:moveTo>
                    <a:pt x="193682" y="144011"/>
                  </a:moveTo>
                  <a:lnTo>
                    <a:pt x="193682" y="149945"/>
                  </a:lnTo>
                  <a:lnTo>
                    <a:pt x="187746" y="149945"/>
                  </a:lnTo>
                  <a:lnTo>
                    <a:pt x="187746" y="144011"/>
                  </a:lnTo>
                  <a:close/>
                  <a:moveTo>
                    <a:pt x="199931" y="144011"/>
                  </a:moveTo>
                  <a:lnTo>
                    <a:pt x="199931" y="149945"/>
                  </a:lnTo>
                  <a:lnTo>
                    <a:pt x="193996" y="149945"/>
                  </a:lnTo>
                  <a:lnTo>
                    <a:pt x="193996" y="144011"/>
                  </a:lnTo>
                  <a:close/>
                  <a:moveTo>
                    <a:pt x="206180" y="144011"/>
                  </a:moveTo>
                  <a:lnTo>
                    <a:pt x="206180" y="149945"/>
                  </a:lnTo>
                  <a:lnTo>
                    <a:pt x="200244" y="149945"/>
                  </a:lnTo>
                  <a:lnTo>
                    <a:pt x="200244" y="144011"/>
                  </a:lnTo>
                  <a:close/>
                  <a:moveTo>
                    <a:pt x="212427" y="144011"/>
                  </a:moveTo>
                  <a:lnTo>
                    <a:pt x="212427" y="149945"/>
                  </a:lnTo>
                  <a:lnTo>
                    <a:pt x="206491" y="149945"/>
                  </a:lnTo>
                  <a:lnTo>
                    <a:pt x="206491" y="144011"/>
                  </a:lnTo>
                  <a:close/>
                  <a:moveTo>
                    <a:pt x="218674" y="144011"/>
                  </a:moveTo>
                  <a:lnTo>
                    <a:pt x="218674" y="149945"/>
                  </a:lnTo>
                  <a:lnTo>
                    <a:pt x="212739" y="149945"/>
                  </a:lnTo>
                  <a:lnTo>
                    <a:pt x="212739" y="144011"/>
                  </a:lnTo>
                  <a:close/>
                  <a:moveTo>
                    <a:pt x="224921" y="144011"/>
                  </a:moveTo>
                  <a:lnTo>
                    <a:pt x="224921" y="149945"/>
                  </a:lnTo>
                  <a:lnTo>
                    <a:pt x="218987" y="149945"/>
                  </a:lnTo>
                  <a:lnTo>
                    <a:pt x="218987" y="144011"/>
                  </a:lnTo>
                  <a:close/>
                  <a:moveTo>
                    <a:pt x="231170" y="144011"/>
                  </a:moveTo>
                  <a:lnTo>
                    <a:pt x="231170" y="149945"/>
                  </a:lnTo>
                  <a:lnTo>
                    <a:pt x="225234" y="149945"/>
                  </a:lnTo>
                  <a:lnTo>
                    <a:pt x="225234" y="144011"/>
                  </a:lnTo>
                  <a:close/>
                  <a:moveTo>
                    <a:pt x="237417" y="144011"/>
                  </a:moveTo>
                  <a:lnTo>
                    <a:pt x="237417" y="149945"/>
                  </a:lnTo>
                  <a:lnTo>
                    <a:pt x="231481" y="149945"/>
                  </a:lnTo>
                  <a:lnTo>
                    <a:pt x="231481" y="144011"/>
                  </a:lnTo>
                  <a:close/>
                  <a:moveTo>
                    <a:pt x="243664" y="144011"/>
                  </a:moveTo>
                  <a:lnTo>
                    <a:pt x="243664" y="149945"/>
                  </a:lnTo>
                  <a:lnTo>
                    <a:pt x="237729" y="149945"/>
                  </a:lnTo>
                  <a:lnTo>
                    <a:pt x="237729" y="144011"/>
                  </a:lnTo>
                  <a:close/>
                  <a:moveTo>
                    <a:pt x="249911" y="144011"/>
                  </a:moveTo>
                  <a:lnTo>
                    <a:pt x="249911" y="149945"/>
                  </a:lnTo>
                  <a:lnTo>
                    <a:pt x="243977" y="149945"/>
                  </a:lnTo>
                  <a:lnTo>
                    <a:pt x="243977" y="144011"/>
                  </a:lnTo>
                  <a:close/>
                  <a:moveTo>
                    <a:pt x="256161" y="144011"/>
                  </a:moveTo>
                  <a:lnTo>
                    <a:pt x="256161" y="149945"/>
                  </a:lnTo>
                  <a:lnTo>
                    <a:pt x="250225" y="149945"/>
                  </a:lnTo>
                  <a:lnTo>
                    <a:pt x="250225" y="144011"/>
                  </a:lnTo>
                  <a:close/>
                  <a:moveTo>
                    <a:pt x="262409" y="144011"/>
                  </a:moveTo>
                  <a:lnTo>
                    <a:pt x="262409" y="149945"/>
                  </a:lnTo>
                  <a:lnTo>
                    <a:pt x="256474" y="149945"/>
                  </a:lnTo>
                  <a:lnTo>
                    <a:pt x="256474" y="144011"/>
                  </a:lnTo>
                  <a:close/>
                  <a:moveTo>
                    <a:pt x="268656" y="144011"/>
                  </a:moveTo>
                  <a:lnTo>
                    <a:pt x="268656" y="149945"/>
                  </a:lnTo>
                  <a:lnTo>
                    <a:pt x="262721" y="149945"/>
                  </a:lnTo>
                  <a:lnTo>
                    <a:pt x="262721" y="144011"/>
                  </a:lnTo>
                  <a:close/>
                  <a:moveTo>
                    <a:pt x="274904" y="144011"/>
                  </a:moveTo>
                  <a:lnTo>
                    <a:pt x="274904" y="149945"/>
                  </a:lnTo>
                  <a:lnTo>
                    <a:pt x="268968" y="149945"/>
                  </a:lnTo>
                  <a:lnTo>
                    <a:pt x="268968" y="144011"/>
                  </a:lnTo>
                  <a:close/>
                  <a:moveTo>
                    <a:pt x="6251" y="150258"/>
                  </a:moveTo>
                  <a:lnTo>
                    <a:pt x="6251" y="156192"/>
                  </a:lnTo>
                  <a:lnTo>
                    <a:pt x="315" y="156192"/>
                  </a:lnTo>
                  <a:lnTo>
                    <a:pt x="315" y="150258"/>
                  </a:lnTo>
                  <a:close/>
                  <a:moveTo>
                    <a:pt x="12498" y="150258"/>
                  </a:moveTo>
                  <a:lnTo>
                    <a:pt x="12498" y="156192"/>
                  </a:lnTo>
                  <a:lnTo>
                    <a:pt x="6562" y="156192"/>
                  </a:lnTo>
                  <a:lnTo>
                    <a:pt x="6562" y="150258"/>
                  </a:lnTo>
                  <a:close/>
                  <a:moveTo>
                    <a:pt x="18745" y="150258"/>
                  </a:moveTo>
                  <a:lnTo>
                    <a:pt x="18745" y="156192"/>
                  </a:lnTo>
                  <a:lnTo>
                    <a:pt x="12810" y="156192"/>
                  </a:lnTo>
                  <a:lnTo>
                    <a:pt x="12810" y="150258"/>
                  </a:lnTo>
                  <a:close/>
                  <a:moveTo>
                    <a:pt x="24992" y="150258"/>
                  </a:moveTo>
                  <a:lnTo>
                    <a:pt x="24992" y="156192"/>
                  </a:lnTo>
                  <a:lnTo>
                    <a:pt x="19058" y="156192"/>
                  </a:lnTo>
                  <a:lnTo>
                    <a:pt x="19058" y="150258"/>
                  </a:lnTo>
                  <a:close/>
                  <a:moveTo>
                    <a:pt x="31241" y="150258"/>
                  </a:moveTo>
                  <a:lnTo>
                    <a:pt x="31241" y="156192"/>
                  </a:lnTo>
                  <a:lnTo>
                    <a:pt x="25305" y="156192"/>
                  </a:lnTo>
                  <a:lnTo>
                    <a:pt x="25305" y="150258"/>
                  </a:lnTo>
                  <a:close/>
                  <a:moveTo>
                    <a:pt x="37489" y="150258"/>
                  </a:moveTo>
                  <a:lnTo>
                    <a:pt x="37489" y="156192"/>
                  </a:lnTo>
                  <a:lnTo>
                    <a:pt x="31553" y="156192"/>
                  </a:lnTo>
                  <a:lnTo>
                    <a:pt x="31553" y="150258"/>
                  </a:lnTo>
                  <a:close/>
                  <a:moveTo>
                    <a:pt x="43737" y="150258"/>
                  </a:moveTo>
                  <a:lnTo>
                    <a:pt x="43737" y="156192"/>
                  </a:lnTo>
                  <a:lnTo>
                    <a:pt x="37802" y="156192"/>
                  </a:lnTo>
                  <a:lnTo>
                    <a:pt x="37802" y="150258"/>
                  </a:lnTo>
                  <a:close/>
                  <a:moveTo>
                    <a:pt x="49985" y="150258"/>
                  </a:moveTo>
                  <a:lnTo>
                    <a:pt x="49985" y="156192"/>
                  </a:lnTo>
                  <a:lnTo>
                    <a:pt x="44049" y="156192"/>
                  </a:lnTo>
                  <a:lnTo>
                    <a:pt x="44049" y="150258"/>
                  </a:lnTo>
                  <a:close/>
                  <a:moveTo>
                    <a:pt x="56232" y="150258"/>
                  </a:moveTo>
                  <a:lnTo>
                    <a:pt x="56232" y="156192"/>
                  </a:lnTo>
                  <a:lnTo>
                    <a:pt x="50296" y="156192"/>
                  </a:lnTo>
                  <a:lnTo>
                    <a:pt x="50296" y="150258"/>
                  </a:lnTo>
                  <a:close/>
                  <a:moveTo>
                    <a:pt x="62480" y="150258"/>
                  </a:moveTo>
                  <a:lnTo>
                    <a:pt x="62480" y="156192"/>
                  </a:lnTo>
                  <a:lnTo>
                    <a:pt x="56545" y="156192"/>
                  </a:lnTo>
                  <a:lnTo>
                    <a:pt x="56545" y="150258"/>
                  </a:lnTo>
                  <a:close/>
                  <a:moveTo>
                    <a:pt x="68727" y="150258"/>
                  </a:moveTo>
                  <a:lnTo>
                    <a:pt x="68727" y="156192"/>
                  </a:lnTo>
                  <a:lnTo>
                    <a:pt x="62792" y="156192"/>
                  </a:lnTo>
                  <a:lnTo>
                    <a:pt x="62792" y="150258"/>
                  </a:lnTo>
                  <a:close/>
                  <a:moveTo>
                    <a:pt x="74975" y="150258"/>
                  </a:moveTo>
                  <a:lnTo>
                    <a:pt x="74975" y="156192"/>
                  </a:lnTo>
                  <a:lnTo>
                    <a:pt x="69039" y="156192"/>
                  </a:lnTo>
                  <a:lnTo>
                    <a:pt x="69039" y="150258"/>
                  </a:lnTo>
                  <a:close/>
                  <a:moveTo>
                    <a:pt x="81223" y="150258"/>
                  </a:moveTo>
                  <a:lnTo>
                    <a:pt x="81223" y="156192"/>
                  </a:lnTo>
                  <a:lnTo>
                    <a:pt x="75286" y="156192"/>
                  </a:lnTo>
                  <a:lnTo>
                    <a:pt x="75286" y="150258"/>
                  </a:lnTo>
                  <a:close/>
                  <a:moveTo>
                    <a:pt x="87470" y="150258"/>
                  </a:moveTo>
                  <a:lnTo>
                    <a:pt x="87470" y="156192"/>
                  </a:lnTo>
                  <a:lnTo>
                    <a:pt x="81535" y="156192"/>
                  </a:lnTo>
                  <a:lnTo>
                    <a:pt x="81535" y="150258"/>
                  </a:lnTo>
                  <a:close/>
                  <a:moveTo>
                    <a:pt x="93718" y="150258"/>
                  </a:moveTo>
                  <a:lnTo>
                    <a:pt x="93718" y="156192"/>
                  </a:lnTo>
                  <a:lnTo>
                    <a:pt x="87784" y="156192"/>
                  </a:lnTo>
                  <a:lnTo>
                    <a:pt x="87784" y="150258"/>
                  </a:lnTo>
                  <a:close/>
                  <a:moveTo>
                    <a:pt x="99967" y="150258"/>
                  </a:moveTo>
                  <a:lnTo>
                    <a:pt x="99967" y="156192"/>
                  </a:lnTo>
                  <a:lnTo>
                    <a:pt x="94031" y="156192"/>
                  </a:lnTo>
                  <a:lnTo>
                    <a:pt x="94031" y="150258"/>
                  </a:lnTo>
                  <a:close/>
                  <a:moveTo>
                    <a:pt x="106214" y="150258"/>
                  </a:moveTo>
                  <a:lnTo>
                    <a:pt x="106214" y="156192"/>
                  </a:lnTo>
                  <a:lnTo>
                    <a:pt x="100278" y="156192"/>
                  </a:lnTo>
                  <a:lnTo>
                    <a:pt x="100278" y="150258"/>
                  </a:lnTo>
                  <a:close/>
                  <a:moveTo>
                    <a:pt x="112461" y="150258"/>
                  </a:moveTo>
                  <a:lnTo>
                    <a:pt x="112461" y="156192"/>
                  </a:lnTo>
                  <a:lnTo>
                    <a:pt x="106527" y="156192"/>
                  </a:lnTo>
                  <a:lnTo>
                    <a:pt x="106527" y="150258"/>
                  </a:lnTo>
                  <a:close/>
                  <a:moveTo>
                    <a:pt x="118710" y="150258"/>
                  </a:moveTo>
                  <a:lnTo>
                    <a:pt x="118710" y="156192"/>
                  </a:lnTo>
                  <a:lnTo>
                    <a:pt x="112774" y="156192"/>
                  </a:lnTo>
                  <a:lnTo>
                    <a:pt x="112774" y="150258"/>
                  </a:lnTo>
                  <a:close/>
                  <a:moveTo>
                    <a:pt x="124957" y="150258"/>
                  </a:moveTo>
                  <a:lnTo>
                    <a:pt x="124957" y="156192"/>
                  </a:lnTo>
                  <a:lnTo>
                    <a:pt x="119021" y="156192"/>
                  </a:lnTo>
                  <a:lnTo>
                    <a:pt x="119021" y="150258"/>
                  </a:lnTo>
                  <a:close/>
                  <a:moveTo>
                    <a:pt x="131204" y="150258"/>
                  </a:moveTo>
                  <a:lnTo>
                    <a:pt x="131204" y="156192"/>
                  </a:lnTo>
                  <a:lnTo>
                    <a:pt x="125270" y="156192"/>
                  </a:lnTo>
                  <a:lnTo>
                    <a:pt x="125270" y="150258"/>
                  </a:lnTo>
                  <a:close/>
                  <a:moveTo>
                    <a:pt x="137451" y="150258"/>
                  </a:moveTo>
                  <a:lnTo>
                    <a:pt x="137451" y="156192"/>
                  </a:lnTo>
                  <a:lnTo>
                    <a:pt x="131517" y="156192"/>
                  </a:lnTo>
                  <a:lnTo>
                    <a:pt x="131517" y="150258"/>
                  </a:lnTo>
                  <a:close/>
                  <a:moveTo>
                    <a:pt x="143702" y="150258"/>
                  </a:moveTo>
                  <a:lnTo>
                    <a:pt x="143702" y="156192"/>
                  </a:lnTo>
                  <a:lnTo>
                    <a:pt x="137766" y="156192"/>
                  </a:lnTo>
                  <a:lnTo>
                    <a:pt x="137766" y="150258"/>
                  </a:lnTo>
                  <a:close/>
                  <a:moveTo>
                    <a:pt x="149949" y="150258"/>
                  </a:moveTo>
                  <a:lnTo>
                    <a:pt x="149949" y="156192"/>
                  </a:lnTo>
                  <a:lnTo>
                    <a:pt x="144015" y="156192"/>
                  </a:lnTo>
                  <a:lnTo>
                    <a:pt x="144015" y="150258"/>
                  </a:lnTo>
                  <a:close/>
                  <a:moveTo>
                    <a:pt x="156196" y="150258"/>
                  </a:moveTo>
                  <a:lnTo>
                    <a:pt x="156196" y="156192"/>
                  </a:lnTo>
                  <a:lnTo>
                    <a:pt x="150262" y="156192"/>
                  </a:lnTo>
                  <a:lnTo>
                    <a:pt x="150262" y="150258"/>
                  </a:lnTo>
                  <a:close/>
                  <a:moveTo>
                    <a:pt x="162445" y="150258"/>
                  </a:moveTo>
                  <a:lnTo>
                    <a:pt x="162445" y="156192"/>
                  </a:lnTo>
                  <a:lnTo>
                    <a:pt x="156509" y="156192"/>
                  </a:lnTo>
                  <a:lnTo>
                    <a:pt x="156509" y="150258"/>
                  </a:lnTo>
                  <a:close/>
                  <a:moveTo>
                    <a:pt x="168692" y="150258"/>
                  </a:moveTo>
                  <a:lnTo>
                    <a:pt x="168692" y="156192"/>
                  </a:lnTo>
                  <a:lnTo>
                    <a:pt x="162756" y="156192"/>
                  </a:lnTo>
                  <a:lnTo>
                    <a:pt x="162756" y="150258"/>
                  </a:lnTo>
                  <a:close/>
                  <a:moveTo>
                    <a:pt x="174939" y="150258"/>
                  </a:moveTo>
                  <a:lnTo>
                    <a:pt x="174939" y="156192"/>
                  </a:lnTo>
                  <a:lnTo>
                    <a:pt x="169005" y="156192"/>
                  </a:lnTo>
                  <a:lnTo>
                    <a:pt x="169005" y="150258"/>
                  </a:lnTo>
                  <a:close/>
                  <a:moveTo>
                    <a:pt x="181186" y="150258"/>
                  </a:moveTo>
                  <a:lnTo>
                    <a:pt x="181186" y="156192"/>
                  </a:lnTo>
                  <a:lnTo>
                    <a:pt x="175252" y="156192"/>
                  </a:lnTo>
                  <a:lnTo>
                    <a:pt x="175252" y="150258"/>
                  </a:lnTo>
                  <a:close/>
                  <a:moveTo>
                    <a:pt x="187433" y="150258"/>
                  </a:moveTo>
                  <a:lnTo>
                    <a:pt x="187433" y="156192"/>
                  </a:lnTo>
                  <a:lnTo>
                    <a:pt x="181499" y="156192"/>
                  </a:lnTo>
                  <a:lnTo>
                    <a:pt x="181499" y="150258"/>
                  </a:lnTo>
                  <a:close/>
                  <a:moveTo>
                    <a:pt x="193682" y="150258"/>
                  </a:moveTo>
                  <a:lnTo>
                    <a:pt x="193682" y="156192"/>
                  </a:lnTo>
                  <a:lnTo>
                    <a:pt x="187746" y="156192"/>
                  </a:lnTo>
                  <a:lnTo>
                    <a:pt x="187746" y="150258"/>
                  </a:lnTo>
                  <a:close/>
                  <a:moveTo>
                    <a:pt x="199931" y="150258"/>
                  </a:moveTo>
                  <a:lnTo>
                    <a:pt x="199931" y="156192"/>
                  </a:lnTo>
                  <a:lnTo>
                    <a:pt x="193996" y="156192"/>
                  </a:lnTo>
                  <a:lnTo>
                    <a:pt x="193996" y="150258"/>
                  </a:lnTo>
                  <a:close/>
                  <a:moveTo>
                    <a:pt x="206180" y="150258"/>
                  </a:moveTo>
                  <a:lnTo>
                    <a:pt x="206180" y="156192"/>
                  </a:lnTo>
                  <a:lnTo>
                    <a:pt x="200244" y="156192"/>
                  </a:lnTo>
                  <a:lnTo>
                    <a:pt x="200244" y="150258"/>
                  </a:lnTo>
                  <a:close/>
                  <a:moveTo>
                    <a:pt x="212427" y="150258"/>
                  </a:moveTo>
                  <a:lnTo>
                    <a:pt x="212427" y="156192"/>
                  </a:lnTo>
                  <a:lnTo>
                    <a:pt x="206491" y="156192"/>
                  </a:lnTo>
                  <a:lnTo>
                    <a:pt x="206491" y="150258"/>
                  </a:lnTo>
                  <a:close/>
                  <a:moveTo>
                    <a:pt x="218674" y="150258"/>
                  </a:moveTo>
                  <a:lnTo>
                    <a:pt x="218674" y="156192"/>
                  </a:lnTo>
                  <a:lnTo>
                    <a:pt x="212739" y="156192"/>
                  </a:lnTo>
                  <a:lnTo>
                    <a:pt x="212739" y="150258"/>
                  </a:lnTo>
                  <a:close/>
                  <a:moveTo>
                    <a:pt x="224921" y="150258"/>
                  </a:moveTo>
                  <a:lnTo>
                    <a:pt x="224921" y="156192"/>
                  </a:lnTo>
                  <a:lnTo>
                    <a:pt x="218987" y="156192"/>
                  </a:lnTo>
                  <a:lnTo>
                    <a:pt x="218987" y="150258"/>
                  </a:lnTo>
                  <a:close/>
                  <a:moveTo>
                    <a:pt x="231170" y="150258"/>
                  </a:moveTo>
                  <a:lnTo>
                    <a:pt x="231170" y="156192"/>
                  </a:lnTo>
                  <a:lnTo>
                    <a:pt x="225234" y="156192"/>
                  </a:lnTo>
                  <a:lnTo>
                    <a:pt x="225234" y="150258"/>
                  </a:lnTo>
                  <a:close/>
                  <a:moveTo>
                    <a:pt x="237417" y="150258"/>
                  </a:moveTo>
                  <a:lnTo>
                    <a:pt x="237417" y="156192"/>
                  </a:lnTo>
                  <a:lnTo>
                    <a:pt x="231481" y="156192"/>
                  </a:lnTo>
                  <a:lnTo>
                    <a:pt x="231481" y="150258"/>
                  </a:lnTo>
                  <a:close/>
                  <a:moveTo>
                    <a:pt x="243664" y="150258"/>
                  </a:moveTo>
                  <a:lnTo>
                    <a:pt x="243664" y="156192"/>
                  </a:lnTo>
                  <a:lnTo>
                    <a:pt x="237729" y="156192"/>
                  </a:lnTo>
                  <a:lnTo>
                    <a:pt x="237729" y="150258"/>
                  </a:lnTo>
                  <a:close/>
                  <a:moveTo>
                    <a:pt x="249911" y="150258"/>
                  </a:moveTo>
                  <a:lnTo>
                    <a:pt x="249911" y="156192"/>
                  </a:lnTo>
                  <a:lnTo>
                    <a:pt x="243977" y="156192"/>
                  </a:lnTo>
                  <a:lnTo>
                    <a:pt x="243977" y="150258"/>
                  </a:lnTo>
                  <a:close/>
                  <a:moveTo>
                    <a:pt x="256161" y="150258"/>
                  </a:moveTo>
                  <a:lnTo>
                    <a:pt x="256161" y="156192"/>
                  </a:lnTo>
                  <a:lnTo>
                    <a:pt x="250225" y="156192"/>
                  </a:lnTo>
                  <a:lnTo>
                    <a:pt x="250225" y="150258"/>
                  </a:lnTo>
                  <a:close/>
                  <a:moveTo>
                    <a:pt x="262409" y="150258"/>
                  </a:moveTo>
                  <a:lnTo>
                    <a:pt x="262409" y="156192"/>
                  </a:lnTo>
                  <a:lnTo>
                    <a:pt x="256474" y="156192"/>
                  </a:lnTo>
                  <a:lnTo>
                    <a:pt x="256474" y="150258"/>
                  </a:lnTo>
                  <a:close/>
                  <a:moveTo>
                    <a:pt x="268656" y="150258"/>
                  </a:moveTo>
                  <a:lnTo>
                    <a:pt x="268656" y="156192"/>
                  </a:lnTo>
                  <a:lnTo>
                    <a:pt x="262721" y="156192"/>
                  </a:lnTo>
                  <a:lnTo>
                    <a:pt x="262721" y="150258"/>
                  </a:lnTo>
                  <a:close/>
                  <a:moveTo>
                    <a:pt x="274904" y="150258"/>
                  </a:moveTo>
                  <a:lnTo>
                    <a:pt x="274904" y="156192"/>
                  </a:lnTo>
                  <a:lnTo>
                    <a:pt x="268968" y="156192"/>
                  </a:lnTo>
                  <a:lnTo>
                    <a:pt x="268968" y="150258"/>
                  </a:lnTo>
                  <a:close/>
                  <a:moveTo>
                    <a:pt x="158" y="0"/>
                  </a:moveTo>
                  <a:lnTo>
                    <a:pt x="158" y="157"/>
                  </a:lnTo>
                  <a:lnTo>
                    <a:pt x="0" y="157"/>
                  </a:lnTo>
                  <a:lnTo>
                    <a:pt x="0" y="156350"/>
                  </a:lnTo>
                  <a:lnTo>
                    <a:pt x="158" y="156350"/>
                  </a:lnTo>
                  <a:lnTo>
                    <a:pt x="158" y="156508"/>
                  </a:lnTo>
                  <a:lnTo>
                    <a:pt x="275059" y="156508"/>
                  </a:lnTo>
                  <a:lnTo>
                    <a:pt x="275059" y="156350"/>
                  </a:lnTo>
                  <a:lnTo>
                    <a:pt x="275215" y="156350"/>
                  </a:lnTo>
                  <a:lnTo>
                    <a:pt x="275215" y="155"/>
                  </a:lnTo>
                  <a:lnTo>
                    <a:pt x="275059" y="155"/>
                  </a:lnTo>
                  <a:lnTo>
                    <a:pt x="27505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82" name="Google Shape;82;p5"/>
          <p:cNvSpPr txBox="1">
            <a:spLocks noGrp="1"/>
          </p:cNvSpPr>
          <p:nvPr>
            <p:ph type="subTitle" idx="1"/>
          </p:nvPr>
        </p:nvSpPr>
        <p:spPr>
          <a:xfrm>
            <a:off x="960000" y="4891267"/>
            <a:ext cx="3876800" cy="65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Bebas Neue" panose="020B0606020202050201"/>
              <a:buNone/>
              <a:defRPr sz="2400">
                <a:latin typeface="Love Ya Like A Sister" panose="02000000000000000000"/>
                <a:ea typeface="Love Ya Like A Sister" panose="02000000000000000000"/>
                <a:cs typeface="Love Ya Like A Sister" panose="02000000000000000000"/>
                <a:sym typeface="Love Ya Like A Sister" panose="02000000000000000000"/>
              </a:defRPr>
            </a:lvl1pPr>
            <a:lvl2pPr lvl="1" algn="ctr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Font typeface="Bebas Neue" panose="020B0606020202050201"/>
              <a:buNone/>
              <a:defRPr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2pPr>
            <a:lvl3pPr lvl="2" algn="ctr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Font typeface="Bebas Neue" panose="020B0606020202050201"/>
              <a:buNone/>
              <a:defRPr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3pPr>
            <a:lvl4pPr lvl="3" algn="ctr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Font typeface="Bebas Neue" panose="020B0606020202050201"/>
              <a:buNone/>
              <a:defRPr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4pPr>
            <a:lvl5pPr lvl="4" algn="ctr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Font typeface="Bebas Neue" panose="020B0606020202050201"/>
              <a:buNone/>
              <a:defRPr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5pPr>
            <a:lvl6pPr lvl="5" algn="ctr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Font typeface="Bebas Neue" panose="020B0606020202050201"/>
              <a:buNone/>
              <a:defRPr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6pPr>
            <a:lvl7pPr lvl="6" algn="ctr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Font typeface="Bebas Neue" panose="020B0606020202050201"/>
              <a:buNone/>
              <a:defRPr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7pPr>
            <a:lvl8pPr lvl="7" algn="ctr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Font typeface="Bebas Neue" panose="020B0606020202050201"/>
              <a:buNone/>
              <a:defRPr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8pPr>
            <a:lvl9pPr lvl="8" algn="ctr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Font typeface="Bebas Neue" panose="020B0606020202050201"/>
              <a:buNone/>
              <a:defRPr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9pPr>
          </a:lstStyle>
          <a:p>
            <a:endParaRPr/>
          </a:p>
        </p:txBody>
      </p:sp>
      <p:sp>
        <p:nvSpPr>
          <p:cNvPr id="83" name="Google Shape;83;p5"/>
          <p:cNvSpPr txBox="1">
            <a:spLocks noGrp="1"/>
          </p:cNvSpPr>
          <p:nvPr>
            <p:ph type="subTitle" idx="2"/>
          </p:nvPr>
        </p:nvSpPr>
        <p:spPr>
          <a:xfrm>
            <a:off x="7355300" y="2234267"/>
            <a:ext cx="3876800" cy="65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Bebas Neue" panose="020B0606020202050201"/>
              <a:buNone/>
              <a:defRPr sz="2400">
                <a:latin typeface="Love Ya Like A Sister" panose="02000000000000000000"/>
                <a:ea typeface="Love Ya Like A Sister" panose="02000000000000000000"/>
                <a:cs typeface="Love Ya Like A Sister" panose="02000000000000000000"/>
                <a:sym typeface="Love Ya Like A Sister" panose="02000000000000000000"/>
              </a:defRPr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Font typeface="Bebas Neue" panose="020B0606020202050201"/>
              <a:buNone/>
              <a:defRPr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Font typeface="Bebas Neue" panose="020B0606020202050201"/>
              <a:buNone/>
              <a:defRPr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Font typeface="Bebas Neue" panose="020B0606020202050201"/>
              <a:buNone/>
              <a:defRPr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Font typeface="Bebas Neue" panose="020B0606020202050201"/>
              <a:buNone/>
              <a:defRPr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Font typeface="Bebas Neue" panose="020B0606020202050201"/>
              <a:buNone/>
              <a:defRPr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Font typeface="Bebas Neue" panose="020B0606020202050201"/>
              <a:buNone/>
              <a:defRPr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Font typeface="Bebas Neue" panose="020B0606020202050201"/>
              <a:buNone/>
              <a:defRPr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Font typeface="Bebas Neue" panose="020B0606020202050201"/>
              <a:buNone/>
              <a:defRPr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9pPr>
          </a:lstStyle>
          <a:p>
            <a:endParaRPr/>
          </a:p>
        </p:txBody>
      </p:sp>
      <p:sp>
        <p:nvSpPr>
          <p:cNvPr id="84" name="Google Shape;84;p5"/>
          <p:cNvSpPr txBox="1">
            <a:spLocks noGrp="1"/>
          </p:cNvSpPr>
          <p:nvPr>
            <p:ph type="subTitle" idx="3"/>
          </p:nvPr>
        </p:nvSpPr>
        <p:spPr>
          <a:xfrm>
            <a:off x="960000" y="5537600"/>
            <a:ext cx="3876800" cy="44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5" name="Google Shape;85;p5"/>
          <p:cNvSpPr txBox="1">
            <a:spLocks noGrp="1"/>
          </p:cNvSpPr>
          <p:nvPr>
            <p:ph type="subTitle" idx="4"/>
          </p:nvPr>
        </p:nvSpPr>
        <p:spPr>
          <a:xfrm>
            <a:off x="7355300" y="2880600"/>
            <a:ext cx="3876800" cy="44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6" name="Google Shape;86;p5"/>
          <p:cNvSpPr txBox="1">
            <a:spLocks noGrp="1"/>
          </p:cNvSpPr>
          <p:nvPr>
            <p:ph type="title"/>
          </p:nvPr>
        </p:nvSpPr>
        <p:spPr>
          <a:xfrm>
            <a:off x="960000" y="720000"/>
            <a:ext cx="10272000" cy="75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cxnSp>
        <p:nvCxnSpPr>
          <p:cNvPr id="87" name="Google Shape;87;p5"/>
          <p:cNvCxnSpPr/>
          <p:nvPr/>
        </p:nvCxnSpPr>
        <p:spPr>
          <a:xfrm>
            <a:off x="1089033" y="1472400"/>
            <a:ext cx="829200" cy="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dash"/>
            <a:round/>
            <a:headEnd type="none" w="med" len="med"/>
            <a:tailEnd type="none" w="med" len="med"/>
          </a:ln>
        </p:spPr>
      </p:cxnSp>
    </p:spTree>
    <p:extLst>
      <p:ext uri="{BB962C8B-B14F-4D97-AF65-F5344CB8AC3E}">
        <p14:creationId xmlns:p14="http://schemas.microsoft.com/office/powerpoint/2010/main" val="280511536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bg>
      <p:bgPr>
        <a:solidFill>
          <a:schemeClr val="accent2"/>
        </a:solidFill>
        <a:effectLst/>
      </p:bgPr>
    </p:bg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9" name="Google Shape;89;p6"/>
          <p:cNvGrpSpPr/>
          <p:nvPr/>
        </p:nvGrpSpPr>
        <p:grpSpPr>
          <a:xfrm>
            <a:off x="314300" y="305800"/>
            <a:ext cx="11563200" cy="6246400"/>
            <a:chOff x="235725" y="229350"/>
            <a:chExt cx="8672400" cy="4684800"/>
          </a:xfrm>
        </p:grpSpPr>
        <p:sp>
          <p:nvSpPr>
            <p:cNvPr id="90" name="Google Shape;90;p6"/>
            <p:cNvSpPr/>
            <p:nvPr/>
          </p:nvSpPr>
          <p:spPr>
            <a:xfrm>
              <a:off x="235725" y="229350"/>
              <a:ext cx="8672400" cy="4684800"/>
            </a:xfrm>
            <a:prstGeom prst="roundRect">
              <a:avLst>
                <a:gd name="adj" fmla="val 3106"/>
              </a:avLst>
            </a:prstGeom>
            <a:solidFill>
              <a:srgbClr val="FFFFFF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1" name="Google Shape;91;p6"/>
            <p:cNvSpPr/>
            <p:nvPr/>
          </p:nvSpPr>
          <p:spPr>
            <a:xfrm>
              <a:off x="408325" y="369475"/>
              <a:ext cx="8327348" cy="4404555"/>
            </a:xfrm>
            <a:custGeom>
              <a:avLst/>
              <a:gdLst/>
              <a:ahLst/>
              <a:cxnLst/>
              <a:rect l="l" t="t" r="r" b="b"/>
              <a:pathLst>
                <a:path w="275216" h="156509" extrusionOk="0">
                  <a:moveTo>
                    <a:pt x="6251" y="311"/>
                  </a:moveTo>
                  <a:lnTo>
                    <a:pt x="6251" y="6247"/>
                  </a:lnTo>
                  <a:lnTo>
                    <a:pt x="315" y="6247"/>
                  </a:lnTo>
                  <a:lnTo>
                    <a:pt x="315" y="311"/>
                  </a:lnTo>
                  <a:close/>
                  <a:moveTo>
                    <a:pt x="12498" y="311"/>
                  </a:moveTo>
                  <a:lnTo>
                    <a:pt x="12498" y="6247"/>
                  </a:lnTo>
                  <a:lnTo>
                    <a:pt x="6562" y="6247"/>
                  </a:lnTo>
                  <a:lnTo>
                    <a:pt x="6562" y="311"/>
                  </a:lnTo>
                  <a:close/>
                  <a:moveTo>
                    <a:pt x="18745" y="311"/>
                  </a:moveTo>
                  <a:lnTo>
                    <a:pt x="18745" y="6247"/>
                  </a:lnTo>
                  <a:lnTo>
                    <a:pt x="12810" y="6247"/>
                  </a:lnTo>
                  <a:lnTo>
                    <a:pt x="12810" y="311"/>
                  </a:lnTo>
                  <a:close/>
                  <a:moveTo>
                    <a:pt x="24992" y="311"/>
                  </a:moveTo>
                  <a:lnTo>
                    <a:pt x="24992" y="6247"/>
                  </a:lnTo>
                  <a:lnTo>
                    <a:pt x="19058" y="6247"/>
                  </a:lnTo>
                  <a:lnTo>
                    <a:pt x="19058" y="311"/>
                  </a:lnTo>
                  <a:close/>
                  <a:moveTo>
                    <a:pt x="31241" y="311"/>
                  </a:moveTo>
                  <a:lnTo>
                    <a:pt x="31241" y="6247"/>
                  </a:lnTo>
                  <a:lnTo>
                    <a:pt x="25305" y="6247"/>
                  </a:lnTo>
                  <a:lnTo>
                    <a:pt x="25305" y="311"/>
                  </a:lnTo>
                  <a:close/>
                  <a:moveTo>
                    <a:pt x="37489" y="311"/>
                  </a:moveTo>
                  <a:lnTo>
                    <a:pt x="37489" y="6247"/>
                  </a:lnTo>
                  <a:lnTo>
                    <a:pt x="31553" y="6247"/>
                  </a:lnTo>
                  <a:lnTo>
                    <a:pt x="31553" y="311"/>
                  </a:lnTo>
                  <a:close/>
                  <a:moveTo>
                    <a:pt x="43737" y="311"/>
                  </a:moveTo>
                  <a:lnTo>
                    <a:pt x="43737" y="6247"/>
                  </a:lnTo>
                  <a:lnTo>
                    <a:pt x="37802" y="6247"/>
                  </a:lnTo>
                  <a:lnTo>
                    <a:pt x="37802" y="311"/>
                  </a:lnTo>
                  <a:close/>
                  <a:moveTo>
                    <a:pt x="49985" y="311"/>
                  </a:moveTo>
                  <a:lnTo>
                    <a:pt x="49985" y="6247"/>
                  </a:lnTo>
                  <a:lnTo>
                    <a:pt x="44049" y="6247"/>
                  </a:lnTo>
                  <a:lnTo>
                    <a:pt x="44049" y="311"/>
                  </a:lnTo>
                  <a:close/>
                  <a:moveTo>
                    <a:pt x="56232" y="311"/>
                  </a:moveTo>
                  <a:lnTo>
                    <a:pt x="56232" y="6247"/>
                  </a:lnTo>
                  <a:lnTo>
                    <a:pt x="50296" y="6247"/>
                  </a:lnTo>
                  <a:lnTo>
                    <a:pt x="50296" y="311"/>
                  </a:lnTo>
                  <a:close/>
                  <a:moveTo>
                    <a:pt x="62480" y="311"/>
                  </a:moveTo>
                  <a:lnTo>
                    <a:pt x="62480" y="6247"/>
                  </a:lnTo>
                  <a:lnTo>
                    <a:pt x="56545" y="6247"/>
                  </a:lnTo>
                  <a:lnTo>
                    <a:pt x="56545" y="311"/>
                  </a:lnTo>
                  <a:close/>
                  <a:moveTo>
                    <a:pt x="68727" y="311"/>
                  </a:moveTo>
                  <a:lnTo>
                    <a:pt x="68727" y="6247"/>
                  </a:lnTo>
                  <a:lnTo>
                    <a:pt x="62792" y="6247"/>
                  </a:lnTo>
                  <a:lnTo>
                    <a:pt x="62792" y="311"/>
                  </a:lnTo>
                  <a:close/>
                  <a:moveTo>
                    <a:pt x="74975" y="311"/>
                  </a:moveTo>
                  <a:lnTo>
                    <a:pt x="74975" y="6247"/>
                  </a:lnTo>
                  <a:lnTo>
                    <a:pt x="69039" y="6247"/>
                  </a:lnTo>
                  <a:lnTo>
                    <a:pt x="69039" y="311"/>
                  </a:lnTo>
                  <a:close/>
                  <a:moveTo>
                    <a:pt x="81223" y="311"/>
                  </a:moveTo>
                  <a:lnTo>
                    <a:pt x="81223" y="6247"/>
                  </a:lnTo>
                  <a:lnTo>
                    <a:pt x="75286" y="6247"/>
                  </a:lnTo>
                  <a:lnTo>
                    <a:pt x="75286" y="311"/>
                  </a:lnTo>
                  <a:close/>
                  <a:moveTo>
                    <a:pt x="87470" y="311"/>
                  </a:moveTo>
                  <a:lnTo>
                    <a:pt x="87470" y="6247"/>
                  </a:lnTo>
                  <a:lnTo>
                    <a:pt x="81535" y="6247"/>
                  </a:lnTo>
                  <a:lnTo>
                    <a:pt x="81535" y="311"/>
                  </a:lnTo>
                  <a:close/>
                  <a:moveTo>
                    <a:pt x="93720" y="311"/>
                  </a:moveTo>
                  <a:lnTo>
                    <a:pt x="93720" y="6247"/>
                  </a:lnTo>
                  <a:lnTo>
                    <a:pt x="87784" y="6247"/>
                  </a:lnTo>
                  <a:lnTo>
                    <a:pt x="87784" y="311"/>
                  </a:lnTo>
                  <a:close/>
                  <a:moveTo>
                    <a:pt x="99967" y="311"/>
                  </a:moveTo>
                  <a:lnTo>
                    <a:pt x="99967" y="6247"/>
                  </a:lnTo>
                  <a:lnTo>
                    <a:pt x="94031" y="6247"/>
                  </a:lnTo>
                  <a:lnTo>
                    <a:pt x="94031" y="311"/>
                  </a:lnTo>
                  <a:close/>
                  <a:moveTo>
                    <a:pt x="106214" y="311"/>
                  </a:moveTo>
                  <a:lnTo>
                    <a:pt x="106214" y="6247"/>
                  </a:lnTo>
                  <a:lnTo>
                    <a:pt x="100280" y="6247"/>
                  </a:lnTo>
                  <a:lnTo>
                    <a:pt x="100280" y="311"/>
                  </a:lnTo>
                  <a:close/>
                  <a:moveTo>
                    <a:pt x="112461" y="311"/>
                  </a:moveTo>
                  <a:lnTo>
                    <a:pt x="112461" y="6247"/>
                  </a:lnTo>
                  <a:lnTo>
                    <a:pt x="106527" y="6247"/>
                  </a:lnTo>
                  <a:lnTo>
                    <a:pt x="106527" y="311"/>
                  </a:lnTo>
                  <a:close/>
                  <a:moveTo>
                    <a:pt x="118710" y="311"/>
                  </a:moveTo>
                  <a:lnTo>
                    <a:pt x="118710" y="6247"/>
                  </a:lnTo>
                  <a:lnTo>
                    <a:pt x="112774" y="6247"/>
                  </a:lnTo>
                  <a:lnTo>
                    <a:pt x="112774" y="311"/>
                  </a:lnTo>
                  <a:close/>
                  <a:moveTo>
                    <a:pt x="124957" y="311"/>
                  </a:moveTo>
                  <a:lnTo>
                    <a:pt x="124957" y="6247"/>
                  </a:lnTo>
                  <a:lnTo>
                    <a:pt x="119021" y="6247"/>
                  </a:lnTo>
                  <a:lnTo>
                    <a:pt x="119021" y="311"/>
                  </a:lnTo>
                  <a:close/>
                  <a:moveTo>
                    <a:pt x="131204" y="311"/>
                  </a:moveTo>
                  <a:lnTo>
                    <a:pt x="131204" y="6247"/>
                  </a:lnTo>
                  <a:lnTo>
                    <a:pt x="125270" y="6247"/>
                  </a:lnTo>
                  <a:lnTo>
                    <a:pt x="125270" y="311"/>
                  </a:lnTo>
                  <a:close/>
                  <a:moveTo>
                    <a:pt x="137451" y="311"/>
                  </a:moveTo>
                  <a:lnTo>
                    <a:pt x="137451" y="6247"/>
                  </a:lnTo>
                  <a:lnTo>
                    <a:pt x="131517" y="6247"/>
                  </a:lnTo>
                  <a:lnTo>
                    <a:pt x="131517" y="311"/>
                  </a:lnTo>
                  <a:close/>
                  <a:moveTo>
                    <a:pt x="143702" y="311"/>
                  </a:moveTo>
                  <a:lnTo>
                    <a:pt x="143702" y="6247"/>
                  </a:lnTo>
                  <a:lnTo>
                    <a:pt x="137766" y="6247"/>
                  </a:lnTo>
                  <a:lnTo>
                    <a:pt x="137766" y="311"/>
                  </a:lnTo>
                  <a:close/>
                  <a:moveTo>
                    <a:pt x="149949" y="311"/>
                  </a:moveTo>
                  <a:lnTo>
                    <a:pt x="149949" y="6247"/>
                  </a:lnTo>
                  <a:lnTo>
                    <a:pt x="144015" y="6247"/>
                  </a:lnTo>
                  <a:lnTo>
                    <a:pt x="144015" y="311"/>
                  </a:lnTo>
                  <a:close/>
                  <a:moveTo>
                    <a:pt x="156196" y="311"/>
                  </a:moveTo>
                  <a:lnTo>
                    <a:pt x="156196" y="6247"/>
                  </a:lnTo>
                  <a:lnTo>
                    <a:pt x="150262" y="6247"/>
                  </a:lnTo>
                  <a:lnTo>
                    <a:pt x="150262" y="311"/>
                  </a:lnTo>
                  <a:close/>
                  <a:moveTo>
                    <a:pt x="162445" y="311"/>
                  </a:moveTo>
                  <a:lnTo>
                    <a:pt x="162445" y="6247"/>
                  </a:lnTo>
                  <a:lnTo>
                    <a:pt x="156509" y="6247"/>
                  </a:lnTo>
                  <a:lnTo>
                    <a:pt x="156509" y="311"/>
                  </a:lnTo>
                  <a:close/>
                  <a:moveTo>
                    <a:pt x="168692" y="311"/>
                  </a:moveTo>
                  <a:lnTo>
                    <a:pt x="168692" y="6247"/>
                  </a:lnTo>
                  <a:lnTo>
                    <a:pt x="162756" y="6247"/>
                  </a:lnTo>
                  <a:lnTo>
                    <a:pt x="162756" y="311"/>
                  </a:lnTo>
                  <a:close/>
                  <a:moveTo>
                    <a:pt x="174939" y="311"/>
                  </a:moveTo>
                  <a:lnTo>
                    <a:pt x="174939" y="6247"/>
                  </a:lnTo>
                  <a:lnTo>
                    <a:pt x="169005" y="6247"/>
                  </a:lnTo>
                  <a:lnTo>
                    <a:pt x="169005" y="311"/>
                  </a:lnTo>
                  <a:close/>
                  <a:moveTo>
                    <a:pt x="181186" y="311"/>
                  </a:moveTo>
                  <a:lnTo>
                    <a:pt x="181186" y="6247"/>
                  </a:lnTo>
                  <a:lnTo>
                    <a:pt x="175252" y="6247"/>
                  </a:lnTo>
                  <a:lnTo>
                    <a:pt x="175252" y="311"/>
                  </a:lnTo>
                  <a:close/>
                  <a:moveTo>
                    <a:pt x="187435" y="311"/>
                  </a:moveTo>
                  <a:lnTo>
                    <a:pt x="187435" y="6247"/>
                  </a:lnTo>
                  <a:lnTo>
                    <a:pt x="181499" y="6247"/>
                  </a:lnTo>
                  <a:lnTo>
                    <a:pt x="181499" y="311"/>
                  </a:lnTo>
                  <a:close/>
                  <a:moveTo>
                    <a:pt x="193684" y="311"/>
                  </a:moveTo>
                  <a:lnTo>
                    <a:pt x="193684" y="6247"/>
                  </a:lnTo>
                  <a:lnTo>
                    <a:pt x="187749" y="6247"/>
                  </a:lnTo>
                  <a:lnTo>
                    <a:pt x="187749" y="311"/>
                  </a:lnTo>
                  <a:close/>
                  <a:moveTo>
                    <a:pt x="199931" y="311"/>
                  </a:moveTo>
                  <a:lnTo>
                    <a:pt x="199931" y="6247"/>
                  </a:lnTo>
                  <a:lnTo>
                    <a:pt x="193996" y="6247"/>
                  </a:lnTo>
                  <a:lnTo>
                    <a:pt x="193996" y="311"/>
                  </a:lnTo>
                  <a:close/>
                  <a:moveTo>
                    <a:pt x="206180" y="311"/>
                  </a:moveTo>
                  <a:lnTo>
                    <a:pt x="206180" y="6247"/>
                  </a:lnTo>
                  <a:lnTo>
                    <a:pt x="200244" y="6247"/>
                  </a:lnTo>
                  <a:lnTo>
                    <a:pt x="200244" y="311"/>
                  </a:lnTo>
                  <a:close/>
                  <a:moveTo>
                    <a:pt x="212427" y="311"/>
                  </a:moveTo>
                  <a:lnTo>
                    <a:pt x="212427" y="6247"/>
                  </a:lnTo>
                  <a:lnTo>
                    <a:pt x="206491" y="6247"/>
                  </a:lnTo>
                  <a:lnTo>
                    <a:pt x="206491" y="311"/>
                  </a:lnTo>
                  <a:close/>
                  <a:moveTo>
                    <a:pt x="218674" y="311"/>
                  </a:moveTo>
                  <a:lnTo>
                    <a:pt x="218674" y="6247"/>
                  </a:lnTo>
                  <a:lnTo>
                    <a:pt x="212739" y="6247"/>
                  </a:lnTo>
                  <a:lnTo>
                    <a:pt x="212739" y="311"/>
                  </a:lnTo>
                  <a:close/>
                  <a:moveTo>
                    <a:pt x="224921" y="311"/>
                  </a:moveTo>
                  <a:lnTo>
                    <a:pt x="224921" y="6247"/>
                  </a:lnTo>
                  <a:lnTo>
                    <a:pt x="218987" y="6247"/>
                  </a:lnTo>
                  <a:lnTo>
                    <a:pt x="218987" y="311"/>
                  </a:lnTo>
                  <a:close/>
                  <a:moveTo>
                    <a:pt x="231170" y="311"/>
                  </a:moveTo>
                  <a:lnTo>
                    <a:pt x="231170" y="6247"/>
                  </a:lnTo>
                  <a:lnTo>
                    <a:pt x="225234" y="6247"/>
                  </a:lnTo>
                  <a:lnTo>
                    <a:pt x="225234" y="311"/>
                  </a:lnTo>
                  <a:close/>
                  <a:moveTo>
                    <a:pt x="237417" y="311"/>
                  </a:moveTo>
                  <a:lnTo>
                    <a:pt x="237417" y="6247"/>
                  </a:lnTo>
                  <a:lnTo>
                    <a:pt x="231481" y="6247"/>
                  </a:lnTo>
                  <a:lnTo>
                    <a:pt x="231481" y="311"/>
                  </a:lnTo>
                  <a:close/>
                  <a:moveTo>
                    <a:pt x="243664" y="311"/>
                  </a:moveTo>
                  <a:lnTo>
                    <a:pt x="243664" y="6247"/>
                  </a:lnTo>
                  <a:lnTo>
                    <a:pt x="237729" y="6247"/>
                  </a:lnTo>
                  <a:lnTo>
                    <a:pt x="237729" y="311"/>
                  </a:lnTo>
                  <a:close/>
                  <a:moveTo>
                    <a:pt x="249914" y="311"/>
                  </a:moveTo>
                  <a:lnTo>
                    <a:pt x="249914" y="6247"/>
                  </a:lnTo>
                  <a:lnTo>
                    <a:pt x="243978" y="6247"/>
                  </a:lnTo>
                  <a:lnTo>
                    <a:pt x="243978" y="311"/>
                  </a:lnTo>
                  <a:close/>
                  <a:moveTo>
                    <a:pt x="256161" y="311"/>
                  </a:moveTo>
                  <a:lnTo>
                    <a:pt x="256161" y="6247"/>
                  </a:lnTo>
                  <a:lnTo>
                    <a:pt x="250225" y="6247"/>
                  </a:lnTo>
                  <a:lnTo>
                    <a:pt x="250225" y="311"/>
                  </a:lnTo>
                  <a:close/>
                  <a:moveTo>
                    <a:pt x="262409" y="311"/>
                  </a:moveTo>
                  <a:lnTo>
                    <a:pt x="262409" y="6247"/>
                  </a:lnTo>
                  <a:lnTo>
                    <a:pt x="256474" y="6247"/>
                  </a:lnTo>
                  <a:lnTo>
                    <a:pt x="256474" y="311"/>
                  </a:lnTo>
                  <a:close/>
                  <a:moveTo>
                    <a:pt x="268656" y="311"/>
                  </a:moveTo>
                  <a:lnTo>
                    <a:pt x="268656" y="6247"/>
                  </a:lnTo>
                  <a:lnTo>
                    <a:pt x="262721" y="6247"/>
                  </a:lnTo>
                  <a:lnTo>
                    <a:pt x="262721" y="311"/>
                  </a:lnTo>
                  <a:close/>
                  <a:moveTo>
                    <a:pt x="274904" y="311"/>
                  </a:moveTo>
                  <a:lnTo>
                    <a:pt x="274904" y="6247"/>
                  </a:lnTo>
                  <a:lnTo>
                    <a:pt x="268968" y="6247"/>
                  </a:lnTo>
                  <a:lnTo>
                    <a:pt x="268968" y="311"/>
                  </a:lnTo>
                  <a:close/>
                  <a:moveTo>
                    <a:pt x="6251" y="6560"/>
                  </a:moveTo>
                  <a:lnTo>
                    <a:pt x="6251" y="12494"/>
                  </a:lnTo>
                  <a:lnTo>
                    <a:pt x="315" y="12494"/>
                  </a:lnTo>
                  <a:lnTo>
                    <a:pt x="315" y="6560"/>
                  </a:lnTo>
                  <a:close/>
                  <a:moveTo>
                    <a:pt x="12498" y="6560"/>
                  </a:moveTo>
                  <a:lnTo>
                    <a:pt x="12498" y="12494"/>
                  </a:lnTo>
                  <a:lnTo>
                    <a:pt x="6562" y="12494"/>
                  </a:lnTo>
                  <a:lnTo>
                    <a:pt x="6562" y="6560"/>
                  </a:lnTo>
                  <a:close/>
                  <a:moveTo>
                    <a:pt x="18745" y="6560"/>
                  </a:moveTo>
                  <a:lnTo>
                    <a:pt x="18745" y="12494"/>
                  </a:lnTo>
                  <a:lnTo>
                    <a:pt x="12810" y="12494"/>
                  </a:lnTo>
                  <a:lnTo>
                    <a:pt x="12810" y="6560"/>
                  </a:lnTo>
                  <a:close/>
                  <a:moveTo>
                    <a:pt x="24992" y="6560"/>
                  </a:moveTo>
                  <a:lnTo>
                    <a:pt x="24992" y="12494"/>
                  </a:lnTo>
                  <a:lnTo>
                    <a:pt x="19058" y="12494"/>
                  </a:lnTo>
                  <a:lnTo>
                    <a:pt x="19058" y="6560"/>
                  </a:lnTo>
                  <a:close/>
                  <a:moveTo>
                    <a:pt x="31241" y="6560"/>
                  </a:moveTo>
                  <a:lnTo>
                    <a:pt x="31241" y="12494"/>
                  </a:lnTo>
                  <a:lnTo>
                    <a:pt x="25305" y="12494"/>
                  </a:lnTo>
                  <a:lnTo>
                    <a:pt x="25305" y="6560"/>
                  </a:lnTo>
                  <a:close/>
                  <a:moveTo>
                    <a:pt x="37489" y="6560"/>
                  </a:moveTo>
                  <a:lnTo>
                    <a:pt x="37489" y="12494"/>
                  </a:lnTo>
                  <a:lnTo>
                    <a:pt x="31553" y="12494"/>
                  </a:lnTo>
                  <a:lnTo>
                    <a:pt x="31553" y="6560"/>
                  </a:lnTo>
                  <a:close/>
                  <a:moveTo>
                    <a:pt x="43737" y="6560"/>
                  </a:moveTo>
                  <a:lnTo>
                    <a:pt x="43737" y="12494"/>
                  </a:lnTo>
                  <a:lnTo>
                    <a:pt x="37802" y="12494"/>
                  </a:lnTo>
                  <a:lnTo>
                    <a:pt x="37802" y="6560"/>
                  </a:lnTo>
                  <a:close/>
                  <a:moveTo>
                    <a:pt x="49985" y="6560"/>
                  </a:moveTo>
                  <a:lnTo>
                    <a:pt x="49985" y="12494"/>
                  </a:lnTo>
                  <a:lnTo>
                    <a:pt x="44049" y="12494"/>
                  </a:lnTo>
                  <a:lnTo>
                    <a:pt x="44049" y="6560"/>
                  </a:lnTo>
                  <a:close/>
                  <a:moveTo>
                    <a:pt x="56232" y="6560"/>
                  </a:moveTo>
                  <a:lnTo>
                    <a:pt x="56232" y="12494"/>
                  </a:lnTo>
                  <a:lnTo>
                    <a:pt x="50296" y="12494"/>
                  </a:lnTo>
                  <a:lnTo>
                    <a:pt x="50296" y="6560"/>
                  </a:lnTo>
                  <a:close/>
                  <a:moveTo>
                    <a:pt x="62480" y="6560"/>
                  </a:moveTo>
                  <a:lnTo>
                    <a:pt x="62480" y="12494"/>
                  </a:lnTo>
                  <a:lnTo>
                    <a:pt x="56545" y="12494"/>
                  </a:lnTo>
                  <a:lnTo>
                    <a:pt x="56545" y="6560"/>
                  </a:lnTo>
                  <a:close/>
                  <a:moveTo>
                    <a:pt x="68727" y="6560"/>
                  </a:moveTo>
                  <a:lnTo>
                    <a:pt x="68727" y="12494"/>
                  </a:lnTo>
                  <a:lnTo>
                    <a:pt x="62792" y="12494"/>
                  </a:lnTo>
                  <a:lnTo>
                    <a:pt x="62792" y="6560"/>
                  </a:lnTo>
                  <a:close/>
                  <a:moveTo>
                    <a:pt x="74975" y="6560"/>
                  </a:moveTo>
                  <a:lnTo>
                    <a:pt x="74975" y="12494"/>
                  </a:lnTo>
                  <a:lnTo>
                    <a:pt x="69039" y="12494"/>
                  </a:lnTo>
                  <a:lnTo>
                    <a:pt x="69039" y="6560"/>
                  </a:lnTo>
                  <a:close/>
                  <a:moveTo>
                    <a:pt x="81223" y="6560"/>
                  </a:moveTo>
                  <a:lnTo>
                    <a:pt x="81223" y="12494"/>
                  </a:lnTo>
                  <a:lnTo>
                    <a:pt x="75286" y="12494"/>
                  </a:lnTo>
                  <a:lnTo>
                    <a:pt x="75286" y="6560"/>
                  </a:lnTo>
                  <a:close/>
                  <a:moveTo>
                    <a:pt x="87470" y="6560"/>
                  </a:moveTo>
                  <a:lnTo>
                    <a:pt x="87470" y="12494"/>
                  </a:lnTo>
                  <a:lnTo>
                    <a:pt x="81535" y="12494"/>
                  </a:lnTo>
                  <a:lnTo>
                    <a:pt x="81535" y="6560"/>
                  </a:lnTo>
                  <a:close/>
                  <a:moveTo>
                    <a:pt x="93720" y="6560"/>
                  </a:moveTo>
                  <a:lnTo>
                    <a:pt x="93720" y="12494"/>
                  </a:lnTo>
                  <a:lnTo>
                    <a:pt x="87784" y="12494"/>
                  </a:lnTo>
                  <a:lnTo>
                    <a:pt x="87784" y="6560"/>
                  </a:lnTo>
                  <a:close/>
                  <a:moveTo>
                    <a:pt x="99967" y="6560"/>
                  </a:moveTo>
                  <a:lnTo>
                    <a:pt x="99967" y="12494"/>
                  </a:lnTo>
                  <a:lnTo>
                    <a:pt x="94031" y="12494"/>
                  </a:lnTo>
                  <a:lnTo>
                    <a:pt x="94031" y="6560"/>
                  </a:lnTo>
                  <a:close/>
                  <a:moveTo>
                    <a:pt x="106214" y="6560"/>
                  </a:moveTo>
                  <a:lnTo>
                    <a:pt x="106214" y="12494"/>
                  </a:lnTo>
                  <a:lnTo>
                    <a:pt x="100280" y="12494"/>
                  </a:lnTo>
                  <a:lnTo>
                    <a:pt x="100280" y="6560"/>
                  </a:lnTo>
                  <a:close/>
                  <a:moveTo>
                    <a:pt x="112461" y="6560"/>
                  </a:moveTo>
                  <a:lnTo>
                    <a:pt x="112461" y="12494"/>
                  </a:lnTo>
                  <a:lnTo>
                    <a:pt x="106527" y="12494"/>
                  </a:lnTo>
                  <a:lnTo>
                    <a:pt x="106527" y="6560"/>
                  </a:lnTo>
                  <a:close/>
                  <a:moveTo>
                    <a:pt x="118710" y="6560"/>
                  </a:moveTo>
                  <a:lnTo>
                    <a:pt x="118710" y="12494"/>
                  </a:lnTo>
                  <a:lnTo>
                    <a:pt x="112774" y="12494"/>
                  </a:lnTo>
                  <a:lnTo>
                    <a:pt x="112774" y="6560"/>
                  </a:lnTo>
                  <a:close/>
                  <a:moveTo>
                    <a:pt x="124957" y="6560"/>
                  </a:moveTo>
                  <a:lnTo>
                    <a:pt x="124957" y="12494"/>
                  </a:lnTo>
                  <a:lnTo>
                    <a:pt x="119021" y="12494"/>
                  </a:lnTo>
                  <a:lnTo>
                    <a:pt x="119021" y="6560"/>
                  </a:lnTo>
                  <a:close/>
                  <a:moveTo>
                    <a:pt x="131204" y="6560"/>
                  </a:moveTo>
                  <a:lnTo>
                    <a:pt x="131204" y="12494"/>
                  </a:lnTo>
                  <a:lnTo>
                    <a:pt x="125270" y="12494"/>
                  </a:lnTo>
                  <a:lnTo>
                    <a:pt x="125270" y="6560"/>
                  </a:lnTo>
                  <a:close/>
                  <a:moveTo>
                    <a:pt x="137451" y="6560"/>
                  </a:moveTo>
                  <a:lnTo>
                    <a:pt x="137451" y="12494"/>
                  </a:lnTo>
                  <a:lnTo>
                    <a:pt x="131517" y="12494"/>
                  </a:lnTo>
                  <a:lnTo>
                    <a:pt x="131517" y="6560"/>
                  </a:lnTo>
                  <a:close/>
                  <a:moveTo>
                    <a:pt x="143702" y="6560"/>
                  </a:moveTo>
                  <a:lnTo>
                    <a:pt x="143702" y="12494"/>
                  </a:lnTo>
                  <a:lnTo>
                    <a:pt x="137766" y="12494"/>
                  </a:lnTo>
                  <a:lnTo>
                    <a:pt x="137766" y="6560"/>
                  </a:lnTo>
                  <a:close/>
                  <a:moveTo>
                    <a:pt x="149949" y="6560"/>
                  </a:moveTo>
                  <a:lnTo>
                    <a:pt x="149949" y="12494"/>
                  </a:lnTo>
                  <a:lnTo>
                    <a:pt x="144015" y="12494"/>
                  </a:lnTo>
                  <a:lnTo>
                    <a:pt x="144015" y="6560"/>
                  </a:lnTo>
                  <a:close/>
                  <a:moveTo>
                    <a:pt x="156196" y="6560"/>
                  </a:moveTo>
                  <a:lnTo>
                    <a:pt x="156196" y="12494"/>
                  </a:lnTo>
                  <a:lnTo>
                    <a:pt x="150262" y="12494"/>
                  </a:lnTo>
                  <a:lnTo>
                    <a:pt x="150262" y="6560"/>
                  </a:lnTo>
                  <a:close/>
                  <a:moveTo>
                    <a:pt x="162445" y="6560"/>
                  </a:moveTo>
                  <a:lnTo>
                    <a:pt x="162445" y="12494"/>
                  </a:lnTo>
                  <a:lnTo>
                    <a:pt x="156509" y="12494"/>
                  </a:lnTo>
                  <a:lnTo>
                    <a:pt x="156509" y="6560"/>
                  </a:lnTo>
                  <a:close/>
                  <a:moveTo>
                    <a:pt x="168692" y="6560"/>
                  </a:moveTo>
                  <a:lnTo>
                    <a:pt x="168692" y="12494"/>
                  </a:lnTo>
                  <a:lnTo>
                    <a:pt x="162756" y="12494"/>
                  </a:lnTo>
                  <a:lnTo>
                    <a:pt x="162756" y="6560"/>
                  </a:lnTo>
                  <a:close/>
                  <a:moveTo>
                    <a:pt x="174939" y="6560"/>
                  </a:moveTo>
                  <a:lnTo>
                    <a:pt x="174939" y="12494"/>
                  </a:lnTo>
                  <a:lnTo>
                    <a:pt x="169005" y="12494"/>
                  </a:lnTo>
                  <a:lnTo>
                    <a:pt x="169005" y="6560"/>
                  </a:lnTo>
                  <a:close/>
                  <a:moveTo>
                    <a:pt x="181186" y="6560"/>
                  </a:moveTo>
                  <a:lnTo>
                    <a:pt x="181186" y="12494"/>
                  </a:lnTo>
                  <a:lnTo>
                    <a:pt x="175252" y="12494"/>
                  </a:lnTo>
                  <a:lnTo>
                    <a:pt x="175252" y="6560"/>
                  </a:lnTo>
                  <a:close/>
                  <a:moveTo>
                    <a:pt x="187435" y="6560"/>
                  </a:moveTo>
                  <a:lnTo>
                    <a:pt x="187435" y="12494"/>
                  </a:lnTo>
                  <a:lnTo>
                    <a:pt x="181499" y="12494"/>
                  </a:lnTo>
                  <a:lnTo>
                    <a:pt x="181499" y="6560"/>
                  </a:lnTo>
                  <a:close/>
                  <a:moveTo>
                    <a:pt x="193684" y="6560"/>
                  </a:moveTo>
                  <a:lnTo>
                    <a:pt x="193684" y="12494"/>
                  </a:lnTo>
                  <a:lnTo>
                    <a:pt x="187749" y="12494"/>
                  </a:lnTo>
                  <a:lnTo>
                    <a:pt x="187749" y="6560"/>
                  </a:lnTo>
                  <a:close/>
                  <a:moveTo>
                    <a:pt x="199931" y="6560"/>
                  </a:moveTo>
                  <a:lnTo>
                    <a:pt x="199931" y="12494"/>
                  </a:lnTo>
                  <a:lnTo>
                    <a:pt x="193996" y="12494"/>
                  </a:lnTo>
                  <a:lnTo>
                    <a:pt x="193996" y="6560"/>
                  </a:lnTo>
                  <a:close/>
                  <a:moveTo>
                    <a:pt x="206180" y="6560"/>
                  </a:moveTo>
                  <a:lnTo>
                    <a:pt x="206180" y="12494"/>
                  </a:lnTo>
                  <a:lnTo>
                    <a:pt x="200244" y="12494"/>
                  </a:lnTo>
                  <a:lnTo>
                    <a:pt x="200244" y="6560"/>
                  </a:lnTo>
                  <a:close/>
                  <a:moveTo>
                    <a:pt x="212427" y="6560"/>
                  </a:moveTo>
                  <a:lnTo>
                    <a:pt x="212427" y="12494"/>
                  </a:lnTo>
                  <a:lnTo>
                    <a:pt x="206491" y="12494"/>
                  </a:lnTo>
                  <a:lnTo>
                    <a:pt x="206491" y="6560"/>
                  </a:lnTo>
                  <a:close/>
                  <a:moveTo>
                    <a:pt x="218674" y="6560"/>
                  </a:moveTo>
                  <a:lnTo>
                    <a:pt x="218674" y="12494"/>
                  </a:lnTo>
                  <a:lnTo>
                    <a:pt x="212739" y="12494"/>
                  </a:lnTo>
                  <a:lnTo>
                    <a:pt x="212739" y="6560"/>
                  </a:lnTo>
                  <a:close/>
                  <a:moveTo>
                    <a:pt x="224921" y="6560"/>
                  </a:moveTo>
                  <a:lnTo>
                    <a:pt x="224921" y="12494"/>
                  </a:lnTo>
                  <a:lnTo>
                    <a:pt x="218987" y="12494"/>
                  </a:lnTo>
                  <a:lnTo>
                    <a:pt x="218987" y="6560"/>
                  </a:lnTo>
                  <a:close/>
                  <a:moveTo>
                    <a:pt x="231170" y="6560"/>
                  </a:moveTo>
                  <a:lnTo>
                    <a:pt x="231170" y="12494"/>
                  </a:lnTo>
                  <a:lnTo>
                    <a:pt x="225234" y="12494"/>
                  </a:lnTo>
                  <a:lnTo>
                    <a:pt x="225234" y="6560"/>
                  </a:lnTo>
                  <a:close/>
                  <a:moveTo>
                    <a:pt x="237417" y="6560"/>
                  </a:moveTo>
                  <a:lnTo>
                    <a:pt x="237417" y="12494"/>
                  </a:lnTo>
                  <a:lnTo>
                    <a:pt x="231481" y="12494"/>
                  </a:lnTo>
                  <a:lnTo>
                    <a:pt x="231481" y="6560"/>
                  </a:lnTo>
                  <a:close/>
                  <a:moveTo>
                    <a:pt x="243664" y="6560"/>
                  </a:moveTo>
                  <a:lnTo>
                    <a:pt x="243664" y="12494"/>
                  </a:lnTo>
                  <a:lnTo>
                    <a:pt x="237729" y="12494"/>
                  </a:lnTo>
                  <a:lnTo>
                    <a:pt x="237729" y="6560"/>
                  </a:lnTo>
                  <a:close/>
                  <a:moveTo>
                    <a:pt x="249914" y="6560"/>
                  </a:moveTo>
                  <a:lnTo>
                    <a:pt x="249914" y="12494"/>
                  </a:lnTo>
                  <a:lnTo>
                    <a:pt x="243978" y="12494"/>
                  </a:lnTo>
                  <a:lnTo>
                    <a:pt x="243978" y="6560"/>
                  </a:lnTo>
                  <a:close/>
                  <a:moveTo>
                    <a:pt x="256161" y="6560"/>
                  </a:moveTo>
                  <a:lnTo>
                    <a:pt x="256161" y="12494"/>
                  </a:lnTo>
                  <a:lnTo>
                    <a:pt x="250225" y="12494"/>
                  </a:lnTo>
                  <a:lnTo>
                    <a:pt x="250225" y="6560"/>
                  </a:lnTo>
                  <a:close/>
                  <a:moveTo>
                    <a:pt x="262409" y="6560"/>
                  </a:moveTo>
                  <a:lnTo>
                    <a:pt x="262409" y="12494"/>
                  </a:lnTo>
                  <a:lnTo>
                    <a:pt x="256474" y="12494"/>
                  </a:lnTo>
                  <a:lnTo>
                    <a:pt x="256474" y="6560"/>
                  </a:lnTo>
                  <a:close/>
                  <a:moveTo>
                    <a:pt x="268656" y="6560"/>
                  </a:moveTo>
                  <a:lnTo>
                    <a:pt x="268656" y="12494"/>
                  </a:lnTo>
                  <a:lnTo>
                    <a:pt x="262721" y="12494"/>
                  </a:lnTo>
                  <a:lnTo>
                    <a:pt x="262721" y="6560"/>
                  </a:lnTo>
                  <a:close/>
                  <a:moveTo>
                    <a:pt x="274904" y="6560"/>
                  </a:moveTo>
                  <a:lnTo>
                    <a:pt x="274904" y="12494"/>
                  </a:lnTo>
                  <a:lnTo>
                    <a:pt x="268968" y="12494"/>
                  </a:lnTo>
                  <a:lnTo>
                    <a:pt x="268968" y="6560"/>
                  </a:lnTo>
                  <a:close/>
                  <a:moveTo>
                    <a:pt x="6251" y="12807"/>
                  </a:moveTo>
                  <a:lnTo>
                    <a:pt x="6251" y="18742"/>
                  </a:lnTo>
                  <a:lnTo>
                    <a:pt x="315" y="18742"/>
                  </a:lnTo>
                  <a:lnTo>
                    <a:pt x="315" y="12807"/>
                  </a:lnTo>
                  <a:close/>
                  <a:moveTo>
                    <a:pt x="12498" y="12807"/>
                  </a:moveTo>
                  <a:lnTo>
                    <a:pt x="12498" y="18742"/>
                  </a:lnTo>
                  <a:lnTo>
                    <a:pt x="6562" y="18742"/>
                  </a:lnTo>
                  <a:lnTo>
                    <a:pt x="6562" y="12807"/>
                  </a:lnTo>
                  <a:close/>
                  <a:moveTo>
                    <a:pt x="18745" y="12807"/>
                  </a:moveTo>
                  <a:lnTo>
                    <a:pt x="18745" y="18742"/>
                  </a:lnTo>
                  <a:lnTo>
                    <a:pt x="12810" y="18742"/>
                  </a:lnTo>
                  <a:lnTo>
                    <a:pt x="12810" y="12807"/>
                  </a:lnTo>
                  <a:close/>
                  <a:moveTo>
                    <a:pt x="24992" y="12807"/>
                  </a:moveTo>
                  <a:lnTo>
                    <a:pt x="24992" y="18742"/>
                  </a:lnTo>
                  <a:lnTo>
                    <a:pt x="19058" y="18742"/>
                  </a:lnTo>
                  <a:lnTo>
                    <a:pt x="19058" y="12807"/>
                  </a:lnTo>
                  <a:close/>
                  <a:moveTo>
                    <a:pt x="31241" y="12807"/>
                  </a:moveTo>
                  <a:lnTo>
                    <a:pt x="31241" y="18742"/>
                  </a:lnTo>
                  <a:lnTo>
                    <a:pt x="25305" y="18742"/>
                  </a:lnTo>
                  <a:lnTo>
                    <a:pt x="25305" y="12807"/>
                  </a:lnTo>
                  <a:close/>
                  <a:moveTo>
                    <a:pt x="37489" y="12807"/>
                  </a:moveTo>
                  <a:lnTo>
                    <a:pt x="37489" y="18742"/>
                  </a:lnTo>
                  <a:lnTo>
                    <a:pt x="31553" y="18742"/>
                  </a:lnTo>
                  <a:lnTo>
                    <a:pt x="31553" y="12807"/>
                  </a:lnTo>
                  <a:close/>
                  <a:moveTo>
                    <a:pt x="43737" y="12807"/>
                  </a:moveTo>
                  <a:lnTo>
                    <a:pt x="43737" y="18742"/>
                  </a:lnTo>
                  <a:lnTo>
                    <a:pt x="37802" y="18742"/>
                  </a:lnTo>
                  <a:lnTo>
                    <a:pt x="37802" y="12807"/>
                  </a:lnTo>
                  <a:close/>
                  <a:moveTo>
                    <a:pt x="49985" y="12807"/>
                  </a:moveTo>
                  <a:lnTo>
                    <a:pt x="49985" y="18742"/>
                  </a:lnTo>
                  <a:lnTo>
                    <a:pt x="44049" y="18742"/>
                  </a:lnTo>
                  <a:lnTo>
                    <a:pt x="44049" y="12807"/>
                  </a:lnTo>
                  <a:close/>
                  <a:moveTo>
                    <a:pt x="56232" y="12807"/>
                  </a:moveTo>
                  <a:lnTo>
                    <a:pt x="56232" y="18742"/>
                  </a:lnTo>
                  <a:lnTo>
                    <a:pt x="50296" y="18742"/>
                  </a:lnTo>
                  <a:lnTo>
                    <a:pt x="50296" y="12807"/>
                  </a:lnTo>
                  <a:close/>
                  <a:moveTo>
                    <a:pt x="62480" y="12807"/>
                  </a:moveTo>
                  <a:lnTo>
                    <a:pt x="62480" y="18742"/>
                  </a:lnTo>
                  <a:lnTo>
                    <a:pt x="56545" y="18742"/>
                  </a:lnTo>
                  <a:lnTo>
                    <a:pt x="56545" y="12807"/>
                  </a:lnTo>
                  <a:close/>
                  <a:moveTo>
                    <a:pt x="68727" y="12807"/>
                  </a:moveTo>
                  <a:lnTo>
                    <a:pt x="68727" y="18742"/>
                  </a:lnTo>
                  <a:lnTo>
                    <a:pt x="62792" y="18742"/>
                  </a:lnTo>
                  <a:lnTo>
                    <a:pt x="62792" y="12807"/>
                  </a:lnTo>
                  <a:close/>
                  <a:moveTo>
                    <a:pt x="74975" y="12807"/>
                  </a:moveTo>
                  <a:lnTo>
                    <a:pt x="74975" y="18742"/>
                  </a:lnTo>
                  <a:lnTo>
                    <a:pt x="69039" y="18742"/>
                  </a:lnTo>
                  <a:lnTo>
                    <a:pt x="69039" y="12807"/>
                  </a:lnTo>
                  <a:close/>
                  <a:moveTo>
                    <a:pt x="81223" y="12807"/>
                  </a:moveTo>
                  <a:lnTo>
                    <a:pt x="81223" y="18742"/>
                  </a:lnTo>
                  <a:lnTo>
                    <a:pt x="75286" y="18742"/>
                  </a:lnTo>
                  <a:lnTo>
                    <a:pt x="75286" y="12807"/>
                  </a:lnTo>
                  <a:close/>
                  <a:moveTo>
                    <a:pt x="87470" y="12807"/>
                  </a:moveTo>
                  <a:lnTo>
                    <a:pt x="87470" y="18742"/>
                  </a:lnTo>
                  <a:lnTo>
                    <a:pt x="81535" y="18742"/>
                  </a:lnTo>
                  <a:lnTo>
                    <a:pt x="81535" y="12807"/>
                  </a:lnTo>
                  <a:close/>
                  <a:moveTo>
                    <a:pt x="93720" y="12807"/>
                  </a:moveTo>
                  <a:lnTo>
                    <a:pt x="93720" y="18742"/>
                  </a:lnTo>
                  <a:lnTo>
                    <a:pt x="87784" y="18742"/>
                  </a:lnTo>
                  <a:lnTo>
                    <a:pt x="87784" y="12807"/>
                  </a:lnTo>
                  <a:close/>
                  <a:moveTo>
                    <a:pt x="99967" y="12807"/>
                  </a:moveTo>
                  <a:lnTo>
                    <a:pt x="99967" y="18742"/>
                  </a:lnTo>
                  <a:lnTo>
                    <a:pt x="94031" y="18742"/>
                  </a:lnTo>
                  <a:lnTo>
                    <a:pt x="94031" y="12807"/>
                  </a:lnTo>
                  <a:close/>
                  <a:moveTo>
                    <a:pt x="106214" y="12807"/>
                  </a:moveTo>
                  <a:lnTo>
                    <a:pt x="106214" y="18742"/>
                  </a:lnTo>
                  <a:lnTo>
                    <a:pt x="100280" y="18742"/>
                  </a:lnTo>
                  <a:lnTo>
                    <a:pt x="100280" y="12807"/>
                  </a:lnTo>
                  <a:close/>
                  <a:moveTo>
                    <a:pt x="112461" y="12807"/>
                  </a:moveTo>
                  <a:lnTo>
                    <a:pt x="112461" y="18742"/>
                  </a:lnTo>
                  <a:lnTo>
                    <a:pt x="106527" y="18742"/>
                  </a:lnTo>
                  <a:lnTo>
                    <a:pt x="106527" y="12807"/>
                  </a:lnTo>
                  <a:close/>
                  <a:moveTo>
                    <a:pt x="118710" y="12807"/>
                  </a:moveTo>
                  <a:lnTo>
                    <a:pt x="118710" y="18742"/>
                  </a:lnTo>
                  <a:lnTo>
                    <a:pt x="112774" y="18742"/>
                  </a:lnTo>
                  <a:lnTo>
                    <a:pt x="112774" y="12807"/>
                  </a:lnTo>
                  <a:close/>
                  <a:moveTo>
                    <a:pt x="124957" y="12807"/>
                  </a:moveTo>
                  <a:lnTo>
                    <a:pt x="124957" y="18742"/>
                  </a:lnTo>
                  <a:lnTo>
                    <a:pt x="119021" y="18742"/>
                  </a:lnTo>
                  <a:lnTo>
                    <a:pt x="119021" y="12807"/>
                  </a:lnTo>
                  <a:close/>
                  <a:moveTo>
                    <a:pt x="131204" y="12807"/>
                  </a:moveTo>
                  <a:lnTo>
                    <a:pt x="131204" y="18742"/>
                  </a:lnTo>
                  <a:lnTo>
                    <a:pt x="125270" y="18742"/>
                  </a:lnTo>
                  <a:lnTo>
                    <a:pt x="125270" y="12807"/>
                  </a:lnTo>
                  <a:close/>
                  <a:moveTo>
                    <a:pt x="137451" y="12807"/>
                  </a:moveTo>
                  <a:lnTo>
                    <a:pt x="137451" y="18742"/>
                  </a:lnTo>
                  <a:lnTo>
                    <a:pt x="131517" y="18742"/>
                  </a:lnTo>
                  <a:lnTo>
                    <a:pt x="131517" y="12807"/>
                  </a:lnTo>
                  <a:close/>
                  <a:moveTo>
                    <a:pt x="143702" y="12807"/>
                  </a:moveTo>
                  <a:lnTo>
                    <a:pt x="143702" y="18742"/>
                  </a:lnTo>
                  <a:lnTo>
                    <a:pt x="137766" y="18742"/>
                  </a:lnTo>
                  <a:lnTo>
                    <a:pt x="137766" y="12807"/>
                  </a:lnTo>
                  <a:close/>
                  <a:moveTo>
                    <a:pt x="149949" y="12807"/>
                  </a:moveTo>
                  <a:lnTo>
                    <a:pt x="149949" y="18742"/>
                  </a:lnTo>
                  <a:lnTo>
                    <a:pt x="144015" y="18742"/>
                  </a:lnTo>
                  <a:lnTo>
                    <a:pt x="144015" y="12807"/>
                  </a:lnTo>
                  <a:close/>
                  <a:moveTo>
                    <a:pt x="156196" y="12807"/>
                  </a:moveTo>
                  <a:lnTo>
                    <a:pt x="156196" y="18742"/>
                  </a:lnTo>
                  <a:lnTo>
                    <a:pt x="150262" y="18742"/>
                  </a:lnTo>
                  <a:lnTo>
                    <a:pt x="150262" y="12807"/>
                  </a:lnTo>
                  <a:close/>
                  <a:moveTo>
                    <a:pt x="162445" y="12807"/>
                  </a:moveTo>
                  <a:lnTo>
                    <a:pt x="162445" y="18742"/>
                  </a:lnTo>
                  <a:lnTo>
                    <a:pt x="156509" y="18742"/>
                  </a:lnTo>
                  <a:lnTo>
                    <a:pt x="156509" y="12807"/>
                  </a:lnTo>
                  <a:close/>
                  <a:moveTo>
                    <a:pt x="168692" y="12807"/>
                  </a:moveTo>
                  <a:lnTo>
                    <a:pt x="168692" y="18742"/>
                  </a:lnTo>
                  <a:lnTo>
                    <a:pt x="162756" y="18742"/>
                  </a:lnTo>
                  <a:lnTo>
                    <a:pt x="162756" y="12807"/>
                  </a:lnTo>
                  <a:close/>
                  <a:moveTo>
                    <a:pt x="174939" y="12807"/>
                  </a:moveTo>
                  <a:lnTo>
                    <a:pt x="174939" y="18742"/>
                  </a:lnTo>
                  <a:lnTo>
                    <a:pt x="169005" y="18742"/>
                  </a:lnTo>
                  <a:lnTo>
                    <a:pt x="169005" y="12807"/>
                  </a:lnTo>
                  <a:close/>
                  <a:moveTo>
                    <a:pt x="181186" y="12807"/>
                  </a:moveTo>
                  <a:lnTo>
                    <a:pt x="181186" y="18742"/>
                  </a:lnTo>
                  <a:lnTo>
                    <a:pt x="175252" y="18742"/>
                  </a:lnTo>
                  <a:lnTo>
                    <a:pt x="175252" y="12807"/>
                  </a:lnTo>
                  <a:close/>
                  <a:moveTo>
                    <a:pt x="187435" y="12807"/>
                  </a:moveTo>
                  <a:lnTo>
                    <a:pt x="187435" y="18742"/>
                  </a:lnTo>
                  <a:lnTo>
                    <a:pt x="181499" y="18742"/>
                  </a:lnTo>
                  <a:lnTo>
                    <a:pt x="181499" y="12807"/>
                  </a:lnTo>
                  <a:close/>
                  <a:moveTo>
                    <a:pt x="193684" y="12807"/>
                  </a:moveTo>
                  <a:lnTo>
                    <a:pt x="193684" y="18742"/>
                  </a:lnTo>
                  <a:lnTo>
                    <a:pt x="187749" y="18742"/>
                  </a:lnTo>
                  <a:lnTo>
                    <a:pt x="187749" y="12807"/>
                  </a:lnTo>
                  <a:close/>
                  <a:moveTo>
                    <a:pt x="199931" y="12807"/>
                  </a:moveTo>
                  <a:lnTo>
                    <a:pt x="199931" y="18742"/>
                  </a:lnTo>
                  <a:lnTo>
                    <a:pt x="193996" y="18742"/>
                  </a:lnTo>
                  <a:lnTo>
                    <a:pt x="193996" y="12807"/>
                  </a:lnTo>
                  <a:close/>
                  <a:moveTo>
                    <a:pt x="206180" y="12807"/>
                  </a:moveTo>
                  <a:lnTo>
                    <a:pt x="206180" y="18742"/>
                  </a:lnTo>
                  <a:lnTo>
                    <a:pt x="200244" y="18742"/>
                  </a:lnTo>
                  <a:lnTo>
                    <a:pt x="200244" y="12807"/>
                  </a:lnTo>
                  <a:close/>
                  <a:moveTo>
                    <a:pt x="212427" y="12807"/>
                  </a:moveTo>
                  <a:lnTo>
                    <a:pt x="212427" y="18742"/>
                  </a:lnTo>
                  <a:lnTo>
                    <a:pt x="206491" y="18742"/>
                  </a:lnTo>
                  <a:lnTo>
                    <a:pt x="206491" y="12807"/>
                  </a:lnTo>
                  <a:close/>
                  <a:moveTo>
                    <a:pt x="218674" y="12807"/>
                  </a:moveTo>
                  <a:lnTo>
                    <a:pt x="218674" y="18742"/>
                  </a:lnTo>
                  <a:lnTo>
                    <a:pt x="212739" y="18742"/>
                  </a:lnTo>
                  <a:lnTo>
                    <a:pt x="212739" y="12807"/>
                  </a:lnTo>
                  <a:close/>
                  <a:moveTo>
                    <a:pt x="224921" y="12807"/>
                  </a:moveTo>
                  <a:lnTo>
                    <a:pt x="224921" y="18742"/>
                  </a:lnTo>
                  <a:lnTo>
                    <a:pt x="218987" y="18742"/>
                  </a:lnTo>
                  <a:lnTo>
                    <a:pt x="218987" y="12807"/>
                  </a:lnTo>
                  <a:close/>
                  <a:moveTo>
                    <a:pt x="231170" y="12807"/>
                  </a:moveTo>
                  <a:lnTo>
                    <a:pt x="231170" y="18742"/>
                  </a:lnTo>
                  <a:lnTo>
                    <a:pt x="225234" y="18742"/>
                  </a:lnTo>
                  <a:lnTo>
                    <a:pt x="225234" y="12807"/>
                  </a:lnTo>
                  <a:close/>
                  <a:moveTo>
                    <a:pt x="237417" y="12807"/>
                  </a:moveTo>
                  <a:lnTo>
                    <a:pt x="237417" y="18742"/>
                  </a:lnTo>
                  <a:lnTo>
                    <a:pt x="231481" y="18742"/>
                  </a:lnTo>
                  <a:lnTo>
                    <a:pt x="231481" y="12807"/>
                  </a:lnTo>
                  <a:close/>
                  <a:moveTo>
                    <a:pt x="243664" y="12807"/>
                  </a:moveTo>
                  <a:lnTo>
                    <a:pt x="243664" y="18742"/>
                  </a:lnTo>
                  <a:lnTo>
                    <a:pt x="237729" y="18742"/>
                  </a:lnTo>
                  <a:lnTo>
                    <a:pt x="237729" y="12807"/>
                  </a:lnTo>
                  <a:close/>
                  <a:moveTo>
                    <a:pt x="249914" y="12807"/>
                  </a:moveTo>
                  <a:lnTo>
                    <a:pt x="249914" y="18742"/>
                  </a:lnTo>
                  <a:lnTo>
                    <a:pt x="243978" y="18742"/>
                  </a:lnTo>
                  <a:lnTo>
                    <a:pt x="243978" y="12807"/>
                  </a:lnTo>
                  <a:close/>
                  <a:moveTo>
                    <a:pt x="256161" y="12807"/>
                  </a:moveTo>
                  <a:lnTo>
                    <a:pt x="256161" y="18742"/>
                  </a:lnTo>
                  <a:lnTo>
                    <a:pt x="250225" y="18742"/>
                  </a:lnTo>
                  <a:lnTo>
                    <a:pt x="250225" y="12807"/>
                  </a:lnTo>
                  <a:close/>
                  <a:moveTo>
                    <a:pt x="262409" y="12807"/>
                  </a:moveTo>
                  <a:lnTo>
                    <a:pt x="262409" y="18742"/>
                  </a:lnTo>
                  <a:lnTo>
                    <a:pt x="256474" y="18742"/>
                  </a:lnTo>
                  <a:lnTo>
                    <a:pt x="256474" y="12807"/>
                  </a:lnTo>
                  <a:close/>
                  <a:moveTo>
                    <a:pt x="268656" y="12807"/>
                  </a:moveTo>
                  <a:lnTo>
                    <a:pt x="268656" y="18742"/>
                  </a:lnTo>
                  <a:lnTo>
                    <a:pt x="262721" y="18742"/>
                  </a:lnTo>
                  <a:lnTo>
                    <a:pt x="262721" y="12807"/>
                  </a:lnTo>
                  <a:close/>
                  <a:moveTo>
                    <a:pt x="274904" y="12807"/>
                  </a:moveTo>
                  <a:lnTo>
                    <a:pt x="274904" y="18742"/>
                  </a:lnTo>
                  <a:lnTo>
                    <a:pt x="268968" y="18742"/>
                  </a:lnTo>
                  <a:lnTo>
                    <a:pt x="268968" y="12807"/>
                  </a:lnTo>
                  <a:close/>
                  <a:moveTo>
                    <a:pt x="6251" y="19054"/>
                  </a:moveTo>
                  <a:lnTo>
                    <a:pt x="6251" y="24990"/>
                  </a:lnTo>
                  <a:lnTo>
                    <a:pt x="315" y="24990"/>
                  </a:lnTo>
                  <a:lnTo>
                    <a:pt x="315" y="19054"/>
                  </a:lnTo>
                  <a:close/>
                  <a:moveTo>
                    <a:pt x="12498" y="19054"/>
                  </a:moveTo>
                  <a:lnTo>
                    <a:pt x="12498" y="24990"/>
                  </a:lnTo>
                  <a:lnTo>
                    <a:pt x="6562" y="24990"/>
                  </a:lnTo>
                  <a:lnTo>
                    <a:pt x="6562" y="19054"/>
                  </a:lnTo>
                  <a:close/>
                  <a:moveTo>
                    <a:pt x="18745" y="19054"/>
                  </a:moveTo>
                  <a:lnTo>
                    <a:pt x="18745" y="24990"/>
                  </a:lnTo>
                  <a:lnTo>
                    <a:pt x="12810" y="24990"/>
                  </a:lnTo>
                  <a:lnTo>
                    <a:pt x="12810" y="19054"/>
                  </a:lnTo>
                  <a:close/>
                  <a:moveTo>
                    <a:pt x="24992" y="19054"/>
                  </a:moveTo>
                  <a:lnTo>
                    <a:pt x="24992" y="24990"/>
                  </a:lnTo>
                  <a:lnTo>
                    <a:pt x="19058" y="24990"/>
                  </a:lnTo>
                  <a:lnTo>
                    <a:pt x="19058" y="19054"/>
                  </a:lnTo>
                  <a:close/>
                  <a:moveTo>
                    <a:pt x="31241" y="19054"/>
                  </a:moveTo>
                  <a:lnTo>
                    <a:pt x="31241" y="24990"/>
                  </a:lnTo>
                  <a:lnTo>
                    <a:pt x="25305" y="24990"/>
                  </a:lnTo>
                  <a:lnTo>
                    <a:pt x="25305" y="19054"/>
                  </a:lnTo>
                  <a:close/>
                  <a:moveTo>
                    <a:pt x="37489" y="19054"/>
                  </a:moveTo>
                  <a:lnTo>
                    <a:pt x="37489" y="24990"/>
                  </a:lnTo>
                  <a:lnTo>
                    <a:pt x="31553" y="24990"/>
                  </a:lnTo>
                  <a:lnTo>
                    <a:pt x="31553" y="19054"/>
                  </a:lnTo>
                  <a:close/>
                  <a:moveTo>
                    <a:pt x="43737" y="19054"/>
                  </a:moveTo>
                  <a:lnTo>
                    <a:pt x="43737" y="24990"/>
                  </a:lnTo>
                  <a:lnTo>
                    <a:pt x="37802" y="24990"/>
                  </a:lnTo>
                  <a:lnTo>
                    <a:pt x="37802" y="19054"/>
                  </a:lnTo>
                  <a:close/>
                  <a:moveTo>
                    <a:pt x="49985" y="19054"/>
                  </a:moveTo>
                  <a:lnTo>
                    <a:pt x="49985" y="24990"/>
                  </a:lnTo>
                  <a:lnTo>
                    <a:pt x="44049" y="24990"/>
                  </a:lnTo>
                  <a:lnTo>
                    <a:pt x="44049" y="19054"/>
                  </a:lnTo>
                  <a:close/>
                  <a:moveTo>
                    <a:pt x="56232" y="19054"/>
                  </a:moveTo>
                  <a:lnTo>
                    <a:pt x="56232" y="24990"/>
                  </a:lnTo>
                  <a:lnTo>
                    <a:pt x="50296" y="24990"/>
                  </a:lnTo>
                  <a:lnTo>
                    <a:pt x="50296" y="19054"/>
                  </a:lnTo>
                  <a:close/>
                  <a:moveTo>
                    <a:pt x="62480" y="19054"/>
                  </a:moveTo>
                  <a:lnTo>
                    <a:pt x="62480" y="24990"/>
                  </a:lnTo>
                  <a:lnTo>
                    <a:pt x="56545" y="24990"/>
                  </a:lnTo>
                  <a:lnTo>
                    <a:pt x="56545" y="19054"/>
                  </a:lnTo>
                  <a:close/>
                  <a:moveTo>
                    <a:pt x="68727" y="19054"/>
                  </a:moveTo>
                  <a:lnTo>
                    <a:pt x="68727" y="24990"/>
                  </a:lnTo>
                  <a:lnTo>
                    <a:pt x="62792" y="24990"/>
                  </a:lnTo>
                  <a:lnTo>
                    <a:pt x="62792" y="19054"/>
                  </a:lnTo>
                  <a:close/>
                  <a:moveTo>
                    <a:pt x="74975" y="19054"/>
                  </a:moveTo>
                  <a:lnTo>
                    <a:pt x="74975" y="24990"/>
                  </a:lnTo>
                  <a:lnTo>
                    <a:pt x="69039" y="24990"/>
                  </a:lnTo>
                  <a:lnTo>
                    <a:pt x="69039" y="19054"/>
                  </a:lnTo>
                  <a:close/>
                  <a:moveTo>
                    <a:pt x="81223" y="19054"/>
                  </a:moveTo>
                  <a:lnTo>
                    <a:pt x="81223" y="24990"/>
                  </a:lnTo>
                  <a:lnTo>
                    <a:pt x="75286" y="24990"/>
                  </a:lnTo>
                  <a:lnTo>
                    <a:pt x="75286" y="19054"/>
                  </a:lnTo>
                  <a:close/>
                  <a:moveTo>
                    <a:pt x="87470" y="19054"/>
                  </a:moveTo>
                  <a:lnTo>
                    <a:pt x="87470" y="24990"/>
                  </a:lnTo>
                  <a:lnTo>
                    <a:pt x="81535" y="24990"/>
                  </a:lnTo>
                  <a:lnTo>
                    <a:pt x="81535" y="19054"/>
                  </a:lnTo>
                  <a:close/>
                  <a:moveTo>
                    <a:pt x="93720" y="19054"/>
                  </a:moveTo>
                  <a:lnTo>
                    <a:pt x="93720" y="24990"/>
                  </a:lnTo>
                  <a:lnTo>
                    <a:pt x="87784" y="24990"/>
                  </a:lnTo>
                  <a:lnTo>
                    <a:pt x="87784" y="19054"/>
                  </a:lnTo>
                  <a:close/>
                  <a:moveTo>
                    <a:pt x="99967" y="19054"/>
                  </a:moveTo>
                  <a:lnTo>
                    <a:pt x="99967" y="24990"/>
                  </a:lnTo>
                  <a:lnTo>
                    <a:pt x="94031" y="24990"/>
                  </a:lnTo>
                  <a:lnTo>
                    <a:pt x="94031" y="19054"/>
                  </a:lnTo>
                  <a:close/>
                  <a:moveTo>
                    <a:pt x="106214" y="19054"/>
                  </a:moveTo>
                  <a:lnTo>
                    <a:pt x="106214" y="24990"/>
                  </a:lnTo>
                  <a:lnTo>
                    <a:pt x="100280" y="24990"/>
                  </a:lnTo>
                  <a:lnTo>
                    <a:pt x="100280" y="19054"/>
                  </a:lnTo>
                  <a:close/>
                  <a:moveTo>
                    <a:pt x="112461" y="19054"/>
                  </a:moveTo>
                  <a:lnTo>
                    <a:pt x="112461" y="24990"/>
                  </a:lnTo>
                  <a:lnTo>
                    <a:pt x="106527" y="24990"/>
                  </a:lnTo>
                  <a:lnTo>
                    <a:pt x="106527" y="19054"/>
                  </a:lnTo>
                  <a:close/>
                  <a:moveTo>
                    <a:pt x="118710" y="19054"/>
                  </a:moveTo>
                  <a:lnTo>
                    <a:pt x="118710" y="24990"/>
                  </a:lnTo>
                  <a:lnTo>
                    <a:pt x="112774" y="24990"/>
                  </a:lnTo>
                  <a:lnTo>
                    <a:pt x="112774" y="19054"/>
                  </a:lnTo>
                  <a:close/>
                  <a:moveTo>
                    <a:pt x="124957" y="19054"/>
                  </a:moveTo>
                  <a:lnTo>
                    <a:pt x="124957" y="24990"/>
                  </a:lnTo>
                  <a:lnTo>
                    <a:pt x="119021" y="24990"/>
                  </a:lnTo>
                  <a:lnTo>
                    <a:pt x="119021" y="19054"/>
                  </a:lnTo>
                  <a:close/>
                  <a:moveTo>
                    <a:pt x="131204" y="19054"/>
                  </a:moveTo>
                  <a:lnTo>
                    <a:pt x="131204" y="24990"/>
                  </a:lnTo>
                  <a:lnTo>
                    <a:pt x="125270" y="24990"/>
                  </a:lnTo>
                  <a:lnTo>
                    <a:pt x="125270" y="19054"/>
                  </a:lnTo>
                  <a:close/>
                  <a:moveTo>
                    <a:pt x="137451" y="19054"/>
                  </a:moveTo>
                  <a:lnTo>
                    <a:pt x="137451" y="24990"/>
                  </a:lnTo>
                  <a:lnTo>
                    <a:pt x="131517" y="24990"/>
                  </a:lnTo>
                  <a:lnTo>
                    <a:pt x="131517" y="19054"/>
                  </a:lnTo>
                  <a:close/>
                  <a:moveTo>
                    <a:pt x="143702" y="19054"/>
                  </a:moveTo>
                  <a:lnTo>
                    <a:pt x="143702" y="24990"/>
                  </a:lnTo>
                  <a:lnTo>
                    <a:pt x="137766" y="24990"/>
                  </a:lnTo>
                  <a:lnTo>
                    <a:pt x="137766" y="19054"/>
                  </a:lnTo>
                  <a:close/>
                  <a:moveTo>
                    <a:pt x="149949" y="19054"/>
                  </a:moveTo>
                  <a:lnTo>
                    <a:pt x="149949" y="24990"/>
                  </a:lnTo>
                  <a:lnTo>
                    <a:pt x="144015" y="24990"/>
                  </a:lnTo>
                  <a:lnTo>
                    <a:pt x="144015" y="19054"/>
                  </a:lnTo>
                  <a:close/>
                  <a:moveTo>
                    <a:pt x="156196" y="19054"/>
                  </a:moveTo>
                  <a:lnTo>
                    <a:pt x="156196" y="24990"/>
                  </a:lnTo>
                  <a:lnTo>
                    <a:pt x="150262" y="24990"/>
                  </a:lnTo>
                  <a:lnTo>
                    <a:pt x="150262" y="19054"/>
                  </a:lnTo>
                  <a:close/>
                  <a:moveTo>
                    <a:pt x="162445" y="19054"/>
                  </a:moveTo>
                  <a:lnTo>
                    <a:pt x="162445" y="24990"/>
                  </a:lnTo>
                  <a:lnTo>
                    <a:pt x="156509" y="24990"/>
                  </a:lnTo>
                  <a:lnTo>
                    <a:pt x="156509" y="19054"/>
                  </a:lnTo>
                  <a:close/>
                  <a:moveTo>
                    <a:pt x="168692" y="19054"/>
                  </a:moveTo>
                  <a:lnTo>
                    <a:pt x="168692" y="24990"/>
                  </a:lnTo>
                  <a:lnTo>
                    <a:pt x="162756" y="24990"/>
                  </a:lnTo>
                  <a:lnTo>
                    <a:pt x="162756" y="19054"/>
                  </a:lnTo>
                  <a:close/>
                  <a:moveTo>
                    <a:pt x="174939" y="19054"/>
                  </a:moveTo>
                  <a:lnTo>
                    <a:pt x="174939" y="24990"/>
                  </a:lnTo>
                  <a:lnTo>
                    <a:pt x="169005" y="24990"/>
                  </a:lnTo>
                  <a:lnTo>
                    <a:pt x="169005" y="19054"/>
                  </a:lnTo>
                  <a:close/>
                  <a:moveTo>
                    <a:pt x="181186" y="19054"/>
                  </a:moveTo>
                  <a:lnTo>
                    <a:pt x="181186" y="24990"/>
                  </a:lnTo>
                  <a:lnTo>
                    <a:pt x="175252" y="24990"/>
                  </a:lnTo>
                  <a:lnTo>
                    <a:pt x="175252" y="19054"/>
                  </a:lnTo>
                  <a:close/>
                  <a:moveTo>
                    <a:pt x="187435" y="19054"/>
                  </a:moveTo>
                  <a:lnTo>
                    <a:pt x="187435" y="24990"/>
                  </a:lnTo>
                  <a:lnTo>
                    <a:pt x="181499" y="24990"/>
                  </a:lnTo>
                  <a:lnTo>
                    <a:pt x="181499" y="19054"/>
                  </a:lnTo>
                  <a:close/>
                  <a:moveTo>
                    <a:pt x="193684" y="19054"/>
                  </a:moveTo>
                  <a:lnTo>
                    <a:pt x="193684" y="24990"/>
                  </a:lnTo>
                  <a:lnTo>
                    <a:pt x="187749" y="24990"/>
                  </a:lnTo>
                  <a:lnTo>
                    <a:pt x="187749" y="19054"/>
                  </a:lnTo>
                  <a:close/>
                  <a:moveTo>
                    <a:pt x="199931" y="19054"/>
                  </a:moveTo>
                  <a:lnTo>
                    <a:pt x="199931" y="24990"/>
                  </a:lnTo>
                  <a:lnTo>
                    <a:pt x="193996" y="24990"/>
                  </a:lnTo>
                  <a:lnTo>
                    <a:pt x="193996" y="19054"/>
                  </a:lnTo>
                  <a:close/>
                  <a:moveTo>
                    <a:pt x="206180" y="19054"/>
                  </a:moveTo>
                  <a:lnTo>
                    <a:pt x="206180" y="24990"/>
                  </a:lnTo>
                  <a:lnTo>
                    <a:pt x="200244" y="24990"/>
                  </a:lnTo>
                  <a:lnTo>
                    <a:pt x="200244" y="19054"/>
                  </a:lnTo>
                  <a:close/>
                  <a:moveTo>
                    <a:pt x="212427" y="19054"/>
                  </a:moveTo>
                  <a:lnTo>
                    <a:pt x="212427" y="24990"/>
                  </a:lnTo>
                  <a:lnTo>
                    <a:pt x="206491" y="24990"/>
                  </a:lnTo>
                  <a:lnTo>
                    <a:pt x="206491" y="19054"/>
                  </a:lnTo>
                  <a:close/>
                  <a:moveTo>
                    <a:pt x="218674" y="19054"/>
                  </a:moveTo>
                  <a:lnTo>
                    <a:pt x="218674" y="24990"/>
                  </a:lnTo>
                  <a:lnTo>
                    <a:pt x="212739" y="24990"/>
                  </a:lnTo>
                  <a:lnTo>
                    <a:pt x="212739" y="19054"/>
                  </a:lnTo>
                  <a:close/>
                  <a:moveTo>
                    <a:pt x="224921" y="19054"/>
                  </a:moveTo>
                  <a:lnTo>
                    <a:pt x="224921" y="24990"/>
                  </a:lnTo>
                  <a:lnTo>
                    <a:pt x="218987" y="24990"/>
                  </a:lnTo>
                  <a:lnTo>
                    <a:pt x="218987" y="19054"/>
                  </a:lnTo>
                  <a:close/>
                  <a:moveTo>
                    <a:pt x="231170" y="19054"/>
                  </a:moveTo>
                  <a:lnTo>
                    <a:pt x="231170" y="24990"/>
                  </a:lnTo>
                  <a:lnTo>
                    <a:pt x="225234" y="24990"/>
                  </a:lnTo>
                  <a:lnTo>
                    <a:pt x="225234" y="19054"/>
                  </a:lnTo>
                  <a:close/>
                  <a:moveTo>
                    <a:pt x="237417" y="19054"/>
                  </a:moveTo>
                  <a:lnTo>
                    <a:pt x="237417" y="24990"/>
                  </a:lnTo>
                  <a:lnTo>
                    <a:pt x="231481" y="24990"/>
                  </a:lnTo>
                  <a:lnTo>
                    <a:pt x="231481" y="19054"/>
                  </a:lnTo>
                  <a:close/>
                  <a:moveTo>
                    <a:pt x="243664" y="19054"/>
                  </a:moveTo>
                  <a:lnTo>
                    <a:pt x="243664" y="24990"/>
                  </a:lnTo>
                  <a:lnTo>
                    <a:pt x="237729" y="24990"/>
                  </a:lnTo>
                  <a:lnTo>
                    <a:pt x="237729" y="19054"/>
                  </a:lnTo>
                  <a:close/>
                  <a:moveTo>
                    <a:pt x="249911" y="19054"/>
                  </a:moveTo>
                  <a:lnTo>
                    <a:pt x="249911" y="24990"/>
                  </a:lnTo>
                  <a:lnTo>
                    <a:pt x="243977" y="24990"/>
                  </a:lnTo>
                  <a:lnTo>
                    <a:pt x="243977" y="19054"/>
                  </a:lnTo>
                  <a:close/>
                  <a:moveTo>
                    <a:pt x="256161" y="19054"/>
                  </a:moveTo>
                  <a:lnTo>
                    <a:pt x="256161" y="24990"/>
                  </a:lnTo>
                  <a:lnTo>
                    <a:pt x="250225" y="24990"/>
                  </a:lnTo>
                  <a:lnTo>
                    <a:pt x="250225" y="19054"/>
                  </a:lnTo>
                  <a:close/>
                  <a:moveTo>
                    <a:pt x="262409" y="19054"/>
                  </a:moveTo>
                  <a:lnTo>
                    <a:pt x="262409" y="24990"/>
                  </a:lnTo>
                  <a:lnTo>
                    <a:pt x="256474" y="24990"/>
                  </a:lnTo>
                  <a:lnTo>
                    <a:pt x="256474" y="19054"/>
                  </a:lnTo>
                  <a:close/>
                  <a:moveTo>
                    <a:pt x="268656" y="19054"/>
                  </a:moveTo>
                  <a:lnTo>
                    <a:pt x="268656" y="24990"/>
                  </a:lnTo>
                  <a:lnTo>
                    <a:pt x="262721" y="24990"/>
                  </a:lnTo>
                  <a:lnTo>
                    <a:pt x="262721" y="19054"/>
                  </a:lnTo>
                  <a:close/>
                  <a:moveTo>
                    <a:pt x="274904" y="19054"/>
                  </a:moveTo>
                  <a:lnTo>
                    <a:pt x="274904" y="24990"/>
                  </a:lnTo>
                  <a:lnTo>
                    <a:pt x="268968" y="24990"/>
                  </a:lnTo>
                  <a:lnTo>
                    <a:pt x="268968" y="19054"/>
                  </a:lnTo>
                  <a:close/>
                  <a:moveTo>
                    <a:pt x="6251" y="25301"/>
                  </a:moveTo>
                  <a:lnTo>
                    <a:pt x="6251" y="31237"/>
                  </a:lnTo>
                  <a:lnTo>
                    <a:pt x="315" y="31237"/>
                  </a:lnTo>
                  <a:lnTo>
                    <a:pt x="315" y="25301"/>
                  </a:lnTo>
                  <a:close/>
                  <a:moveTo>
                    <a:pt x="12498" y="25301"/>
                  </a:moveTo>
                  <a:lnTo>
                    <a:pt x="12498" y="31237"/>
                  </a:lnTo>
                  <a:lnTo>
                    <a:pt x="6562" y="31237"/>
                  </a:lnTo>
                  <a:lnTo>
                    <a:pt x="6562" y="25301"/>
                  </a:lnTo>
                  <a:close/>
                  <a:moveTo>
                    <a:pt x="18745" y="25301"/>
                  </a:moveTo>
                  <a:lnTo>
                    <a:pt x="18745" y="31237"/>
                  </a:lnTo>
                  <a:lnTo>
                    <a:pt x="12810" y="31237"/>
                  </a:lnTo>
                  <a:lnTo>
                    <a:pt x="12810" y="25301"/>
                  </a:lnTo>
                  <a:close/>
                  <a:moveTo>
                    <a:pt x="24992" y="25301"/>
                  </a:moveTo>
                  <a:lnTo>
                    <a:pt x="24992" y="31237"/>
                  </a:lnTo>
                  <a:lnTo>
                    <a:pt x="19058" y="31237"/>
                  </a:lnTo>
                  <a:lnTo>
                    <a:pt x="19058" y="25301"/>
                  </a:lnTo>
                  <a:close/>
                  <a:moveTo>
                    <a:pt x="31241" y="25301"/>
                  </a:moveTo>
                  <a:lnTo>
                    <a:pt x="31241" y="31237"/>
                  </a:lnTo>
                  <a:lnTo>
                    <a:pt x="25305" y="31237"/>
                  </a:lnTo>
                  <a:lnTo>
                    <a:pt x="25305" y="25301"/>
                  </a:lnTo>
                  <a:close/>
                  <a:moveTo>
                    <a:pt x="37489" y="25301"/>
                  </a:moveTo>
                  <a:lnTo>
                    <a:pt x="37489" y="31237"/>
                  </a:lnTo>
                  <a:lnTo>
                    <a:pt x="31553" y="31237"/>
                  </a:lnTo>
                  <a:lnTo>
                    <a:pt x="31553" y="25301"/>
                  </a:lnTo>
                  <a:close/>
                  <a:moveTo>
                    <a:pt x="43737" y="25301"/>
                  </a:moveTo>
                  <a:lnTo>
                    <a:pt x="43737" y="31237"/>
                  </a:lnTo>
                  <a:lnTo>
                    <a:pt x="37802" y="31237"/>
                  </a:lnTo>
                  <a:lnTo>
                    <a:pt x="37802" y="25301"/>
                  </a:lnTo>
                  <a:close/>
                  <a:moveTo>
                    <a:pt x="49985" y="25301"/>
                  </a:moveTo>
                  <a:lnTo>
                    <a:pt x="49985" y="31237"/>
                  </a:lnTo>
                  <a:lnTo>
                    <a:pt x="44049" y="31237"/>
                  </a:lnTo>
                  <a:lnTo>
                    <a:pt x="44049" y="25301"/>
                  </a:lnTo>
                  <a:close/>
                  <a:moveTo>
                    <a:pt x="56232" y="25301"/>
                  </a:moveTo>
                  <a:lnTo>
                    <a:pt x="56232" y="31237"/>
                  </a:lnTo>
                  <a:lnTo>
                    <a:pt x="50296" y="31237"/>
                  </a:lnTo>
                  <a:lnTo>
                    <a:pt x="50296" y="25301"/>
                  </a:lnTo>
                  <a:close/>
                  <a:moveTo>
                    <a:pt x="62480" y="25301"/>
                  </a:moveTo>
                  <a:lnTo>
                    <a:pt x="62480" y="31237"/>
                  </a:lnTo>
                  <a:lnTo>
                    <a:pt x="56545" y="31237"/>
                  </a:lnTo>
                  <a:lnTo>
                    <a:pt x="56545" y="25301"/>
                  </a:lnTo>
                  <a:close/>
                  <a:moveTo>
                    <a:pt x="68727" y="25301"/>
                  </a:moveTo>
                  <a:lnTo>
                    <a:pt x="68727" y="31237"/>
                  </a:lnTo>
                  <a:lnTo>
                    <a:pt x="62792" y="31237"/>
                  </a:lnTo>
                  <a:lnTo>
                    <a:pt x="62792" y="25301"/>
                  </a:lnTo>
                  <a:close/>
                  <a:moveTo>
                    <a:pt x="74975" y="25301"/>
                  </a:moveTo>
                  <a:lnTo>
                    <a:pt x="74975" y="31237"/>
                  </a:lnTo>
                  <a:lnTo>
                    <a:pt x="69039" y="31237"/>
                  </a:lnTo>
                  <a:lnTo>
                    <a:pt x="69039" y="25301"/>
                  </a:lnTo>
                  <a:close/>
                  <a:moveTo>
                    <a:pt x="81223" y="25301"/>
                  </a:moveTo>
                  <a:lnTo>
                    <a:pt x="81223" y="31237"/>
                  </a:lnTo>
                  <a:lnTo>
                    <a:pt x="75286" y="31237"/>
                  </a:lnTo>
                  <a:lnTo>
                    <a:pt x="75286" y="25301"/>
                  </a:lnTo>
                  <a:close/>
                  <a:moveTo>
                    <a:pt x="87470" y="25301"/>
                  </a:moveTo>
                  <a:lnTo>
                    <a:pt x="87470" y="31237"/>
                  </a:lnTo>
                  <a:lnTo>
                    <a:pt x="81535" y="31237"/>
                  </a:lnTo>
                  <a:lnTo>
                    <a:pt x="81535" y="25301"/>
                  </a:lnTo>
                  <a:close/>
                  <a:moveTo>
                    <a:pt x="93720" y="25301"/>
                  </a:moveTo>
                  <a:lnTo>
                    <a:pt x="93720" y="31237"/>
                  </a:lnTo>
                  <a:lnTo>
                    <a:pt x="87784" y="31237"/>
                  </a:lnTo>
                  <a:lnTo>
                    <a:pt x="87784" y="25301"/>
                  </a:lnTo>
                  <a:close/>
                  <a:moveTo>
                    <a:pt x="99967" y="25301"/>
                  </a:moveTo>
                  <a:lnTo>
                    <a:pt x="99967" y="31237"/>
                  </a:lnTo>
                  <a:lnTo>
                    <a:pt x="94031" y="31237"/>
                  </a:lnTo>
                  <a:lnTo>
                    <a:pt x="94031" y="25301"/>
                  </a:lnTo>
                  <a:close/>
                  <a:moveTo>
                    <a:pt x="106214" y="25301"/>
                  </a:moveTo>
                  <a:lnTo>
                    <a:pt x="106214" y="31237"/>
                  </a:lnTo>
                  <a:lnTo>
                    <a:pt x="100280" y="31237"/>
                  </a:lnTo>
                  <a:lnTo>
                    <a:pt x="100280" y="25301"/>
                  </a:lnTo>
                  <a:close/>
                  <a:moveTo>
                    <a:pt x="112461" y="25301"/>
                  </a:moveTo>
                  <a:lnTo>
                    <a:pt x="112461" y="31237"/>
                  </a:lnTo>
                  <a:lnTo>
                    <a:pt x="106527" y="31237"/>
                  </a:lnTo>
                  <a:lnTo>
                    <a:pt x="106527" y="25301"/>
                  </a:lnTo>
                  <a:close/>
                  <a:moveTo>
                    <a:pt x="118710" y="25301"/>
                  </a:moveTo>
                  <a:lnTo>
                    <a:pt x="118710" y="31237"/>
                  </a:lnTo>
                  <a:lnTo>
                    <a:pt x="112774" y="31237"/>
                  </a:lnTo>
                  <a:lnTo>
                    <a:pt x="112774" y="25301"/>
                  </a:lnTo>
                  <a:close/>
                  <a:moveTo>
                    <a:pt x="124957" y="25301"/>
                  </a:moveTo>
                  <a:lnTo>
                    <a:pt x="124957" y="31237"/>
                  </a:lnTo>
                  <a:lnTo>
                    <a:pt x="119021" y="31237"/>
                  </a:lnTo>
                  <a:lnTo>
                    <a:pt x="119021" y="25301"/>
                  </a:lnTo>
                  <a:close/>
                  <a:moveTo>
                    <a:pt x="131204" y="25301"/>
                  </a:moveTo>
                  <a:lnTo>
                    <a:pt x="131204" y="31237"/>
                  </a:lnTo>
                  <a:lnTo>
                    <a:pt x="125270" y="31237"/>
                  </a:lnTo>
                  <a:lnTo>
                    <a:pt x="125270" y="25301"/>
                  </a:lnTo>
                  <a:close/>
                  <a:moveTo>
                    <a:pt x="137451" y="25301"/>
                  </a:moveTo>
                  <a:lnTo>
                    <a:pt x="137451" y="31237"/>
                  </a:lnTo>
                  <a:lnTo>
                    <a:pt x="131517" y="31237"/>
                  </a:lnTo>
                  <a:lnTo>
                    <a:pt x="131517" y="25301"/>
                  </a:lnTo>
                  <a:close/>
                  <a:moveTo>
                    <a:pt x="143702" y="25301"/>
                  </a:moveTo>
                  <a:lnTo>
                    <a:pt x="143702" y="31237"/>
                  </a:lnTo>
                  <a:lnTo>
                    <a:pt x="137766" y="31237"/>
                  </a:lnTo>
                  <a:lnTo>
                    <a:pt x="137766" y="25301"/>
                  </a:lnTo>
                  <a:close/>
                  <a:moveTo>
                    <a:pt x="149949" y="25301"/>
                  </a:moveTo>
                  <a:lnTo>
                    <a:pt x="149949" y="31237"/>
                  </a:lnTo>
                  <a:lnTo>
                    <a:pt x="144015" y="31237"/>
                  </a:lnTo>
                  <a:lnTo>
                    <a:pt x="144015" y="25301"/>
                  </a:lnTo>
                  <a:close/>
                  <a:moveTo>
                    <a:pt x="156196" y="25301"/>
                  </a:moveTo>
                  <a:lnTo>
                    <a:pt x="156196" y="31237"/>
                  </a:lnTo>
                  <a:lnTo>
                    <a:pt x="150262" y="31237"/>
                  </a:lnTo>
                  <a:lnTo>
                    <a:pt x="150262" y="25301"/>
                  </a:lnTo>
                  <a:close/>
                  <a:moveTo>
                    <a:pt x="162445" y="25301"/>
                  </a:moveTo>
                  <a:lnTo>
                    <a:pt x="162445" y="31237"/>
                  </a:lnTo>
                  <a:lnTo>
                    <a:pt x="156509" y="31237"/>
                  </a:lnTo>
                  <a:lnTo>
                    <a:pt x="156509" y="25301"/>
                  </a:lnTo>
                  <a:close/>
                  <a:moveTo>
                    <a:pt x="168692" y="25301"/>
                  </a:moveTo>
                  <a:lnTo>
                    <a:pt x="168692" y="31237"/>
                  </a:lnTo>
                  <a:lnTo>
                    <a:pt x="162756" y="31237"/>
                  </a:lnTo>
                  <a:lnTo>
                    <a:pt x="162756" y="25301"/>
                  </a:lnTo>
                  <a:close/>
                  <a:moveTo>
                    <a:pt x="174939" y="25301"/>
                  </a:moveTo>
                  <a:lnTo>
                    <a:pt x="174939" y="31237"/>
                  </a:lnTo>
                  <a:lnTo>
                    <a:pt x="169005" y="31237"/>
                  </a:lnTo>
                  <a:lnTo>
                    <a:pt x="169005" y="25301"/>
                  </a:lnTo>
                  <a:close/>
                  <a:moveTo>
                    <a:pt x="181186" y="25301"/>
                  </a:moveTo>
                  <a:lnTo>
                    <a:pt x="181186" y="31237"/>
                  </a:lnTo>
                  <a:lnTo>
                    <a:pt x="175252" y="31237"/>
                  </a:lnTo>
                  <a:lnTo>
                    <a:pt x="175252" y="25301"/>
                  </a:lnTo>
                  <a:close/>
                  <a:moveTo>
                    <a:pt x="187435" y="25301"/>
                  </a:moveTo>
                  <a:lnTo>
                    <a:pt x="187435" y="31237"/>
                  </a:lnTo>
                  <a:lnTo>
                    <a:pt x="181499" y="31237"/>
                  </a:lnTo>
                  <a:lnTo>
                    <a:pt x="181499" y="25301"/>
                  </a:lnTo>
                  <a:close/>
                  <a:moveTo>
                    <a:pt x="193684" y="25301"/>
                  </a:moveTo>
                  <a:lnTo>
                    <a:pt x="193684" y="31237"/>
                  </a:lnTo>
                  <a:lnTo>
                    <a:pt x="187749" y="31237"/>
                  </a:lnTo>
                  <a:lnTo>
                    <a:pt x="187749" y="25301"/>
                  </a:lnTo>
                  <a:close/>
                  <a:moveTo>
                    <a:pt x="199931" y="25301"/>
                  </a:moveTo>
                  <a:lnTo>
                    <a:pt x="199931" y="31237"/>
                  </a:lnTo>
                  <a:lnTo>
                    <a:pt x="193996" y="31237"/>
                  </a:lnTo>
                  <a:lnTo>
                    <a:pt x="193996" y="25301"/>
                  </a:lnTo>
                  <a:close/>
                  <a:moveTo>
                    <a:pt x="206180" y="25301"/>
                  </a:moveTo>
                  <a:lnTo>
                    <a:pt x="206180" y="31237"/>
                  </a:lnTo>
                  <a:lnTo>
                    <a:pt x="200244" y="31237"/>
                  </a:lnTo>
                  <a:lnTo>
                    <a:pt x="200244" y="25301"/>
                  </a:lnTo>
                  <a:close/>
                  <a:moveTo>
                    <a:pt x="212427" y="25301"/>
                  </a:moveTo>
                  <a:lnTo>
                    <a:pt x="212427" y="31237"/>
                  </a:lnTo>
                  <a:lnTo>
                    <a:pt x="206491" y="31237"/>
                  </a:lnTo>
                  <a:lnTo>
                    <a:pt x="206491" y="25301"/>
                  </a:lnTo>
                  <a:close/>
                  <a:moveTo>
                    <a:pt x="218674" y="25301"/>
                  </a:moveTo>
                  <a:lnTo>
                    <a:pt x="218674" y="31237"/>
                  </a:lnTo>
                  <a:lnTo>
                    <a:pt x="212739" y="31237"/>
                  </a:lnTo>
                  <a:lnTo>
                    <a:pt x="212739" y="25301"/>
                  </a:lnTo>
                  <a:close/>
                  <a:moveTo>
                    <a:pt x="224921" y="25301"/>
                  </a:moveTo>
                  <a:lnTo>
                    <a:pt x="224921" y="31237"/>
                  </a:lnTo>
                  <a:lnTo>
                    <a:pt x="218987" y="31237"/>
                  </a:lnTo>
                  <a:lnTo>
                    <a:pt x="218987" y="25301"/>
                  </a:lnTo>
                  <a:close/>
                  <a:moveTo>
                    <a:pt x="231170" y="25301"/>
                  </a:moveTo>
                  <a:lnTo>
                    <a:pt x="231170" y="31237"/>
                  </a:lnTo>
                  <a:lnTo>
                    <a:pt x="225234" y="31237"/>
                  </a:lnTo>
                  <a:lnTo>
                    <a:pt x="225234" y="25301"/>
                  </a:lnTo>
                  <a:close/>
                  <a:moveTo>
                    <a:pt x="237417" y="25301"/>
                  </a:moveTo>
                  <a:lnTo>
                    <a:pt x="237417" y="31237"/>
                  </a:lnTo>
                  <a:lnTo>
                    <a:pt x="231481" y="31237"/>
                  </a:lnTo>
                  <a:lnTo>
                    <a:pt x="231481" y="25301"/>
                  </a:lnTo>
                  <a:close/>
                  <a:moveTo>
                    <a:pt x="243664" y="25301"/>
                  </a:moveTo>
                  <a:lnTo>
                    <a:pt x="243664" y="31237"/>
                  </a:lnTo>
                  <a:lnTo>
                    <a:pt x="237729" y="31237"/>
                  </a:lnTo>
                  <a:lnTo>
                    <a:pt x="237729" y="25301"/>
                  </a:lnTo>
                  <a:close/>
                  <a:moveTo>
                    <a:pt x="249911" y="25301"/>
                  </a:moveTo>
                  <a:lnTo>
                    <a:pt x="249911" y="31237"/>
                  </a:lnTo>
                  <a:lnTo>
                    <a:pt x="243977" y="31237"/>
                  </a:lnTo>
                  <a:lnTo>
                    <a:pt x="243977" y="25301"/>
                  </a:lnTo>
                  <a:close/>
                  <a:moveTo>
                    <a:pt x="256161" y="25301"/>
                  </a:moveTo>
                  <a:lnTo>
                    <a:pt x="256161" y="31237"/>
                  </a:lnTo>
                  <a:lnTo>
                    <a:pt x="250225" y="31237"/>
                  </a:lnTo>
                  <a:lnTo>
                    <a:pt x="250225" y="25301"/>
                  </a:lnTo>
                  <a:close/>
                  <a:moveTo>
                    <a:pt x="262409" y="25301"/>
                  </a:moveTo>
                  <a:lnTo>
                    <a:pt x="262409" y="31237"/>
                  </a:lnTo>
                  <a:lnTo>
                    <a:pt x="256474" y="31237"/>
                  </a:lnTo>
                  <a:lnTo>
                    <a:pt x="256474" y="25301"/>
                  </a:lnTo>
                  <a:close/>
                  <a:moveTo>
                    <a:pt x="268656" y="25301"/>
                  </a:moveTo>
                  <a:lnTo>
                    <a:pt x="268656" y="31237"/>
                  </a:lnTo>
                  <a:lnTo>
                    <a:pt x="262721" y="31237"/>
                  </a:lnTo>
                  <a:lnTo>
                    <a:pt x="262721" y="25301"/>
                  </a:lnTo>
                  <a:close/>
                  <a:moveTo>
                    <a:pt x="274904" y="25301"/>
                  </a:moveTo>
                  <a:lnTo>
                    <a:pt x="274904" y="31237"/>
                  </a:lnTo>
                  <a:lnTo>
                    <a:pt x="268968" y="31237"/>
                  </a:lnTo>
                  <a:lnTo>
                    <a:pt x="268968" y="25301"/>
                  </a:lnTo>
                  <a:close/>
                  <a:moveTo>
                    <a:pt x="6251" y="31548"/>
                  </a:moveTo>
                  <a:lnTo>
                    <a:pt x="6251" y="31550"/>
                  </a:lnTo>
                  <a:lnTo>
                    <a:pt x="6251" y="37484"/>
                  </a:lnTo>
                  <a:lnTo>
                    <a:pt x="315" y="37484"/>
                  </a:lnTo>
                  <a:lnTo>
                    <a:pt x="315" y="31548"/>
                  </a:lnTo>
                  <a:close/>
                  <a:moveTo>
                    <a:pt x="12498" y="31548"/>
                  </a:moveTo>
                  <a:lnTo>
                    <a:pt x="12498" y="31550"/>
                  </a:lnTo>
                  <a:lnTo>
                    <a:pt x="12498" y="37484"/>
                  </a:lnTo>
                  <a:lnTo>
                    <a:pt x="6562" y="37484"/>
                  </a:lnTo>
                  <a:lnTo>
                    <a:pt x="6562" y="31548"/>
                  </a:lnTo>
                  <a:close/>
                  <a:moveTo>
                    <a:pt x="18745" y="31548"/>
                  </a:moveTo>
                  <a:lnTo>
                    <a:pt x="18745" y="31550"/>
                  </a:lnTo>
                  <a:lnTo>
                    <a:pt x="18745" y="37484"/>
                  </a:lnTo>
                  <a:lnTo>
                    <a:pt x="12810" y="37484"/>
                  </a:lnTo>
                  <a:lnTo>
                    <a:pt x="12810" y="31548"/>
                  </a:lnTo>
                  <a:close/>
                  <a:moveTo>
                    <a:pt x="24992" y="31548"/>
                  </a:moveTo>
                  <a:lnTo>
                    <a:pt x="24992" y="31550"/>
                  </a:lnTo>
                  <a:lnTo>
                    <a:pt x="24992" y="37484"/>
                  </a:lnTo>
                  <a:lnTo>
                    <a:pt x="19058" y="37484"/>
                  </a:lnTo>
                  <a:lnTo>
                    <a:pt x="19058" y="31548"/>
                  </a:lnTo>
                  <a:close/>
                  <a:moveTo>
                    <a:pt x="31242" y="31548"/>
                  </a:moveTo>
                  <a:lnTo>
                    <a:pt x="31242" y="31550"/>
                  </a:lnTo>
                  <a:lnTo>
                    <a:pt x="31242" y="37484"/>
                  </a:lnTo>
                  <a:lnTo>
                    <a:pt x="25305" y="37484"/>
                  </a:lnTo>
                  <a:lnTo>
                    <a:pt x="25305" y="31548"/>
                  </a:lnTo>
                  <a:close/>
                  <a:moveTo>
                    <a:pt x="162445" y="31548"/>
                  </a:moveTo>
                  <a:lnTo>
                    <a:pt x="162445" y="31550"/>
                  </a:lnTo>
                  <a:lnTo>
                    <a:pt x="162445" y="37484"/>
                  </a:lnTo>
                  <a:lnTo>
                    <a:pt x="156509" y="37484"/>
                  </a:lnTo>
                  <a:lnTo>
                    <a:pt x="156509" y="31548"/>
                  </a:lnTo>
                  <a:close/>
                  <a:moveTo>
                    <a:pt x="168692" y="31548"/>
                  </a:moveTo>
                  <a:lnTo>
                    <a:pt x="168692" y="31550"/>
                  </a:lnTo>
                  <a:lnTo>
                    <a:pt x="168692" y="37484"/>
                  </a:lnTo>
                  <a:lnTo>
                    <a:pt x="162756" y="37484"/>
                  </a:lnTo>
                  <a:lnTo>
                    <a:pt x="162756" y="31548"/>
                  </a:lnTo>
                  <a:close/>
                  <a:moveTo>
                    <a:pt x="174939" y="31548"/>
                  </a:moveTo>
                  <a:lnTo>
                    <a:pt x="174939" y="31550"/>
                  </a:lnTo>
                  <a:lnTo>
                    <a:pt x="174939" y="37484"/>
                  </a:lnTo>
                  <a:lnTo>
                    <a:pt x="169005" y="37484"/>
                  </a:lnTo>
                  <a:lnTo>
                    <a:pt x="169005" y="31548"/>
                  </a:lnTo>
                  <a:close/>
                  <a:moveTo>
                    <a:pt x="181186" y="31548"/>
                  </a:moveTo>
                  <a:lnTo>
                    <a:pt x="181186" y="31550"/>
                  </a:lnTo>
                  <a:lnTo>
                    <a:pt x="181186" y="37484"/>
                  </a:lnTo>
                  <a:lnTo>
                    <a:pt x="175252" y="37484"/>
                  </a:lnTo>
                  <a:lnTo>
                    <a:pt x="175252" y="31548"/>
                  </a:lnTo>
                  <a:close/>
                  <a:moveTo>
                    <a:pt x="187435" y="31548"/>
                  </a:moveTo>
                  <a:lnTo>
                    <a:pt x="187435" y="31550"/>
                  </a:lnTo>
                  <a:lnTo>
                    <a:pt x="187435" y="37484"/>
                  </a:lnTo>
                  <a:lnTo>
                    <a:pt x="181499" y="37484"/>
                  </a:lnTo>
                  <a:lnTo>
                    <a:pt x="181499" y="31548"/>
                  </a:lnTo>
                  <a:close/>
                  <a:moveTo>
                    <a:pt x="37489" y="31552"/>
                  </a:moveTo>
                  <a:lnTo>
                    <a:pt x="37489" y="37486"/>
                  </a:lnTo>
                  <a:lnTo>
                    <a:pt x="31553" y="37486"/>
                  </a:lnTo>
                  <a:lnTo>
                    <a:pt x="31553" y="31552"/>
                  </a:lnTo>
                  <a:close/>
                  <a:moveTo>
                    <a:pt x="43737" y="31552"/>
                  </a:moveTo>
                  <a:lnTo>
                    <a:pt x="43737" y="37486"/>
                  </a:lnTo>
                  <a:lnTo>
                    <a:pt x="37802" y="37486"/>
                  </a:lnTo>
                  <a:lnTo>
                    <a:pt x="37802" y="31552"/>
                  </a:lnTo>
                  <a:close/>
                  <a:moveTo>
                    <a:pt x="49985" y="31552"/>
                  </a:moveTo>
                  <a:lnTo>
                    <a:pt x="49985" y="37486"/>
                  </a:lnTo>
                  <a:lnTo>
                    <a:pt x="44049" y="37486"/>
                  </a:lnTo>
                  <a:lnTo>
                    <a:pt x="44049" y="31552"/>
                  </a:lnTo>
                  <a:close/>
                  <a:moveTo>
                    <a:pt x="56232" y="31552"/>
                  </a:moveTo>
                  <a:lnTo>
                    <a:pt x="56232" y="37486"/>
                  </a:lnTo>
                  <a:lnTo>
                    <a:pt x="50296" y="37486"/>
                  </a:lnTo>
                  <a:lnTo>
                    <a:pt x="50296" y="31552"/>
                  </a:lnTo>
                  <a:close/>
                  <a:moveTo>
                    <a:pt x="62480" y="31552"/>
                  </a:moveTo>
                  <a:lnTo>
                    <a:pt x="62480" y="37486"/>
                  </a:lnTo>
                  <a:lnTo>
                    <a:pt x="56545" y="37486"/>
                  </a:lnTo>
                  <a:lnTo>
                    <a:pt x="56545" y="31552"/>
                  </a:lnTo>
                  <a:close/>
                  <a:moveTo>
                    <a:pt x="68727" y="31552"/>
                  </a:moveTo>
                  <a:lnTo>
                    <a:pt x="68727" y="37486"/>
                  </a:lnTo>
                  <a:lnTo>
                    <a:pt x="62792" y="37486"/>
                  </a:lnTo>
                  <a:lnTo>
                    <a:pt x="62792" y="31552"/>
                  </a:lnTo>
                  <a:close/>
                  <a:moveTo>
                    <a:pt x="74975" y="31552"/>
                  </a:moveTo>
                  <a:lnTo>
                    <a:pt x="74975" y="37486"/>
                  </a:lnTo>
                  <a:lnTo>
                    <a:pt x="69039" y="37486"/>
                  </a:lnTo>
                  <a:lnTo>
                    <a:pt x="69039" y="31552"/>
                  </a:lnTo>
                  <a:close/>
                  <a:moveTo>
                    <a:pt x="81223" y="31552"/>
                  </a:moveTo>
                  <a:lnTo>
                    <a:pt x="81223" y="37486"/>
                  </a:lnTo>
                  <a:lnTo>
                    <a:pt x="75286" y="37486"/>
                  </a:lnTo>
                  <a:lnTo>
                    <a:pt x="75286" y="31552"/>
                  </a:lnTo>
                  <a:close/>
                  <a:moveTo>
                    <a:pt x="87470" y="31552"/>
                  </a:moveTo>
                  <a:lnTo>
                    <a:pt x="87470" y="37486"/>
                  </a:lnTo>
                  <a:lnTo>
                    <a:pt x="81535" y="37486"/>
                  </a:lnTo>
                  <a:lnTo>
                    <a:pt x="81535" y="31552"/>
                  </a:lnTo>
                  <a:close/>
                  <a:moveTo>
                    <a:pt x="93720" y="31552"/>
                  </a:moveTo>
                  <a:lnTo>
                    <a:pt x="93720" y="37486"/>
                  </a:lnTo>
                  <a:lnTo>
                    <a:pt x="87784" y="37486"/>
                  </a:lnTo>
                  <a:lnTo>
                    <a:pt x="87784" y="31552"/>
                  </a:lnTo>
                  <a:close/>
                  <a:moveTo>
                    <a:pt x="99967" y="31552"/>
                  </a:moveTo>
                  <a:lnTo>
                    <a:pt x="99967" y="37486"/>
                  </a:lnTo>
                  <a:lnTo>
                    <a:pt x="94031" y="37486"/>
                  </a:lnTo>
                  <a:lnTo>
                    <a:pt x="94031" y="31552"/>
                  </a:lnTo>
                  <a:close/>
                  <a:moveTo>
                    <a:pt x="106214" y="31552"/>
                  </a:moveTo>
                  <a:lnTo>
                    <a:pt x="106214" y="37486"/>
                  </a:lnTo>
                  <a:lnTo>
                    <a:pt x="100280" y="37486"/>
                  </a:lnTo>
                  <a:lnTo>
                    <a:pt x="100280" y="31552"/>
                  </a:lnTo>
                  <a:close/>
                  <a:moveTo>
                    <a:pt x="112461" y="31552"/>
                  </a:moveTo>
                  <a:lnTo>
                    <a:pt x="112461" y="37486"/>
                  </a:lnTo>
                  <a:lnTo>
                    <a:pt x="106527" y="37486"/>
                  </a:lnTo>
                  <a:lnTo>
                    <a:pt x="106527" y="31552"/>
                  </a:lnTo>
                  <a:close/>
                  <a:moveTo>
                    <a:pt x="118710" y="31552"/>
                  </a:moveTo>
                  <a:lnTo>
                    <a:pt x="118710" y="37486"/>
                  </a:lnTo>
                  <a:lnTo>
                    <a:pt x="112774" y="37486"/>
                  </a:lnTo>
                  <a:lnTo>
                    <a:pt x="112774" y="31552"/>
                  </a:lnTo>
                  <a:close/>
                  <a:moveTo>
                    <a:pt x="124957" y="31552"/>
                  </a:moveTo>
                  <a:lnTo>
                    <a:pt x="124957" y="37486"/>
                  </a:lnTo>
                  <a:lnTo>
                    <a:pt x="119021" y="37486"/>
                  </a:lnTo>
                  <a:lnTo>
                    <a:pt x="119021" y="31552"/>
                  </a:lnTo>
                  <a:close/>
                  <a:moveTo>
                    <a:pt x="131204" y="31552"/>
                  </a:moveTo>
                  <a:lnTo>
                    <a:pt x="131204" y="37486"/>
                  </a:lnTo>
                  <a:lnTo>
                    <a:pt x="125270" y="37486"/>
                  </a:lnTo>
                  <a:lnTo>
                    <a:pt x="125270" y="31552"/>
                  </a:lnTo>
                  <a:close/>
                  <a:moveTo>
                    <a:pt x="137451" y="31552"/>
                  </a:moveTo>
                  <a:lnTo>
                    <a:pt x="137451" y="37486"/>
                  </a:lnTo>
                  <a:lnTo>
                    <a:pt x="131517" y="37486"/>
                  </a:lnTo>
                  <a:lnTo>
                    <a:pt x="131517" y="31552"/>
                  </a:lnTo>
                  <a:close/>
                  <a:moveTo>
                    <a:pt x="143702" y="31552"/>
                  </a:moveTo>
                  <a:lnTo>
                    <a:pt x="143702" y="37486"/>
                  </a:lnTo>
                  <a:lnTo>
                    <a:pt x="137766" y="37486"/>
                  </a:lnTo>
                  <a:lnTo>
                    <a:pt x="137766" y="31552"/>
                  </a:lnTo>
                  <a:close/>
                  <a:moveTo>
                    <a:pt x="149949" y="31552"/>
                  </a:moveTo>
                  <a:lnTo>
                    <a:pt x="149949" y="37486"/>
                  </a:lnTo>
                  <a:lnTo>
                    <a:pt x="144015" y="37486"/>
                  </a:lnTo>
                  <a:lnTo>
                    <a:pt x="144015" y="31552"/>
                  </a:lnTo>
                  <a:close/>
                  <a:moveTo>
                    <a:pt x="156196" y="31552"/>
                  </a:moveTo>
                  <a:lnTo>
                    <a:pt x="156196" y="37486"/>
                  </a:lnTo>
                  <a:lnTo>
                    <a:pt x="150262" y="37486"/>
                  </a:lnTo>
                  <a:lnTo>
                    <a:pt x="150262" y="31552"/>
                  </a:lnTo>
                  <a:close/>
                  <a:moveTo>
                    <a:pt x="193684" y="31552"/>
                  </a:moveTo>
                  <a:lnTo>
                    <a:pt x="193684" y="37486"/>
                  </a:lnTo>
                  <a:lnTo>
                    <a:pt x="187749" y="37486"/>
                  </a:lnTo>
                  <a:lnTo>
                    <a:pt x="187749" y="31552"/>
                  </a:lnTo>
                  <a:close/>
                  <a:moveTo>
                    <a:pt x="199931" y="31552"/>
                  </a:moveTo>
                  <a:lnTo>
                    <a:pt x="199931" y="37486"/>
                  </a:lnTo>
                  <a:lnTo>
                    <a:pt x="193996" y="37486"/>
                  </a:lnTo>
                  <a:lnTo>
                    <a:pt x="193996" y="31552"/>
                  </a:lnTo>
                  <a:close/>
                  <a:moveTo>
                    <a:pt x="206180" y="31552"/>
                  </a:moveTo>
                  <a:lnTo>
                    <a:pt x="206180" y="37486"/>
                  </a:lnTo>
                  <a:lnTo>
                    <a:pt x="200244" y="37486"/>
                  </a:lnTo>
                  <a:lnTo>
                    <a:pt x="200244" y="31552"/>
                  </a:lnTo>
                  <a:close/>
                  <a:moveTo>
                    <a:pt x="212427" y="31552"/>
                  </a:moveTo>
                  <a:lnTo>
                    <a:pt x="212427" y="37486"/>
                  </a:lnTo>
                  <a:lnTo>
                    <a:pt x="206491" y="37486"/>
                  </a:lnTo>
                  <a:lnTo>
                    <a:pt x="206491" y="31552"/>
                  </a:lnTo>
                  <a:close/>
                  <a:moveTo>
                    <a:pt x="218674" y="31552"/>
                  </a:moveTo>
                  <a:lnTo>
                    <a:pt x="218674" y="37486"/>
                  </a:lnTo>
                  <a:lnTo>
                    <a:pt x="212739" y="37486"/>
                  </a:lnTo>
                  <a:lnTo>
                    <a:pt x="212739" y="31552"/>
                  </a:lnTo>
                  <a:close/>
                  <a:moveTo>
                    <a:pt x="224921" y="31552"/>
                  </a:moveTo>
                  <a:lnTo>
                    <a:pt x="224921" y="37486"/>
                  </a:lnTo>
                  <a:lnTo>
                    <a:pt x="218987" y="37486"/>
                  </a:lnTo>
                  <a:lnTo>
                    <a:pt x="218987" y="31552"/>
                  </a:lnTo>
                  <a:close/>
                  <a:moveTo>
                    <a:pt x="231170" y="31552"/>
                  </a:moveTo>
                  <a:lnTo>
                    <a:pt x="231170" y="37486"/>
                  </a:lnTo>
                  <a:lnTo>
                    <a:pt x="225234" y="37486"/>
                  </a:lnTo>
                  <a:lnTo>
                    <a:pt x="225234" y="31552"/>
                  </a:lnTo>
                  <a:close/>
                  <a:moveTo>
                    <a:pt x="237417" y="31552"/>
                  </a:moveTo>
                  <a:lnTo>
                    <a:pt x="237417" y="37486"/>
                  </a:lnTo>
                  <a:lnTo>
                    <a:pt x="231481" y="37486"/>
                  </a:lnTo>
                  <a:lnTo>
                    <a:pt x="231481" y="31552"/>
                  </a:lnTo>
                  <a:close/>
                  <a:moveTo>
                    <a:pt x="243664" y="31552"/>
                  </a:moveTo>
                  <a:lnTo>
                    <a:pt x="243664" y="37486"/>
                  </a:lnTo>
                  <a:lnTo>
                    <a:pt x="237729" y="37486"/>
                  </a:lnTo>
                  <a:lnTo>
                    <a:pt x="237729" y="31552"/>
                  </a:lnTo>
                  <a:close/>
                  <a:moveTo>
                    <a:pt x="249911" y="31552"/>
                  </a:moveTo>
                  <a:lnTo>
                    <a:pt x="249911" y="37486"/>
                  </a:lnTo>
                  <a:lnTo>
                    <a:pt x="243977" y="37486"/>
                  </a:lnTo>
                  <a:lnTo>
                    <a:pt x="243977" y="31552"/>
                  </a:lnTo>
                  <a:close/>
                  <a:moveTo>
                    <a:pt x="256161" y="31552"/>
                  </a:moveTo>
                  <a:lnTo>
                    <a:pt x="256161" y="37486"/>
                  </a:lnTo>
                  <a:lnTo>
                    <a:pt x="250225" y="37486"/>
                  </a:lnTo>
                  <a:lnTo>
                    <a:pt x="250225" y="31552"/>
                  </a:lnTo>
                  <a:close/>
                  <a:moveTo>
                    <a:pt x="262409" y="31552"/>
                  </a:moveTo>
                  <a:lnTo>
                    <a:pt x="262409" y="37486"/>
                  </a:lnTo>
                  <a:lnTo>
                    <a:pt x="256474" y="37486"/>
                  </a:lnTo>
                  <a:lnTo>
                    <a:pt x="256474" y="31552"/>
                  </a:lnTo>
                  <a:close/>
                  <a:moveTo>
                    <a:pt x="268656" y="31552"/>
                  </a:moveTo>
                  <a:lnTo>
                    <a:pt x="268656" y="37486"/>
                  </a:lnTo>
                  <a:lnTo>
                    <a:pt x="262721" y="37486"/>
                  </a:lnTo>
                  <a:lnTo>
                    <a:pt x="262721" y="31552"/>
                  </a:lnTo>
                  <a:close/>
                  <a:moveTo>
                    <a:pt x="274904" y="31552"/>
                  </a:moveTo>
                  <a:lnTo>
                    <a:pt x="274904" y="37486"/>
                  </a:lnTo>
                  <a:lnTo>
                    <a:pt x="268968" y="37486"/>
                  </a:lnTo>
                  <a:lnTo>
                    <a:pt x="268968" y="31552"/>
                  </a:lnTo>
                  <a:close/>
                  <a:moveTo>
                    <a:pt x="6251" y="37799"/>
                  </a:moveTo>
                  <a:lnTo>
                    <a:pt x="6251" y="43735"/>
                  </a:lnTo>
                  <a:lnTo>
                    <a:pt x="315" y="43735"/>
                  </a:lnTo>
                  <a:lnTo>
                    <a:pt x="315" y="37799"/>
                  </a:lnTo>
                  <a:close/>
                  <a:moveTo>
                    <a:pt x="12498" y="37799"/>
                  </a:moveTo>
                  <a:lnTo>
                    <a:pt x="12498" y="43735"/>
                  </a:lnTo>
                  <a:lnTo>
                    <a:pt x="6562" y="43735"/>
                  </a:lnTo>
                  <a:lnTo>
                    <a:pt x="6562" y="37799"/>
                  </a:lnTo>
                  <a:close/>
                  <a:moveTo>
                    <a:pt x="18745" y="37799"/>
                  </a:moveTo>
                  <a:lnTo>
                    <a:pt x="18745" y="43735"/>
                  </a:lnTo>
                  <a:lnTo>
                    <a:pt x="12810" y="43735"/>
                  </a:lnTo>
                  <a:lnTo>
                    <a:pt x="12810" y="37799"/>
                  </a:lnTo>
                  <a:close/>
                  <a:moveTo>
                    <a:pt x="24992" y="37799"/>
                  </a:moveTo>
                  <a:lnTo>
                    <a:pt x="24992" y="43735"/>
                  </a:lnTo>
                  <a:lnTo>
                    <a:pt x="19058" y="43735"/>
                  </a:lnTo>
                  <a:lnTo>
                    <a:pt x="19058" y="37799"/>
                  </a:lnTo>
                  <a:close/>
                  <a:moveTo>
                    <a:pt x="31242" y="37799"/>
                  </a:moveTo>
                  <a:lnTo>
                    <a:pt x="31242" y="43735"/>
                  </a:lnTo>
                  <a:lnTo>
                    <a:pt x="25305" y="43735"/>
                  </a:lnTo>
                  <a:lnTo>
                    <a:pt x="25305" y="37799"/>
                  </a:lnTo>
                  <a:close/>
                  <a:moveTo>
                    <a:pt x="37489" y="37799"/>
                  </a:moveTo>
                  <a:lnTo>
                    <a:pt x="37489" y="43735"/>
                  </a:lnTo>
                  <a:lnTo>
                    <a:pt x="31553" y="43735"/>
                  </a:lnTo>
                  <a:lnTo>
                    <a:pt x="31553" y="37799"/>
                  </a:lnTo>
                  <a:close/>
                  <a:moveTo>
                    <a:pt x="43737" y="37799"/>
                  </a:moveTo>
                  <a:lnTo>
                    <a:pt x="43737" y="43735"/>
                  </a:lnTo>
                  <a:lnTo>
                    <a:pt x="37802" y="43735"/>
                  </a:lnTo>
                  <a:lnTo>
                    <a:pt x="37802" y="37799"/>
                  </a:lnTo>
                  <a:close/>
                  <a:moveTo>
                    <a:pt x="49985" y="37799"/>
                  </a:moveTo>
                  <a:lnTo>
                    <a:pt x="49985" y="43735"/>
                  </a:lnTo>
                  <a:lnTo>
                    <a:pt x="44049" y="43735"/>
                  </a:lnTo>
                  <a:lnTo>
                    <a:pt x="44049" y="37799"/>
                  </a:lnTo>
                  <a:close/>
                  <a:moveTo>
                    <a:pt x="56232" y="37799"/>
                  </a:moveTo>
                  <a:lnTo>
                    <a:pt x="56232" y="43735"/>
                  </a:lnTo>
                  <a:lnTo>
                    <a:pt x="50296" y="43735"/>
                  </a:lnTo>
                  <a:lnTo>
                    <a:pt x="50296" y="37799"/>
                  </a:lnTo>
                  <a:close/>
                  <a:moveTo>
                    <a:pt x="62480" y="37799"/>
                  </a:moveTo>
                  <a:lnTo>
                    <a:pt x="62480" y="43735"/>
                  </a:lnTo>
                  <a:lnTo>
                    <a:pt x="56545" y="43735"/>
                  </a:lnTo>
                  <a:lnTo>
                    <a:pt x="56545" y="37799"/>
                  </a:lnTo>
                  <a:close/>
                  <a:moveTo>
                    <a:pt x="68727" y="37799"/>
                  </a:moveTo>
                  <a:lnTo>
                    <a:pt x="68727" y="43735"/>
                  </a:lnTo>
                  <a:lnTo>
                    <a:pt x="62792" y="43735"/>
                  </a:lnTo>
                  <a:lnTo>
                    <a:pt x="62792" y="37799"/>
                  </a:lnTo>
                  <a:close/>
                  <a:moveTo>
                    <a:pt x="74975" y="37799"/>
                  </a:moveTo>
                  <a:lnTo>
                    <a:pt x="74975" y="43735"/>
                  </a:lnTo>
                  <a:lnTo>
                    <a:pt x="69039" y="43735"/>
                  </a:lnTo>
                  <a:lnTo>
                    <a:pt x="69039" y="37799"/>
                  </a:lnTo>
                  <a:close/>
                  <a:moveTo>
                    <a:pt x="81223" y="37799"/>
                  </a:moveTo>
                  <a:lnTo>
                    <a:pt x="81223" y="43735"/>
                  </a:lnTo>
                  <a:lnTo>
                    <a:pt x="75286" y="43735"/>
                  </a:lnTo>
                  <a:lnTo>
                    <a:pt x="75286" y="37799"/>
                  </a:lnTo>
                  <a:close/>
                  <a:moveTo>
                    <a:pt x="87470" y="37799"/>
                  </a:moveTo>
                  <a:lnTo>
                    <a:pt x="87470" y="43735"/>
                  </a:lnTo>
                  <a:lnTo>
                    <a:pt x="81535" y="43735"/>
                  </a:lnTo>
                  <a:lnTo>
                    <a:pt x="81535" y="37799"/>
                  </a:lnTo>
                  <a:close/>
                  <a:moveTo>
                    <a:pt x="93720" y="37799"/>
                  </a:moveTo>
                  <a:lnTo>
                    <a:pt x="93720" y="43735"/>
                  </a:lnTo>
                  <a:lnTo>
                    <a:pt x="87784" y="43735"/>
                  </a:lnTo>
                  <a:lnTo>
                    <a:pt x="87784" y="37799"/>
                  </a:lnTo>
                  <a:close/>
                  <a:moveTo>
                    <a:pt x="99967" y="37799"/>
                  </a:moveTo>
                  <a:lnTo>
                    <a:pt x="99967" y="43735"/>
                  </a:lnTo>
                  <a:lnTo>
                    <a:pt x="94031" y="43735"/>
                  </a:lnTo>
                  <a:lnTo>
                    <a:pt x="94031" y="37799"/>
                  </a:lnTo>
                  <a:close/>
                  <a:moveTo>
                    <a:pt x="106214" y="37799"/>
                  </a:moveTo>
                  <a:lnTo>
                    <a:pt x="106214" y="43735"/>
                  </a:lnTo>
                  <a:lnTo>
                    <a:pt x="100280" y="43735"/>
                  </a:lnTo>
                  <a:lnTo>
                    <a:pt x="100280" y="37799"/>
                  </a:lnTo>
                  <a:close/>
                  <a:moveTo>
                    <a:pt x="112461" y="37799"/>
                  </a:moveTo>
                  <a:lnTo>
                    <a:pt x="112461" y="43735"/>
                  </a:lnTo>
                  <a:lnTo>
                    <a:pt x="106527" y="43735"/>
                  </a:lnTo>
                  <a:lnTo>
                    <a:pt x="106527" y="37799"/>
                  </a:lnTo>
                  <a:close/>
                  <a:moveTo>
                    <a:pt x="118710" y="37799"/>
                  </a:moveTo>
                  <a:lnTo>
                    <a:pt x="118710" y="43735"/>
                  </a:lnTo>
                  <a:lnTo>
                    <a:pt x="112774" y="43735"/>
                  </a:lnTo>
                  <a:lnTo>
                    <a:pt x="112774" y="37799"/>
                  </a:lnTo>
                  <a:close/>
                  <a:moveTo>
                    <a:pt x="124957" y="37799"/>
                  </a:moveTo>
                  <a:lnTo>
                    <a:pt x="124957" y="43735"/>
                  </a:lnTo>
                  <a:lnTo>
                    <a:pt x="119021" y="43735"/>
                  </a:lnTo>
                  <a:lnTo>
                    <a:pt x="119021" y="37799"/>
                  </a:lnTo>
                  <a:close/>
                  <a:moveTo>
                    <a:pt x="131204" y="37799"/>
                  </a:moveTo>
                  <a:lnTo>
                    <a:pt x="131204" y="43735"/>
                  </a:lnTo>
                  <a:lnTo>
                    <a:pt x="125270" y="43735"/>
                  </a:lnTo>
                  <a:lnTo>
                    <a:pt x="125270" y="37799"/>
                  </a:lnTo>
                  <a:close/>
                  <a:moveTo>
                    <a:pt x="137451" y="37799"/>
                  </a:moveTo>
                  <a:lnTo>
                    <a:pt x="137451" y="43735"/>
                  </a:lnTo>
                  <a:lnTo>
                    <a:pt x="131517" y="43735"/>
                  </a:lnTo>
                  <a:lnTo>
                    <a:pt x="131517" y="37799"/>
                  </a:lnTo>
                  <a:close/>
                  <a:moveTo>
                    <a:pt x="143702" y="37799"/>
                  </a:moveTo>
                  <a:lnTo>
                    <a:pt x="143702" y="43735"/>
                  </a:lnTo>
                  <a:lnTo>
                    <a:pt x="137766" y="43735"/>
                  </a:lnTo>
                  <a:lnTo>
                    <a:pt x="137766" y="37799"/>
                  </a:lnTo>
                  <a:close/>
                  <a:moveTo>
                    <a:pt x="149949" y="37799"/>
                  </a:moveTo>
                  <a:lnTo>
                    <a:pt x="149949" y="43735"/>
                  </a:lnTo>
                  <a:lnTo>
                    <a:pt x="144015" y="43735"/>
                  </a:lnTo>
                  <a:lnTo>
                    <a:pt x="144015" y="37799"/>
                  </a:lnTo>
                  <a:close/>
                  <a:moveTo>
                    <a:pt x="156196" y="37799"/>
                  </a:moveTo>
                  <a:lnTo>
                    <a:pt x="156196" y="43735"/>
                  </a:lnTo>
                  <a:lnTo>
                    <a:pt x="150262" y="43735"/>
                  </a:lnTo>
                  <a:lnTo>
                    <a:pt x="150262" y="37799"/>
                  </a:lnTo>
                  <a:close/>
                  <a:moveTo>
                    <a:pt x="162445" y="37799"/>
                  </a:moveTo>
                  <a:lnTo>
                    <a:pt x="162445" y="43735"/>
                  </a:lnTo>
                  <a:lnTo>
                    <a:pt x="156509" y="43735"/>
                  </a:lnTo>
                  <a:lnTo>
                    <a:pt x="156509" y="37799"/>
                  </a:lnTo>
                  <a:close/>
                  <a:moveTo>
                    <a:pt x="168692" y="37799"/>
                  </a:moveTo>
                  <a:lnTo>
                    <a:pt x="168692" y="43735"/>
                  </a:lnTo>
                  <a:lnTo>
                    <a:pt x="162756" y="43735"/>
                  </a:lnTo>
                  <a:lnTo>
                    <a:pt x="162756" y="37799"/>
                  </a:lnTo>
                  <a:close/>
                  <a:moveTo>
                    <a:pt x="174939" y="37799"/>
                  </a:moveTo>
                  <a:lnTo>
                    <a:pt x="174939" y="43735"/>
                  </a:lnTo>
                  <a:lnTo>
                    <a:pt x="169005" y="43735"/>
                  </a:lnTo>
                  <a:lnTo>
                    <a:pt x="169005" y="37799"/>
                  </a:lnTo>
                  <a:close/>
                  <a:moveTo>
                    <a:pt x="181186" y="37799"/>
                  </a:moveTo>
                  <a:lnTo>
                    <a:pt x="181186" y="43735"/>
                  </a:lnTo>
                  <a:lnTo>
                    <a:pt x="175252" y="43735"/>
                  </a:lnTo>
                  <a:lnTo>
                    <a:pt x="175252" y="37799"/>
                  </a:lnTo>
                  <a:close/>
                  <a:moveTo>
                    <a:pt x="187435" y="37799"/>
                  </a:moveTo>
                  <a:lnTo>
                    <a:pt x="187435" y="43735"/>
                  </a:lnTo>
                  <a:lnTo>
                    <a:pt x="181499" y="43735"/>
                  </a:lnTo>
                  <a:lnTo>
                    <a:pt x="181499" y="37799"/>
                  </a:lnTo>
                  <a:close/>
                  <a:moveTo>
                    <a:pt x="193684" y="37799"/>
                  </a:moveTo>
                  <a:lnTo>
                    <a:pt x="193684" y="43735"/>
                  </a:lnTo>
                  <a:lnTo>
                    <a:pt x="187749" y="43735"/>
                  </a:lnTo>
                  <a:lnTo>
                    <a:pt x="187749" y="37799"/>
                  </a:lnTo>
                  <a:close/>
                  <a:moveTo>
                    <a:pt x="199931" y="37799"/>
                  </a:moveTo>
                  <a:lnTo>
                    <a:pt x="199931" y="43735"/>
                  </a:lnTo>
                  <a:lnTo>
                    <a:pt x="193996" y="43735"/>
                  </a:lnTo>
                  <a:lnTo>
                    <a:pt x="193996" y="37799"/>
                  </a:lnTo>
                  <a:close/>
                  <a:moveTo>
                    <a:pt x="206180" y="37799"/>
                  </a:moveTo>
                  <a:lnTo>
                    <a:pt x="206180" y="43735"/>
                  </a:lnTo>
                  <a:lnTo>
                    <a:pt x="200244" y="43735"/>
                  </a:lnTo>
                  <a:lnTo>
                    <a:pt x="200244" y="37799"/>
                  </a:lnTo>
                  <a:close/>
                  <a:moveTo>
                    <a:pt x="212427" y="37799"/>
                  </a:moveTo>
                  <a:lnTo>
                    <a:pt x="212427" y="43735"/>
                  </a:lnTo>
                  <a:lnTo>
                    <a:pt x="206491" y="43735"/>
                  </a:lnTo>
                  <a:lnTo>
                    <a:pt x="206491" y="37799"/>
                  </a:lnTo>
                  <a:close/>
                  <a:moveTo>
                    <a:pt x="218674" y="37799"/>
                  </a:moveTo>
                  <a:lnTo>
                    <a:pt x="218674" y="43735"/>
                  </a:lnTo>
                  <a:lnTo>
                    <a:pt x="212739" y="43735"/>
                  </a:lnTo>
                  <a:lnTo>
                    <a:pt x="212739" y="37799"/>
                  </a:lnTo>
                  <a:close/>
                  <a:moveTo>
                    <a:pt x="224921" y="37799"/>
                  </a:moveTo>
                  <a:lnTo>
                    <a:pt x="224921" y="43735"/>
                  </a:lnTo>
                  <a:lnTo>
                    <a:pt x="218987" y="43735"/>
                  </a:lnTo>
                  <a:lnTo>
                    <a:pt x="218987" y="37799"/>
                  </a:lnTo>
                  <a:close/>
                  <a:moveTo>
                    <a:pt x="231170" y="37799"/>
                  </a:moveTo>
                  <a:lnTo>
                    <a:pt x="231170" y="43735"/>
                  </a:lnTo>
                  <a:lnTo>
                    <a:pt x="225234" y="43735"/>
                  </a:lnTo>
                  <a:lnTo>
                    <a:pt x="225234" y="37799"/>
                  </a:lnTo>
                  <a:close/>
                  <a:moveTo>
                    <a:pt x="237417" y="37799"/>
                  </a:moveTo>
                  <a:lnTo>
                    <a:pt x="237417" y="43735"/>
                  </a:lnTo>
                  <a:lnTo>
                    <a:pt x="231481" y="43735"/>
                  </a:lnTo>
                  <a:lnTo>
                    <a:pt x="231481" y="37799"/>
                  </a:lnTo>
                  <a:close/>
                  <a:moveTo>
                    <a:pt x="243664" y="37799"/>
                  </a:moveTo>
                  <a:lnTo>
                    <a:pt x="243664" y="43735"/>
                  </a:lnTo>
                  <a:lnTo>
                    <a:pt x="237729" y="43735"/>
                  </a:lnTo>
                  <a:lnTo>
                    <a:pt x="237729" y="37799"/>
                  </a:lnTo>
                  <a:close/>
                  <a:moveTo>
                    <a:pt x="249911" y="37799"/>
                  </a:moveTo>
                  <a:lnTo>
                    <a:pt x="249911" y="43735"/>
                  </a:lnTo>
                  <a:lnTo>
                    <a:pt x="243977" y="43735"/>
                  </a:lnTo>
                  <a:lnTo>
                    <a:pt x="243977" y="37799"/>
                  </a:lnTo>
                  <a:close/>
                  <a:moveTo>
                    <a:pt x="256161" y="37799"/>
                  </a:moveTo>
                  <a:lnTo>
                    <a:pt x="256161" y="43735"/>
                  </a:lnTo>
                  <a:lnTo>
                    <a:pt x="250225" y="43735"/>
                  </a:lnTo>
                  <a:lnTo>
                    <a:pt x="250225" y="37799"/>
                  </a:lnTo>
                  <a:close/>
                  <a:moveTo>
                    <a:pt x="262409" y="37799"/>
                  </a:moveTo>
                  <a:lnTo>
                    <a:pt x="262409" y="43735"/>
                  </a:lnTo>
                  <a:lnTo>
                    <a:pt x="256474" y="43735"/>
                  </a:lnTo>
                  <a:lnTo>
                    <a:pt x="256474" y="37799"/>
                  </a:lnTo>
                  <a:close/>
                  <a:moveTo>
                    <a:pt x="268656" y="37799"/>
                  </a:moveTo>
                  <a:lnTo>
                    <a:pt x="268656" y="43735"/>
                  </a:lnTo>
                  <a:lnTo>
                    <a:pt x="262721" y="43735"/>
                  </a:lnTo>
                  <a:lnTo>
                    <a:pt x="262721" y="37799"/>
                  </a:lnTo>
                  <a:close/>
                  <a:moveTo>
                    <a:pt x="274904" y="37799"/>
                  </a:moveTo>
                  <a:lnTo>
                    <a:pt x="274904" y="43735"/>
                  </a:lnTo>
                  <a:lnTo>
                    <a:pt x="268968" y="43735"/>
                  </a:lnTo>
                  <a:lnTo>
                    <a:pt x="268968" y="37799"/>
                  </a:lnTo>
                  <a:close/>
                  <a:moveTo>
                    <a:pt x="6251" y="44046"/>
                  </a:moveTo>
                  <a:lnTo>
                    <a:pt x="6251" y="49982"/>
                  </a:lnTo>
                  <a:lnTo>
                    <a:pt x="315" y="49982"/>
                  </a:lnTo>
                  <a:lnTo>
                    <a:pt x="315" y="44046"/>
                  </a:lnTo>
                  <a:close/>
                  <a:moveTo>
                    <a:pt x="12498" y="44046"/>
                  </a:moveTo>
                  <a:lnTo>
                    <a:pt x="12498" y="49982"/>
                  </a:lnTo>
                  <a:lnTo>
                    <a:pt x="6562" y="49982"/>
                  </a:lnTo>
                  <a:lnTo>
                    <a:pt x="6562" y="44046"/>
                  </a:lnTo>
                  <a:close/>
                  <a:moveTo>
                    <a:pt x="18745" y="44046"/>
                  </a:moveTo>
                  <a:lnTo>
                    <a:pt x="18745" y="49982"/>
                  </a:lnTo>
                  <a:lnTo>
                    <a:pt x="12810" y="49982"/>
                  </a:lnTo>
                  <a:lnTo>
                    <a:pt x="12810" y="44046"/>
                  </a:lnTo>
                  <a:close/>
                  <a:moveTo>
                    <a:pt x="24992" y="44046"/>
                  </a:moveTo>
                  <a:lnTo>
                    <a:pt x="24992" y="49982"/>
                  </a:lnTo>
                  <a:lnTo>
                    <a:pt x="19058" y="49982"/>
                  </a:lnTo>
                  <a:lnTo>
                    <a:pt x="19058" y="44046"/>
                  </a:lnTo>
                  <a:close/>
                  <a:moveTo>
                    <a:pt x="31242" y="44046"/>
                  </a:moveTo>
                  <a:lnTo>
                    <a:pt x="31242" y="49982"/>
                  </a:lnTo>
                  <a:lnTo>
                    <a:pt x="25305" y="49982"/>
                  </a:lnTo>
                  <a:lnTo>
                    <a:pt x="25305" y="44046"/>
                  </a:lnTo>
                  <a:close/>
                  <a:moveTo>
                    <a:pt x="37489" y="44046"/>
                  </a:moveTo>
                  <a:lnTo>
                    <a:pt x="37489" y="49982"/>
                  </a:lnTo>
                  <a:lnTo>
                    <a:pt x="31553" y="49982"/>
                  </a:lnTo>
                  <a:lnTo>
                    <a:pt x="31553" y="44046"/>
                  </a:lnTo>
                  <a:close/>
                  <a:moveTo>
                    <a:pt x="43737" y="44046"/>
                  </a:moveTo>
                  <a:lnTo>
                    <a:pt x="43737" y="49982"/>
                  </a:lnTo>
                  <a:lnTo>
                    <a:pt x="37802" y="49982"/>
                  </a:lnTo>
                  <a:lnTo>
                    <a:pt x="37802" y="44046"/>
                  </a:lnTo>
                  <a:close/>
                  <a:moveTo>
                    <a:pt x="49985" y="44046"/>
                  </a:moveTo>
                  <a:lnTo>
                    <a:pt x="49985" y="49982"/>
                  </a:lnTo>
                  <a:lnTo>
                    <a:pt x="44049" y="49982"/>
                  </a:lnTo>
                  <a:lnTo>
                    <a:pt x="44049" y="44046"/>
                  </a:lnTo>
                  <a:close/>
                  <a:moveTo>
                    <a:pt x="56232" y="44046"/>
                  </a:moveTo>
                  <a:lnTo>
                    <a:pt x="56232" y="49982"/>
                  </a:lnTo>
                  <a:lnTo>
                    <a:pt x="50296" y="49982"/>
                  </a:lnTo>
                  <a:lnTo>
                    <a:pt x="50296" y="44046"/>
                  </a:lnTo>
                  <a:close/>
                  <a:moveTo>
                    <a:pt x="62480" y="44046"/>
                  </a:moveTo>
                  <a:lnTo>
                    <a:pt x="62480" y="49982"/>
                  </a:lnTo>
                  <a:lnTo>
                    <a:pt x="56545" y="49982"/>
                  </a:lnTo>
                  <a:lnTo>
                    <a:pt x="56545" y="44046"/>
                  </a:lnTo>
                  <a:close/>
                  <a:moveTo>
                    <a:pt x="68727" y="44046"/>
                  </a:moveTo>
                  <a:lnTo>
                    <a:pt x="68727" y="49982"/>
                  </a:lnTo>
                  <a:lnTo>
                    <a:pt x="62792" y="49982"/>
                  </a:lnTo>
                  <a:lnTo>
                    <a:pt x="62792" y="44046"/>
                  </a:lnTo>
                  <a:close/>
                  <a:moveTo>
                    <a:pt x="74975" y="44046"/>
                  </a:moveTo>
                  <a:lnTo>
                    <a:pt x="74975" y="49982"/>
                  </a:lnTo>
                  <a:lnTo>
                    <a:pt x="69039" y="49982"/>
                  </a:lnTo>
                  <a:lnTo>
                    <a:pt x="69039" y="44046"/>
                  </a:lnTo>
                  <a:close/>
                  <a:moveTo>
                    <a:pt x="81223" y="44046"/>
                  </a:moveTo>
                  <a:lnTo>
                    <a:pt x="81223" y="49982"/>
                  </a:lnTo>
                  <a:lnTo>
                    <a:pt x="75286" y="49982"/>
                  </a:lnTo>
                  <a:lnTo>
                    <a:pt x="75286" y="44046"/>
                  </a:lnTo>
                  <a:close/>
                  <a:moveTo>
                    <a:pt x="87470" y="44046"/>
                  </a:moveTo>
                  <a:lnTo>
                    <a:pt x="87470" y="49982"/>
                  </a:lnTo>
                  <a:lnTo>
                    <a:pt x="81535" y="49982"/>
                  </a:lnTo>
                  <a:lnTo>
                    <a:pt x="81535" y="44046"/>
                  </a:lnTo>
                  <a:close/>
                  <a:moveTo>
                    <a:pt x="93720" y="44046"/>
                  </a:moveTo>
                  <a:lnTo>
                    <a:pt x="93720" y="49982"/>
                  </a:lnTo>
                  <a:lnTo>
                    <a:pt x="87784" y="49982"/>
                  </a:lnTo>
                  <a:lnTo>
                    <a:pt x="87784" y="44046"/>
                  </a:lnTo>
                  <a:close/>
                  <a:moveTo>
                    <a:pt x="99967" y="44046"/>
                  </a:moveTo>
                  <a:lnTo>
                    <a:pt x="99967" y="49982"/>
                  </a:lnTo>
                  <a:lnTo>
                    <a:pt x="94031" y="49982"/>
                  </a:lnTo>
                  <a:lnTo>
                    <a:pt x="94031" y="44046"/>
                  </a:lnTo>
                  <a:close/>
                  <a:moveTo>
                    <a:pt x="106214" y="44046"/>
                  </a:moveTo>
                  <a:lnTo>
                    <a:pt x="106214" y="49982"/>
                  </a:lnTo>
                  <a:lnTo>
                    <a:pt x="100278" y="49982"/>
                  </a:lnTo>
                  <a:lnTo>
                    <a:pt x="100278" y="44046"/>
                  </a:lnTo>
                  <a:close/>
                  <a:moveTo>
                    <a:pt x="112461" y="44046"/>
                  </a:moveTo>
                  <a:lnTo>
                    <a:pt x="112461" y="49982"/>
                  </a:lnTo>
                  <a:lnTo>
                    <a:pt x="106527" y="49982"/>
                  </a:lnTo>
                  <a:lnTo>
                    <a:pt x="106527" y="44046"/>
                  </a:lnTo>
                  <a:close/>
                  <a:moveTo>
                    <a:pt x="118710" y="44046"/>
                  </a:moveTo>
                  <a:lnTo>
                    <a:pt x="118710" y="49982"/>
                  </a:lnTo>
                  <a:lnTo>
                    <a:pt x="112774" y="49982"/>
                  </a:lnTo>
                  <a:lnTo>
                    <a:pt x="112774" y="44046"/>
                  </a:lnTo>
                  <a:close/>
                  <a:moveTo>
                    <a:pt x="124957" y="44046"/>
                  </a:moveTo>
                  <a:lnTo>
                    <a:pt x="124957" y="49982"/>
                  </a:lnTo>
                  <a:lnTo>
                    <a:pt x="119021" y="49982"/>
                  </a:lnTo>
                  <a:lnTo>
                    <a:pt x="119021" y="44046"/>
                  </a:lnTo>
                  <a:close/>
                  <a:moveTo>
                    <a:pt x="131204" y="44046"/>
                  </a:moveTo>
                  <a:lnTo>
                    <a:pt x="131204" y="49982"/>
                  </a:lnTo>
                  <a:lnTo>
                    <a:pt x="125270" y="49982"/>
                  </a:lnTo>
                  <a:lnTo>
                    <a:pt x="125270" y="44046"/>
                  </a:lnTo>
                  <a:close/>
                  <a:moveTo>
                    <a:pt x="137451" y="44046"/>
                  </a:moveTo>
                  <a:lnTo>
                    <a:pt x="137451" y="49982"/>
                  </a:lnTo>
                  <a:lnTo>
                    <a:pt x="131517" y="49982"/>
                  </a:lnTo>
                  <a:lnTo>
                    <a:pt x="131517" y="44046"/>
                  </a:lnTo>
                  <a:close/>
                  <a:moveTo>
                    <a:pt x="143702" y="44046"/>
                  </a:moveTo>
                  <a:lnTo>
                    <a:pt x="143702" y="49982"/>
                  </a:lnTo>
                  <a:lnTo>
                    <a:pt x="137766" y="49982"/>
                  </a:lnTo>
                  <a:lnTo>
                    <a:pt x="137766" y="44046"/>
                  </a:lnTo>
                  <a:close/>
                  <a:moveTo>
                    <a:pt x="149949" y="44046"/>
                  </a:moveTo>
                  <a:lnTo>
                    <a:pt x="149949" y="49982"/>
                  </a:lnTo>
                  <a:lnTo>
                    <a:pt x="144015" y="49982"/>
                  </a:lnTo>
                  <a:lnTo>
                    <a:pt x="144015" y="44046"/>
                  </a:lnTo>
                  <a:close/>
                  <a:moveTo>
                    <a:pt x="156196" y="44046"/>
                  </a:moveTo>
                  <a:lnTo>
                    <a:pt x="156196" y="49982"/>
                  </a:lnTo>
                  <a:lnTo>
                    <a:pt x="150262" y="49982"/>
                  </a:lnTo>
                  <a:lnTo>
                    <a:pt x="150262" y="44046"/>
                  </a:lnTo>
                  <a:close/>
                  <a:moveTo>
                    <a:pt x="162445" y="44046"/>
                  </a:moveTo>
                  <a:lnTo>
                    <a:pt x="162445" y="49982"/>
                  </a:lnTo>
                  <a:lnTo>
                    <a:pt x="156509" y="49982"/>
                  </a:lnTo>
                  <a:lnTo>
                    <a:pt x="156509" y="44046"/>
                  </a:lnTo>
                  <a:close/>
                  <a:moveTo>
                    <a:pt x="168692" y="44046"/>
                  </a:moveTo>
                  <a:lnTo>
                    <a:pt x="168692" y="49982"/>
                  </a:lnTo>
                  <a:lnTo>
                    <a:pt x="162756" y="49982"/>
                  </a:lnTo>
                  <a:lnTo>
                    <a:pt x="162756" y="44046"/>
                  </a:lnTo>
                  <a:close/>
                  <a:moveTo>
                    <a:pt x="174939" y="44046"/>
                  </a:moveTo>
                  <a:lnTo>
                    <a:pt x="174939" y="49982"/>
                  </a:lnTo>
                  <a:lnTo>
                    <a:pt x="169005" y="49982"/>
                  </a:lnTo>
                  <a:lnTo>
                    <a:pt x="169005" y="44046"/>
                  </a:lnTo>
                  <a:close/>
                  <a:moveTo>
                    <a:pt x="181186" y="44046"/>
                  </a:moveTo>
                  <a:lnTo>
                    <a:pt x="181186" y="49982"/>
                  </a:lnTo>
                  <a:lnTo>
                    <a:pt x="175252" y="49982"/>
                  </a:lnTo>
                  <a:lnTo>
                    <a:pt x="175252" y="44046"/>
                  </a:lnTo>
                  <a:close/>
                  <a:moveTo>
                    <a:pt x="187435" y="44046"/>
                  </a:moveTo>
                  <a:lnTo>
                    <a:pt x="187435" y="49982"/>
                  </a:lnTo>
                  <a:lnTo>
                    <a:pt x="181499" y="49982"/>
                  </a:lnTo>
                  <a:lnTo>
                    <a:pt x="181499" y="44046"/>
                  </a:lnTo>
                  <a:close/>
                  <a:moveTo>
                    <a:pt x="193684" y="44046"/>
                  </a:moveTo>
                  <a:lnTo>
                    <a:pt x="193684" y="49982"/>
                  </a:lnTo>
                  <a:lnTo>
                    <a:pt x="187749" y="49982"/>
                  </a:lnTo>
                  <a:lnTo>
                    <a:pt x="187749" y="44046"/>
                  </a:lnTo>
                  <a:close/>
                  <a:moveTo>
                    <a:pt x="199931" y="44046"/>
                  </a:moveTo>
                  <a:lnTo>
                    <a:pt x="199931" y="49982"/>
                  </a:lnTo>
                  <a:lnTo>
                    <a:pt x="193996" y="49982"/>
                  </a:lnTo>
                  <a:lnTo>
                    <a:pt x="193996" y="44046"/>
                  </a:lnTo>
                  <a:close/>
                  <a:moveTo>
                    <a:pt x="206180" y="44046"/>
                  </a:moveTo>
                  <a:lnTo>
                    <a:pt x="206180" y="49982"/>
                  </a:lnTo>
                  <a:lnTo>
                    <a:pt x="200244" y="49982"/>
                  </a:lnTo>
                  <a:lnTo>
                    <a:pt x="200244" y="44046"/>
                  </a:lnTo>
                  <a:close/>
                  <a:moveTo>
                    <a:pt x="212427" y="44046"/>
                  </a:moveTo>
                  <a:lnTo>
                    <a:pt x="212427" y="49982"/>
                  </a:lnTo>
                  <a:lnTo>
                    <a:pt x="206491" y="49982"/>
                  </a:lnTo>
                  <a:lnTo>
                    <a:pt x="206491" y="44046"/>
                  </a:lnTo>
                  <a:close/>
                  <a:moveTo>
                    <a:pt x="218674" y="44046"/>
                  </a:moveTo>
                  <a:lnTo>
                    <a:pt x="218674" y="49982"/>
                  </a:lnTo>
                  <a:lnTo>
                    <a:pt x="212739" y="49982"/>
                  </a:lnTo>
                  <a:lnTo>
                    <a:pt x="212739" y="44046"/>
                  </a:lnTo>
                  <a:close/>
                  <a:moveTo>
                    <a:pt x="224921" y="44046"/>
                  </a:moveTo>
                  <a:lnTo>
                    <a:pt x="224921" y="49982"/>
                  </a:lnTo>
                  <a:lnTo>
                    <a:pt x="218987" y="49982"/>
                  </a:lnTo>
                  <a:lnTo>
                    <a:pt x="218987" y="44046"/>
                  </a:lnTo>
                  <a:close/>
                  <a:moveTo>
                    <a:pt x="231170" y="44046"/>
                  </a:moveTo>
                  <a:lnTo>
                    <a:pt x="231170" y="49982"/>
                  </a:lnTo>
                  <a:lnTo>
                    <a:pt x="225234" y="49982"/>
                  </a:lnTo>
                  <a:lnTo>
                    <a:pt x="225234" y="44046"/>
                  </a:lnTo>
                  <a:close/>
                  <a:moveTo>
                    <a:pt x="237417" y="44046"/>
                  </a:moveTo>
                  <a:lnTo>
                    <a:pt x="237417" y="49982"/>
                  </a:lnTo>
                  <a:lnTo>
                    <a:pt x="231481" y="49982"/>
                  </a:lnTo>
                  <a:lnTo>
                    <a:pt x="231481" y="44046"/>
                  </a:lnTo>
                  <a:close/>
                  <a:moveTo>
                    <a:pt x="243664" y="44046"/>
                  </a:moveTo>
                  <a:lnTo>
                    <a:pt x="243664" y="49982"/>
                  </a:lnTo>
                  <a:lnTo>
                    <a:pt x="237729" y="49982"/>
                  </a:lnTo>
                  <a:lnTo>
                    <a:pt x="237729" y="44046"/>
                  </a:lnTo>
                  <a:close/>
                  <a:moveTo>
                    <a:pt x="249911" y="44046"/>
                  </a:moveTo>
                  <a:lnTo>
                    <a:pt x="249911" y="49982"/>
                  </a:lnTo>
                  <a:lnTo>
                    <a:pt x="243977" y="49982"/>
                  </a:lnTo>
                  <a:lnTo>
                    <a:pt x="243977" y="44046"/>
                  </a:lnTo>
                  <a:close/>
                  <a:moveTo>
                    <a:pt x="256161" y="44046"/>
                  </a:moveTo>
                  <a:lnTo>
                    <a:pt x="256161" y="49982"/>
                  </a:lnTo>
                  <a:lnTo>
                    <a:pt x="250225" y="49982"/>
                  </a:lnTo>
                  <a:lnTo>
                    <a:pt x="250225" y="44046"/>
                  </a:lnTo>
                  <a:close/>
                  <a:moveTo>
                    <a:pt x="262409" y="44046"/>
                  </a:moveTo>
                  <a:lnTo>
                    <a:pt x="262409" y="49982"/>
                  </a:lnTo>
                  <a:lnTo>
                    <a:pt x="256474" y="49982"/>
                  </a:lnTo>
                  <a:lnTo>
                    <a:pt x="256474" y="44046"/>
                  </a:lnTo>
                  <a:close/>
                  <a:moveTo>
                    <a:pt x="268656" y="44046"/>
                  </a:moveTo>
                  <a:lnTo>
                    <a:pt x="268656" y="49982"/>
                  </a:lnTo>
                  <a:lnTo>
                    <a:pt x="262721" y="49982"/>
                  </a:lnTo>
                  <a:lnTo>
                    <a:pt x="262721" y="44046"/>
                  </a:lnTo>
                  <a:close/>
                  <a:moveTo>
                    <a:pt x="274904" y="44046"/>
                  </a:moveTo>
                  <a:lnTo>
                    <a:pt x="274904" y="49982"/>
                  </a:lnTo>
                  <a:lnTo>
                    <a:pt x="268968" y="49982"/>
                  </a:lnTo>
                  <a:lnTo>
                    <a:pt x="268968" y="44046"/>
                  </a:lnTo>
                  <a:close/>
                  <a:moveTo>
                    <a:pt x="6251" y="50295"/>
                  </a:moveTo>
                  <a:lnTo>
                    <a:pt x="6251" y="56229"/>
                  </a:lnTo>
                  <a:lnTo>
                    <a:pt x="315" y="56229"/>
                  </a:lnTo>
                  <a:lnTo>
                    <a:pt x="315" y="50295"/>
                  </a:lnTo>
                  <a:close/>
                  <a:moveTo>
                    <a:pt x="12498" y="50295"/>
                  </a:moveTo>
                  <a:lnTo>
                    <a:pt x="12498" y="56229"/>
                  </a:lnTo>
                  <a:lnTo>
                    <a:pt x="6562" y="56229"/>
                  </a:lnTo>
                  <a:lnTo>
                    <a:pt x="6562" y="50295"/>
                  </a:lnTo>
                  <a:close/>
                  <a:moveTo>
                    <a:pt x="18745" y="50295"/>
                  </a:moveTo>
                  <a:lnTo>
                    <a:pt x="18745" y="56229"/>
                  </a:lnTo>
                  <a:lnTo>
                    <a:pt x="12810" y="56229"/>
                  </a:lnTo>
                  <a:lnTo>
                    <a:pt x="12810" y="50295"/>
                  </a:lnTo>
                  <a:close/>
                  <a:moveTo>
                    <a:pt x="24992" y="50295"/>
                  </a:moveTo>
                  <a:lnTo>
                    <a:pt x="24992" y="56229"/>
                  </a:lnTo>
                  <a:lnTo>
                    <a:pt x="19058" y="56229"/>
                  </a:lnTo>
                  <a:lnTo>
                    <a:pt x="19058" y="50295"/>
                  </a:lnTo>
                  <a:close/>
                  <a:moveTo>
                    <a:pt x="31242" y="50295"/>
                  </a:moveTo>
                  <a:lnTo>
                    <a:pt x="31242" y="56229"/>
                  </a:lnTo>
                  <a:lnTo>
                    <a:pt x="25305" y="56229"/>
                  </a:lnTo>
                  <a:lnTo>
                    <a:pt x="25305" y="50295"/>
                  </a:lnTo>
                  <a:close/>
                  <a:moveTo>
                    <a:pt x="37489" y="50295"/>
                  </a:moveTo>
                  <a:lnTo>
                    <a:pt x="37489" y="56229"/>
                  </a:lnTo>
                  <a:lnTo>
                    <a:pt x="31553" y="56229"/>
                  </a:lnTo>
                  <a:lnTo>
                    <a:pt x="31553" y="50295"/>
                  </a:lnTo>
                  <a:close/>
                  <a:moveTo>
                    <a:pt x="43737" y="50295"/>
                  </a:moveTo>
                  <a:lnTo>
                    <a:pt x="43737" y="56229"/>
                  </a:lnTo>
                  <a:lnTo>
                    <a:pt x="37802" y="56229"/>
                  </a:lnTo>
                  <a:lnTo>
                    <a:pt x="37802" y="50295"/>
                  </a:lnTo>
                  <a:close/>
                  <a:moveTo>
                    <a:pt x="49985" y="50295"/>
                  </a:moveTo>
                  <a:lnTo>
                    <a:pt x="49985" y="56229"/>
                  </a:lnTo>
                  <a:lnTo>
                    <a:pt x="44049" y="56229"/>
                  </a:lnTo>
                  <a:lnTo>
                    <a:pt x="44049" y="50295"/>
                  </a:lnTo>
                  <a:close/>
                  <a:moveTo>
                    <a:pt x="56232" y="50295"/>
                  </a:moveTo>
                  <a:lnTo>
                    <a:pt x="56232" y="56229"/>
                  </a:lnTo>
                  <a:lnTo>
                    <a:pt x="50296" y="56229"/>
                  </a:lnTo>
                  <a:lnTo>
                    <a:pt x="50296" y="50295"/>
                  </a:lnTo>
                  <a:close/>
                  <a:moveTo>
                    <a:pt x="62480" y="50295"/>
                  </a:moveTo>
                  <a:lnTo>
                    <a:pt x="62480" y="56229"/>
                  </a:lnTo>
                  <a:lnTo>
                    <a:pt x="56545" y="56229"/>
                  </a:lnTo>
                  <a:lnTo>
                    <a:pt x="56545" y="50295"/>
                  </a:lnTo>
                  <a:close/>
                  <a:moveTo>
                    <a:pt x="68727" y="50295"/>
                  </a:moveTo>
                  <a:lnTo>
                    <a:pt x="68727" y="56229"/>
                  </a:lnTo>
                  <a:lnTo>
                    <a:pt x="62792" y="56229"/>
                  </a:lnTo>
                  <a:lnTo>
                    <a:pt x="62792" y="50295"/>
                  </a:lnTo>
                  <a:close/>
                  <a:moveTo>
                    <a:pt x="74975" y="50295"/>
                  </a:moveTo>
                  <a:lnTo>
                    <a:pt x="74975" y="56229"/>
                  </a:lnTo>
                  <a:lnTo>
                    <a:pt x="69039" y="56229"/>
                  </a:lnTo>
                  <a:lnTo>
                    <a:pt x="69039" y="50295"/>
                  </a:lnTo>
                  <a:close/>
                  <a:moveTo>
                    <a:pt x="81223" y="50295"/>
                  </a:moveTo>
                  <a:lnTo>
                    <a:pt x="81223" y="56229"/>
                  </a:lnTo>
                  <a:lnTo>
                    <a:pt x="75286" y="56229"/>
                  </a:lnTo>
                  <a:lnTo>
                    <a:pt x="75286" y="50295"/>
                  </a:lnTo>
                  <a:close/>
                  <a:moveTo>
                    <a:pt x="87470" y="50295"/>
                  </a:moveTo>
                  <a:lnTo>
                    <a:pt x="87470" y="56229"/>
                  </a:lnTo>
                  <a:lnTo>
                    <a:pt x="81535" y="56229"/>
                  </a:lnTo>
                  <a:lnTo>
                    <a:pt x="81535" y="50295"/>
                  </a:lnTo>
                  <a:close/>
                  <a:moveTo>
                    <a:pt x="93720" y="50295"/>
                  </a:moveTo>
                  <a:lnTo>
                    <a:pt x="93720" y="56229"/>
                  </a:lnTo>
                  <a:lnTo>
                    <a:pt x="87784" y="56229"/>
                  </a:lnTo>
                  <a:lnTo>
                    <a:pt x="87784" y="50295"/>
                  </a:lnTo>
                  <a:close/>
                  <a:moveTo>
                    <a:pt x="99967" y="50295"/>
                  </a:moveTo>
                  <a:lnTo>
                    <a:pt x="99967" y="56229"/>
                  </a:lnTo>
                  <a:lnTo>
                    <a:pt x="94031" y="56229"/>
                  </a:lnTo>
                  <a:lnTo>
                    <a:pt x="94031" y="50295"/>
                  </a:lnTo>
                  <a:close/>
                  <a:moveTo>
                    <a:pt x="106214" y="50295"/>
                  </a:moveTo>
                  <a:lnTo>
                    <a:pt x="106214" y="56229"/>
                  </a:lnTo>
                  <a:lnTo>
                    <a:pt x="100278" y="56229"/>
                  </a:lnTo>
                  <a:lnTo>
                    <a:pt x="100278" y="50295"/>
                  </a:lnTo>
                  <a:close/>
                  <a:moveTo>
                    <a:pt x="112461" y="50295"/>
                  </a:moveTo>
                  <a:lnTo>
                    <a:pt x="112461" y="56229"/>
                  </a:lnTo>
                  <a:lnTo>
                    <a:pt x="106527" y="56229"/>
                  </a:lnTo>
                  <a:lnTo>
                    <a:pt x="106527" y="50295"/>
                  </a:lnTo>
                  <a:close/>
                  <a:moveTo>
                    <a:pt x="118710" y="50295"/>
                  </a:moveTo>
                  <a:lnTo>
                    <a:pt x="118710" y="56229"/>
                  </a:lnTo>
                  <a:lnTo>
                    <a:pt x="112774" y="56229"/>
                  </a:lnTo>
                  <a:lnTo>
                    <a:pt x="112774" y="50295"/>
                  </a:lnTo>
                  <a:close/>
                  <a:moveTo>
                    <a:pt x="124957" y="50295"/>
                  </a:moveTo>
                  <a:lnTo>
                    <a:pt x="124957" y="56229"/>
                  </a:lnTo>
                  <a:lnTo>
                    <a:pt x="119021" y="56229"/>
                  </a:lnTo>
                  <a:lnTo>
                    <a:pt x="119021" y="50295"/>
                  </a:lnTo>
                  <a:close/>
                  <a:moveTo>
                    <a:pt x="131204" y="50295"/>
                  </a:moveTo>
                  <a:lnTo>
                    <a:pt x="131204" y="56229"/>
                  </a:lnTo>
                  <a:lnTo>
                    <a:pt x="125270" y="56229"/>
                  </a:lnTo>
                  <a:lnTo>
                    <a:pt x="125270" y="50295"/>
                  </a:lnTo>
                  <a:close/>
                  <a:moveTo>
                    <a:pt x="137451" y="50295"/>
                  </a:moveTo>
                  <a:lnTo>
                    <a:pt x="137451" y="56229"/>
                  </a:lnTo>
                  <a:lnTo>
                    <a:pt x="131517" y="56229"/>
                  </a:lnTo>
                  <a:lnTo>
                    <a:pt x="131517" y="50295"/>
                  </a:lnTo>
                  <a:close/>
                  <a:moveTo>
                    <a:pt x="143702" y="50295"/>
                  </a:moveTo>
                  <a:lnTo>
                    <a:pt x="143702" y="56229"/>
                  </a:lnTo>
                  <a:lnTo>
                    <a:pt x="137766" y="56229"/>
                  </a:lnTo>
                  <a:lnTo>
                    <a:pt x="137766" y="50295"/>
                  </a:lnTo>
                  <a:close/>
                  <a:moveTo>
                    <a:pt x="149949" y="50295"/>
                  </a:moveTo>
                  <a:lnTo>
                    <a:pt x="149949" y="56229"/>
                  </a:lnTo>
                  <a:lnTo>
                    <a:pt x="144015" y="56229"/>
                  </a:lnTo>
                  <a:lnTo>
                    <a:pt x="144015" y="50295"/>
                  </a:lnTo>
                  <a:close/>
                  <a:moveTo>
                    <a:pt x="156196" y="50295"/>
                  </a:moveTo>
                  <a:lnTo>
                    <a:pt x="156196" y="56229"/>
                  </a:lnTo>
                  <a:lnTo>
                    <a:pt x="150262" y="56229"/>
                  </a:lnTo>
                  <a:lnTo>
                    <a:pt x="150262" y="50295"/>
                  </a:lnTo>
                  <a:close/>
                  <a:moveTo>
                    <a:pt x="162445" y="50295"/>
                  </a:moveTo>
                  <a:lnTo>
                    <a:pt x="162445" y="56229"/>
                  </a:lnTo>
                  <a:lnTo>
                    <a:pt x="156509" y="56229"/>
                  </a:lnTo>
                  <a:lnTo>
                    <a:pt x="156509" y="50295"/>
                  </a:lnTo>
                  <a:close/>
                  <a:moveTo>
                    <a:pt x="168692" y="50295"/>
                  </a:moveTo>
                  <a:lnTo>
                    <a:pt x="168692" y="56229"/>
                  </a:lnTo>
                  <a:lnTo>
                    <a:pt x="162756" y="56229"/>
                  </a:lnTo>
                  <a:lnTo>
                    <a:pt x="162756" y="50295"/>
                  </a:lnTo>
                  <a:close/>
                  <a:moveTo>
                    <a:pt x="174939" y="50295"/>
                  </a:moveTo>
                  <a:lnTo>
                    <a:pt x="174939" y="56229"/>
                  </a:lnTo>
                  <a:lnTo>
                    <a:pt x="169005" y="56229"/>
                  </a:lnTo>
                  <a:lnTo>
                    <a:pt x="169005" y="50295"/>
                  </a:lnTo>
                  <a:close/>
                  <a:moveTo>
                    <a:pt x="181186" y="50295"/>
                  </a:moveTo>
                  <a:lnTo>
                    <a:pt x="181186" y="56229"/>
                  </a:lnTo>
                  <a:lnTo>
                    <a:pt x="175252" y="56229"/>
                  </a:lnTo>
                  <a:lnTo>
                    <a:pt x="175252" y="50295"/>
                  </a:lnTo>
                  <a:close/>
                  <a:moveTo>
                    <a:pt x="187435" y="50295"/>
                  </a:moveTo>
                  <a:lnTo>
                    <a:pt x="187435" y="56229"/>
                  </a:lnTo>
                  <a:lnTo>
                    <a:pt x="181499" y="56229"/>
                  </a:lnTo>
                  <a:lnTo>
                    <a:pt x="181499" y="50295"/>
                  </a:lnTo>
                  <a:close/>
                  <a:moveTo>
                    <a:pt x="193684" y="50295"/>
                  </a:moveTo>
                  <a:lnTo>
                    <a:pt x="193684" y="56229"/>
                  </a:lnTo>
                  <a:lnTo>
                    <a:pt x="187749" y="56229"/>
                  </a:lnTo>
                  <a:lnTo>
                    <a:pt x="187749" y="50295"/>
                  </a:lnTo>
                  <a:close/>
                  <a:moveTo>
                    <a:pt x="199931" y="50295"/>
                  </a:moveTo>
                  <a:lnTo>
                    <a:pt x="199931" y="56229"/>
                  </a:lnTo>
                  <a:lnTo>
                    <a:pt x="193996" y="56229"/>
                  </a:lnTo>
                  <a:lnTo>
                    <a:pt x="193996" y="50295"/>
                  </a:lnTo>
                  <a:close/>
                  <a:moveTo>
                    <a:pt x="206180" y="50295"/>
                  </a:moveTo>
                  <a:lnTo>
                    <a:pt x="206180" y="56229"/>
                  </a:lnTo>
                  <a:lnTo>
                    <a:pt x="200244" y="56229"/>
                  </a:lnTo>
                  <a:lnTo>
                    <a:pt x="200244" y="50295"/>
                  </a:lnTo>
                  <a:close/>
                  <a:moveTo>
                    <a:pt x="212427" y="50295"/>
                  </a:moveTo>
                  <a:lnTo>
                    <a:pt x="212427" y="56229"/>
                  </a:lnTo>
                  <a:lnTo>
                    <a:pt x="206491" y="56229"/>
                  </a:lnTo>
                  <a:lnTo>
                    <a:pt x="206491" y="50295"/>
                  </a:lnTo>
                  <a:close/>
                  <a:moveTo>
                    <a:pt x="218674" y="50295"/>
                  </a:moveTo>
                  <a:lnTo>
                    <a:pt x="218674" y="56229"/>
                  </a:lnTo>
                  <a:lnTo>
                    <a:pt x="212739" y="56229"/>
                  </a:lnTo>
                  <a:lnTo>
                    <a:pt x="212739" y="50295"/>
                  </a:lnTo>
                  <a:close/>
                  <a:moveTo>
                    <a:pt x="224921" y="50295"/>
                  </a:moveTo>
                  <a:lnTo>
                    <a:pt x="224921" y="56229"/>
                  </a:lnTo>
                  <a:lnTo>
                    <a:pt x="218987" y="56229"/>
                  </a:lnTo>
                  <a:lnTo>
                    <a:pt x="218987" y="50295"/>
                  </a:lnTo>
                  <a:close/>
                  <a:moveTo>
                    <a:pt x="231170" y="50295"/>
                  </a:moveTo>
                  <a:lnTo>
                    <a:pt x="231170" y="56229"/>
                  </a:lnTo>
                  <a:lnTo>
                    <a:pt x="225234" y="56229"/>
                  </a:lnTo>
                  <a:lnTo>
                    <a:pt x="225234" y="50295"/>
                  </a:lnTo>
                  <a:close/>
                  <a:moveTo>
                    <a:pt x="237417" y="50295"/>
                  </a:moveTo>
                  <a:lnTo>
                    <a:pt x="237417" y="56229"/>
                  </a:lnTo>
                  <a:lnTo>
                    <a:pt x="231481" y="56229"/>
                  </a:lnTo>
                  <a:lnTo>
                    <a:pt x="231481" y="50295"/>
                  </a:lnTo>
                  <a:close/>
                  <a:moveTo>
                    <a:pt x="243664" y="50295"/>
                  </a:moveTo>
                  <a:lnTo>
                    <a:pt x="243664" y="56229"/>
                  </a:lnTo>
                  <a:lnTo>
                    <a:pt x="237729" y="56229"/>
                  </a:lnTo>
                  <a:lnTo>
                    <a:pt x="237729" y="50295"/>
                  </a:lnTo>
                  <a:close/>
                  <a:moveTo>
                    <a:pt x="249911" y="50295"/>
                  </a:moveTo>
                  <a:lnTo>
                    <a:pt x="249911" y="56229"/>
                  </a:lnTo>
                  <a:lnTo>
                    <a:pt x="243977" y="56229"/>
                  </a:lnTo>
                  <a:lnTo>
                    <a:pt x="243977" y="50295"/>
                  </a:lnTo>
                  <a:close/>
                  <a:moveTo>
                    <a:pt x="256161" y="50295"/>
                  </a:moveTo>
                  <a:lnTo>
                    <a:pt x="256161" y="56229"/>
                  </a:lnTo>
                  <a:lnTo>
                    <a:pt x="250225" y="56229"/>
                  </a:lnTo>
                  <a:lnTo>
                    <a:pt x="250225" y="50295"/>
                  </a:lnTo>
                  <a:close/>
                  <a:moveTo>
                    <a:pt x="262409" y="50295"/>
                  </a:moveTo>
                  <a:lnTo>
                    <a:pt x="262409" y="56229"/>
                  </a:lnTo>
                  <a:lnTo>
                    <a:pt x="256474" y="56229"/>
                  </a:lnTo>
                  <a:lnTo>
                    <a:pt x="256474" y="50295"/>
                  </a:lnTo>
                  <a:close/>
                  <a:moveTo>
                    <a:pt x="268656" y="50295"/>
                  </a:moveTo>
                  <a:lnTo>
                    <a:pt x="268656" y="56229"/>
                  </a:lnTo>
                  <a:lnTo>
                    <a:pt x="262721" y="56229"/>
                  </a:lnTo>
                  <a:lnTo>
                    <a:pt x="262721" y="50295"/>
                  </a:lnTo>
                  <a:close/>
                  <a:moveTo>
                    <a:pt x="274904" y="50295"/>
                  </a:moveTo>
                  <a:lnTo>
                    <a:pt x="274904" y="56229"/>
                  </a:lnTo>
                  <a:lnTo>
                    <a:pt x="268968" y="56229"/>
                  </a:lnTo>
                  <a:lnTo>
                    <a:pt x="268968" y="50295"/>
                  </a:lnTo>
                  <a:close/>
                  <a:moveTo>
                    <a:pt x="6251" y="56542"/>
                  </a:moveTo>
                  <a:lnTo>
                    <a:pt x="6251" y="62476"/>
                  </a:lnTo>
                  <a:lnTo>
                    <a:pt x="315" y="62476"/>
                  </a:lnTo>
                  <a:lnTo>
                    <a:pt x="315" y="56542"/>
                  </a:lnTo>
                  <a:close/>
                  <a:moveTo>
                    <a:pt x="12498" y="56542"/>
                  </a:moveTo>
                  <a:lnTo>
                    <a:pt x="12498" y="62476"/>
                  </a:lnTo>
                  <a:lnTo>
                    <a:pt x="6562" y="62476"/>
                  </a:lnTo>
                  <a:lnTo>
                    <a:pt x="6562" y="56542"/>
                  </a:lnTo>
                  <a:close/>
                  <a:moveTo>
                    <a:pt x="18745" y="56542"/>
                  </a:moveTo>
                  <a:lnTo>
                    <a:pt x="18745" y="62476"/>
                  </a:lnTo>
                  <a:lnTo>
                    <a:pt x="12810" y="62476"/>
                  </a:lnTo>
                  <a:lnTo>
                    <a:pt x="12810" y="56542"/>
                  </a:lnTo>
                  <a:close/>
                  <a:moveTo>
                    <a:pt x="24992" y="56542"/>
                  </a:moveTo>
                  <a:lnTo>
                    <a:pt x="24992" y="62476"/>
                  </a:lnTo>
                  <a:lnTo>
                    <a:pt x="19058" y="62476"/>
                  </a:lnTo>
                  <a:lnTo>
                    <a:pt x="19058" y="56542"/>
                  </a:lnTo>
                  <a:close/>
                  <a:moveTo>
                    <a:pt x="31242" y="56542"/>
                  </a:moveTo>
                  <a:lnTo>
                    <a:pt x="31242" y="62476"/>
                  </a:lnTo>
                  <a:lnTo>
                    <a:pt x="25305" y="62476"/>
                  </a:lnTo>
                  <a:lnTo>
                    <a:pt x="25305" y="56542"/>
                  </a:lnTo>
                  <a:close/>
                  <a:moveTo>
                    <a:pt x="37489" y="56542"/>
                  </a:moveTo>
                  <a:lnTo>
                    <a:pt x="37489" y="62476"/>
                  </a:lnTo>
                  <a:lnTo>
                    <a:pt x="31553" y="62476"/>
                  </a:lnTo>
                  <a:lnTo>
                    <a:pt x="31553" y="56542"/>
                  </a:lnTo>
                  <a:close/>
                  <a:moveTo>
                    <a:pt x="43737" y="56542"/>
                  </a:moveTo>
                  <a:lnTo>
                    <a:pt x="43737" y="62476"/>
                  </a:lnTo>
                  <a:lnTo>
                    <a:pt x="37802" y="62476"/>
                  </a:lnTo>
                  <a:lnTo>
                    <a:pt x="37802" y="56542"/>
                  </a:lnTo>
                  <a:close/>
                  <a:moveTo>
                    <a:pt x="49985" y="56542"/>
                  </a:moveTo>
                  <a:lnTo>
                    <a:pt x="49985" y="62476"/>
                  </a:lnTo>
                  <a:lnTo>
                    <a:pt x="44049" y="62476"/>
                  </a:lnTo>
                  <a:lnTo>
                    <a:pt x="44049" y="56542"/>
                  </a:lnTo>
                  <a:close/>
                  <a:moveTo>
                    <a:pt x="56232" y="56542"/>
                  </a:moveTo>
                  <a:lnTo>
                    <a:pt x="56232" y="62476"/>
                  </a:lnTo>
                  <a:lnTo>
                    <a:pt x="50296" y="62476"/>
                  </a:lnTo>
                  <a:lnTo>
                    <a:pt x="50296" y="56542"/>
                  </a:lnTo>
                  <a:close/>
                  <a:moveTo>
                    <a:pt x="62480" y="56542"/>
                  </a:moveTo>
                  <a:lnTo>
                    <a:pt x="62480" y="62476"/>
                  </a:lnTo>
                  <a:lnTo>
                    <a:pt x="56545" y="62476"/>
                  </a:lnTo>
                  <a:lnTo>
                    <a:pt x="56545" y="56542"/>
                  </a:lnTo>
                  <a:close/>
                  <a:moveTo>
                    <a:pt x="68727" y="56542"/>
                  </a:moveTo>
                  <a:lnTo>
                    <a:pt x="68727" y="62476"/>
                  </a:lnTo>
                  <a:lnTo>
                    <a:pt x="62792" y="62476"/>
                  </a:lnTo>
                  <a:lnTo>
                    <a:pt x="62792" y="56542"/>
                  </a:lnTo>
                  <a:close/>
                  <a:moveTo>
                    <a:pt x="74975" y="56542"/>
                  </a:moveTo>
                  <a:lnTo>
                    <a:pt x="74975" y="62476"/>
                  </a:lnTo>
                  <a:lnTo>
                    <a:pt x="69039" y="62476"/>
                  </a:lnTo>
                  <a:lnTo>
                    <a:pt x="69039" y="56542"/>
                  </a:lnTo>
                  <a:close/>
                  <a:moveTo>
                    <a:pt x="81223" y="56542"/>
                  </a:moveTo>
                  <a:lnTo>
                    <a:pt x="81223" y="62476"/>
                  </a:lnTo>
                  <a:lnTo>
                    <a:pt x="75286" y="62476"/>
                  </a:lnTo>
                  <a:lnTo>
                    <a:pt x="75286" y="56542"/>
                  </a:lnTo>
                  <a:close/>
                  <a:moveTo>
                    <a:pt x="87470" y="56542"/>
                  </a:moveTo>
                  <a:lnTo>
                    <a:pt x="87470" y="62476"/>
                  </a:lnTo>
                  <a:lnTo>
                    <a:pt x="81535" y="62476"/>
                  </a:lnTo>
                  <a:lnTo>
                    <a:pt x="81535" y="56542"/>
                  </a:lnTo>
                  <a:close/>
                  <a:moveTo>
                    <a:pt x="93718" y="56542"/>
                  </a:moveTo>
                  <a:lnTo>
                    <a:pt x="93718" y="62476"/>
                  </a:lnTo>
                  <a:lnTo>
                    <a:pt x="87784" y="62476"/>
                  </a:lnTo>
                  <a:lnTo>
                    <a:pt x="87784" y="56542"/>
                  </a:lnTo>
                  <a:close/>
                  <a:moveTo>
                    <a:pt x="99967" y="56542"/>
                  </a:moveTo>
                  <a:lnTo>
                    <a:pt x="99967" y="62476"/>
                  </a:lnTo>
                  <a:lnTo>
                    <a:pt x="94031" y="62476"/>
                  </a:lnTo>
                  <a:lnTo>
                    <a:pt x="94031" y="56542"/>
                  </a:lnTo>
                  <a:close/>
                  <a:moveTo>
                    <a:pt x="106214" y="56542"/>
                  </a:moveTo>
                  <a:lnTo>
                    <a:pt x="106214" y="62476"/>
                  </a:lnTo>
                  <a:lnTo>
                    <a:pt x="100278" y="62476"/>
                  </a:lnTo>
                  <a:lnTo>
                    <a:pt x="100278" y="56542"/>
                  </a:lnTo>
                  <a:close/>
                  <a:moveTo>
                    <a:pt x="112461" y="56542"/>
                  </a:moveTo>
                  <a:lnTo>
                    <a:pt x="112461" y="62476"/>
                  </a:lnTo>
                  <a:lnTo>
                    <a:pt x="106527" y="62476"/>
                  </a:lnTo>
                  <a:lnTo>
                    <a:pt x="106527" y="56542"/>
                  </a:lnTo>
                  <a:close/>
                  <a:moveTo>
                    <a:pt x="118710" y="56542"/>
                  </a:moveTo>
                  <a:lnTo>
                    <a:pt x="118710" y="62476"/>
                  </a:lnTo>
                  <a:lnTo>
                    <a:pt x="112774" y="62476"/>
                  </a:lnTo>
                  <a:lnTo>
                    <a:pt x="112774" y="56542"/>
                  </a:lnTo>
                  <a:close/>
                  <a:moveTo>
                    <a:pt x="124957" y="56542"/>
                  </a:moveTo>
                  <a:lnTo>
                    <a:pt x="124957" y="62476"/>
                  </a:lnTo>
                  <a:lnTo>
                    <a:pt x="119021" y="62476"/>
                  </a:lnTo>
                  <a:lnTo>
                    <a:pt x="119021" y="56542"/>
                  </a:lnTo>
                  <a:close/>
                  <a:moveTo>
                    <a:pt x="131204" y="56542"/>
                  </a:moveTo>
                  <a:lnTo>
                    <a:pt x="131204" y="62476"/>
                  </a:lnTo>
                  <a:lnTo>
                    <a:pt x="125270" y="62476"/>
                  </a:lnTo>
                  <a:lnTo>
                    <a:pt x="125270" y="56542"/>
                  </a:lnTo>
                  <a:close/>
                  <a:moveTo>
                    <a:pt x="137451" y="56542"/>
                  </a:moveTo>
                  <a:lnTo>
                    <a:pt x="137451" y="62476"/>
                  </a:lnTo>
                  <a:lnTo>
                    <a:pt x="131517" y="62476"/>
                  </a:lnTo>
                  <a:lnTo>
                    <a:pt x="131517" y="56542"/>
                  </a:lnTo>
                  <a:close/>
                  <a:moveTo>
                    <a:pt x="143702" y="56542"/>
                  </a:moveTo>
                  <a:lnTo>
                    <a:pt x="143702" y="62476"/>
                  </a:lnTo>
                  <a:lnTo>
                    <a:pt x="137766" y="62476"/>
                  </a:lnTo>
                  <a:lnTo>
                    <a:pt x="137766" y="56542"/>
                  </a:lnTo>
                  <a:close/>
                  <a:moveTo>
                    <a:pt x="149949" y="56542"/>
                  </a:moveTo>
                  <a:lnTo>
                    <a:pt x="149949" y="62476"/>
                  </a:lnTo>
                  <a:lnTo>
                    <a:pt x="144015" y="62476"/>
                  </a:lnTo>
                  <a:lnTo>
                    <a:pt x="144015" y="56542"/>
                  </a:lnTo>
                  <a:close/>
                  <a:moveTo>
                    <a:pt x="156196" y="56542"/>
                  </a:moveTo>
                  <a:lnTo>
                    <a:pt x="156196" y="62476"/>
                  </a:lnTo>
                  <a:lnTo>
                    <a:pt x="150262" y="62476"/>
                  </a:lnTo>
                  <a:lnTo>
                    <a:pt x="150262" y="56542"/>
                  </a:lnTo>
                  <a:close/>
                  <a:moveTo>
                    <a:pt x="162445" y="56542"/>
                  </a:moveTo>
                  <a:lnTo>
                    <a:pt x="162445" y="62476"/>
                  </a:lnTo>
                  <a:lnTo>
                    <a:pt x="156509" y="62476"/>
                  </a:lnTo>
                  <a:lnTo>
                    <a:pt x="156509" y="56542"/>
                  </a:lnTo>
                  <a:close/>
                  <a:moveTo>
                    <a:pt x="168692" y="56542"/>
                  </a:moveTo>
                  <a:lnTo>
                    <a:pt x="168692" y="62476"/>
                  </a:lnTo>
                  <a:lnTo>
                    <a:pt x="162756" y="62476"/>
                  </a:lnTo>
                  <a:lnTo>
                    <a:pt x="162756" y="56542"/>
                  </a:lnTo>
                  <a:close/>
                  <a:moveTo>
                    <a:pt x="174939" y="56542"/>
                  </a:moveTo>
                  <a:lnTo>
                    <a:pt x="174939" y="62476"/>
                  </a:lnTo>
                  <a:lnTo>
                    <a:pt x="169005" y="62476"/>
                  </a:lnTo>
                  <a:lnTo>
                    <a:pt x="169005" y="56542"/>
                  </a:lnTo>
                  <a:close/>
                  <a:moveTo>
                    <a:pt x="181186" y="56542"/>
                  </a:moveTo>
                  <a:lnTo>
                    <a:pt x="181186" y="62476"/>
                  </a:lnTo>
                  <a:lnTo>
                    <a:pt x="175252" y="62476"/>
                  </a:lnTo>
                  <a:lnTo>
                    <a:pt x="175252" y="56542"/>
                  </a:lnTo>
                  <a:close/>
                  <a:moveTo>
                    <a:pt x="187435" y="56542"/>
                  </a:moveTo>
                  <a:lnTo>
                    <a:pt x="187435" y="62476"/>
                  </a:lnTo>
                  <a:lnTo>
                    <a:pt x="181499" y="62476"/>
                  </a:lnTo>
                  <a:lnTo>
                    <a:pt x="181499" y="56542"/>
                  </a:lnTo>
                  <a:close/>
                  <a:moveTo>
                    <a:pt x="193684" y="56542"/>
                  </a:moveTo>
                  <a:lnTo>
                    <a:pt x="193684" y="62476"/>
                  </a:lnTo>
                  <a:lnTo>
                    <a:pt x="187749" y="62476"/>
                  </a:lnTo>
                  <a:lnTo>
                    <a:pt x="187749" y="56542"/>
                  </a:lnTo>
                  <a:close/>
                  <a:moveTo>
                    <a:pt x="199931" y="56542"/>
                  </a:moveTo>
                  <a:lnTo>
                    <a:pt x="199931" y="62476"/>
                  </a:lnTo>
                  <a:lnTo>
                    <a:pt x="193996" y="62476"/>
                  </a:lnTo>
                  <a:lnTo>
                    <a:pt x="193996" y="56542"/>
                  </a:lnTo>
                  <a:close/>
                  <a:moveTo>
                    <a:pt x="206180" y="56542"/>
                  </a:moveTo>
                  <a:lnTo>
                    <a:pt x="206180" y="62476"/>
                  </a:lnTo>
                  <a:lnTo>
                    <a:pt x="200244" y="62476"/>
                  </a:lnTo>
                  <a:lnTo>
                    <a:pt x="200244" y="56542"/>
                  </a:lnTo>
                  <a:close/>
                  <a:moveTo>
                    <a:pt x="212427" y="56542"/>
                  </a:moveTo>
                  <a:lnTo>
                    <a:pt x="212427" y="62476"/>
                  </a:lnTo>
                  <a:lnTo>
                    <a:pt x="206491" y="62476"/>
                  </a:lnTo>
                  <a:lnTo>
                    <a:pt x="206491" y="56542"/>
                  </a:lnTo>
                  <a:close/>
                  <a:moveTo>
                    <a:pt x="218674" y="56542"/>
                  </a:moveTo>
                  <a:lnTo>
                    <a:pt x="218674" y="62476"/>
                  </a:lnTo>
                  <a:lnTo>
                    <a:pt x="212739" y="62476"/>
                  </a:lnTo>
                  <a:lnTo>
                    <a:pt x="212739" y="56542"/>
                  </a:lnTo>
                  <a:close/>
                  <a:moveTo>
                    <a:pt x="224921" y="56542"/>
                  </a:moveTo>
                  <a:lnTo>
                    <a:pt x="224921" y="62476"/>
                  </a:lnTo>
                  <a:lnTo>
                    <a:pt x="218987" y="62476"/>
                  </a:lnTo>
                  <a:lnTo>
                    <a:pt x="218987" y="56542"/>
                  </a:lnTo>
                  <a:close/>
                  <a:moveTo>
                    <a:pt x="231170" y="56542"/>
                  </a:moveTo>
                  <a:lnTo>
                    <a:pt x="231170" y="62476"/>
                  </a:lnTo>
                  <a:lnTo>
                    <a:pt x="225234" y="62476"/>
                  </a:lnTo>
                  <a:lnTo>
                    <a:pt x="225234" y="56542"/>
                  </a:lnTo>
                  <a:close/>
                  <a:moveTo>
                    <a:pt x="237417" y="56542"/>
                  </a:moveTo>
                  <a:lnTo>
                    <a:pt x="237417" y="62476"/>
                  </a:lnTo>
                  <a:lnTo>
                    <a:pt x="231481" y="62476"/>
                  </a:lnTo>
                  <a:lnTo>
                    <a:pt x="231481" y="56542"/>
                  </a:lnTo>
                  <a:close/>
                  <a:moveTo>
                    <a:pt x="243664" y="56542"/>
                  </a:moveTo>
                  <a:lnTo>
                    <a:pt x="243664" y="62476"/>
                  </a:lnTo>
                  <a:lnTo>
                    <a:pt x="237729" y="62476"/>
                  </a:lnTo>
                  <a:lnTo>
                    <a:pt x="237729" y="56542"/>
                  </a:lnTo>
                  <a:close/>
                  <a:moveTo>
                    <a:pt x="249911" y="56542"/>
                  </a:moveTo>
                  <a:lnTo>
                    <a:pt x="249911" y="62476"/>
                  </a:lnTo>
                  <a:lnTo>
                    <a:pt x="243977" y="62476"/>
                  </a:lnTo>
                  <a:lnTo>
                    <a:pt x="243977" y="56542"/>
                  </a:lnTo>
                  <a:close/>
                  <a:moveTo>
                    <a:pt x="256161" y="56542"/>
                  </a:moveTo>
                  <a:lnTo>
                    <a:pt x="256161" y="62476"/>
                  </a:lnTo>
                  <a:lnTo>
                    <a:pt x="250225" y="62476"/>
                  </a:lnTo>
                  <a:lnTo>
                    <a:pt x="250225" y="56542"/>
                  </a:lnTo>
                  <a:close/>
                  <a:moveTo>
                    <a:pt x="262409" y="56542"/>
                  </a:moveTo>
                  <a:lnTo>
                    <a:pt x="262409" y="62476"/>
                  </a:lnTo>
                  <a:lnTo>
                    <a:pt x="256474" y="62476"/>
                  </a:lnTo>
                  <a:lnTo>
                    <a:pt x="256474" y="56542"/>
                  </a:lnTo>
                  <a:close/>
                  <a:moveTo>
                    <a:pt x="268656" y="56542"/>
                  </a:moveTo>
                  <a:lnTo>
                    <a:pt x="268656" y="62476"/>
                  </a:lnTo>
                  <a:lnTo>
                    <a:pt x="262721" y="62476"/>
                  </a:lnTo>
                  <a:lnTo>
                    <a:pt x="262721" y="56542"/>
                  </a:lnTo>
                  <a:close/>
                  <a:moveTo>
                    <a:pt x="274904" y="56542"/>
                  </a:moveTo>
                  <a:lnTo>
                    <a:pt x="274904" y="62476"/>
                  </a:lnTo>
                  <a:lnTo>
                    <a:pt x="268968" y="62476"/>
                  </a:lnTo>
                  <a:lnTo>
                    <a:pt x="268968" y="56542"/>
                  </a:lnTo>
                  <a:close/>
                  <a:moveTo>
                    <a:pt x="6251" y="62789"/>
                  </a:moveTo>
                  <a:lnTo>
                    <a:pt x="6251" y="68725"/>
                  </a:lnTo>
                  <a:lnTo>
                    <a:pt x="315" y="68725"/>
                  </a:lnTo>
                  <a:lnTo>
                    <a:pt x="315" y="62789"/>
                  </a:lnTo>
                  <a:close/>
                  <a:moveTo>
                    <a:pt x="12498" y="62789"/>
                  </a:moveTo>
                  <a:lnTo>
                    <a:pt x="12498" y="68725"/>
                  </a:lnTo>
                  <a:lnTo>
                    <a:pt x="6562" y="68725"/>
                  </a:lnTo>
                  <a:lnTo>
                    <a:pt x="6562" y="62789"/>
                  </a:lnTo>
                  <a:close/>
                  <a:moveTo>
                    <a:pt x="18745" y="62789"/>
                  </a:moveTo>
                  <a:lnTo>
                    <a:pt x="18745" y="68725"/>
                  </a:lnTo>
                  <a:lnTo>
                    <a:pt x="12810" y="68725"/>
                  </a:lnTo>
                  <a:lnTo>
                    <a:pt x="12810" y="62789"/>
                  </a:lnTo>
                  <a:close/>
                  <a:moveTo>
                    <a:pt x="24992" y="62789"/>
                  </a:moveTo>
                  <a:lnTo>
                    <a:pt x="24992" y="68725"/>
                  </a:lnTo>
                  <a:lnTo>
                    <a:pt x="19058" y="68725"/>
                  </a:lnTo>
                  <a:lnTo>
                    <a:pt x="19058" y="62789"/>
                  </a:lnTo>
                  <a:close/>
                  <a:moveTo>
                    <a:pt x="31242" y="62789"/>
                  </a:moveTo>
                  <a:lnTo>
                    <a:pt x="31242" y="68725"/>
                  </a:lnTo>
                  <a:lnTo>
                    <a:pt x="25305" y="68725"/>
                  </a:lnTo>
                  <a:lnTo>
                    <a:pt x="25305" y="62789"/>
                  </a:lnTo>
                  <a:close/>
                  <a:moveTo>
                    <a:pt x="37489" y="62789"/>
                  </a:moveTo>
                  <a:lnTo>
                    <a:pt x="37489" y="68725"/>
                  </a:lnTo>
                  <a:lnTo>
                    <a:pt x="31553" y="68725"/>
                  </a:lnTo>
                  <a:lnTo>
                    <a:pt x="31553" y="62789"/>
                  </a:lnTo>
                  <a:close/>
                  <a:moveTo>
                    <a:pt x="43737" y="62789"/>
                  </a:moveTo>
                  <a:lnTo>
                    <a:pt x="43737" y="68725"/>
                  </a:lnTo>
                  <a:lnTo>
                    <a:pt x="37802" y="68725"/>
                  </a:lnTo>
                  <a:lnTo>
                    <a:pt x="37802" y="62789"/>
                  </a:lnTo>
                  <a:close/>
                  <a:moveTo>
                    <a:pt x="49985" y="62789"/>
                  </a:moveTo>
                  <a:lnTo>
                    <a:pt x="49985" y="68725"/>
                  </a:lnTo>
                  <a:lnTo>
                    <a:pt x="44049" y="68725"/>
                  </a:lnTo>
                  <a:lnTo>
                    <a:pt x="44049" y="62789"/>
                  </a:lnTo>
                  <a:close/>
                  <a:moveTo>
                    <a:pt x="56232" y="62789"/>
                  </a:moveTo>
                  <a:lnTo>
                    <a:pt x="56232" y="68725"/>
                  </a:lnTo>
                  <a:lnTo>
                    <a:pt x="50296" y="68725"/>
                  </a:lnTo>
                  <a:lnTo>
                    <a:pt x="50296" y="62789"/>
                  </a:lnTo>
                  <a:close/>
                  <a:moveTo>
                    <a:pt x="62480" y="62789"/>
                  </a:moveTo>
                  <a:lnTo>
                    <a:pt x="62480" y="68725"/>
                  </a:lnTo>
                  <a:lnTo>
                    <a:pt x="56545" y="68725"/>
                  </a:lnTo>
                  <a:lnTo>
                    <a:pt x="56545" y="62789"/>
                  </a:lnTo>
                  <a:close/>
                  <a:moveTo>
                    <a:pt x="68727" y="62789"/>
                  </a:moveTo>
                  <a:lnTo>
                    <a:pt x="68727" y="68725"/>
                  </a:lnTo>
                  <a:lnTo>
                    <a:pt x="62792" y="68725"/>
                  </a:lnTo>
                  <a:lnTo>
                    <a:pt x="62792" y="62789"/>
                  </a:lnTo>
                  <a:close/>
                  <a:moveTo>
                    <a:pt x="74975" y="62789"/>
                  </a:moveTo>
                  <a:lnTo>
                    <a:pt x="74975" y="68725"/>
                  </a:lnTo>
                  <a:lnTo>
                    <a:pt x="69039" y="68725"/>
                  </a:lnTo>
                  <a:lnTo>
                    <a:pt x="69039" y="62789"/>
                  </a:lnTo>
                  <a:close/>
                  <a:moveTo>
                    <a:pt x="81223" y="62789"/>
                  </a:moveTo>
                  <a:lnTo>
                    <a:pt x="81223" y="68725"/>
                  </a:lnTo>
                  <a:lnTo>
                    <a:pt x="75286" y="68725"/>
                  </a:lnTo>
                  <a:lnTo>
                    <a:pt x="75286" y="62789"/>
                  </a:lnTo>
                  <a:close/>
                  <a:moveTo>
                    <a:pt x="87470" y="62789"/>
                  </a:moveTo>
                  <a:lnTo>
                    <a:pt x="87470" y="68725"/>
                  </a:lnTo>
                  <a:lnTo>
                    <a:pt x="81535" y="68725"/>
                  </a:lnTo>
                  <a:lnTo>
                    <a:pt x="81535" y="62789"/>
                  </a:lnTo>
                  <a:close/>
                  <a:moveTo>
                    <a:pt x="93718" y="62789"/>
                  </a:moveTo>
                  <a:lnTo>
                    <a:pt x="93718" y="68725"/>
                  </a:lnTo>
                  <a:lnTo>
                    <a:pt x="87784" y="68725"/>
                  </a:lnTo>
                  <a:lnTo>
                    <a:pt x="87784" y="62789"/>
                  </a:lnTo>
                  <a:close/>
                  <a:moveTo>
                    <a:pt x="99967" y="62789"/>
                  </a:moveTo>
                  <a:lnTo>
                    <a:pt x="99967" y="68725"/>
                  </a:lnTo>
                  <a:lnTo>
                    <a:pt x="94031" y="68725"/>
                  </a:lnTo>
                  <a:lnTo>
                    <a:pt x="94031" y="62789"/>
                  </a:lnTo>
                  <a:close/>
                  <a:moveTo>
                    <a:pt x="106214" y="62789"/>
                  </a:moveTo>
                  <a:lnTo>
                    <a:pt x="106214" y="68725"/>
                  </a:lnTo>
                  <a:lnTo>
                    <a:pt x="100278" y="68725"/>
                  </a:lnTo>
                  <a:lnTo>
                    <a:pt x="100278" y="62789"/>
                  </a:lnTo>
                  <a:close/>
                  <a:moveTo>
                    <a:pt x="112461" y="62789"/>
                  </a:moveTo>
                  <a:lnTo>
                    <a:pt x="112461" y="68725"/>
                  </a:lnTo>
                  <a:lnTo>
                    <a:pt x="106527" y="68725"/>
                  </a:lnTo>
                  <a:lnTo>
                    <a:pt x="106527" y="62789"/>
                  </a:lnTo>
                  <a:close/>
                  <a:moveTo>
                    <a:pt x="118710" y="62789"/>
                  </a:moveTo>
                  <a:lnTo>
                    <a:pt x="118710" y="68725"/>
                  </a:lnTo>
                  <a:lnTo>
                    <a:pt x="112774" y="68725"/>
                  </a:lnTo>
                  <a:lnTo>
                    <a:pt x="112774" y="62789"/>
                  </a:lnTo>
                  <a:close/>
                  <a:moveTo>
                    <a:pt x="124957" y="62789"/>
                  </a:moveTo>
                  <a:lnTo>
                    <a:pt x="124957" y="68725"/>
                  </a:lnTo>
                  <a:lnTo>
                    <a:pt x="119021" y="68725"/>
                  </a:lnTo>
                  <a:lnTo>
                    <a:pt x="119021" y="62789"/>
                  </a:lnTo>
                  <a:close/>
                  <a:moveTo>
                    <a:pt x="131204" y="62789"/>
                  </a:moveTo>
                  <a:lnTo>
                    <a:pt x="131204" y="68725"/>
                  </a:lnTo>
                  <a:lnTo>
                    <a:pt x="125270" y="68725"/>
                  </a:lnTo>
                  <a:lnTo>
                    <a:pt x="125270" y="62789"/>
                  </a:lnTo>
                  <a:close/>
                  <a:moveTo>
                    <a:pt x="137451" y="62789"/>
                  </a:moveTo>
                  <a:lnTo>
                    <a:pt x="137451" y="68725"/>
                  </a:lnTo>
                  <a:lnTo>
                    <a:pt x="131517" y="68725"/>
                  </a:lnTo>
                  <a:lnTo>
                    <a:pt x="131517" y="62789"/>
                  </a:lnTo>
                  <a:close/>
                  <a:moveTo>
                    <a:pt x="143702" y="62789"/>
                  </a:moveTo>
                  <a:lnTo>
                    <a:pt x="143702" y="68725"/>
                  </a:lnTo>
                  <a:lnTo>
                    <a:pt x="137766" y="68725"/>
                  </a:lnTo>
                  <a:lnTo>
                    <a:pt x="137766" y="62789"/>
                  </a:lnTo>
                  <a:close/>
                  <a:moveTo>
                    <a:pt x="149949" y="62789"/>
                  </a:moveTo>
                  <a:lnTo>
                    <a:pt x="149949" y="68725"/>
                  </a:lnTo>
                  <a:lnTo>
                    <a:pt x="144015" y="68725"/>
                  </a:lnTo>
                  <a:lnTo>
                    <a:pt x="144015" y="62789"/>
                  </a:lnTo>
                  <a:close/>
                  <a:moveTo>
                    <a:pt x="156196" y="62789"/>
                  </a:moveTo>
                  <a:lnTo>
                    <a:pt x="156196" y="68725"/>
                  </a:lnTo>
                  <a:lnTo>
                    <a:pt x="150262" y="68725"/>
                  </a:lnTo>
                  <a:lnTo>
                    <a:pt x="150262" y="62789"/>
                  </a:lnTo>
                  <a:close/>
                  <a:moveTo>
                    <a:pt x="162445" y="62789"/>
                  </a:moveTo>
                  <a:lnTo>
                    <a:pt x="162445" y="68725"/>
                  </a:lnTo>
                  <a:lnTo>
                    <a:pt x="156509" y="68725"/>
                  </a:lnTo>
                  <a:lnTo>
                    <a:pt x="156509" y="62789"/>
                  </a:lnTo>
                  <a:close/>
                  <a:moveTo>
                    <a:pt x="168692" y="62789"/>
                  </a:moveTo>
                  <a:lnTo>
                    <a:pt x="168692" y="68725"/>
                  </a:lnTo>
                  <a:lnTo>
                    <a:pt x="162756" y="68725"/>
                  </a:lnTo>
                  <a:lnTo>
                    <a:pt x="162756" y="62789"/>
                  </a:lnTo>
                  <a:close/>
                  <a:moveTo>
                    <a:pt x="174939" y="62789"/>
                  </a:moveTo>
                  <a:lnTo>
                    <a:pt x="174939" y="68725"/>
                  </a:lnTo>
                  <a:lnTo>
                    <a:pt x="169005" y="68725"/>
                  </a:lnTo>
                  <a:lnTo>
                    <a:pt x="169005" y="62789"/>
                  </a:lnTo>
                  <a:close/>
                  <a:moveTo>
                    <a:pt x="181186" y="62789"/>
                  </a:moveTo>
                  <a:lnTo>
                    <a:pt x="181186" y="68725"/>
                  </a:lnTo>
                  <a:lnTo>
                    <a:pt x="175252" y="68725"/>
                  </a:lnTo>
                  <a:lnTo>
                    <a:pt x="175252" y="62789"/>
                  </a:lnTo>
                  <a:close/>
                  <a:moveTo>
                    <a:pt x="187435" y="62789"/>
                  </a:moveTo>
                  <a:lnTo>
                    <a:pt x="187435" y="68725"/>
                  </a:lnTo>
                  <a:lnTo>
                    <a:pt x="181499" y="68725"/>
                  </a:lnTo>
                  <a:lnTo>
                    <a:pt x="181499" y="62789"/>
                  </a:lnTo>
                  <a:close/>
                  <a:moveTo>
                    <a:pt x="193684" y="62789"/>
                  </a:moveTo>
                  <a:lnTo>
                    <a:pt x="193684" y="68725"/>
                  </a:lnTo>
                  <a:lnTo>
                    <a:pt x="187749" y="68725"/>
                  </a:lnTo>
                  <a:lnTo>
                    <a:pt x="187749" y="62789"/>
                  </a:lnTo>
                  <a:close/>
                  <a:moveTo>
                    <a:pt x="199931" y="62789"/>
                  </a:moveTo>
                  <a:lnTo>
                    <a:pt x="199931" y="68725"/>
                  </a:lnTo>
                  <a:lnTo>
                    <a:pt x="193996" y="68725"/>
                  </a:lnTo>
                  <a:lnTo>
                    <a:pt x="193996" y="62789"/>
                  </a:lnTo>
                  <a:close/>
                  <a:moveTo>
                    <a:pt x="206180" y="62789"/>
                  </a:moveTo>
                  <a:lnTo>
                    <a:pt x="206180" y="68725"/>
                  </a:lnTo>
                  <a:lnTo>
                    <a:pt x="200244" y="68725"/>
                  </a:lnTo>
                  <a:lnTo>
                    <a:pt x="200244" y="62789"/>
                  </a:lnTo>
                  <a:close/>
                  <a:moveTo>
                    <a:pt x="212427" y="62789"/>
                  </a:moveTo>
                  <a:lnTo>
                    <a:pt x="212427" y="68725"/>
                  </a:lnTo>
                  <a:lnTo>
                    <a:pt x="206491" y="68725"/>
                  </a:lnTo>
                  <a:lnTo>
                    <a:pt x="206491" y="62789"/>
                  </a:lnTo>
                  <a:close/>
                  <a:moveTo>
                    <a:pt x="218674" y="62789"/>
                  </a:moveTo>
                  <a:lnTo>
                    <a:pt x="218674" y="68725"/>
                  </a:lnTo>
                  <a:lnTo>
                    <a:pt x="212739" y="68725"/>
                  </a:lnTo>
                  <a:lnTo>
                    <a:pt x="212739" y="62789"/>
                  </a:lnTo>
                  <a:close/>
                  <a:moveTo>
                    <a:pt x="224921" y="62789"/>
                  </a:moveTo>
                  <a:lnTo>
                    <a:pt x="224921" y="68725"/>
                  </a:lnTo>
                  <a:lnTo>
                    <a:pt x="218987" y="68725"/>
                  </a:lnTo>
                  <a:lnTo>
                    <a:pt x="218987" y="62789"/>
                  </a:lnTo>
                  <a:close/>
                  <a:moveTo>
                    <a:pt x="231170" y="62789"/>
                  </a:moveTo>
                  <a:lnTo>
                    <a:pt x="231170" y="68725"/>
                  </a:lnTo>
                  <a:lnTo>
                    <a:pt x="225234" y="68725"/>
                  </a:lnTo>
                  <a:lnTo>
                    <a:pt x="225234" y="62789"/>
                  </a:lnTo>
                  <a:close/>
                  <a:moveTo>
                    <a:pt x="237417" y="62789"/>
                  </a:moveTo>
                  <a:lnTo>
                    <a:pt x="237417" y="68725"/>
                  </a:lnTo>
                  <a:lnTo>
                    <a:pt x="231481" y="68725"/>
                  </a:lnTo>
                  <a:lnTo>
                    <a:pt x="231481" y="62789"/>
                  </a:lnTo>
                  <a:close/>
                  <a:moveTo>
                    <a:pt x="243664" y="62789"/>
                  </a:moveTo>
                  <a:lnTo>
                    <a:pt x="243664" y="68725"/>
                  </a:lnTo>
                  <a:lnTo>
                    <a:pt x="237729" y="68725"/>
                  </a:lnTo>
                  <a:lnTo>
                    <a:pt x="237729" y="62789"/>
                  </a:lnTo>
                  <a:close/>
                  <a:moveTo>
                    <a:pt x="249911" y="62789"/>
                  </a:moveTo>
                  <a:lnTo>
                    <a:pt x="249911" y="68725"/>
                  </a:lnTo>
                  <a:lnTo>
                    <a:pt x="243977" y="68725"/>
                  </a:lnTo>
                  <a:lnTo>
                    <a:pt x="243977" y="62789"/>
                  </a:lnTo>
                  <a:close/>
                  <a:moveTo>
                    <a:pt x="256161" y="62789"/>
                  </a:moveTo>
                  <a:lnTo>
                    <a:pt x="256161" y="68725"/>
                  </a:lnTo>
                  <a:lnTo>
                    <a:pt x="250225" y="68725"/>
                  </a:lnTo>
                  <a:lnTo>
                    <a:pt x="250225" y="62789"/>
                  </a:lnTo>
                  <a:close/>
                  <a:moveTo>
                    <a:pt x="262409" y="62789"/>
                  </a:moveTo>
                  <a:lnTo>
                    <a:pt x="262409" y="68725"/>
                  </a:lnTo>
                  <a:lnTo>
                    <a:pt x="256474" y="68725"/>
                  </a:lnTo>
                  <a:lnTo>
                    <a:pt x="256474" y="62789"/>
                  </a:lnTo>
                  <a:close/>
                  <a:moveTo>
                    <a:pt x="268656" y="62789"/>
                  </a:moveTo>
                  <a:lnTo>
                    <a:pt x="268656" y="68725"/>
                  </a:lnTo>
                  <a:lnTo>
                    <a:pt x="262721" y="68725"/>
                  </a:lnTo>
                  <a:lnTo>
                    <a:pt x="262721" y="62789"/>
                  </a:lnTo>
                  <a:close/>
                  <a:moveTo>
                    <a:pt x="274904" y="62789"/>
                  </a:moveTo>
                  <a:lnTo>
                    <a:pt x="274904" y="68725"/>
                  </a:lnTo>
                  <a:lnTo>
                    <a:pt x="268968" y="68725"/>
                  </a:lnTo>
                  <a:lnTo>
                    <a:pt x="268968" y="62789"/>
                  </a:lnTo>
                  <a:close/>
                  <a:moveTo>
                    <a:pt x="6251" y="69036"/>
                  </a:moveTo>
                  <a:lnTo>
                    <a:pt x="6251" y="74972"/>
                  </a:lnTo>
                  <a:lnTo>
                    <a:pt x="315" y="74972"/>
                  </a:lnTo>
                  <a:lnTo>
                    <a:pt x="315" y="69036"/>
                  </a:lnTo>
                  <a:close/>
                  <a:moveTo>
                    <a:pt x="12498" y="69036"/>
                  </a:moveTo>
                  <a:lnTo>
                    <a:pt x="12498" y="74972"/>
                  </a:lnTo>
                  <a:lnTo>
                    <a:pt x="6562" y="74972"/>
                  </a:lnTo>
                  <a:lnTo>
                    <a:pt x="6562" y="69036"/>
                  </a:lnTo>
                  <a:close/>
                  <a:moveTo>
                    <a:pt x="18745" y="69036"/>
                  </a:moveTo>
                  <a:lnTo>
                    <a:pt x="18745" y="74972"/>
                  </a:lnTo>
                  <a:lnTo>
                    <a:pt x="12810" y="74972"/>
                  </a:lnTo>
                  <a:lnTo>
                    <a:pt x="12810" y="69036"/>
                  </a:lnTo>
                  <a:close/>
                  <a:moveTo>
                    <a:pt x="24992" y="69036"/>
                  </a:moveTo>
                  <a:lnTo>
                    <a:pt x="24992" y="74972"/>
                  </a:lnTo>
                  <a:lnTo>
                    <a:pt x="19058" y="74972"/>
                  </a:lnTo>
                  <a:lnTo>
                    <a:pt x="19058" y="69036"/>
                  </a:lnTo>
                  <a:close/>
                  <a:moveTo>
                    <a:pt x="31242" y="69036"/>
                  </a:moveTo>
                  <a:lnTo>
                    <a:pt x="31242" y="74972"/>
                  </a:lnTo>
                  <a:lnTo>
                    <a:pt x="25305" y="74972"/>
                  </a:lnTo>
                  <a:lnTo>
                    <a:pt x="25305" y="69036"/>
                  </a:lnTo>
                  <a:close/>
                  <a:moveTo>
                    <a:pt x="37489" y="69036"/>
                  </a:moveTo>
                  <a:lnTo>
                    <a:pt x="37489" y="74972"/>
                  </a:lnTo>
                  <a:lnTo>
                    <a:pt x="31553" y="74972"/>
                  </a:lnTo>
                  <a:lnTo>
                    <a:pt x="31553" y="69036"/>
                  </a:lnTo>
                  <a:close/>
                  <a:moveTo>
                    <a:pt x="43737" y="69036"/>
                  </a:moveTo>
                  <a:lnTo>
                    <a:pt x="43737" y="74972"/>
                  </a:lnTo>
                  <a:lnTo>
                    <a:pt x="37802" y="74972"/>
                  </a:lnTo>
                  <a:lnTo>
                    <a:pt x="37802" y="69036"/>
                  </a:lnTo>
                  <a:close/>
                  <a:moveTo>
                    <a:pt x="49985" y="69036"/>
                  </a:moveTo>
                  <a:lnTo>
                    <a:pt x="49985" y="74972"/>
                  </a:lnTo>
                  <a:lnTo>
                    <a:pt x="44049" y="74972"/>
                  </a:lnTo>
                  <a:lnTo>
                    <a:pt x="44049" y="69036"/>
                  </a:lnTo>
                  <a:close/>
                  <a:moveTo>
                    <a:pt x="56232" y="69036"/>
                  </a:moveTo>
                  <a:lnTo>
                    <a:pt x="56232" y="74972"/>
                  </a:lnTo>
                  <a:lnTo>
                    <a:pt x="50296" y="74972"/>
                  </a:lnTo>
                  <a:lnTo>
                    <a:pt x="50296" y="69036"/>
                  </a:lnTo>
                  <a:close/>
                  <a:moveTo>
                    <a:pt x="62480" y="69036"/>
                  </a:moveTo>
                  <a:lnTo>
                    <a:pt x="62480" y="74972"/>
                  </a:lnTo>
                  <a:lnTo>
                    <a:pt x="56545" y="74972"/>
                  </a:lnTo>
                  <a:lnTo>
                    <a:pt x="56545" y="69036"/>
                  </a:lnTo>
                  <a:close/>
                  <a:moveTo>
                    <a:pt x="68727" y="69036"/>
                  </a:moveTo>
                  <a:lnTo>
                    <a:pt x="68727" y="74972"/>
                  </a:lnTo>
                  <a:lnTo>
                    <a:pt x="62792" y="74972"/>
                  </a:lnTo>
                  <a:lnTo>
                    <a:pt x="62792" y="69036"/>
                  </a:lnTo>
                  <a:close/>
                  <a:moveTo>
                    <a:pt x="74975" y="69036"/>
                  </a:moveTo>
                  <a:lnTo>
                    <a:pt x="74975" y="74972"/>
                  </a:lnTo>
                  <a:lnTo>
                    <a:pt x="69039" y="74972"/>
                  </a:lnTo>
                  <a:lnTo>
                    <a:pt x="69039" y="69036"/>
                  </a:lnTo>
                  <a:close/>
                  <a:moveTo>
                    <a:pt x="81223" y="69036"/>
                  </a:moveTo>
                  <a:lnTo>
                    <a:pt x="81223" y="74972"/>
                  </a:lnTo>
                  <a:lnTo>
                    <a:pt x="75286" y="74972"/>
                  </a:lnTo>
                  <a:lnTo>
                    <a:pt x="75286" y="69036"/>
                  </a:lnTo>
                  <a:close/>
                  <a:moveTo>
                    <a:pt x="87470" y="69036"/>
                  </a:moveTo>
                  <a:lnTo>
                    <a:pt x="87470" y="74972"/>
                  </a:lnTo>
                  <a:lnTo>
                    <a:pt x="81535" y="74972"/>
                  </a:lnTo>
                  <a:lnTo>
                    <a:pt x="81535" y="69036"/>
                  </a:lnTo>
                  <a:close/>
                  <a:moveTo>
                    <a:pt x="93718" y="69036"/>
                  </a:moveTo>
                  <a:lnTo>
                    <a:pt x="93718" y="74972"/>
                  </a:lnTo>
                  <a:lnTo>
                    <a:pt x="87784" y="74972"/>
                  </a:lnTo>
                  <a:lnTo>
                    <a:pt x="87784" y="69036"/>
                  </a:lnTo>
                  <a:close/>
                  <a:moveTo>
                    <a:pt x="99967" y="69036"/>
                  </a:moveTo>
                  <a:lnTo>
                    <a:pt x="99967" y="74972"/>
                  </a:lnTo>
                  <a:lnTo>
                    <a:pt x="94031" y="74972"/>
                  </a:lnTo>
                  <a:lnTo>
                    <a:pt x="94031" y="69036"/>
                  </a:lnTo>
                  <a:close/>
                  <a:moveTo>
                    <a:pt x="106214" y="69036"/>
                  </a:moveTo>
                  <a:lnTo>
                    <a:pt x="106214" y="74972"/>
                  </a:lnTo>
                  <a:lnTo>
                    <a:pt x="100278" y="74972"/>
                  </a:lnTo>
                  <a:lnTo>
                    <a:pt x="100278" y="69036"/>
                  </a:lnTo>
                  <a:close/>
                  <a:moveTo>
                    <a:pt x="112461" y="69036"/>
                  </a:moveTo>
                  <a:lnTo>
                    <a:pt x="112461" y="74972"/>
                  </a:lnTo>
                  <a:lnTo>
                    <a:pt x="106527" y="74972"/>
                  </a:lnTo>
                  <a:lnTo>
                    <a:pt x="106527" y="69036"/>
                  </a:lnTo>
                  <a:close/>
                  <a:moveTo>
                    <a:pt x="118710" y="69036"/>
                  </a:moveTo>
                  <a:lnTo>
                    <a:pt x="118710" y="74972"/>
                  </a:lnTo>
                  <a:lnTo>
                    <a:pt x="112774" y="74972"/>
                  </a:lnTo>
                  <a:lnTo>
                    <a:pt x="112774" y="69036"/>
                  </a:lnTo>
                  <a:close/>
                  <a:moveTo>
                    <a:pt x="124957" y="69036"/>
                  </a:moveTo>
                  <a:lnTo>
                    <a:pt x="124957" y="74972"/>
                  </a:lnTo>
                  <a:lnTo>
                    <a:pt x="119021" y="74972"/>
                  </a:lnTo>
                  <a:lnTo>
                    <a:pt x="119021" y="69036"/>
                  </a:lnTo>
                  <a:close/>
                  <a:moveTo>
                    <a:pt x="131204" y="69036"/>
                  </a:moveTo>
                  <a:lnTo>
                    <a:pt x="131204" y="74972"/>
                  </a:lnTo>
                  <a:lnTo>
                    <a:pt x="125270" y="74972"/>
                  </a:lnTo>
                  <a:lnTo>
                    <a:pt x="125270" y="69036"/>
                  </a:lnTo>
                  <a:close/>
                  <a:moveTo>
                    <a:pt x="137451" y="69036"/>
                  </a:moveTo>
                  <a:lnTo>
                    <a:pt x="137451" y="74972"/>
                  </a:lnTo>
                  <a:lnTo>
                    <a:pt x="131517" y="74972"/>
                  </a:lnTo>
                  <a:lnTo>
                    <a:pt x="131517" y="69036"/>
                  </a:lnTo>
                  <a:close/>
                  <a:moveTo>
                    <a:pt x="143702" y="69036"/>
                  </a:moveTo>
                  <a:lnTo>
                    <a:pt x="143702" y="74972"/>
                  </a:lnTo>
                  <a:lnTo>
                    <a:pt x="137766" y="74972"/>
                  </a:lnTo>
                  <a:lnTo>
                    <a:pt x="137766" y="69036"/>
                  </a:lnTo>
                  <a:close/>
                  <a:moveTo>
                    <a:pt x="149949" y="69036"/>
                  </a:moveTo>
                  <a:lnTo>
                    <a:pt x="149949" y="74972"/>
                  </a:lnTo>
                  <a:lnTo>
                    <a:pt x="144015" y="74972"/>
                  </a:lnTo>
                  <a:lnTo>
                    <a:pt x="144015" y="69036"/>
                  </a:lnTo>
                  <a:close/>
                  <a:moveTo>
                    <a:pt x="156196" y="69036"/>
                  </a:moveTo>
                  <a:lnTo>
                    <a:pt x="156196" y="74972"/>
                  </a:lnTo>
                  <a:lnTo>
                    <a:pt x="150262" y="74972"/>
                  </a:lnTo>
                  <a:lnTo>
                    <a:pt x="150262" y="69036"/>
                  </a:lnTo>
                  <a:close/>
                  <a:moveTo>
                    <a:pt x="162445" y="69036"/>
                  </a:moveTo>
                  <a:lnTo>
                    <a:pt x="162445" y="74972"/>
                  </a:lnTo>
                  <a:lnTo>
                    <a:pt x="156509" y="74972"/>
                  </a:lnTo>
                  <a:lnTo>
                    <a:pt x="156509" y="69036"/>
                  </a:lnTo>
                  <a:close/>
                  <a:moveTo>
                    <a:pt x="168692" y="69036"/>
                  </a:moveTo>
                  <a:lnTo>
                    <a:pt x="168692" y="74972"/>
                  </a:lnTo>
                  <a:lnTo>
                    <a:pt x="162756" y="74972"/>
                  </a:lnTo>
                  <a:lnTo>
                    <a:pt x="162756" y="69036"/>
                  </a:lnTo>
                  <a:close/>
                  <a:moveTo>
                    <a:pt x="174939" y="69036"/>
                  </a:moveTo>
                  <a:lnTo>
                    <a:pt x="174939" y="74972"/>
                  </a:lnTo>
                  <a:lnTo>
                    <a:pt x="169005" y="74972"/>
                  </a:lnTo>
                  <a:lnTo>
                    <a:pt x="169005" y="69036"/>
                  </a:lnTo>
                  <a:close/>
                  <a:moveTo>
                    <a:pt x="181186" y="69036"/>
                  </a:moveTo>
                  <a:lnTo>
                    <a:pt x="181186" y="74972"/>
                  </a:lnTo>
                  <a:lnTo>
                    <a:pt x="175252" y="74972"/>
                  </a:lnTo>
                  <a:lnTo>
                    <a:pt x="175252" y="69036"/>
                  </a:lnTo>
                  <a:close/>
                  <a:moveTo>
                    <a:pt x="187435" y="69036"/>
                  </a:moveTo>
                  <a:lnTo>
                    <a:pt x="187435" y="74972"/>
                  </a:lnTo>
                  <a:lnTo>
                    <a:pt x="181499" y="74972"/>
                  </a:lnTo>
                  <a:lnTo>
                    <a:pt x="181499" y="69036"/>
                  </a:lnTo>
                  <a:close/>
                  <a:moveTo>
                    <a:pt x="193684" y="69036"/>
                  </a:moveTo>
                  <a:lnTo>
                    <a:pt x="193684" y="74972"/>
                  </a:lnTo>
                  <a:lnTo>
                    <a:pt x="187749" y="74972"/>
                  </a:lnTo>
                  <a:lnTo>
                    <a:pt x="187749" y="69036"/>
                  </a:lnTo>
                  <a:close/>
                  <a:moveTo>
                    <a:pt x="199931" y="69036"/>
                  </a:moveTo>
                  <a:lnTo>
                    <a:pt x="199931" y="74972"/>
                  </a:lnTo>
                  <a:lnTo>
                    <a:pt x="193996" y="74972"/>
                  </a:lnTo>
                  <a:lnTo>
                    <a:pt x="193996" y="69036"/>
                  </a:lnTo>
                  <a:close/>
                  <a:moveTo>
                    <a:pt x="206180" y="69036"/>
                  </a:moveTo>
                  <a:lnTo>
                    <a:pt x="206180" y="74972"/>
                  </a:lnTo>
                  <a:lnTo>
                    <a:pt x="200244" y="74972"/>
                  </a:lnTo>
                  <a:lnTo>
                    <a:pt x="200244" y="69036"/>
                  </a:lnTo>
                  <a:close/>
                  <a:moveTo>
                    <a:pt x="212427" y="69036"/>
                  </a:moveTo>
                  <a:lnTo>
                    <a:pt x="212427" y="74972"/>
                  </a:lnTo>
                  <a:lnTo>
                    <a:pt x="206491" y="74972"/>
                  </a:lnTo>
                  <a:lnTo>
                    <a:pt x="206491" y="69036"/>
                  </a:lnTo>
                  <a:close/>
                  <a:moveTo>
                    <a:pt x="218674" y="69036"/>
                  </a:moveTo>
                  <a:lnTo>
                    <a:pt x="218674" y="74972"/>
                  </a:lnTo>
                  <a:lnTo>
                    <a:pt x="212739" y="74972"/>
                  </a:lnTo>
                  <a:lnTo>
                    <a:pt x="212739" y="69036"/>
                  </a:lnTo>
                  <a:close/>
                  <a:moveTo>
                    <a:pt x="224921" y="69036"/>
                  </a:moveTo>
                  <a:lnTo>
                    <a:pt x="224921" y="74972"/>
                  </a:lnTo>
                  <a:lnTo>
                    <a:pt x="218987" y="74972"/>
                  </a:lnTo>
                  <a:lnTo>
                    <a:pt x="218987" y="69036"/>
                  </a:lnTo>
                  <a:close/>
                  <a:moveTo>
                    <a:pt x="231170" y="69036"/>
                  </a:moveTo>
                  <a:lnTo>
                    <a:pt x="231170" y="74972"/>
                  </a:lnTo>
                  <a:lnTo>
                    <a:pt x="225234" y="74972"/>
                  </a:lnTo>
                  <a:lnTo>
                    <a:pt x="225234" y="69036"/>
                  </a:lnTo>
                  <a:close/>
                  <a:moveTo>
                    <a:pt x="237417" y="69036"/>
                  </a:moveTo>
                  <a:lnTo>
                    <a:pt x="237417" y="74972"/>
                  </a:lnTo>
                  <a:lnTo>
                    <a:pt x="231481" y="74972"/>
                  </a:lnTo>
                  <a:lnTo>
                    <a:pt x="231481" y="69036"/>
                  </a:lnTo>
                  <a:close/>
                  <a:moveTo>
                    <a:pt x="243664" y="69036"/>
                  </a:moveTo>
                  <a:lnTo>
                    <a:pt x="243664" y="74972"/>
                  </a:lnTo>
                  <a:lnTo>
                    <a:pt x="237729" y="74972"/>
                  </a:lnTo>
                  <a:lnTo>
                    <a:pt x="237729" y="69036"/>
                  </a:lnTo>
                  <a:close/>
                  <a:moveTo>
                    <a:pt x="249911" y="69036"/>
                  </a:moveTo>
                  <a:lnTo>
                    <a:pt x="249911" y="74972"/>
                  </a:lnTo>
                  <a:lnTo>
                    <a:pt x="243977" y="74972"/>
                  </a:lnTo>
                  <a:lnTo>
                    <a:pt x="243977" y="69036"/>
                  </a:lnTo>
                  <a:close/>
                  <a:moveTo>
                    <a:pt x="256161" y="69036"/>
                  </a:moveTo>
                  <a:lnTo>
                    <a:pt x="256161" y="74972"/>
                  </a:lnTo>
                  <a:lnTo>
                    <a:pt x="250225" y="74972"/>
                  </a:lnTo>
                  <a:lnTo>
                    <a:pt x="250225" y="69036"/>
                  </a:lnTo>
                  <a:close/>
                  <a:moveTo>
                    <a:pt x="262409" y="69036"/>
                  </a:moveTo>
                  <a:lnTo>
                    <a:pt x="262409" y="74972"/>
                  </a:lnTo>
                  <a:lnTo>
                    <a:pt x="256474" y="74972"/>
                  </a:lnTo>
                  <a:lnTo>
                    <a:pt x="256474" y="69036"/>
                  </a:lnTo>
                  <a:close/>
                  <a:moveTo>
                    <a:pt x="268656" y="69036"/>
                  </a:moveTo>
                  <a:lnTo>
                    <a:pt x="268656" y="74972"/>
                  </a:lnTo>
                  <a:lnTo>
                    <a:pt x="262721" y="74972"/>
                  </a:lnTo>
                  <a:lnTo>
                    <a:pt x="262721" y="69036"/>
                  </a:lnTo>
                  <a:close/>
                  <a:moveTo>
                    <a:pt x="274904" y="69036"/>
                  </a:moveTo>
                  <a:lnTo>
                    <a:pt x="274904" y="74972"/>
                  </a:lnTo>
                  <a:lnTo>
                    <a:pt x="268968" y="74972"/>
                  </a:lnTo>
                  <a:lnTo>
                    <a:pt x="268968" y="69036"/>
                  </a:lnTo>
                  <a:close/>
                  <a:moveTo>
                    <a:pt x="6251" y="75285"/>
                  </a:moveTo>
                  <a:lnTo>
                    <a:pt x="6251" y="81219"/>
                  </a:lnTo>
                  <a:lnTo>
                    <a:pt x="315" y="81219"/>
                  </a:lnTo>
                  <a:lnTo>
                    <a:pt x="315" y="75285"/>
                  </a:lnTo>
                  <a:close/>
                  <a:moveTo>
                    <a:pt x="12498" y="75285"/>
                  </a:moveTo>
                  <a:lnTo>
                    <a:pt x="12498" y="81219"/>
                  </a:lnTo>
                  <a:lnTo>
                    <a:pt x="6562" y="81219"/>
                  </a:lnTo>
                  <a:lnTo>
                    <a:pt x="6562" y="75285"/>
                  </a:lnTo>
                  <a:close/>
                  <a:moveTo>
                    <a:pt x="18745" y="75285"/>
                  </a:moveTo>
                  <a:lnTo>
                    <a:pt x="18745" y="81219"/>
                  </a:lnTo>
                  <a:lnTo>
                    <a:pt x="12810" y="81219"/>
                  </a:lnTo>
                  <a:lnTo>
                    <a:pt x="12810" y="75285"/>
                  </a:lnTo>
                  <a:close/>
                  <a:moveTo>
                    <a:pt x="24992" y="75285"/>
                  </a:moveTo>
                  <a:lnTo>
                    <a:pt x="24992" y="81219"/>
                  </a:lnTo>
                  <a:lnTo>
                    <a:pt x="19058" y="81219"/>
                  </a:lnTo>
                  <a:lnTo>
                    <a:pt x="19058" y="75285"/>
                  </a:lnTo>
                  <a:close/>
                  <a:moveTo>
                    <a:pt x="31242" y="75285"/>
                  </a:moveTo>
                  <a:lnTo>
                    <a:pt x="31242" y="81219"/>
                  </a:lnTo>
                  <a:lnTo>
                    <a:pt x="25305" y="81219"/>
                  </a:lnTo>
                  <a:lnTo>
                    <a:pt x="25305" y="75285"/>
                  </a:lnTo>
                  <a:close/>
                  <a:moveTo>
                    <a:pt x="37489" y="75285"/>
                  </a:moveTo>
                  <a:lnTo>
                    <a:pt x="37489" y="81219"/>
                  </a:lnTo>
                  <a:lnTo>
                    <a:pt x="31553" y="81219"/>
                  </a:lnTo>
                  <a:lnTo>
                    <a:pt x="31553" y="75285"/>
                  </a:lnTo>
                  <a:close/>
                  <a:moveTo>
                    <a:pt x="43737" y="75285"/>
                  </a:moveTo>
                  <a:lnTo>
                    <a:pt x="43737" y="81219"/>
                  </a:lnTo>
                  <a:lnTo>
                    <a:pt x="37802" y="81219"/>
                  </a:lnTo>
                  <a:lnTo>
                    <a:pt x="37802" y="75285"/>
                  </a:lnTo>
                  <a:close/>
                  <a:moveTo>
                    <a:pt x="49985" y="75285"/>
                  </a:moveTo>
                  <a:lnTo>
                    <a:pt x="49985" y="81219"/>
                  </a:lnTo>
                  <a:lnTo>
                    <a:pt x="44049" y="81219"/>
                  </a:lnTo>
                  <a:lnTo>
                    <a:pt x="44049" y="75285"/>
                  </a:lnTo>
                  <a:close/>
                  <a:moveTo>
                    <a:pt x="56232" y="75285"/>
                  </a:moveTo>
                  <a:lnTo>
                    <a:pt x="56232" y="81219"/>
                  </a:lnTo>
                  <a:lnTo>
                    <a:pt x="50296" y="81219"/>
                  </a:lnTo>
                  <a:lnTo>
                    <a:pt x="50296" y="75285"/>
                  </a:lnTo>
                  <a:close/>
                  <a:moveTo>
                    <a:pt x="62480" y="75285"/>
                  </a:moveTo>
                  <a:lnTo>
                    <a:pt x="62480" y="81219"/>
                  </a:lnTo>
                  <a:lnTo>
                    <a:pt x="56545" y="81219"/>
                  </a:lnTo>
                  <a:lnTo>
                    <a:pt x="56545" y="75285"/>
                  </a:lnTo>
                  <a:close/>
                  <a:moveTo>
                    <a:pt x="68727" y="75285"/>
                  </a:moveTo>
                  <a:lnTo>
                    <a:pt x="68727" y="81219"/>
                  </a:lnTo>
                  <a:lnTo>
                    <a:pt x="62792" y="81219"/>
                  </a:lnTo>
                  <a:lnTo>
                    <a:pt x="62792" y="75285"/>
                  </a:lnTo>
                  <a:close/>
                  <a:moveTo>
                    <a:pt x="74975" y="75285"/>
                  </a:moveTo>
                  <a:lnTo>
                    <a:pt x="74975" y="81219"/>
                  </a:lnTo>
                  <a:lnTo>
                    <a:pt x="69039" y="81219"/>
                  </a:lnTo>
                  <a:lnTo>
                    <a:pt x="69039" y="75285"/>
                  </a:lnTo>
                  <a:close/>
                  <a:moveTo>
                    <a:pt x="81223" y="75285"/>
                  </a:moveTo>
                  <a:lnTo>
                    <a:pt x="81223" y="81219"/>
                  </a:lnTo>
                  <a:lnTo>
                    <a:pt x="75286" y="81219"/>
                  </a:lnTo>
                  <a:lnTo>
                    <a:pt x="75286" y="75285"/>
                  </a:lnTo>
                  <a:close/>
                  <a:moveTo>
                    <a:pt x="87470" y="75285"/>
                  </a:moveTo>
                  <a:lnTo>
                    <a:pt x="87470" y="81219"/>
                  </a:lnTo>
                  <a:lnTo>
                    <a:pt x="81535" y="81219"/>
                  </a:lnTo>
                  <a:lnTo>
                    <a:pt x="81535" y="75285"/>
                  </a:lnTo>
                  <a:close/>
                  <a:moveTo>
                    <a:pt x="93718" y="75285"/>
                  </a:moveTo>
                  <a:lnTo>
                    <a:pt x="93718" y="81219"/>
                  </a:lnTo>
                  <a:lnTo>
                    <a:pt x="87784" y="81219"/>
                  </a:lnTo>
                  <a:lnTo>
                    <a:pt x="87784" y="75285"/>
                  </a:lnTo>
                  <a:close/>
                  <a:moveTo>
                    <a:pt x="99967" y="75285"/>
                  </a:moveTo>
                  <a:lnTo>
                    <a:pt x="99967" y="81219"/>
                  </a:lnTo>
                  <a:lnTo>
                    <a:pt x="94031" y="81219"/>
                  </a:lnTo>
                  <a:lnTo>
                    <a:pt x="94031" y="75285"/>
                  </a:lnTo>
                  <a:close/>
                  <a:moveTo>
                    <a:pt x="106214" y="75285"/>
                  </a:moveTo>
                  <a:lnTo>
                    <a:pt x="106214" y="81219"/>
                  </a:lnTo>
                  <a:lnTo>
                    <a:pt x="100278" y="81219"/>
                  </a:lnTo>
                  <a:lnTo>
                    <a:pt x="100278" y="75285"/>
                  </a:lnTo>
                  <a:close/>
                  <a:moveTo>
                    <a:pt x="112461" y="75285"/>
                  </a:moveTo>
                  <a:lnTo>
                    <a:pt x="112461" y="81219"/>
                  </a:lnTo>
                  <a:lnTo>
                    <a:pt x="106527" y="81219"/>
                  </a:lnTo>
                  <a:lnTo>
                    <a:pt x="106527" y="75285"/>
                  </a:lnTo>
                  <a:close/>
                  <a:moveTo>
                    <a:pt x="118710" y="75285"/>
                  </a:moveTo>
                  <a:lnTo>
                    <a:pt x="118710" y="81219"/>
                  </a:lnTo>
                  <a:lnTo>
                    <a:pt x="112774" y="81219"/>
                  </a:lnTo>
                  <a:lnTo>
                    <a:pt x="112774" y="75285"/>
                  </a:lnTo>
                  <a:close/>
                  <a:moveTo>
                    <a:pt x="124957" y="75285"/>
                  </a:moveTo>
                  <a:lnTo>
                    <a:pt x="124957" y="81219"/>
                  </a:lnTo>
                  <a:lnTo>
                    <a:pt x="119021" y="81219"/>
                  </a:lnTo>
                  <a:lnTo>
                    <a:pt x="119021" y="75285"/>
                  </a:lnTo>
                  <a:close/>
                  <a:moveTo>
                    <a:pt x="131204" y="75285"/>
                  </a:moveTo>
                  <a:lnTo>
                    <a:pt x="131204" y="81219"/>
                  </a:lnTo>
                  <a:lnTo>
                    <a:pt x="125270" y="81219"/>
                  </a:lnTo>
                  <a:lnTo>
                    <a:pt x="125270" y="75285"/>
                  </a:lnTo>
                  <a:close/>
                  <a:moveTo>
                    <a:pt x="137451" y="75285"/>
                  </a:moveTo>
                  <a:lnTo>
                    <a:pt x="137451" y="81219"/>
                  </a:lnTo>
                  <a:lnTo>
                    <a:pt x="131517" y="81219"/>
                  </a:lnTo>
                  <a:lnTo>
                    <a:pt x="131517" y="75285"/>
                  </a:lnTo>
                  <a:close/>
                  <a:moveTo>
                    <a:pt x="143702" y="75285"/>
                  </a:moveTo>
                  <a:lnTo>
                    <a:pt x="143702" y="81219"/>
                  </a:lnTo>
                  <a:lnTo>
                    <a:pt x="137766" y="81219"/>
                  </a:lnTo>
                  <a:lnTo>
                    <a:pt x="137766" y="75285"/>
                  </a:lnTo>
                  <a:close/>
                  <a:moveTo>
                    <a:pt x="149949" y="75285"/>
                  </a:moveTo>
                  <a:lnTo>
                    <a:pt x="149949" y="81219"/>
                  </a:lnTo>
                  <a:lnTo>
                    <a:pt x="144015" y="81219"/>
                  </a:lnTo>
                  <a:lnTo>
                    <a:pt x="144015" y="75285"/>
                  </a:lnTo>
                  <a:close/>
                  <a:moveTo>
                    <a:pt x="156196" y="75285"/>
                  </a:moveTo>
                  <a:lnTo>
                    <a:pt x="156196" y="81219"/>
                  </a:lnTo>
                  <a:lnTo>
                    <a:pt x="150262" y="81219"/>
                  </a:lnTo>
                  <a:lnTo>
                    <a:pt x="150262" y="75285"/>
                  </a:lnTo>
                  <a:close/>
                  <a:moveTo>
                    <a:pt x="162445" y="75285"/>
                  </a:moveTo>
                  <a:lnTo>
                    <a:pt x="162445" y="81219"/>
                  </a:lnTo>
                  <a:lnTo>
                    <a:pt x="156509" y="81219"/>
                  </a:lnTo>
                  <a:lnTo>
                    <a:pt x="156509" y="75285"/>
                  </a:lnTo>
                  <a:close/>
                  <a:moveTo>
                    <a:pt x="168692" y="75285"/>
                  </a:moveTo>
                  <a:lnTo>
                    <a:pt x="168692" y="81219"/>
                  </a:lnTo>
                  <a:lnTo>
                    <a:pt x="162756" y="81219"/>
                  </a:lnTo>
                  <a:lnTo>
                    <a:pt x="162756" y="75285"/>
                  </a:lnTo>
                  <a:close/>
                  <a:moveTo>
                    <a:pt x="174939" y="75285"/>
                  </a:moveTo>
                  <a:lnTo>
                    <a:pt x="174939" y="81219"/>
                  </a:lnTo>
                  <a:lnTo>
                    <a:pt x="169005" y="81219"/>
                  </a:lnTo>
                  <a:lnTo>
                    <a:pt x="169005" y="75285"/>
                  </a:lnTo>
                  <a:close/>
                  <a:moveTo>
                    <a:pt x="181186" y="75285"/>
                  </a:moveTo>
                  <a:lnTo>
                    <a:pt x="181186" y="81219"/>
                  </a:lnTo>
                  <a:lnTo>
                    <a:pt x="175252" y="81219"/>
                  </a:lnTo>
                  <a:lnTo>
                    <a:pt x="175252" y="75285"/>
                  </a:lnTo>
                  <a:close/>
                  <a:moveTo>
                    <a:pt x="187435" y="75285"/>
                  </a:moveTo>
                  <a:lnTo>
                    <a:pt x="187435" y="81219"/>
                  </a:lnTo>
                  <a:lnTo>
                    <a:pt x="181499" y="81219"/>
                  </a:lnTo>
                  <a:lnTo>
                    <a:pt x="181499" y="75285"/>
                  </a:lnTo>
                  <a:close/>
                  <a:moveTo>
                    <a:pt x="193684" y="75285"/>
                  </a:moveTo>
                  <a:lnTo>
                    <a:pt x="193684" y="81219"/>
                  </a:lnTo>
                  <a:lnTo>
                    <a:pt x="187749" y="81219"/>
                  </a:lnTo>
                  <a:lnTo>
                    <a:pt x="187749" y="75285"/>
                  </a:lnTo>
                  <a:close/>
                  <a:moveTo>
                    <a:pt x="199931" y="75285"/>
                  </a:moveTo>
                  <a:lnTo>
                    <a:pt x="199931" y="81219"/>
                  </a:lnTo>
                  <a:lnTo>
                    <a:pt x="193996" y="81219"/>
                  </a:lnTo>
                  <a:lnTo>
                    <a:pt x="193996" y="75285"/>
                  </a:lnTo>
                  <a:close/>
                  <a:moveTo>
                    <a:pt x="206180" y="75285"/>
                  </a:moveTo>
                  <a:lnTo>
                    <a:pt x="206180" y="81219"/>
                  </a:lnTo>
                  <a:lnTo>
                    <a:pt x="200244" y="81219"/>
                  </a:lnTo>
                  <a:lnTo>
                    <a:pt x="200244" y="75285"/>
                  </a:lnTo>
                  <a:close/>
                  <a:moveTo>
                    <a:pt x="212427" y="75285"/>
                  </a:moveTo>
                  <a:lnTo>
                    <a:pt x="212427" y="81219"/>
                  </a:lnTo>
                  <a:lnTo>
                    <a:pt x="206491" y="81219"/>
                  </a:lnTo>
                  <a:lnTo>
                    <a:pt x="206491" y="75285"/>
                  </a:lnTo>
                  <a:close/>
                  <a:moveTo>
                    <a:pt x="218674" y="75285"/>
                  </a:moveTo>
                  <a:lnTo>
                    <a:pt x="218674" y="81219"/>
                  </a:lnTo>
                  <a:lnTo>
                    <a:pt x="212739" y="81219"/>
                  </a:lnTo>
                  <a:lnTo>
                    <a:pt x="212739" y="75285"/>
                  </a:lnTo>
                  <a:close/>
                  <a:moveTo>
                    <a:pt x="224921" y="75285"/>
                  </a:moveTo>
                  <a:lnTo>
                    <a:pt x="224921" y="81219"/>
                  </a:lnTo>
                  <a:lnTo>
                    <a:pt x="218987" y="81219"/>
                  </a:lnTo>
                  <a:lnTo>
                    <a:pt x="218987" y="75285"/>
                  </a:lnTo>
                  <a:close/>
                  <a:moveTo>
                    <a:pt x="231170" y="75285"/>
                  </a:moveTo>
                  <a:lnTo>
                    <a:pt x="231170" y="81219"/>
                  </a:lnTo>
                  <a:lnTo>
                    <a:pt x="225234" y="81219"/>
                  </a:lnTo>
                  <a:lnTo>
                    <a:pt x="225234" y="75285"/>
                  </a:lnTo>
                  <a:close/>
                  <a:moveTo>
                    <a:pt x="237417" y="75285"/>
                  </a:moveTo>
                  <a:lnTo>
                    <a:pt x="237417" y="81219"/>
                  </a:lnTo>
                  <a:lnTo>
                    <a:pt x="231481" y="81219"/>
                  </a:lnTo>
                  <a:lnTo>
                    <a:pt x="231481" y="75285"/>
                  </a:lnTo>
                  <a:close/>
                  <a:moveTo>
                    <a:pt x="243664" y="75285"/>
                  </a:moveTo>
                  <a:lnTo>
                    <a:pt x="243664" y="81219"/>
                  </a:lnTo>
                  <a:lnTo>
                    <a:pt x="237729" y="81219"/>
                  </a:lnTo>
                  <a:lnTo>
                    <a:pt x="237729" y="75285"/>
                  </a:lnTo>
                  <a:close/>
                  <a:moveTo>
                    <a:pt x="249911" y="75285"/>
                  </a:moveTo>
                  <a:lnTo>
                    <a:pt x="249911" y="81219"/>
                  </a:lnTo>
                  <a:lnTo>
                    <a:pt x="243977" y="81219"/>
                  </a:lnTo>
                  <a:lnTo>
                    <a:pt x="243977" y="75285"/>
                  </a:lnTo>
                  <a:close/>
                  <a:moveTo>
                    <a:pt x="256161" y="75285"/>
                  </a:moveTo>
                  <a:lnTo>
                    <a:pt x="256161" y="81219"/>
                  </a:lnTo>
                  <a:lnTo>
                    <a:pt x="250225" y="81219"/>
                  </a:lnTo>
                  <a:lnTo>
                    <a:pt x="250225" y="75285"/>
                  </a:lnTo>
                  <a:close/>
                  <a:moveTo>
                    <a:pt x="262409" y="75285"/>
                  </a:moveTo>
                  <a:lnTo>
                    <a:pt x="262409" y="81219"/>
                  </a:lnTo>
                  <a:lnTo>
                    <a:pt x="256474" y="81219"/>
                  </a:lnTo>
                  <a:lnTo>
                    <a:pt x="256474" y="75285"/>
                  </a:lnTo>
                  <a:close/>
                  <a:moveTo>
                    <a:pt x="268656" y="75285"/>
                  </a:moveTo>
                  <a:lnTo>
                    <a:pt x="268656" y="81219"/>
                  </a:lnTo>
                  <a:lnTo>
                    <a:pt x="262721" y="81219"/>
                  </a:lnTo>
                  <a:lnTo>
                    <a:pt x="262721" y="75285"/>
                  </a:lnTo>
                  <a:close/>
                  <a:moveTo>
                    <a:pt x="274904" y="75285"/>
                  </a:moveTo>
                  <a:lnTo>
                    <a:pt x="274904" y="81219"/>
                  </a:lnTo>
                  <a:lnTo>
                    <a:pt x="268968" y="81219"/>
                  </a:lnTo>
                  <a:lnTo>
                    <a:pt x="268968" y="75285"/>
                  </a:lnTo>
                  <a:close/>
                  <a:moveTo>
                    <a:pt x="6251" y="81532"/>
                  </a:moveTo>
                  <a:lnTo>
                    <a:pt x="6251" y="87466"/>
                  </a:lnTo>
                  <a:lnTo>
                    <a:pt x="315" y="87466"/>
                  </a:lnTo>
                  <a:lnTo>
                    <a:pt x="315" y="81532"/>
                  </a:lnTo>
                  <a:close/>
                  <a:moveTo>
                    <a:pt x="12498" y="81532"/>
                  </a:moveTo>
                  <a:lnTo>
                    <a:pt x="12498" y="87466"/>
                  </a:lnTo>
                  <a:lnTo>
                    <a:pt x="6562" y="87466"/>
                  </a:lnTo>
                  <a:lnTo>
                    <a:pt x="6562" y="81532"/>
                  </a:lnTo>
                  <a:close/>
                  <a:moveTo>
                    <a:pt x="18745" y="81532"/>
                  </a:moveTo>
                  <a:lnTo>
                    <a:pt x="18745" y="87466"/>
                  </a:lnTo>
                  <a:lnTo>
                    <a:pt x="12810" y="87466"/>
                  </a:lnTo>
                  <a:lnTo>
                    <a:pt x="12810" y="81532"/>
                  </a:lnTo>
                  <a:close/>
                  <a:moveTo>
                    <a:pt x="24992" y="81532"/>
                  </a:moveTo>
                  <a:lnTo>
                    <a:pt x="24992" y="87466"/>
                  </a:lnTo>
                  <a:lnTo>
                    <a:pt x="19058" y="87466"/>
                  </a:lnTo>
                  <a:lnTo>
                    <a:pt x="19058" y="81532"/>
                  </a:lnTo>
                  <a:close/>
                  <a:moveTo>
                    <a:pt x="31242" y="81532"/>
                  </a:moveTo>
                  <a:lnTo>
                    <a:pt x="31242" y="87466"/>
                  </a:lnTo>
                  <a:lnTo>
                    <a:pt x="25305" y="87466"/>
                  </a:lnTo>
                  <a:lnTo>
                    <a:pt x="25305" y="81532"/>
                  </a:lnTo>
                  <a:close/>
                  <a:moveTo>
                    <a:pt x="37489" y="81532"/>
                  </a:moveTo>
                  <a:lnTo>
                    <a:pt x="37489" y="87466"/>
                  </a:lnTo>
                  <a:lnTo>
                    <a:pt x="31553" y="87466"/>
                  </a:lnTo>
                  <a:lnTo>
                    <a:pt x="31553" y="81532"/>
                  </a:lnTo>
                  <a:close/>
                  <a:moveTo>
                    <a:pt x="43737" y="81532"/>
                  </a:moveTo>
                  <a:lnTo>
                    <a:pt x="43737" y="87466"/>
                  </a:lnTo>
                  <a:lnTo>
                    <a:pt x="37802" y="87466"/>
                  </a:lnTo>
                  <a:lnTo>
                    <a:pt x="37802" y="81532"/>
                  </a:lnTo>
                  <a:close/>
                  <a:moveTo>
                    <a:pt x="49985" y="81532"/>
                  </a:moveTo>
                  <a:lnTo>
                    <a:pt x="49985" y="87466"/>
                  </a:lnTo>
                  <a:lnTo>
                    <a:pt x="44049" y="87466"/>
                  </a:lnTo>
                  <a:lnTo>
                    <a:pt x="44049" y="81532"/>
                  </a:lnTo>
                  <a:close/>
                  <a:moveTo>
                    <a:pt x="56232" y="81532"/>
                  </a:moveTo>
                  <a:lnTo>
                    <a:pt x="56232" y="87466"/>
                  </a:lnTo>
                  <a:lnTo>
                    <a:pt x="50296" y="87466"/>
                  </a:lnTo>
                  <a:lnTo>
                    <a:pt x="50296" y="81532"/>
                  </a:lnTo>
                  <a:close/>
                  <a:moveTo>
                    <a:pt x="62480" y="81532"/>
                  </a:moveTo>
                  <a:lnTo>
                    <a:pt x="62480" y="87466"/>
                  </a:lnTo>
                  <a:lnTo>
                    <a:pt x="56545" y="87466"/>
                  </a:lnTo>
                  <a:lnTo>
                    <a:pt x="56545" y="81532"/>
                  </a:lnTo>
                  <a:close/>
                  <a:moveTo>
                    <a:pt x="68727" y="81532"/>
                  </a:moveTo>
                  <a:lnTo>
                    <a:pt x="68727" y="87466"/>
                  </a:lnTo>
                  <a:lnTo>
                    <a:pt x="62792" y="87466"/>
                  </a:lnTo>
                  <a:lnTo>
                    <a:pt x="62792" y="81532"/>
                  </a:lnTo>
                  <a:close/>
                  <a:moveTo>
                    <a:pt x="74975" y="81532"/>
                  </a:moveTo>
                  <a:lnTo>
                    <a:pt x="74975" y="87466"/>
                  </a:lnTo>
                  <a:lnTo>
                    <a:pt x="69039" y="87466"/>
                  </a:lnTo>
                  <a:lnTo>
                    <a:pt x="69039" y="81532"/>
                  </a:lnTo>
                  <a:close/>
                  <a:moveTo>
                    <a:pt x="81223" y="81532"/>
                  </a:moveTo>
                  <a:lnTo>
                    <a:pt x="81223" y="87466"/>
                  </a:lnTo>
                  <a:lnTo>
                    <a:pt x="75286" y="87466"/>
                  </a:lnTo>
                  <a:lnTo>
                    <a:pt x="75286" y="81532"/>
                  </a:lnTo>
                  <a:close/>
                  <a:moveTo>
                    <a:pt x="87470" y="81532"/>
                  </a:moveTo>
                  <a:lnTo>
                    <a:pt x="87470" y="87466"/>
                  </a:lnTo>
                  <a:lnTo>
                    <a:pt x="81535" y="87466"/>
                  </a:lnTo>
                  <a:lnTo>
                    <a:pt x="81535" y="81532"/>
                  </a:lnTo>
                  <a:close/>
                  <a:moveTo>
                    <a:pt x="93718" y="81532"/>
                  </a:moveTo>
                  <a:lnTo>
                    <a:pt x="93718" y="87466"/>
                  </a:lnTo>
                  <a:lnTo>
                    <a:pt x="87784" y="87466"/>
                  </a:lnTo>
                  <a:lnTo>
                    <a:pt x="87784" y="81532"/>
                  </a:lnTo>
                  <a:close/>
                  <a:moveTo>
                    <a:pt x="99967" y="81532"/>
                  </a:moveTo>
                  <a:lnTo>
                    <a:pt x="99967" y="87466"/>
                  </a:lnTo>
                  <a:lnTo>
                    <a:pt x="94031" y="87466"/>
                  </a:lnTo>
                  <a:lnTo>
                    <a:pt x="94031" y="81532"/>
                  </a:lnTo>
                  <a:close/>
                  <a:moveTo>
                    <a:pt x="106214" y="81532"/>
                  </a:moveTo>
                  <a:lnTo>
                    <a:pt x="106214" y="87466"/>
                  </a:lnTo>
                  <a:lnTo>
                    <a:pt x="100278" y="87466"/>
                  </a:lnTo>
                  <a:lnTo>
                    <a:pt x="100278" y="81532"/>
                  </a:lnTo>
                  <a:close/>
                  <a:moveTo>
                    <a:pt x="112461" y="81532"/>
                  </a:moveTo>
                  <a:lnTo>
                    <a:pt x="112461" y="87466"/>
                  </a:lnTo>
                  <a:lnTo>
                    <a:pt x="106527" y="87466"/>
                  </a:lnTo>
                  <a:lnTo>
                    <a:pt x="106527" y="81532"/>
                  </a:lnTo>
                  <a:close/>
                  <a:moveTo>
                    <a:pt x="118710" y="81532"/>
                  </a:moveTo>
                  <a:lnTo>
                    <a:pt x="118710" y="87466"/>
                  </a:lnTo>
                  <a:lnTo>
                    <a:pt x="112774" y="87466"/>
                  </a:lnTo>
                  <a:lnTo>
                    <a:pt x="112774" y="81532"/>
                  </a:lnTo>
                  <a:close/>
                  <a:moveTo>
                    <a:pt x="124957" y="81532"/>
                  </a:moveTo>
                  <a:lnTo>
                    <a:pt x="124957" y="87466"/>
                  </a:lnTo>
                  <a:lnTo>
                    <a:pt x="119021" y="87466"/>
                  </a:lnTo>
                  <a:lnTo>
                    <a:pt x="119021" y="81532"/>
                  </a:lnTo>
                  <a:close/>
                  <a:moveTo>
                    <a:pt x="131204" y="81532"/>
                  </a:moveTo>
                  <a:lnTo>
                    <a:pt x="131204" y="87466"/>
                  </a:lnTo>
                  <a:lnTo>
                    <a:pt x="125270" y="87466"/>
                  </a:lnTo>
                  <a:lnTo>
                    <a:pt x="125270" y="81532"/>
                  </a:lnTo>
                  <a:close/>
                  <a:moveTo>
                    <a:pt x="137451" y="81532"/>
                  </a:moveTo>
                  <a:lnTo>
                    <a:pt x="137451" y="87466"/>
                  </a:lnTo>
                  <a:lnTo>
                    <a:pt x="131517" y="87466"/>
                  </a:lnTo>
                  <a:lnTo>
                    <a:pt x="131517" y="81532"/>
                  </a:lnTo>
                  <a:close/>
                  <a:moveTo>
                    <a:pt x="143702" y="81532"/>
                  </a:moveTo>
                  <a:lnTo>
                    <a:pt x="143702" y="87466"/>
                  </a:lnTo>
                  <a:lnTo>
                    <a:pt x="137766" y="87466"/>
                  </a:lnTo>
                  <a:lnTo>
                    <a:pt x="137766" y="81532"/>
                  </a:lnTo>
                  <a:close/>
                  <a:moveTo>
                    <a:pt x="149949" y="81532"/>
                  </a:moveTo>
                  <a:lnTo>
                    <a:pt x="149949" y="87466"/>
                  </a:lnTo>
                  <a:lnTo>
                    <a:pt x="144015" y="87466"/>
                  </a:lnTo>
                  <a:lnTo>
                    <a:pt x="144015" y="81532"/>
                  </a:lnTo>
                  <a:close/>
                  <a:moveTo>
                    <a:pt x="156196" y="81532"/>
                  </a:moveTo>
                  <a:lnTo>
                    <a:pt x="156196" y="87466"/>
                  </a:lnTo>
                  <a:lnTo>
                    <a:pt x="150262" y="87466"/>
                  </a:lnTo>
                  <a:lnTo>
                    <a:pt x="150262" y="81532"/>
                  </a:lnTo>
                  <a:close/>
                  <a:moveTo>
                    <a:pt x="162445" y="81532"/>
                  </a:moveTo>
                  <a:lnTo>
                    <a:pt x="162445" y="87466"/>
                  </a:lnTo>
                  <a:lnTo>
                    <a:pt x="156509" y="87466"/>
                  </a:lnTo>
                  <a:lnTo>
                    <a:pt x="156509" y="81532"/>
                  </a:lnTo>
                  <a:close/>
                  <a:moveTo>
                    <a:pt x="168692" y="81532"/>
                  </a:moveTo>
                  <a:lnTo>
                    <a:pt x="168692" y="87466"/>
                  </a:lnTo>
                  <a:lnTo>
                    <a:pt x="162756" y="87466"/>
                  </a:lnTo>
                  <a:lnTo>
                    <a:pt x="162756" y="81532"/>
                  </a:lnTo>
                  <a:close/>
                  <a:moveTo>
                    <a:pt x="174939" y="81532"/>
                  </a:moveTo>
                  <a:lnTo>
                    <a:pt x="174939" y="87466"/>
                  </a:lnTo>
                  <a:lnTo>
                    <a:pt x="169005" y="87466"/>
                  </a:lnTo>
                  <a:lnTo>
                    <a:pt x="169005" y="81532"/>
                  </a:lnTo>
                  <a:close/>
                  <a:moveTo>
                    <a:pt x="181186" y="81532"/>
                  </a:moveTo>
                  <a:lnTo>
                    <a:pt x="181186" y="87466"/>
                  </a:lnTo>
                  <a:lnTo>
                    <a:pt x="175252" y="87466"/>
                  </a:lnTo>
                  <a:lnTo>
                    <a:pt x="175252" y="81532"/>
                  </a:lnTo>
                  <a:close/>
                  <a:moveTo>
                    <a:pt x="187435" y="81532"/>
                  </a:moveTo>
                  <a:lnTo>
                    <a:pt x="187435" y="87466"/>
                  </a:lnTo>
                  <a:lnTo>
                    <a:pt x="181499" y="87466"/>
                  </a:lnTo>
                  <a:lnTo>
                    <a:pt x="181499" y="81532"/>
                  </a:lnTo>
                  <a:close/>
                  <a:moveTo>
                    <a:pt x="193684" y="81532"/>
                  </a:moveTo>
                  <a:lnTo>
                    <a:pt x="193684" y="87466"/>
                  </a:lnTo>
                  <a:lnTo>
                    <a:pt x="187749" y="87466"/>
                  </a:lnTo>
                  <a:lnTo>
                    <a:pt x="187749" y="81532"/>
                  </a:lnTo>
                  <a:close/>
                  <a:moveTo>
                    <a:pt x="199931" y="81532"/>
                  </a:moveTo>
                  <a:lnTo>
                    <a:pt x="199931" y="87466"/>
                  </a:lnTo>
                  <a:lnTo>
                    <a:pt x="193996" y="87466"/>
                  </a:lnTo>
                  <a:lnTo>
                    <a:pt x="193996" y="81532"/>
                  </a:lnTo>
                  <a:close/>
                  <a:moveTo>
                    <a:pt x="206180" y="81532"/>
                  </a:moveTo>
                  <a:lnTo>
                    <a:pt x="206180" y="87466"/>
                  </a:lnTo>
                  <a:lnTo>
                    <a:pt x="200244" y="87466"/>
                  </a:lnTo>
                  <a:lnTo>
                    <a:pt x="200244" y="81532"/>
                  </a:lnTo>
                  <a:close/>
                  <a:moveTo>
                    <a:pt x="212427" y="81532"/>
                  </a:moveTo>
                  <a:lnTo>
                    <a:pt x="212427" y="87466"/>
                  </a:lnTo>
                  <a:lnTo>
                    <a:pt x="206491" y="87466"/>
                  </a:lnTo>
                  <a:lnTo>
                    <a:pt x="206491" y="81532"/>
                  </a:lnTo>
                  <a:close/>
                  <a:moveTo>
                    <a:pt x="218674" y="81532"/>
                  </a:moveTo>
                  <a:lnTo>
                    <a:pt x="218674" y="87466"/>
                  </a:lnTo>
                  <a:lnTo>
                    <a:pt x="212739" y="87466"/>
                  </a:lnTo>
                  <a:lnTo>
                    <a:pt x="212739" y="81532"/>
                  </a:lnTo>
                  <a:close/>
                  <a:moveTo>
                    <a:pt x="224921" y="81532"/>
                  </a:moveTo>
                  <a:lnTo>
                    <a:pt x="224921" y="87466"/>
                  </a:lnTo>
                  <a:lnTo>
                    <a:pt x="218987" y="87466"/>
                  </a:lnTo>
                  <a:lnTo>
                    <a:pt x="218987" y="81532"/>
                  </a:lnTo>
                  <a:close/>
                  <a:moveTo>
                    <a:pt x="231170" y="81532"/>
                  </a:moveTo>
                  <a:lnTo>
                    <a:pt x="231170" y="87466"/>
                  </a:lnTo>
                  <a:lnTo>
                    <a:pt x="225234" y="87466"/>
                  </a:lnTo>
                  <a:lnTo>
                    <a:pt x="225234" y="81532"/>
                  </a:lnTo>
                  <a:close/>
                  <a:moveTo>
                    <a:pt x="237417" y="81532"/>
                  </a:moveTo>
                  <a:lnTo>
                    <a:pt x="237417" y="87466"/>
                  </a:lnTo>
                  <a:lnTo>
                    <a:pt x="231481" y="87466"/>
                  </a:lnTo>
                  <a:lnTo>
                    <a:pt x="231481" y="81532"/>
                  </a:lnTo>
                  <a:close/>
                  <a:moveTo>
                    <a:pt x="243664" y="81532"/>
                  </a:moveTo>
                  <a:lnTo>
                    <a:pt x="243664" y="87466"/>
                  </a:lnTo>
                  <a:lnTo>
                    <a:pt x="237729" y="87466"/>
                  </a:lnTo>
                  <a:lnTo>
                    <a:pt x="237729" y="81532"/>
                  </a:lnTo>
                  <a:close/>
                  <a:moveTo>
                    <a:pt x="249911" y="81532"/>
                  </a:moveTo>
                  <a:lnTo>
                    <a:pt x="249911" y="87466"/>
                  </a:lnTo>
                  <a:lnTo>
                    <a:pt x="243977" y="87466"/>
                  </a:lnTo>
                  <a:lnTo>
                    <a:pt x="243977" y="81532"/>
                  </a:lnTo>
                  <a:close/>
                  <a:moveTo>
                    <a:pt x="256161" y="81532"/>
                  </a:moveTo>
                  <a:lnTo>
                    <a:pt x="256161" y="87466"/>
                  </a:lnTo>
                  <a:lnTo>
                    <a:pt x="250225" y="87466"/>
                  </a:lnTo>
                  <a:lnTo>
                    <a:pt x="250225" y="81532"/>
                  </a:lnTo>
                  <a:close/>
                  <a:moveTo>
                    <a:pt x="262409" y="81532"/>
                  </a:moveTo>
                  <a:lnTo>
                    <a:pt x="262409" y="87466"/>
                  </a:lnTo>
                  <a:lnTo>
                    <a:pt x="256474" y="87466"/>
                  </a:lnTo>
                  <a:lnTo>
                    <a:pt x="256474" y="81532"/>
                  </a:lnTo>
                  <a:close/>
                  <a:moveTo>
                    <a:pt x="268656" y="81532"/>
                  </a:moveTo>
                  <a:lnTo>
                    <a:pt x="268656" y="87466"/>
                  </a:lnTo>
                  <a:lnTo>
                    <a:pt x="262721" y="87466"/>
                  </a:lnTo>
                  <a:lnTo>
                    <a:pt x="262721" y="81532"/>
                  </a:lnTo>
                  <a:close/>
                  <a:moveTo>
                    <a:pt x="274904" y="81532"/>
                  </a:moveTo>
                  <a:lnTo>
                    <a:pt x="274904" y="87466"/>
                  </a:lnTo>
                  <a:lnTo>
                    <a:pt x="268968" y="87466"/>
                  </a:lnTo>
                  <a:lnTo>
                    <a:pt x="268968" y="81532"/>
                  </a:lnTo>
                  <a:close/>
                  <a:moveTo>
                    <a:pt x="6251" y="87779"/>
                  </a:moveTo>
                  <a:lnTo>
                    <a:pt x="6251" y="93713"/>
                  </a:lnTo>
                  <a:lnTo>
                    <a:pt x="315" y="93713"/>
                  </a:lnTo>
                  <a:lnTo>
                    <a:pt x="315" y="87779"/>
                  </a:lnTo>
                  <a:close/>
                  <a:moveTo>
                    <a:pt x="12498" y="87779"/>
                  </a:moveTo>
                  <a:lnTo>
                    <a:pt x="12498" y="93713"/>
                  </a:lnTo>
                  <a:lnTo>
                    <a:pt x="6562" y="93713"/>
                  </a:lnTo>
                  <a:lnTo>
                    <a:pt x="6562" y="87779"/>
                  </a:lnTo>
                  <a:close/>
                  <a:moveTo>
                    <a:pt x="18745" y="87779"/>
                  </a:moveTo>
                  <a:lnTo>
                    <a:pt x="18745" y="93713"/>
                  </a:lnTo>
                  <a:lnTo>
                    <a:pt x="12810" y="93713"/>
                  </a:lnTo>
                  <a:lnTo>
                    <a:pt x="12810" y="87779"/>
                  </a:lnTo>
                  <a:close/>
                  <a:moveTo>
                    <a:pt x="24992" y="87779"/>
                  </a:moveTo>
                  <a:lnTo>
                    <a:pt x="24992" y="93713"/>
                  </a:lnTo>
                  <a:lnTo>
                    <a:pt x="19058" y="93713"/>
                  </a:lnTo>
                  <a:lnTo>
                    <a:pt x="19058" y="87779"/>
                  </a:lnTo>
                  <a:close/>
                  <a:moveTo>
                    <a:pt x="31242" y="87779"/>
                  </a:moveTo>
                  <a:lnTo>
                    <a:pt x="31242" y="93713"/>
                  </a:lnTo>
                  <a:lnTo>
                    <a:pt x="25305" y="93713"/>
                  </a:lnTo>
                  <a:lnTo>
                    <a:pt x="25305" y="87779"/>
                  </a:lnTo>
                  <a:close/>
                  <a:moveTo>
                    <a:pt x="37489" y="87779"/>
                  </a:moveTo>
                  <a:lnTo>
                    <a:pt x="37489" y="93713"/>
                  </a:lnTo>
                  <a:lnTo>
                    <a:pt x="31553" y="93713"/>
                  </a:lnTo>
                  <a:lnTo>
                    <a:pt x="31553" y="87779"/>
                  </a:lnTo>
                  <a:close/>
                  <a:moveTo>
                    <a:pt x="43737" y="87779"/>
                  </a:moveTo>
                  <a:lnTo>
                    <a:pt x="43737" y="93713"/>
                  </a:lnTo>
                  <a:lnTo>
                    <a:pt x="37802" y="93713"/>
                  </a:lnTo>
                  <a:lnTo>
                    <a:pt x="37802" y="87779"/>
                  </a:lnTo>
                  <a:close/>
                  <a:moveTo>
                    <a:pt x="49985" y="87779"/>
                  </a:moveTo>
                  <a:lnTo>
                    <a:pt x="49985" y="93713"/>
                  </a:lnTo>
                  <a:lnTo>
                    <a:pt x="44049" y="93713"/>
                  </a:lnTo>
                  <a:lnTo>
                    <a:pt x="44049" y="87779"/>
                  </a:lnTo>
                  <a:close/>
                  <a:moveTo>
                    <a:pt x="56232" y="87779"/>
                  </a:moveTo>
                  <a:lnTo>
                    <a:pt x="56232" y="93713"/>
                  </a:lnTo>
                  <a:lnTo>
                    <a:pt x="50296" y="93713"/>
                  </a:lnTo>
                  <a:lnTo>
                    <a:pt x="50296" y="87779"/>
                  </a:lnTo>
                  <a:close/>
                  <a:moveTo>
                    <a:pt x="62480" y="87779"/>
                  </a:moveTo>
                  <a:lnTo>
                    <a:pt x="62480" y="93713"/>
                  </a:lnTo>
                  <a:lnTo>
                    <a:pt x="56545" y="93713"/>
                  </a:lnTo>
                  <a:lnTo>
                    <a:pt x="56545" y="87779"/>
                  </a:lnTo>
                  <a:close/>
                  <a:moveTo>
                    <a:pt x="68727" y="87779"/>
                  </a:moveTo>
                  <a:lnTo>
                    <a:pt x="68727" y="93713"/>
                  </a:lnTo>
                  <a:lnTo>
                    <a:pt x="62792" y="93713"/>
                  </a:lnTo>
                  <a:lnTo>
                    <a:pt x="62792" y="87779"/>
                  </a:lnTo>
                  <a:close/>
                  <a:moveTo>
                    <a:pt x="74975" y="87779"/>
                  </a:moveTo>
                  <a:lnTo>
                    <a:pt x="74975" y="93713"/>
                  </a:lnTo>
                  <a:lnTo>
                    <a:pt x="69039" y="93713"/>
                  </a:lnTo>
                  <a:lnTo>
                    <a:pt x="69039" y="87779"/>
                  </a:lnTo>
                  <a:close/>
                  <a:moveTo>
                    <a:pt x="81223" y="87779"/>
                  </a:moveTo>
                  <a:lnTo>
                    <a:pt x="81223" y="93713"/>
                  </a:lnTo>
                  <a:lnTo>
                    <a:pt x="75286" y="93713"/>
                  </a:lnTo>
                  <a:lnTo>
                    <a:pt x="75286" y="87779"/>
                  </a:lnTo>
                  <a:close/>
                  <a:moveTo>
                    <a:pt x="87470" y="87779"/>
                  </a:moveTo>
                  <a:lnTo>
                    <a:pt x="87470" y="93713"/>
                  </a:lnTo>
                  <a:lnTo>
                    <a:pt x="81535" y="93713"/>
                  </a:lnTo>
                  <a:lnTo>
                    <a:pt x="81535" y="87779"/>
                  </a:lnTo>
                  <a:close/>
                  <a:moveTo>
                    <a:pt x="93718" y="87779"/>
                  </a:moveTo>
                  <a:lnTo>
                    <a:pt x="93718" y="93713"/>
                  </a:lnTo>
                  <a:lnTo>
                    <a:pt x="87784" y="93713"/>
                  </a:lnTo>
                  <a:lnTo>
                    <a:pt x="87784" y="87779"/>
                  </a:lnTo>
                  <a:close/>
                  <a:moveTo>
                    <a:pt x="162445" y="87779"/>
                  </a:moveTo>
                  <a:lnTo>
                    <a:pt x="162445" y="93713"/>
                  </a:lnTo>
                  <a:lnTo>
                    <a:pt x="156509" y="93713"/>
                  </a:lnTo>
                  <a:lnTo>
                    <a:pt x="156509" y="87779"/>
                  </a:lnTo>
                  <a:close/>
                  <a:moveTo>
                    <a:pt x="168692" y="87779"/>
                  </a:moveTo>
                  <a:lnTo>
                    <a:pt x="168692" y="93713"/>
                  </a:lnTo>
                  <a:lnTo>
                    <a:pt x="162756" y="93713"/>
                  </a:lnTo>
                  <a:lnTo>
                    <a:pt x="162756" y="87779"/>
                  </a:lnTo>
                  <a:close/>
                  <a:moveTo>
                    <a:pt x="174939" y="87779"/>
                  </a:moveTo>
                  <a:lnTo>
                    <a:pt x="174939" y="93713"/>
                  </a:lnTo>
                  <a:lnTo>
                    <a:pt x="169005" y="93713"/>
                  </a:lnTo>
                  <a:lnTo>
                    <a:pt x="169005" y="87779"/>
                  </a:lnTo>
                  <a:close/>
                  <a:moveTo>
                    <a:pt x="181186" y="87779"/>
                  </a:moveTo>
                  <a:lnTo>
                    <a:pt x="181186" y="93713"/>
                  </a:lnTo>
                  <a:lnTo>
                    <a:pt x="175252" y="93713"/>
                  </a:lnTo>
                  <a:lnTo>
                    <a:pt x="175252" y="87779"/>
                  </a:lnTo>
                  <a:close/>
                  <a:moveTo>
                    <a:pt x="187435" y="87779"/>
                  </a:moveTo>
                  <a:lnTo>
                    <a:pt x="187435" y="93713"/>
                  </a:lnTo>
                  <a:lnTo>
                    <a:pt x="181499" y="93713"/>
                  </a:lnTo>
                  <a:lnTo>
                    <a:pt x="181499" y="87779"/>
                  </a:lnTo>
                  <a:close/>
                  <a:moveTo>
                    <a:pt x="193684" y="87779"/>
                  </a:moveTo>
                  <a:lnTo>
                    <a:pt x="193684" y="93713"/>
                  </a:lnTo>
                  <a:lnTo>
                    <a:pt x="187749" y="93713"/>
                  </a:lnTo>
                  <a:lnTo>
                    <a:pt x="187749" y="87779"/>
                  </a:lnTo>
                  <a:close/>
                  <a:moveTo>
                    <a:pt x="199931" y="87779"/>
                  </a:moveTo>
                  <a:lnTo>
                    <a:pt x="199931" y="93713"/>
                  </a:lnTo>
                  <a:lnTo>
                    <a:pt x="193996" y="93713"/>
                  </a:lnTo>
                  <a:lnTo>
                    <a:pt x="193996" y="87779"/>
                  </a:lnTo>
                  <a:close/>
                  <a:moveTo>
                    <a:pt x="206180" y="87779"/>
                  </a:moveTo>
                  <a:lnTo>
                    <a:pt x="206180" y="93713"/>
                  </a:lnTo>
                  <a:lnTo>
                    <a:pt x="200244" y="93713"/>
                  </a:lnTo>
                  <a:lnTo>
                    <a:pt x="200244" y="87779"/>
                  </a:lnTo>
                  <a:close/>
                  <a:moveTo>
                    <a:pt x="212427" y="87779"/>
                  </a:moveTo>
                  <a:lnTo>
                    <a:pt x="212427" y="93713"/>
                  </a:lnTo>
                  <a:lnTo>
                    <a:pt x="206491" y="93713"/>
                  </a:lnTo>
                  <a:lnTo>
                    <a:pt x="206491" y="87779"/>
                  </a:lnTo>
                  <a:close/>
                  <a:moveTo>
                    <a:pt x="99967" y="87781"/>
                  </a:moveTo>
                  <a:lnTo>
                    <a:pt x="99967" y="93717"/>
                  </a:lnTo>
                  <a:lnTo>
                    <a:pt x="94031" y="93717"/>
                  </a:lnTo>
                  <a:lnTo>
                    <a:pt x="94031" y="87781"/>
                  </a:lnTo>
                  <a:close/>
                  <a:moveTo>
                    <a:pt x="106214" y="87781"/>
                  </a:moveTo>
                  <a:lnTo>
                    <a:pt x="106214" y="93717"/>
                  </a:lnTo>
                  <a:lnTo>
                    <a:pt x="100278" y="93717"/>
                  </a:lnTo>
                  <a:lnTo>
                    <a:pt x="100278" y="87781"/>
                  </a:lnTo>
                  <a:close/>
                  <a:moveTo>
                    <a:pt x="112461" y="87781"/>
                  </a:moveTo>
                  <a:lnTo>
                    <a:pt x="112461" y="93717"/>
                  </a:lnTo>
                  <a:lnTo>
                    <a:pt x="106527" y="93717"/>
                  </a:lnTo>
                  <a:lnTo>
                    <a:pt x="106527" y="87781"/>
                  </a:lnTo>
                  <a:close/>
                  <a:moveTo>
                    <a:pt x="118710" y="87781"/>
                  </a:moveTo>
                  <a:lnTo>
                    <a:pt x="118710" y="93717"/>
                  </a:lnTo>
                  <a:lnTo>
                    <a:pt x="112774" y="93717"/>
                  </a:lnTo>
                  <a:lnTo>
                    <a:pt x="112774" y="87781"/>
                  </a:lnTo>
                  <a:close/>
                  <a:moveTo>
                    <a:pt x="124957" y="87781"/>
                  </a:moveTo>
                  <a:lnTo>
                    <a:pt x="124957" y="93717"/>
                  </a:lnTo>
                  <a:lnTo>
                    <a:pt x="119021" y="93717"/>
                  </a:lnTo>
                  <a:lnTo>
                    <a:pt x="119021" y="87781"/>
                  </a:lnTo>
                  <a:close/>
                  <a:moveTo>
                    <a:pt x="131204" y="87781"/>
                  </a:moveTo>
                  <a:lnTo>
                    <a:pt x="131204" y="93717"/>
                  </a:lnTo>
                  <a:lnTo>
                    <a:pt x="125270" y="93717"/>
                  </a:lnTo>
                  <a:lnTo>
                    <a:pt x="125270" y="87781"/>
                  </a:lnTo>
                  <a:close/>
                  <a:moveTo>
                    <a:pt x="137451" y="87781"/>
                  </a:moveTo>
                  <a:lnTo>
                    <a:pt x="137451" y="93717"/>
                  </a:lnTo>
                  <a:lnTo>
                    <a:pt x="131517" y="93717"/>
                  </a:lnTo>
                  <a:lnTo>
                    <a:pt x="131517" y="87781"/>
                  </a:lnTo>
                  <a:close/>
                  <a:moveTo>
                    <a:pt x="143702" y="87781"/>
                  </a:moveTo>
                  <a:lnTo>
                    <a:pt x="143702" y="93717"/>
                  </a:lnTo>
                  <a:lnTo>
                    <a:pt x="137766" y="93717"/>
                  </a:lnTo>
                  <a:lnTo>
                    <a:pt x="137766" y="87781"/>
                  </a:lnTo>
                  <a:close/>
                  <a:moveTo>
                    <a:pt x="149949" y="87781"/>
                  </a:moveTo>
                  <a:lnTo>
                    <a:pt x="149949" y="93717"/>
                  </a:lnTo>
                  <a:lnTo>
                    <a:pt x="144015" y="93717"/>
                  </a:lnTo>
                  <a:lnTo>
                    <a:pt x="144015" y="87781"/>
                  </a:lnTo>
                  <a:close/>
                  <a:moveTo>
                    <a:pt x="156196" y="87781"/>
                  </a:moveTo>
                  <a:lnTo>
                    <a:pt x="156196" y="93717"/>
                  </a:lnTo>
                  <a:lnTo>
                    <a:pt x="150262" y="93717"/>
                  </a:lnTo>
                  <a:lnTo>
                    <a:pt x="150262" y="87781"/>
                  </a:lnTo>
                  <a:close/>
                  <a:moveTo>
                    <a:pt x="218674" y="87781"/>
                  </a:moveTo>
                  <a:lnTo>
                    <a:pt x="218674" y="93717"/>
                  </a:lnTo>
                  <a:lnTo>
                    <a:pt x="212739" y="93717"/>
                  </a:lnTo>
                  <a:lnTo>
                    <a:pt x="212739" y="87781"/>
                  </a:lnTo>
                  <a:close/>
                  <a:moveTo>
                    <a:pt x="224921" y="87781"/>
                  </a:moveTo>
                  <a:lnTo>
                    <a:pt x="224921" y="93717"/>
                  </a:lnTo>
                  <a:lnTo>
                    <a:pt x="218987" y="93717"/>
                  </a:lnTo>
                  <a:lnTo>
                    <a:pt x="218987" y="87781"/>
                  </a:lnTo>
                  <a:close/>
                  <a:moveTo>
                    <a:pt x="231170" y="87781"/>
                  </a:moveTo>
                  <a:lnTo>
                    <a:pt x="231170" y="93717"/>
                  </a:lnTo>
                  <a:lnTo>
                    <a:pt x="225234" y="93717"/>
                  </a:lnTo>
                  <a:lnTo>
                    <a:pt x="225234" y="87781"/>
                  </a:lnTo>
                  <a:close/>
                  <a:moveTo>
                    <a:pt x="237417" y="87781"/>
                  </a:moveTo>
                  <a:lnTo>
                    <a:pt x="237417" y="93717"/>
                  </a:lnTo>
                  <a:lnTo>
                    <a:pt x="231481" y="93717"/>
                  </a:lnTo>
                  <a:lnTo>
                    <a:pt x="231481" y="87781"/>
                  </a:lnTo>
                  <a:close/>
                  <a:moveTo>
                    <a:pt x="243664" y="87781"/>
                  </a:moveTo>
                  <a:lnTo>
                    <a:pt x="243664" y="93717"/>
                  </a:lnTo>
                  <a:lnTo>
                    <a:pt x="237729" y="93717"/>
                  </a:lnTo>
                  <a:lnTo>
                    <a:pt x="237729" y="87781"/>
                  </a:lnTo>
                  <a:close/>
                  <a:moveTo>
                    <a:pt x="249911" y="87781"/>
                  </a:moveTo>
                  <a:lnTo>
                    <a:pt x="249911" y="93717"/>
                  </a:lnTo>
                  <a:lnTo>
                    <a:pt x="243977" y="93717"/>
                  </a:lnTo>
                  <a:lnTo>
                    <a:pt x="243977" y="87781"/>
                  </a:lnTo>
                  <a:close/>
                  <a:moveTo>
                    <a:pt x="256161" y="87781"/>
                  </a:moveTo>
                  <a:lnTo>
                    <a:pt x="256161" y="93717"/>
                  </a:lnTo>
                  <a:lnTo>
                    <a:pt x="250225" y="93717"/>
                  </a:lnTo>
                  <a:lnTo>
                    <a:pt x="250225" y="87781"/>
                  </a:lnTo>
                  <a:close/>
                  <a:moveTo>
                    <a:pt x="262409" y="87781"/>
                  </a:moveTo>
                  <a:lnTo>
                    <a:pt x="262409" y="93717"/>
                  </a:lnTo>
                  <a:lnTo>
                    <a:pt x="256474" y="93717"/>
                  </a:lnTo>
                  <a:lnTo>
                    <a:pt x="256474" y="87781"/>
                  </a:lnTo>
                  <a:close/>
                  <a:moveTo>
                    <a:pt x="268656" y="87781"/>
                  </a:moveTo>
                  <a:lnTo>
                    <a:pt x="268656" y="93717"/>
                  </a:lnTo>
                  <a:lnTo>
                    <a:pt x="262721" y="93717"/>
                  </a:lnTo>
                  <a:lnTo>
                    <a:pt x="262721" y="87781"/>
                  </a:lnTo>
                  <a:close/>
                  <a:moveTo>
                    <a:pt x="274904" y="87781"/>
                  </a:moveTo>
                  <a:lnTo>
                    <a:pt x="274904" y="93717"/>
                  </a:lnTo>
                  <a:lnTo>
                    <a:pt x="268968" y="93717"/>
                  </a:lnTo>
                  <a:lnTo>
                    <a:pt x="268968" y="87781"/>
                  </a:lnTo>
                  <a:close/>
                  <a:moveTo>
                    <a:pt x="6251" y="94028"/>
                  </a:moveTo>
                  <a:lnTo>
                    <a:pt x="6251" y="99964"/>
                  </a:lnTo>
                  <a:lnTo>
                    <a:pt x="315" y="99964"/>
                  </a:lnTo>
                  <a:lnTo>
                    <a:pt x="315" y="94028"/>
                  </a:lnTo>
                  <a:close/>
                  <a:moveTo>
                    <a:pt x="12498" y="94028"/>
                  </a:moveTo>
                  <a:lnTo>
                    <a:pt x="12498" y="99964"/>
                  </a:lnTo>
                  <a:lnTo>
                    <a:pt x="6562" y="99964"/>
                  </a:lnTo>
                  <a:lnTo>
                    <a:pt x="6562" y="94028"/>
                  </a:lnTo>
                  <a:close/>
                  <a:moveTo>
                    <a:pt x="18745" y="94028"/>
                  </a:moveTo>
                  <a:lnTo>
                    <a:pt x="18745" y="99964"/>
                  </a:lnTo>
                  <a:lnTo>
                    <a:pt x="12810" y="99964"/>
                  </a:lnTo>
                  <a:lnTo>
                    <a:pt x="12810" y="94028"/>
                  </a:lnTo>
                  <a:close/>
                  <a:moveTo>
                    <a:pt x="24992" y="94028"/>
                  </a:moveTo>
                  <a:lnTo>
                    <a:pt x="24992" y="99964"/>
                  </a:lnTo>
                  <a:lnTo>
                    <a:pt x="19058" y="99964"/>
                  </a:lnTo>
                  <a:lnTo>
                    <a:pt x="19058" y="94028"/>
                  </a:lnTo>
                  <a:close/>
                  <a:moveTo>
                    <a:pt x="31242" y="94028"/>
                  </a:moveTo>
                  <a:lnTo>
                    <a:pt x="31242" y="99964"/>
                  </a:lnTo>
                  <a:lnTo>
                    <a:pt x="25305" y="99964"/>
                  </a:lnTo>
                  <a:lnTo>
                    <a:pt x="25305" y="94028"/>
                  </a:lnTo>
                  <a:close/>
                  <a:moveTo>
                    <a:pt x="37489" y="94028"/>
                  </a:moveTo>
                  <a:lnTo>
                    <a:pt x="37489" y="99964"/>
                  </a:lnTo>
                  <a:lnTo>
                    <a:pt x="31553" y="99964"/>
                  </a:lnTo>
                  <a:lnTo>
                    <a:pt x="31553" y="94028"/>
                  </a:lnTo>
                  <a:close/>
                  <a:moveTo>
                    <a:pt x="43737" y="94028"/>
                  </a:moveTo>
                  <a:lnTo>
                    <a:pt x="43737" y="99964"/>
                  </a:lnTo>
                  <a:lnTo>
                    <a:pt x="37802" y="99964"/>
                  </a:lnTo>
                  <a:lnTo>
                    <a:pt x="37802" y="94028"/>
                  </a:lnTo>
                  <a:close/>
                  <a:moveTo>
                    <a:pt x="49985" y="94028"/>
                  </a:moveTo>
                  <a:lnTo>
                    <a:pt x="49985" y="99964"/>
                  </a:lnTo>
                  <a:lnTo>
                    <a:pt x="44049" y="99964"/>
                  </a:lnTo>
                  <a:lnTo>
                    <a:pt x="44049" y="94028"/>
                  </a:lnTo>
                  <a:close/>
                  <a:moveTo>
                    <a:pt x="56232" y="94028"/>
                  </a:moveTo>
                  <a:lnTo>
                    <a:pt x="56232" y="99964"/>
                  </a:lnTo>
                  <a:lnTo>
                    <a:pt x="50296" y="99964"/>
                  </a:lnTo>
                  <a:lnTo>
                    <a:pt x="50296" y="94028"/>
                  </a:lnTo>
                  <a:close/>
                  <a:moveTo>
                    <a:pt x="62480" y="94028"/>
                  </a:moveTo>
                  <a:lnTo>
                    <a:pt x="62480" y="99964"/>
                  </a:lnTo>
                  <a:lnTo>
                    <a:pt x="56545" y="99964"/>
                  </a:lnTo>
                  <a:lnTo>
                    <a:pt x="56545" y="94028"/>
                  </a:lnTo>
                  <a:close/>
                  <a:moveTo>
                    <a:pt x="68727" y="94028"/>
                  </a:moveTo>
                  <a:lnTo>
                    <a:pt x="68727" y="99964"/>
                  </a:lnTo>
                  <a:lnTo>
                    <a:pt x="62792" y="99964"/>
                  </a:lnTo>
                  <a:lnTo>
                    <a:pt x="62792" y="94028"/>
                  </a:lnTo>
                  <a:close/>
                  <a:moveTo>
                    <a:pt x="74975" y="94028"/>
                  </a:moveTo>
                  <a:lnTo>
                    <a:pt x="74975" y="99964"/>
                  </a:lnTo>
                  <a:lnTo>
                    <a:pt x="69039" y="99964"/>
                  </a:lnTo>
                  <a:lnTo>
                    <a:pt x="69039" y="94028"/>
                  </a:lnTo>
                  <a:close/>
                  <a:moveTo>
                    <a:pt x="81223" y="94028"/>
                  </a:moveTo>
                  <a:lnTo>
                    <a:pt x="81223" y="99964"/>
                  </a:lnTo>
                  <a:lnTo>
                    <a:pt x="75286" y="99964"/>
                  </a:lnTo>
                  <a:lnTo>
                    <a:pt x="75286" y="94028"/>
                  </a:lnTo>
                  <a:close/>
                  <a:moveTo>
                    <a:pt x="87470" y="94028"/>
                  </a:moveTo>
                  <a:lnTo>
                    <a:pt x="87470" y="99964"/>
                  </a:lnTo>
                  <a:lnTo>
                    <a:pt x="81535" y="99964"/>
                  </a:lnTo>
                  <a:lnTo>
                    <a:pt x="81535" y="94028"/>
                  </a:lnTo>
                  <a:close/>
                  <a:moveTo>
                    <a:pt x="93718" y="94028"/>
                  </a:moveTo>
                  <a:lnTo>
                    <a:pt x="93718" y="99964"/>
                  </a:lnTo>
                  <a:lnTo>
                    <a:pt x="87784" y="99964"/>
                  </a:lnTo>
                  <a:lnTo>
                    <a:pt x="87784" y="94028"/>
                  </a:lnTo>
                  <a:close/>
                  <a:moveTo>
                    <a:pt x="99967" y="94028"/>
                  </a:moveTo>
                  <a:lnTo>
                    <a:pt x="99967" y="99964"/>
                  </a:lnTo>
                  <a:lnTo>
                    <a:pt x="94031" y="99964"/>
                  </a:lnTo>
                  <a:lnTo>
                    <a:pt x="94031" y="94028"/>
                  </a:lnTo>
                  <a:close/>
                  <a:moveTo>
                    <a:pt x="106214" y="94029"/>
                  </a:moveTo>
                  <a:lnTo>
                    <a:pt x="106214" y="99964"/>
                  </a:lnTo>
                  <a:lnTo>
                    <a:pt x="100278" y="99964"/>
                  </a:lnTo>
                  <a:lnTo>
                    <a:pt x="100278" y="94029"/>
                  </a:lnTo>
                  <a:close/>
                  <a:moveTo>
                    <a:pt x="112461" y="94029"/>
                  </a:moveTo>
                  <a:lnTo>
                    <a:pt x="112461" y="99964"/>
                  </a:lnTo>
                  <a:lnTo>
                    <a:pt x="106527" y="99964"/>
                  </a:lnTo>
                  <a:lnTo>
                    <a:pt x="106527" y="94029"/>
                  </a:lnTo>
                  <a:close/>
                  <a:moveTo>
                    <a:pt x="118710" y="94029"/>
                  </a:moveTo>
                  <a:lnTo>
                    <a:pt x="118710" y="99964"/>
                  </a:lnTo>
                  <a:lnTo>
                    <a:pt x="112774" y="99964"/>
                  </a:lnTo>
                  <a:lnTo>
                    <a:pt x="112774" y="94029"/>
                  </a:lnTo>
                  <a:close/>
                  <a:moveTo>
                    <a:pt x="124957" y="94029"/>
                  </a:moveTo>
                  <a:lnTo>
                    <a:pt x="124957" y="99964"/>
                  </a:lnTo>
                  <a:lnTo>
                    <a:pt x="119021" y="99964"/>
                  </a:lnTo>
                  <a:lnTo>
                    <a:pt x="119021" y="94029"/>
                  </a:lnTo>
                  <a:close/>
                  <a:moveTo>
                    <a:pt x="131204" y="94029"/>
                  </a:moveTo>
                  <a:lnTo>
                    <a:pt x="131204" y="99964"/>
                  </a:lnTo>
                  <a:lnTo>
                    <a:pt x="125270" y="99964"/>
                  </a:lnTo>
                  <a:lnTo>
                    <a:pt x="125270" y="94029"/>
                  </a:lnTo>
                  <a:close/>
                  <a:moveTo>
                    <a:pt x="137451" y="94029"/>
                  </a:moveTo>
                  <a:lnTo>
                    <a:pt x="137451" y="99964"/>
                  </a:lnTo>
                  <a:lnTo>
                    <a:pt x="131517" y="99964"/>
                  </a:lnTo>
                  <a:lnTo>
                    <a:pt x="131517" y="94029"/>
                  </a:lnTo>
                  <a:close/>
                  <a:moveTo>
                    <a:pt x="143702" y="94029"/>
                  </a:moveTo>
                  <a:lnTo>
                    <a:pt x="143702" y="99964"/>
                  </a:lnTo>
                  <a:lnTo>
                    <a:pt x="137766" y="99964"/>
                  </a:lnTo>
                  <a:lnTo>
                    <a:pt x="137766" y="94029"/>
                  </a:lnTo>
                  <a:close/>
                  <a:moveTo>
                    <a:pt x="149949" y="94029"/>
                  </a:moveTo>
                  <a:lnTo>
                    <a:pt x="149949" y="99964"/>
                  </a:lnTo>
                  <a:lnTo>
                    <a:pt x="144015" y="99964"/>
                  </a:lnTo>
                  <a:lnTo>
                    <a:pt x="144015" y="94029"/>
                  </a:lnTo>
                  <a:close/>
                  <a:moveTo>
                    <a:pt x="156196" y="94029"/>
                  </a:moveTo>
                  <a:lnTo>
                    <a:pt x="156196" y="99964"/>
                  </a:lnTo>
                  <a:lnTo>
                    <a:pt x="150262" y="99964"/>
                  </a:lnTo>
                  <a:lnTo>
                    <a:pt x="150262" y="94029"/>
                  </a:lnTo>
                  <a:close/>
                  <a:moveTo>
                    <a:pt x="162445" y="94028"/>
                  </a:moveTo>
                  <a:lnTo>
                    <a:pt x="162445" y="99964"/>
                  </a:lnTo>
                  <a:lnTo>
                    <a:pt x="156509" y="99964"/>
                  </a:lnTo>
                  <a:lnTo>
                    <a:pt x="156509" y="94028"/>
                  </a:lnTo>
                  <a:close/>
                  <a:moveTo>
                    <a:pt x="168692" y="94028"/>
                  </a:moveTo>
                  <a:lnTo>
                    <a:pt x="168692" y="99964"/>
                  </a:lnTo>
                  <a:lnTo>
                    <a:pt x="162756" y="99964"/>
                  </a:lnTo>
                  <a:lnTo>
                    <a:pt x="162756" y="94028"/>
                  </a:lnTo>
                  <a:close/>
                  <a:moveTo>
                    <a:pt x="174939" y="94028"/>
                  </a:moveTo>
                  <a:lnTo>
                    <a:pt x="174939" y="99964"/>
                  </a:lnTo>
                  <a:lnTo>
                    <a:pt x="169005" y="99964"/>
                  </a:lnTo>
                  <a:lnTo>
                    <a:pt x="169005" y="94028"/>
                  </a:lnTo>
                  <a:close/>
                  <a:moveTo>
                    <a:pt x="181186" y="94028"/>
                  </a:moveTo>
                  <a:lnTo>
                    <a:pt x="181186" y="99964"/>
                  </a:lnTo>
                  <a:lnTo>
                    <a:pt x="175252" y="99964"/>
                  </a:lnTo>
                  <a:lnTo>
                    <a:pt x="175252" y="94028"/>
                  </a:lnTo>
                  <a:close/>
                  <a:moveTo>
                    <a:pt x="187435" y="94028"/>
                  </a:moveTo>
                  <a:lnTo>
                    <a:pt x="187435" y="99964"/>
                  </a:lnTo>
                  <a:lnTo>
                    <a:pt x="181499" y="99964"/>
                  </a:lnTo>
                  <a:lnTo>
                    <a:pt x="181499" y="94028"/>
                  </a:lnTo>
                  <a:close/>
                  <a:moveTo>
                    <a:pt x="193684" y="94028"/>
                  </a:moveTo>
                  <a:lnTo>
                    <a:pt x="193684" y="99964"/>
                  </a:lnTo>
                  <a:lnTo>
                    <a:pt x="187749" y="99964"/>
                  </a:lnTo>
                  <a:lnTo>
                    <a:pt x="187749" y="94028"/>
                  </a:lnTo>
                  <a:close/>
                  <a:moveTo>
                    <a:pt x="199931" y="94028"/>
                  </a:moveTo>
                  <a:lnTo>
                    <a:pt x="199931" y="99964"/>
                  </a:lnTo>
                  <a:lnTo>
                    <a:pt x="193996" y="99964"/>
                  </a:lnTo>
                  <a:lnTo>
                    <a:pt x="193996" y="94028"/>
                  </a:lnTo>
                  <a:close/>
                  <a:moveTo>
                    <a:pt x="206180" y="94028"/>
                  </a:moveTo>
                  <a:lnTo>
                    <a:pt x="206180" y="99964"/>
                  </a:lnTo>
                  <a:lnTo>
                    <a:pt x="200244" y="99964"/>
                  </a:lnTo>
                  <a:lnTo>
                    <a:pt x="200244" y="94028"/>
                  </a:lnTo>
                  <a:close/>
                  <a:moveTo>
                    <a:pt x="212427" y="94028"/>
                  </a:moveTo>
                  <a:lnTo>
                    <a:pt x="212427" y="99964"/>
                  </a:lnTo>
                  <a:lnTo>
                    <a:pt x="206491" y="99964"/>
                  </a:lnTo>
                  <a:lnTo>
                    <a:pt x="206491" y="94028"/>
                  </a:lnTo>
                  <a:close/>
                  <a:moveTo>
                    <a:pt x="218674" y="94028"/>
                  </a:moveTo>
                  <a:lnTo>
                    <a:pt x="218674" y="99964"/>
                  </a:lnTo>
                  <a:lnTo>
                    <a:pt x="212739" y="99964"/>
                  </a:lnTo>
                  <a:lnTo>
                    <a:pt x="212739" y="94028"/>
                  </a:lnTo>
                  <a:close/>
                  <a:moveTo>
                    <a:pt x="224921" y="94029"/>
                  </a:moveTo>
                  <a:lnTo>
                    <a:pt x="224921" y="99964"/>
                  </a:lnTo>
                  <a:lnTo>
                    <a:pt x="218987" y="99964"/>
                  </a:lnTo>
                  <a:lnTo>
                    <a:pt x="218987" y="94029"/>
                  </a:lnTo>
                  <a:close/>
                  <a:moveTo>
                    <a:pt x="231170" y="94029"/>
                  </a:moveTo>
                  <a:lnTo>
                    <a:pt x="231170" y="99964"/>
                  </a:lnTo>
                  <a:lnTo>
                    <a:pt x="225234" y="99964"/>
                  </a:lnTo>
                  <a:lnTo>
                    <a:pt x="225234" y="94029"/>
                  </a:lnTo>
                  <a:close/>
                  <a:moveTo>
                    <a:pt x="237417" y="94029"/>
                  </a:moveTo>
                  <a:lnTo>
                    <a:pt x="237417" y="99964"/>
                  </a:lnTo>
                  <a:lnTo>
                    <a:pt x="231481" y="99964"/>
                  </a:lnTo>
                  <a:lnTo>
                    <a:pt x="231481" y="94029"/>
                  </a:lnTo>
                  <a:close/>
                  <a:moveTo>
                    <a:pt x="243664" y="94029"/>
                  </a:moveTo>
                  <a:lnTo>
                    <a:pt x="243664" y="99964"/>
                  </a:lnTo>
                  <a:lnTo>
                    <a:pt x="237729" y="99964"/>
                  </a:lnTo>
                  <a:lnTo>
                    <a:pt x="237729" y="94029"/>
                  </a:lnTo>
                  <a:close/>
                  <a:moveTo>
                    <a:pt x="249911" y="94029"/>
                  </a:moveTo>
                  <a:lnTo>
                    <a:pt x="249911" y="99964"/>
                  </a:lnTo>
                  <a:lnTo>
                    <a:pt x="243977" y="99964"/>
                  </a:lnTo>
                  <a:lnTo>
                    <a:pt x="243977" y="94029"/>
                  </a:lnTo>
                  <a:close/>
                  <a:moveTo>
                    <a:pt x="256161" y="94029"/>
                  </a:moveTo>
                  <a:lnTo>
                    <a:pt x="256161" y="99964"/>
                  </a:lnTo>
                  <a:lnTo>
                    <a:pt x="250225" y="99964"/>
                  </a:lnTo>
                  <a:lnTo>
                    <a:pt x="250225" y="94029"/>
                  </a:lnTo>
                  <a:close/>
                  <a:moveTo>
                    <a:pt x="262409" y="94029"/>
                  </a:moveTo>
                  <a:lnTo>
                    <a:pt x="262409" y="99964"/>
                  </a:lnTo>
                  <a:lnTo>
                    <a:pt x="256474" y="99964"/>
                  </a:lnTo>
                  <a:lnTo>
                    <a:pt x="256474" y="94029"/>
                  </a:lnTo>
                  <a:close/>
                  <a:moveTo>
                    <a:pt x="268656" y="94029"/>
                  </a:moveTo>
                  <a:lnTo>
                    <a:pt x="268656" y="99964"/>
                  </a:lnTo>
                  <a:lnTo>
                    <a:pt x="262721" y="99964"/>
                  </a:lnTo>
                  <a:lnTo>
                    <a:pt x="262721" y="94029"/>
                  </a:lnTo>
                  <a:close/>
                  <a:moveTo>
                    <a:pt x="274904" y="94029"/>
                  </a:moveTo>
                  <a:lnTo>
                    <a:pt x="274904" y="99964"/>
                  </a:lnTo>
                  <a:lnTo>
                    <a:pt x="268968" y="99964"/>
                  </a:lnTo>
                  <a:lnTo>
                    <a:pt x="268968" y="94029"/>
                  </a:lnTo>
                  <a:close/>
                  <a:moveTo>
                    <a:pt x="6251" y="100276"/>
                  </a:moveTo>
                  <a:lnTo>
                    <a:pt x="6251" y="106211"/>
                  </a:lnTo>
                  <a:lnTo>
                    <a:pt x="315" y="106211"/>
                  </a:lnTo>
                  <a:lnTo>
                    <a:pt x="315" y="100276"/>
                  </a:lnTo>
                  <a:close/>
                  <a:moveTo>
                    <a:pt x="12498" y="100276"/>
                  </a:moveTo>
                  <a:lnTo>
                    <a:pt x="12498" y="106211"/>
                  </a:lnTo>
                  <a:lnTo>
                    <a:pt x="6562" y="106211"/>
                  </a:lnTo>
                  <a:lnTo>
                    <a:pt x="6562" y="100276"/>
                  </a:lnTo>
                  <a:close/>
                  <a:moveTo>
                    <a:pt x="18745" y="100276"/>
                  </a:moveTo>
                  <a:lnTo>
                    <a:pt x="18745" y="106211"/>
                  </a:lnTo>
                  <a:lnTo>
                    <a:pt x="12810" y="106211"/>
                  </a:lnTo>
                  <a:lnTo>
                    <a:pt x="12810" y="100276"/>
                  </a:lnTo>
                  <a:close/>
                  <a:moveTo>
                    <a:pt x="24992" y="100276"/>
                  </a:moveTo>
                  <a:lnTo>
                    <a:pt x="24992" y="106211"/>
                  </a:lnTo>
                  <a:lnTo>
                    <a:pt x="19058" y="106211"/>
                  </a:lnTo>
                  <a:lnTo>
                    <a:pt x="19058" y="100276"/>
                  </a:lnTo>
                  <a:close/>
                  <a:moveTo>
                    <a:pt x="31242" y="100276"/>
                  </a:moveTo>
                  <a:lnTo>
                    <a:pt x="31242" y="106211"/>
                  </a:lnTo>
                  <a:lnTo>
                    <a:pt x="25305" y="106211"/>
                  </a:lnTo>
                  <a:lnTo>
                    <a:pt x="25305" y="100276"/>
                  </a:lnTo>
                  <a:close/>
                  <a:moveTo>
                    <a:pt x="37489" y="100276"/>
                  </a:moveTo>
                  <a:lnTo>
                    <a:pt x="37489" y="106211"/>
                  </a:lnTo>
                  <a:lnTo>
                    <a:pt x="31553" y="106211"/>
                  </a:lnTo>
                  <a:lnTo>
                    <a:pt x="31553" y="100276"/>
                  </a:lnTo>
                  <a:close/>
                  <a:moveTo>
                    <a:pt x="43737" y="100276"/>
                  </a:moveTo>
                  <a:lnTo>
                    <a:pt x="43737" y="106211"/>
                  </a:lnTo>
                  <a:lnTo>
                    <a:pt x="37802" y="106211"/>
                  </a:lnTo>
                  <a:lnTo>
                    <a:pt x="37802" y="100276"/>
                  </a:lnTo>
                  <a:close/>
                  <a:moveTo>
                    <a:pt x="49985" y="100276"/>
                  </a:moveTo>
                  <a:lnTo>
                    <a:pt x="49985" y="106211"/>
                  </a:lnTo>
                  <a:lnTo>
                    <a:pt x="44049" y="106211"/>
                  </a:lnTo>
                  <a:lnTo>
                    <a:pt x="44049" y="100276"/>
                  </a:lnTo>
                  <a:close/>
                  <a:moveTo>
                    <a:pt x="56232" y="100276"/>
                  </a:moveTo>
                  <a:lnTo>
                    <a:pt x="56232" y="106211"/>
                  </a:lnTo>
                  <a:lnTo>
                    <a:pt x="50296" y="106211"/>
                  </a:lnTo>
                  <a:lnTo>
                    <a:pt x="50296" y="100276"/>
                  </a:lnTo>
                  <a:close/>
                  <a:moveTo>
                    <a:pt x="62480" y="100276"/>
                  </a:moveTo>
                  <a:lnTo>
                    <a:pt x="62480" y="106211"/>
                  </a:lnTo>
                  <a:lnTo>
                    <a:pt x="56545" y="106211"/>
                  </a:lnTo>
                  <a:lnTo>
                    <a:pt x="56545" y="100276"/>
                  </a:lnTo>
                  <a:close/>
                  <a:moveTo>
                    <a:pt x="68727" y="100276"/>
                  </a:moveTo>
                  <a:lnTo>
                    <a:pt x="68727" y="106211"/>
                  </a:lnTo>
                  <a:lnTo>
                    <a:pt x="62792" y="106211"/>
                  </a:lnTo>
                  <a:lnTo>
                    <a:pt x="62792" y="100276"/>
                  </a:lnTo>
                  <a:close/>
                  <a:moveTo>
                    <a:pt x="74975" y="100276"/>
                  </a:moveTo>
                  <a:lnTo>
                    <a:pt x="74975" y="106211"/>
                  </a:lnTo>
                  <a:lnTo>
                    <a:pt x="69039" y="106211"/>
                  </a:lnTo>
                  <a:lnTo>
                    <a:pt x="69039" y="100276"/>
                  </a:lnTo>
                  <a:close/>
                  <a:moveTo>
                    <a:pt x="81223" y="100276"/>
                  </a:moveTo>
                  <a:lnTo>
                    <a:pt x="81223" y="106211"/>
                  </a:lnTo>
                  <a:lnTo>
                    <a:pt x="75286" y="106211"/>
                  </a:lnTo>
                  <a:lnTo>
                    <a:pt x="75286" y="100276"/>
                  </a:lnTo>
                  <a:close/>
                  <a:moveTo>
                    <a:pt x="87470" y="100276"/>
                  </a:moveTo>
                  <a:lnTo>
                    <a:pt x="87470" y="106211"/>
                  </a:lnTo>
                  <a:lnTo>
                    <a:pt x="81535" y="106211"/>
                  </a:lnTo>
                  <a:lnTo>
                    <a:pt x="81535" y="100276"/>
                  </a:lnTo>
                  <a:close/>
                  <a:moveTo>
                    <a:pt x="93718" y="100276"/>
                  </a:moveTo>
                  <a:lnTo>
                    <a:pt x="93718" y="106211"/>
                  </a:lnTo>
                  <a:lnTo>
                    <a:pt x="87784" y="106211"/>
                  </a:lnTo>
                  <a:lnTo>
                    <a:pt x="87784" y="100276"/>
                  </a:lnTo>
                  <a:close/>
                  <a:moveTo>
                    <a:pt x="99967" y="100276"/>
                  </a:moveTo>
                  <a:lnTo>
                    <a:pt x="99967" y="106211"/>
                  </a:lnTo>
                  <a:lnTo>
                    <a:pt x="94031" y="106211"/>
                  </a:lnTo>
                  <a:lnTo>
                    <a:pt x="94031" y="100276"/>
                  </a:lnTo>
                  <a:close/>
                  <a:moveTo>
                    <a:pt x="106214" y="100276"/>
                  </a:moveTo>
                  <a:lnTo>
                    <a:pt x="106214" y="106211"/>
                  </a:lnTo>
                  <a:lnTo>
                    <a:pt x="100278" y="106211"/>
                  </a:lnTo>
                  <a:lnTo>
                    <a:pt x="100278" y="100276"/>
                  </a:lnTo>
                  <a:close/>
                  <a:moveTo>
                    <a:pt x="112461" y="100276"/>
                  </a:moveTo>
                  <a:lnTo>
                    <a:pt x="112461" y="106211"/>
                  </a:lnTo>
                  <a:lnTo>
                    <a:pt x="106527" y="106211"/>
                  </a:lnTo>
                  <a:lnTo>
                    <a:pt x="106527" y="100276"/>
                  </a:lnTo>
                  <a:close/>
                  <a:moveTo>
                    <a:pt x="118710" y="100276"/>
                  </a:moveTo>
                  <a:lnTo>
                    <a:pt x="118710" y="106211"/>
                  </a:lnTo>
                  <a:lnTo>
                    <a:pt x="112774" y="106211"/>
                  </a:lnTo>
                  <a:lnTo>
                    <a:pt x="112774" y="100276"/>
                  </a:lnTo>
                  <a:close/>
                  <a:moveTo>
                    <a:pt x="124957" y="100276"/>
                  </a:moveTo>
                  <a:lnTo>
                    <a:pt x="124957" y="106211"/>
                  </a:lnTo>
                  <a:lnTo>
                    <a:pt x="119021" y="106211"/>
                  </a:lnTo>
                  <a:lnTo>
                    <a:pt x="119021" y="100276"/>
                  </a:lnTo>
                  <a:close/>
                  <a:moveTo>
                    <a:pt x="131204" y="100276"/>
                  </a:moveTo>
                  <a:lnTo>
                    <a:pt x="131204" y="106211"/>
                  </a:lnTo>
                  <a:lnTo>
                    <a:pt x="125270" y="106211"/>
                  </a:lnTo>
                  <a:lnTo>
                    <a:pt x="125270" y="100276"/>
                  </a:lnTo>
                  <a:close/>
                  <a:moveTo>
                    <a:pt x="137451" y="100276"/>
                  </a:moveTo>
                  <a:lnTo>
                    <a:pt x="137451" y="106211"/>
                  </a:lnTo>
                  <a:lnTo>
                    <a:pt x="131517" y="106211"/>
                  </a:lnTo>
                  <a:lnTo>
                    <a:pt x="131517" y="100276"/>
                  </a:lnTo>
                  <a:close/>
                  <a:moveTo>
                    <a:pt x="143702" y="100276"/>
                  </a:moveTo>
                  <a:lnTo>
                    <a:pt x="143702" y="106211"/>
                  </a:lnTo>
                  <a:lnTo>
                    <a:pt x="137766" y="106211"/>
                  </a:lnTo>
                  <a:lnTo>
                    <a:pt x="137766" y="100276"/>
                  </a:lnTo>
                  <a:close/>
                  <a:moveTo>
                    <a:pt x="149949" y="100276"/>
                  </a:moveTo>
                  <a:lnTo>
                    <a:pt x="149949" y="106211"/>
                  </a:lnTo>
                  <a:lnTo>
                    <a:pt x="144015" y="106211"/>
                  </a:lnTo>
                  <a:lnTo>
                    <a:pt x="144015" y="100276"/>
                  </a:lnTo>
                  <a:close/>
                  <a:moveTo>
                    <a:pt x="156196" y="100276"/>
                  </a:moveTo>
                  <a:lnTo>
                    <a:pt x="156196" y="106211"/>
                  </a:lnTo>
                  <a:lnTo>
                    <a:pt x="150262" y="106211"/>
                  </a:lnTo>
                  <a:lnTo>
                    <a:pt x="150262" y="100276"/>
                  </a:lnTo>
                  <a:close/>
                  <a:moveTo>
                    <a:pt x="162445" y="100276"/>
                  </a:moveTo>
                  <a:lnTo>
                    <a:pt x="162445" y="106211"/>
                  </a:lnTo>
                  <a:lnTo>
                    <a:pt x="156509" y="106211"/>
                  </a:lnTo>
                  <a:lnTo>
                    <a:pt x="156509" y="100276"/>
                  </a:lnTo>
                  <a:close/>
                  <a:moveTo>
                    <a:pt x="168692" y="100276"/>
                  </a:moveTo>
                  <a:lnTo>
                    <a:pt x="168692" y="106211"/>
                  </a:lnTo>
                  <a:lnTo>
                    <a:pt x="162756" y="106211"/>
                  </a:lnTo>
                  <a:lnTo>
                    <a:pt x="162756" y="100276"/>
                  </a:lnTo>
                  <a:close/>
                  <a:moveTo>
                    <a:pt x="174939" y="100276"/>
                  </a:moveTo>
                  <a:lnTo>
                    <a:pt x="174939" y="106211"/>
                  </a:lnTo>
                  <a:lnTo>
                    <a:pt x="169005" y="106211"/>
                  </a:lnTo>
                  <a:lnTo>
                    <a:pt x="169005" y="100276"/>
                  </a:lnTo>
                  <a:close/>
                  <a:moveTo>
                    <a:pt x="181186" y="100276"/>
                  </a:moveTo>
                  <a:lnTo>
                    <a:pt x="181186" y="106211"/>
                  </a:lnTo>
                  <a:lnTo>
                    <a:pt x="175252" y="106211"/>
                  </a:lnTo>
                  <a:lnTo>
                    <a:pt x="175252" y="100276"/>
                  </a:lnTo>
                  <a:close/>
                  <a:moveTo>
                    <a:pt x="187435" y="100276"/>
                  </a:moveTo>
                  <a:lnTo>
                    <a:pt x="187435" y="106211"/>
                  </a:lnTo>
                  <a:lnTo>
                    <a:pt x="181499" y="106211"/>
                  </a:lnTo>
                  <a:lnTo>
                    <a:pt x="181499" y="100276"/>
                  </a:lnTo>
                  <a:close/>
                  <a:moveTo>
                    <a:pt x="193684" y="100276"/>
                  </a:moveTo>
                  <a:lnTo>
                    <a:pt x="193684" y="106211"/>
                  </a:lnTo>
                  <a:lnTo>
                    <a:pt x="187749" y="106211"/>
                  </a:lnTo>
                  <a:lnTo>
                    <a:pt x="187749" y="100276"/>
                  </a:lnTo>
                  <a:close/>
                  <a:moveTo>
                    <a:pt x="199931" y="100276"/>
                  </a:moveTo>
                  <a:lnTo>
                    <a:pt x="199931" y="106211"/>
                  </a:lnTo>
                  <a:lnTo>
                    <a:pt x="193996" y="106211"/>
                  </a:lnTo>
                  <a:lnTo>
                    <a:pt x="193996" y="100276"/>
                  </a:lnTo>
                  <a:close/>
                  <a:moveTo>
                    <a:pt x="206180" y="100276"/>
                  </a:moveTo>
                  <a:lnTo>
                    <a:pt x="206180" y="106211"/>
                  </a:lnTo>
                  <a:lnTo>
                    <a:pt x="200244" y="106211"/>
                  </a:lnTo>
                  <a:lnTo>
                    <a:pt x="200244" y="100276"/>
                  </a:lnTo>
                  <a:close/>
                  <a:moveTo>
                    <a:pt x="212427" y="100276"/>
                  </a:moveTo>
                  <a:lnTo>
                    <a:pt x="212427" y="106211"/>
                  </a:lnTo>
                  <a:lnTo>
                    <a:pt x="206491" y="106211"/>
                  </a:lnTo>
                  <a:lnTo>
                    <a:pt x="206491" y="100276"/>
                  </a:lnTo>
                  <a:close/>
                  <a:moveTo>
                    <a:pt x="218674" y="100276"/>
                  </a:moveTo>
                  <a:lnTo>
                    <a:pt x="218674" y="106211"/>
                  </a:lnTo>
                  <a:lnTo>
                    <a:pt x="212739" y="106211"/>
                  </a:lnTo>
                  <a:lnTo>
                    <a:pt x="212739" y="100276"/>
                  </a:lnTo>
                  <a:close/>
                  <a:moveTo>
                    <a:pt x="224921" y="100276"/>
                  </a:moveTo>
                  <a:lnTo>
                    <a:pt x="224921" y="106211"/>
                  </a:lnTo>
                  <a:lnTo>
                    <a:pt x="218987" y="106211"/>
                  </a:lnTo>
                  <a:lnTo>
                    <a:pt x="218987" y="100276"/>
                  </a:lnTo>
                  <a:close/>
                  <a:moveTo>
                    <a:pt x="231170" y="100276"/>
                  </a:moveTo>
                  <a:lnTo>
                    <a:pt x="231170" y="106211"/>
                  </a:lnTo>
                  <a:lnTo>
                    <a:pt x="225234" y="106211"/>
                  </a:lnTo>
                  <a:lnTo>
                    <a:pt x="225234" y="100276"/>
                  </a:lnTo>
                  <a:close/>
                  <a:moveTo>
                    <a:pt x="237417" y="100276"/>
                  </a:moveTo>
                  <a:lnTo>
                    <a:pt x="237417" y="106211"/>
                  </a:lnTo>
                  <a:lnTo>
                    <a:pt x="231481" y="106211"/>
                  </a:lnTo>
                  <a:lnTo>
                    <a:pt x="231481" y="100276"/>
                  </a:lnTo>
                  <a:close/>
                  <a:moveTo>
                    <a:pt x="243664" y="100276"/>
                  </a:moveTo>
                  <a:lnTo>
                    <a:pt x="243664" y="106211"/>
                  </a:lnTo>
                  <a:lnTo>
                    <a:pt x="237729" y="106211"/>
                  </a:lnTo>
                  <a:lnTo>
                    <a:pt x="237729" y="100276"/>
                  </a:lnTo>
                  <a:close/>
                  <a:moveTo>
                    <a:pt x="249911" y="100276"/>
                  </a:moveTo>
                  <a:lnTo>
                    <a:pt x="249911" y="106211"/>
                  </a:lnTo>
                  <a:lnTo>
                    <a:pt x="243977" y="106211"/>
                  </a:lnTo>
                  <a:lnTo>
                    <a:pt x="243977" y="100276"/>
                  </a:lnTo>
                  <a:close/>
                  <a:moveTo>
                    <a:pt x="256161" y="100276"/>
                  </a:moveTo>
                  <a:lnTo>
                    <a:pt x="256161" y="106211"/>
                  </a:lnTo>
                  <a:lnTo>
                    <a:pt x="250225" y="106211"/>
                  </a:lnTo>
                  <a:lnTo>
                    <a:pt x="250225" y="100276"/>
                  </a:lnTo>
                  <a:close/>
                  <a:moveTo>
                    <a:pt x="262409" y="100276"/>
                  </a:moveTo>
                  <a:lnTo>
                    <a:pt x="262409" y="106211"/>
                  </a:lnTo>
                  <a:lnTo>
                    <a:pt x="256474" y="106211"/>
                  </a:lnTo>
                  <a:lnTo>
                    <a:pt x="256474" y="100276"/>
                  </a:lnTo>
                  <a:close/>
                  <a:moveTo>
                    <a:pt x="268656" y="100276"/>
                  </a:moveTo>
                  <a:lnTo>
                    <a:pt x="268656" y="106211"/>
                  </a:lnTo>
                  <a:lnTo>
                    <a:pt x="262721" y="106211"/>
                  </a:lnTo>
                  <a:lnTo>
                    <a:pt x="262721" y="100276"/>
                  </a:lnTo>
                  <a:close/>
                  <a:moveTo>
                    <a:pt x="274904" y="100276"/>
                  </a:moveTo>
                  <a:lnTo>
                    <a:pt x="274904" y="106211"/>
                  </a:lnTo>
                  <a:lnTo>
                    <a:pt x="268968" y="106211"/>
                  </a:lnTo>
                  <a:lnTo>
                    <a:pt x="268968" y="100276"/>
                  </a:lnTo>
                  <a:close/>
                  <a:moveTo>
                    <a:pt x="6251" y="106523"/>
                  </a:moveTo>
                  <a:lnTo>
                    <a:pt x="6251" y="112460"/>
                  </a:lnTo>
                  <a:lnTo>
                    <a:pt x="315" y="112460"/>
                  </a:lnTo>
                  <a:lnTo>
                    <a:pt x="315" y="106523"/>
                  </a:lnTo>
                  <a:close/>
                  <a:moveTo>
                    <a:pt x="12498" y="106523"/>
                  </a:moveTo>
                  <a:lnTo>
                    <a:pt x="12498" y="112460"/>
                  </a:lnTo>
                  <a:lnTo>
                    <a:pt x="6562" y="112460"/>
                  </a:lnTo>
                  <a:lnTo>
                    <a:pt x="6562" y="106523"/>
                  </a:lnTo>
                  <a:close/>
                  <a:moveTo>
                    <a:pt x="18745" y="106523"/>
                  </a:moveTo>
                  <a:lnTo>
                    <a:pt x="18745" y="112460"/>
                  </a:lnTo>
                  <a:lnTo>
                    <a:pt x="12810" y="112460"/>
                  </a:lnTo>
                  <a:lnTo>
                    <a:pt x="12810" y="106523"/>
                  </a:lnTo>
                  <a:close/>
                  <a:moveTo>
                    <a:pt x="24992" y="106523"/>
                  </a:moveTo>
                  <a:lnTo>
                    <a:pt x="24992" y="112460"/>
                  </a:lnTo>
                  <a:lnTo>
                    <a:pt x="19058" y="112460"/>
                  </a:lnTo>
                  <a:lnTo>
                    <a:pt x="19058" y="106523"/>
                  </a:lnTo>
                  <a:close/>
                  <a:moveTo>
                    <a:pt x="31242" y="106523"/>
                  </a:moveTo>
                  <a:lnTo>
                    <a:pt x="31242" y="112460"/>
                  </a:lnTo>
                  <a:lnTo>
                    <a:pt x="25305" y="112460"/>
                  </a:lnTo>
                  <a:lnTo>
                    <a:pt x="25305" y="106523"/>
                  </a:lnTo>
                  <a:close/>
                  <a:moveTo>
                    <a:pt x="37489" y="106523"/>
                  </a:moveTo>
                  <a:lnTo>
                    <a:pt x="37489" y="112460"/>
                  </a:lnTo>
                  <a:lnTo>
                    <a:pt x="31553" y="112460"/>
                  </a:lnTo>
                  <a:lnTo>
                    <a:pt x="31553" y="106523"/>
                  </a:lnTo>
                  <a:close/>
                  <a:moveTo>
                    <a:pt x="43737" y="106523"/>
                  </a:moveTo>
                  <a:lnTo>
                    <a:pt x="43737" y="112460"/>
                  </a:lnTo>
                  <a:lnTo>
                    <a:pt x="37802" y="112460"/>
                  </a:lnTo>
                  <a:lnTo>
                    <a:pt x="37802" y="106523"/>
                  </a:lnTo>
                  <a:close/>
                  <a:moveTo>
                    <a:pt x="49985" y="106523"/>
                  </a:moveTo>
                  <a:lnTo>
                    <a:pt x="49985" y="112460"/>
                  </a:lnTo>
                  <a:lnTo>
                    <a:pt x="44049" y="112460"/>
                  </a:lnTo>
                  <a:lnTo>
                    <a:pt x="44049" y="106523"/>
                  </a:lnTo>
                  <a:close/>
                  <a:moveTo>
                    <a:pt x="56232" y="106523"/>
                  </a:moveTo>
                  <a:lnTo>
                    <a:pt x="56232" y="112460"/>
                  </a:lnTo>
                  <a:lnTo>
                    <a:pt x="50296" y="112460"/>
                  </a:lnTo>
                  <a:lnTo>
                    <a:pt x="50296" y="106523"/>
                  </a:lnTo>
                  <a:close/>
                  <a:moveTo>
                    <a:pt x="62480" y="106523"/>
                  </a:moveTo>
                  <a:lnTo>
                    <a:pt x="62480" y="112460"/>
                  </a:lnTo>
                  <a:lnTo>
                    <a:pt x="56545" y="112460"/>
                  </a:lnTo>
                  <a:lnTo>
                    <a:pt x="56545" y="106523"/>
                  </a:lnTo>
                  <a:close/>
                  <a:moveTo>
                    <a:pt x="68727" y="106523"/>
                  </a:moveTo>
                  <a:lnTo>
                    <a:pt x="68727" y="112460"/>
                  </a:lnTo>
                  <a:lnTo>
                    <a:pt x="62792" y="112460"/>
                  </a:lnTo>
                  <a:lnTo>
                    <a:pt x="62792" y="106523"/>
                  </a:lnTo>
                  <a:close/>
                  <a:moveTo>
                    <a:pt x="74975" y="106523"/>
                  </a:moveTo>
                  <a:lnTo>
                    <a:pt x="74975" y="112460"/>
                  </a:lnTo>
                  <a:lnTo>
                    <a:pt x="69039" y="112460"/>
                  </a:lnTo>
                  <a:lnTo>
                    <a:pt x="69039" y="106523"/>
                  </a:lnTo>
                  <a:close/>
                  <a:moveTo>
                    <a:pt x="81223" y="106523"/>
                  </a:moveTo>
                  <a:lnTo>
                    <a:pt x="81223" y="112460"/>
                  </a:lnTo>
                  <a:lnTo>
                    <a:pt x="75286" y="112460"/>
                  </a:lnTo>
                  <a:lnTo>
                    <a:pt x="75286" y="106523"/>
                  </a:lnTo>
                  <a:close/>
                  <a:moveTo>
                    <a:pt x="87470" y="106523"/>
                  </a:moveTo>
                  <a:lnTo>
                    <a:pt x="87470" y="112460"/>
                  </a:lnTo>
                  <a:lnTo>
                    <a:pt x="81535" y="112460"/>
                  </a:lnTo>
                  <a:lnTo>
                    <a:pt x="81535" y="106523"/>
                  </a:lnTo>
                  <a:close/>
                  <a:moveTo>
                    <a:pt x="93718" y="106523"/>
                  </a:moveTo>
                  <a:lnTo>
                    <a:pt x="93718" y="112460"/>
                  </a:lnTo>
                  <a:lnTo>
                    <a:pt x="87784" y="112460"/>
                  </a:lnTo>
                  <a:lnTo>
                    <a:pt x="87784" y="106523"/>
                  </a:lnTo>
                  <a:close/>
                  <a:moveTo>
                    <a:pt x="99967" y="106523"/>
                  </a:moveTo>
                  <a:lnTo>
                    <a:pt x="99967" y="112460"/>
                  </a:lnTo>
                  <a:lnTo>
                    <a:pt x="94031" y="112460"/>
                  </a:lnTo>
                  <a:lnTo>
                    <a:pt x="94031" y="106523"/>
                  </a:lnTo>
                  <a:close/>
                  <a:moveTo>
                    <a:pt x="106214" y="106523"/>
                  </a:moveTo>
                  <a:lnTo>
                    <a:pt x="106214" y="112460"/>
                  </a:lnTo>
                  <a:lnTo>
                    <a:pt x="100278" y="112460"/>
                  </a:lnTo>
                  <a:lnTo>
                    <a:pt x="100278" y="106523"/>
                  </a:lnTo>
                  <a:close/>
                  <a:moveTo>
                    <a:pt x="112461" y="106523"/>
                  </a:moveTo>
                  <a:lnTo>
                    <a:pt x="112461" y="112460"/>
                  </a:lnTo>
                  <a:lnTo>
                    <a:pt x="106527" y="112460"/>
                  </a:lnTo>
                  <a:lnTo>
                    <a:pt x="106527" y="106523"/>
                  </a:lnTo>
                  <a:close/>
                  <a:moveTo>
                    <a:pt x="118710" y="106523"/>
                  </a:moveTo>
                  <a:lnTo>
                    <a:pt x="118710" y="112460"/>
                  </a:lnTo>
                  <a:lnTo>
                    <a:pt x="112774" y="112460"/>
                  </a:lnTo>
                  <a:lnTo>
                    <a:pt x="112774" y="106523"/>
                  </a:lnTo>
                  <a:close/>
                  <a:moveTo>
                    <a:pt x="124957" y="106523"/>
                  </a:moveTo>
                  <a:lnTo>
                    <a:pt x="124957" y="112460"/>
                  </a:lnTo>
                  <a:lnTo>
                    <a:pt x="119021" y="112460"/>
                  </a:lnTo>
                  <a:lnTo>
                    <a:pt x="119021" y="106523"/>
                  </a:lnTo>
                  <a:close/>
                  <a:moveTo>
                    <a:pt x="131204" y="106523"/>
                  </a:moveTo>
                  <a:lnTo>
                    <a:pt x="131204" y="112460"/>
                  </a:lnTo>
                  <a:lnTo>
                    <a:pt x="125270" y="112460"/>
                  </a:lnTo>
                  <a:lnTo>
                    <a:pt x="125270" y="106523"/>
                  </a:lnTo>
                  <a:close/>
                  <a:moveTo>
                    <a:pt x="137451" y="106523"/>
                  </a:moveTo>
                  <a:lnTo>
                    <a:pt x="137451" y="112460"/>
                  </a:lnTo>
                  <a:lnTo>
                    <a:pt x="131517" y="112460"/>
                  </a:lnTo>
                  <a:lnTo>
                    <a:pt x="131517" y="106523"/>
                  </a:lnTo>
                  <a:close/>
                  <a:moveTo>
                    <a:pt x="143702" y="106523"/>
                  </a:moveTo>
                  <a:lnTo>
                    <a:pt x="143702" y="112460"/>
                  </a:lnTo>
                  <a:lnTo>
                    <a:pt x="137766" y="112460"/>
                  </a:lnTo>
                  <a:lnTo>
                    <a:pt x="137766" y="106523"/>
                  </a:lnTo>
                  <a:close/>
                  <a:moveTo>
                    <a:pt x="149949" y="106523"/>
                  </a:moveTo>
                  <a:lnTo>
                    <a:pt x="149949" y="112460"/>
                  </a:lnTo>
                  <a:lnTo>
                    <a:pt x="144015" y="112460"/>
                  </a:lnTo>
                  <a:lnTo>
                    <a:pt x="144015" y="106523"/>
                  </a:lnTo>
                  <a:close/>
                  <a:moveTo>
                    <a:pt x="156196" y="106523"/>
                  </a:moveTo>
                  <a:lnTo>
                    <a:pt x="156196" y="112460"/>
                  </a:lnTo>
                  <a:lnTo>
                    <a:pt x="150262" y="112460"/>
                  </a:lnTo>
                  <a:lnTo>
                    <a:pt x="150262" y="106523"/>
                  </a:lnTo>
                  <a:close/>
                  <a:moveTo>
                    <a:pt x="162445" y="106523"/>
                  </a:moveTo>
                  <a:lnTo>
                    <a:pt x="162445" y="112460"/>
                  </a:lnTo>
                  <a:lnTo>
                    <a:pt x="156509" y="112460"/>
                  </a:lnTo>
                  <a:lnTo>
                    <a:pt x="156509" y="106523"/>
                  </a:lnTo>
                  <a:close/>
                  <a:moveTo>
                    <a:pt x="168692" y="106523"/>
                  </a:moveTo>
                  <a:lnTo>
                    <a:pt x="168692" y="112460"/>
                  </a:lnTo>
                  <a:lnTo>
                    <a:pt x="162756" y="112460"/>
                  </a:lnTo>
                  <a:lnTo>
                    <a:pt x="162756" y="106523"/>
                  </a:lnTo>
                  <a:close/>
                  <a:moveTo>
                    <a:pt x="174939" y="106523"/>
                  </a:moveTo>
                  <a:lnTo>
                    <a:pt x="174939" y="112460"/>
                  </a:lnTo>
                  <a:lnTo>
                    <a:pt x="169005" y="112460"/>
                  </a:lnTo>
                  <a:lnTo>
                    <a:pt x="169005" y="106523"/>
                  </a:lnTo>
                  <a:close/>
                  <a:moveTo>
                    <a:pt x="181186" y="106523"/>
                  </a:moveTo>
                  <a:lnTo>
                    <a:pt x="181186" y="112460"/>
                  </a:lnTo>
                  <a:lnTo>
                    <a:pt x="175252" y="112460"/>
                  </a:lnTo>
                  <a:lnTo>
                    <a:pt x="175252" y="106523"/>
                  </a:lnTo>
                  <a:close/>
                  <a:moveTo>
                    <a:pt x="187435" y="106523"/>
                  </a:moveTo>
                  <a:lnTo>
                    <a:pt x="187435" y="112460"/>
                  </a:lnTo>
                  <a:lnTo>
                    <a:pt x="181499" y="112460"/>
                  </a:lnTo>
                  <a:lnTo>
                    <a:pt x="181499" y="106523"/>
                  </a:lnTo>
                  <a:close/>
                  <a:moveTo>
                    <a:pt x="193684" y="106523"/>
                  </a:moveTo>
                  <a:lnTo>
                    <a:pt x="193684" y="112460"/>
                  </a:lnTo>
                  <a:lnTo>
                    <a:pt x="187749" y="112460"/>
                  </a:lnTo>
                  <a:lnTo>
                    <a:pt x="187749" y="106523"/>
                  </a:lnTo>
                  <a:close/>
                  <a:moveTo>
                    <a:pt x="199931" y="106523"/>
                  </a:moveTo>
                  <a:lnTo>
                    <a:pt x="199931" y="112460"/>
                  </a:lnTo>
                  <a:lnTo>
                    <a:pt x="193996" y="112460"/>
                  </a:lnTo>
                  <a:lnTo>
                    <a:pt x="193996" y="106523"/>
                  </a:lnTo>
                  <a:close/>
                  <a:moveTo>
                    <a:pt x="206180" y="106523"/>
                  </a:moveTo>
                  <a:lnTo>
                    <a:pt x="206180" y="112460"/>
                  </a:lnTo>
                  <a:lnTo>
                    <a:pt x="200244" y="112460"/>
                  </a:lnTo>
                  <a:lnTo>
                    <a:pt x="200244" y="106523"/>
                  </a:lnTo>
                  <a:close/>
                  <a:moveTo>
                    <a:pt x="212427" y="106523"/>
                  </a:moveTo>
                  <a:lnTo>
                    <a:pt x="212427" y="112460"/>
                  </a:lnTo>
                  <a:lnTo>
                    <a:pt x="206491" y="112460"/>
                  </a:lnTo>
                  <a:lnTo>
                    <a:pt x="206491" y="106523"/>
                  </a:lnTo>
                  <a:close/>
                  <a:moveTo>
                    <a:pt x="218674" y="106523"/>
                  </a:moveTo>
                  <a:lnTo>
                    <a:pt x="218674" y="112460"/>
                  </a:lnTo>
                  <a:lnTo>
                    <a:pt x="212739" y="112460"/>
                  </a:lnTo>
                  <a:lnTo>
                    <a:pt x="212739" y="106523"/>
                  </a:lnTo>
                  <a:close/>
                  <a:moveTo>
                    <a:pt x="224921" y="106523"/>
                  </a:moveTo>
                  <a:lnTo>
                    <a:pt x="224921" y="112460"/>
                  </a:lnTo>
                  <a:lnTo>
                    <a:pt x="218987" y="112460"/>
                  </a:lnTo>
                  <a:lnTo>
                    <a:pt x="218987" y="106523"/>
                  </a:lnTo>
                  <a:close/>
                  <a:moveTo>
                    <a:pt x="231170" y="106523"/>
                  </a:moveTo>
                  <a:lnTo>
                    <a:pt x="231170" y="112460"/>
                  </a:lnTo>
                  <a:lnTo>
                    <a:pt x="225234" y="112460"/>
                  </a:lnTo>
                  <a:lnTo>
                    <a:pt x="225234" y="106523"/>
                  </a:lnTo>
                  <a:close/>
                  <a:moveTo>
                    <a:pt x="237417" y="106523"/>
                  </a:moveTo>
                  <a:lnTo>
                    <a:pt x="237417" y="112460"/>
                  </a:lnTo>
                  <a:lnTo>
                    <a:pt x="231481" y="112460"/>
                  </a:lnTo>
                  <a:lnTo>
                    <a:pt x="231481" y="106523"/>
                  </a:lnTo>
                  <a:close/>
                  <a:moveTo>
                    <a:pt x="243664" y="106523"/>
                  </a:moveTo>
                  <a:lnTo>
                    <a:pt x="243664" y="112460"/>
                  </a:lnTo>
                  <a:lnTo>
                    <a:pt x="237729" y="112460"/>
                  </a:lnTo>
                  <a:lnTo>
                    <a:pt x="237729" y="106523"/>
                  </a:lnTo>
                  <a:close/>
                  <a:moveTo>
                    <a:pt x="249911" y="106523"/>
                  </a:moveTo>
                  <a:lnTo>
                    <a:pt x="249911" y="112460"/>
                  </a:lnTo>
                  <a:lnTo>
                    <a:pt x="243977" y="112460"/>
                  </a:lnTo>
                  <a:lnTo>
                    <a:pt x="243977" y="106523"/>
                  </a:lnTo>
                  <a:close/>
                  <a:moveTo>
                    <a:pt x="256161" y="106523"/>
                  </a:moveTo>
                  <a:lnTo>
                    <a:pt x="256161" y="112460"/>
                  </a:lnTo>
                  <a:lnTo>
                    <a:pt x="250225" y="112460"/>
                  </a:lnTo>
                  <a:lnTo>
                    <a:pt x="250225" y="106523"/>
                  </a:lnTo>
                  <a:close/>
                  <a:moveTo>
                    <a:pt x="262409" y="106523"/>
                  </a:moveTo>
                  <a:lnTo>
                    <a:pt x="262409" y="112460"/>
                  </a:lnTo>
                  <a:lnTo>
                    <a:pt x="256474" y="112460"/>
                  </a:lnTo>
                  <a:lnTo>
                    <a:pt x="256474" y="106523"/>
                  </a:lnTo>
                  <a:close/>
                  <a:moveTo>
                    <a:pt x="268656" y="106523"/>
                  </a:moveTo>
                  <a:lnTo>
                    <a:pt x="268656" y="112460"/>
                  </a:lnTo>
                  <a:lnTo>
                    <a:pt x="262721" y="112460"/>
                  </a:lnTo>
                  <a:lnTo>
                    <a:pt x="262721" y="106523"/>
                  </a:lnTo>
                  <a:close/>
                  <a:moveTo>
                    <a:pt x="274904" y="106523"/>
                  </a:moveTo>
                  <a:lnTo>
                    <a:pt x="274904" y="112460"/>
                  </a:lnTo>
                  <a:lnTo>
                    <a:pt x="268968" y="112460"/>
                  </a:lnTo>
                  <a:lnTo>
                    <a:pt x="268968" y="106523"/>
                  </a:lnTo>
                  <a:close/>
                  <a:moveTo>
                    <a:pt x="6251" y="112771"/>
                  </a:moveTo>
                  <a:lnTo>
                    <a:pt x="6251" y="118707"/>
                  </a:lnTo>
                  <a:lnTo>
                    <a:pt x="315" y="118707"/>
                  </a:lnTo>
                  <a:lnTo>
                    <a:pt x="315" y="112771"/>
                  </a:lnTo>
                  <a:close/>
                  <a:moveTo>
                    <a:pt x="12498" y="112771"/>
                  </a:moveTo>
                  <a:lnTo>
                    <a:pt x="12498" y="118707"/>
                  </a:lnTo>
                  <a:lnTo>
                    <a:pt x="6562" y="118707"/>
                  </a:lnTo>
                  <a:lnTo>
                    <a:pt x="6562" y="112771"/>
                  </a:lnTo>
                  <a:close/>
                  <a:moveTo>
                    <a:pt x="18745" y="112771"/>
                  </a:moveTo>
                  <a:lnTo>
                    <a:pt x="18745" y="118707"/>
                  </a:lnTo>
                  <a:lnTo>
                    <a:pt x="12810" y="118707"/>
                  </a:lnTo>
                  <a:lnTo>
                    <a:pt x="12810" y="112771"/>
                  </a:lnTo>
                  <a:close/>
                  <a:moveTo>
                    <a:pt x="24992" y="112771"/>
                  </a:moveTo>
                  <a:lnTo>
                    <a:pt x="24992" y="118707"/>
                  </a:lnTo>
                  <a:lnTo>
                    <a:pt x="19058" y="118707"/>
                  </a:lnTo>
                  <a:lnTo>
                    <a:pt x="19058" y="112771"/>
                  </a:lnTo>
                  <a:close/>
                  <a:moveTo>
                    <a:pt x="31242" y="112771"/>
                  </a:moveTo>
                  <a:lnTo>
                    <a:pt x="31242" y="118707"/>
                  </a:lnTo>
                  <a:lnTo>
                    <a:pt x="25305" y="118707"/>
                  </a:lnTo>
                  <a:lnTo>
                    <a:pt x="25305" y="112771"/>
                  </a:lnTo>
                  <a:close/>
                  <a:moveTo>
                    <a:pt x="37489" y="112771"/>
                  </a:moveTo>
                  <a:lnTo>
                    <a:pt x="37489" y="118707"/>
                  </a:lnTo>
                  <a:lnTo>
                    <a:pt x="31553" y="118707"/>
                  </a:lnTo>
                  <a:lnTo>
                    <a:pt x="31553" y="112771"/>
                  </a:lnTo>
                  <a:close/>
                  <a:moveTo>
                    <a:pt x="43737" y="112771"/>
                  </a:moveTo>
                  <a:lnTo>
                    <a:pt x="43737" y="118707"/>
                  </a:lnTo>
                  <a:lnTo>
                    <a:pt x="37802" y="118707"/>
                  </a:lnTo>
                  <a:lnTo>
                    <a:pt x="37802" y="112771"/>
                  </a:lnTo>
                  <a:close/>
                  <a:moveTo>
                    <a:pt x="49985" y="112771"/>
                  </a:moveTo>
                  <a:lnTo>
                    <a:pt x="49985" y="118707"/>
                  </a:lnTo>
                  <a:lnTo>
                    <a:pt x="44049" y="118707"/>
                  </a:lnTo>
                  <a:lnTo>
                    <a:pt x="44049" y="112771"/>
                  </a:lnTo>
                  <a:close/>
                  <a:moveTo>
                    <a:pt x="56232" y="112771"/>
                  </a:moveTo>
                  <a:lnTo>
                    <a:pt x="56232" y="118707"/>
                  </a:lnTo>
                  <a:lnTo>
                    <a:pt x="50296" y="118707"/>
                  </a:lnTo>
                  <a:lnTo>
                    <a:pt x="50296" y="112771"/>
                  </a:lnTo>
                  <a:close/>
                  <a:moveTo>
                    <a:pt x="62480" y="112771"/>
                  </a:moveTo>
                  <a:lnTo>
                    <a:pt x="62480" y="118707"/>
                  </a:lnTo>
                  <a:lnTo>
                    <a:pt x="56545" y="118707"/>
                  </a:lnTo>
                  <a:lnTo>
                    <a:pt x="56545" y="112771"/>
                  </a:lnTo>
                  <a:close/>
                  <a:moveTo>
                    <a:pt x="68727" y="112771"/>
                  </a:moveTo>
                  <a:lnTo>
                    <a:pt x="68727" y="118707"/>
                  </a:lnTo>
                  <a:lnTo>
                    <a:pt x="62792" y="118707"/>
                  </a:lnTo>
                  <a:lnTo>
                    <a:pt x="62792" y="112771"/>
                  </a:lnTo>
                  <a:close/>
                  <a:moveTo>
                    <a:pt x="74975" y="112771"/>
                  </a:moveTo>
                  <a:lnTo>
                    <a:pt x="74975" y="118707"/>
                  </a:lnTo>
                  <a:lnTo>
                    <a:pt x="69039" y="118707"/>
                  </a:lnTo>
                  <a:lnTo>
                    <a:pt x="69039" y="112771"/>
                  </a:lnTo>
                  <a:close/>
                  <a:moveTo>
                    <a:pt x="81223" y="112771"/>
                  </a:moveTo>
                  <a:lnTo>
                    <a:pt x="81223" y="118707"/>
                  </a:lnTo>
                  <a:lnTo>
                    <a:pt x="75286" y="118707"/>
                  </a:lnTo>
                  <a:lnTo>
                    <a:pt x="75286" y="112771"/>
                  </a:lnTo>
                  <a:close/>
                  <a:moveTo>
                    <a:pt x="87470" y="112771"/>
                  </a:moveTo>
                  <a:lnTo>
                    <a:pt x="87470" y="118707"/>
                  </a:lnTo>
                  <a:lnTo>
                    <a:pt x="81535" y="118707"/>
                  </a:lnTo>
                  <a:lnTo>
                    <a:pt x="81535" y="112771"/>
                  </a:lnTo>
                  <a:close/>
                  <a:moveTo>
                    <a:pt x="93718" y="112771"/>
                  </a:moveTo>
                  <a:lnTo>
                    <a:pt x="93718" y="118707"/>
                  </a:lnTo>
                  <a:lnTo>
                    <a:pt x="87784" y="118707"/>
                  </a:lnTo>
                  <a:lnTo>
                    <a:pt x="87784" y="112771"/>
                  </a:lnTo>
                  <a:close/>
                  <a:moveTo>
                    <a:pt x="99967" y="112771"/>
                  </a:moveTo>
                  <a:lnTo>
                    <a:pt x="99967" y="118707"/>
                  </a:lnTo>
                  <a:lnTo>
                    <a:pt x="94031" y="118707"/>
                  </a:lnTo>
                  <a:lnTo>
                    <a:pt x="94031" y="112771"/>
                  </a:lnTo>
                  <a:close/>
                  <a:moveTo>
                    <a:pt x="106214" y="112771"/>
                  </a:moveTo>
                  <a:lnTo>
                    <a:pt x="106214" y="118707"/>
                  </a:lnTo>
                  <a:lnTo>
                    <a:pt x="100278" y="118707"/>
                  </a:lnTo>
                  <a:lnTo>
                    <a:pt x="100278" y="112771"/>
                  </a:lnTo>
                  <a:close/>
                  <a:moveTo>
                    <a:pt x="112461" y="112771"/>
                  </a:moveTo>
                  <a:lnTo>
                    <a:pt x="112461" y="118707"/>
                  </a:lnTo>
                  <a:lnTo>
                    <a:pt x="106527" y="118707"/>
                  </a:lnTo>
                  <a:lnTo>
                    <a:pt x="106527" y="112771"/>
                  </a:lnTo>
                  <a:close/>
                  <a:moveTo>
                    <a:pt x="118710" y="112771"/>
                  </a:moveTo>
                  <a:lnTo>
                    <a:pt x="118710" y="118707"/>
                  </a:lnTo>
                  <a:lnTo>
                    <a:pt x="112774" y="118707"/>
                  </a:lnTo>
                  <a:lnTo>
                    <a:pt x="112774" y="112771"/>
                  </a:lnTo>
                  <a:close/>
                  <a:moveTo>
                    <a:pt x="124957" y="112771"/>
                  </a:moveTo>
                  <a:lnTo>
                    <a:pt x="124957" y="118707"/>
                  </a:lnTo>
                  <a:lnTo>
                    <a:pt x="119021" y="118707"/>
                  </a:lnTo>
                  <a:lnTo>
                    <a:pt x="119021" y="112771"/>
                  </a:lnTo>
                  <a:close/>
                  <a:moveTo>
                    <a:pt x="131204" y="112771"/>
                  </a:moveTo>
                  <a:lnTo>
                    <a:pt x="131204" y="118707"/>
                  </a:lnTo>
                  <a:lnTo>
                    <a:pt x="125270" y="118707"/>
                  </a:lnTo>
                  <a:lnTo>
                    <a:pt x="125270" y="112771"/>
                  </a:lnTo>
                  <a:close/>
                  <a:moveTo>
                    <a:pt x="137451" y="112771"/>
                  </a:moveTo>
                  <a:lnTo>
                    <a:pt x="137451" y="118707"/>
                  </a:lnTo>
                  <a:lnTo>
                    <a:pt x="131517" y="118707"/>
                  </a:lnTo>
                  <a:lnTo>
                    <a:pt x="131517" y="112771"/>
                  </a:lnTo>
                  <a:close/>
                  <a:moveTo>
                    <a:pt x="143702" y="112771"/>
                  </a:moveTo>
                  <a:lnTo>
                    <a:pt x="143702" y="118707"/>
                  </a:lnTo>
                  <a:lnTo>
                    <a:pt x="137766" y="118707"/>
                  </a:lnTo>
                  <a:lnTo>
                    <a:pt x="137766" y="112771"/>
                  </a:lnTo>
                  <a:close/>
                  <a:moveTo>
                    <a:pt x="149949" y="112771"/>
                  </a:moveTo>
                  <a:lnTo>
                    <a:pt x="149949" y="118707"/>
                  </a:lnTo>
                  <a:lnTo>
                    <a:pt x="144015" y="118707"/>
                  </a:lnTo>
                  <a:lnTo>
                    <a:pt x="144015" y="112771"/>
                  </a:lnTo>
                  <a:close/>
                  <a:moveTo>
                    <a:pt x="156196" y="112771"/>
                  </a:moveTo>
                  <a:lnTo>
                    <a:pt x="156196" y="118707"/>
                  </a:lnTo>
                  <a:lnTo>
                    <a:pt x="150262" y="118707"/>
                  </a:lnTo>
                  <a:lnTo>
                    <a:pt x="150262" y="112771"/>
                  </a:lnTo>
                  <a:close/>
                  <a:moveTo>
                    <a:pt x="162445" y="112771"/>
                  </a:moveTo>
                  <a:lnTo>
                    <a:pt x="162445" y="118707"/>
                  </a:lnTo>
                  <a:lnTo>
                    <a:pt x="156509" y="118707"/>
                  </a:lnTo>
                  <a:lnTo>
                    <a:pt x="156509" y="112771"/>
                  </a:lnTo>
                  <a:close/>
                  <a:moveTo>
                    <a:pt x="168692" y="112771"/>
                  </a:moveTo>
                  <a:lnTo>
                    <a:pt x="168692" y="118707"/>
                  </a:lnTo>
                  <a:lnTo>
                    <a:pt x="162756" y="118707"/>
                  </a:lnTo>
                  <a:lnTo>
                    <a:pt x="162756" y="112771"/>
                  </a:lnTo>
                  <a:close/>
                  <a:moveTo>
                    <a:pt x="174939" y="112771"/>
                  </a:moveTo>
                  <a:lnTo>
                    <a:pt x="174939" y="118707"/>
                  </a:lnTo>
                  <a:lnTo>
                    <a:pt x="169005" y="118707"/>
                  </a:lnTo>
                  <a:lnTo>
                    <a:pt x="169005" y="112771"/>
                  </a:lnTo>
                  <a:close/>
                  <a:moveTo>
                    <a:pt x="181186" y="112771"/>
                  </a:moveTo>
                  <a:lnTo>
                    <a:pt x="181186" y="118707"/>
                  </a:lnTo>
                  <a:lnTo>
                    <a:pt x="175252" y="118707"/>
                  </a:lnTo>
                  <a:lnTo>
                    <a:pt x="175252" y="112771"/>
                  </a:lnTo>
                  <a:close/>
                  <a:moveTo>
                    <a:pt x="187435" y="112771"/>
                  </a:moveTo>
                  <a:lnTo>
                    <a:pt x="187435" y="118707"/>
                  </a:lnTo>
                  <a:lnTo>
                    <a:pt x="181499" y="118707"/>
                  </a:lnTo>
                  <a:lnTo>
                    <a:pt x="181499" y="112771"/>
                  </a:lnTo>
                  <a:close/>
                  <a:moveTo>
                    <a:pt x="193684" y="112771"/>
                  </a:moveTo>
                  <a:lnTo>
                    <a:pt x="193684" y="118707"/>
                  </a:lnTo>
                  <a:lnTo>
                    <a:pt x="187749" y="118707"/>
                  </a:lnTo>
                  <a:lnTo>
                    <a:pt x="187749" y="112771"/>
                  </a:lnTo>
                  <a:close/>
                  <a:moveTo>
                    <a:pt x="199931" y="112771"/>
                  </a:moveTo>
                  <a:lnTo>
                    <a:pt x="199931" y="118707"/>
                  </a:lnTo>
                  <a:lnTo>
                    <a:pt x="193996" y="118707"/>
                  </a:lnTo>
                  <a:lnTo>
                    <a:pt x="193996" y="112771"/>
                  </a:lnTo>
                  <a:close/>
                  <a:moveTo>
                    <a:pt x="206180" y="112771"/>
                  </a:moveTo>
                  <a:lnTo>
                    <a:pt x="206180" y="118707"/>
                  </a:lnTo>
                  <a:lnTo>
                    <a:pt x="200244" y="118707"/>
                  </a:lnTo>
                  <a:lnTo>
                    <a:pt x="200244" y="112771"/>
                  </a:lnTo>
                  <a:close/>
                  <a:moveTo>
                    <a:pt x="212427" y="112771"/>
                  </a:moveTo>
                  <a:lnTo>
                    <a:pt x="212427" y="118707"/>
                  </a:lnTo>
                  <a:lnTo>
                    <a:pt x="206491" y="118707"/>
                  </a:lnTo>
                  <a:lnTo>
                    <a:pt x="206491" y="112771"/>
                  </a:lnTo>
                  <a:close/>
                  <a:moveTo>
                    <a:pt x="218674" y="112771"/>
                  </a:moveTo>
                  <a:lnTo>
                    <a:pt x="218674" y="118707"/>
                  </a:lnTo>
                  <a:lnTo>
                    <a:pt x="212739" y="118707"/>
                  </a:lnTo>
                  <a:lnTo>
                    <a:pt x="212739" y="112771"/>
                  </a:lnTo>
                  <a:close/>
                  <a:moveTo>
                    <a:pt x="224921" y="112771"/>
                  </a:moveTo>
                  <a:lnTo>
                    <a:pt x="224921" y="118707"/>
                  </a:lnTo>
                  <a:lnTo>
                    <a:pt x="218987" y="118707"/>
                  </a:lnTo>
                  <a:lnTo>
                    <a:pt x="218987" y="112771"/>
                  </a:lnTo>
                  <a:close/>
                  <a:moveTo>
                    <a:pt x="231170" y="112771"/>
                  </a:moveTo>
                  <a:lnTo>
                    <a:pt x="231170" y="118707"/>
                  </a:lnTo>
                  <a:lnTo>
                    <a:pt x="225234" y="118707"/>
                  </a:lnTo>
                  <a:lnTo>
                    <a:pt x="225234" y="112771"/>
                  </a:lnTo>
                  <a:close/>
                  <a:moveTo>
                    <a:pt x="237417" y="112771"/>
                  </a:moveTo>
                  <a:lnTo>
                    <a:pt x="237417" y="118707"/>
                  </a:lnTo>
                  <a:lnTo>
                    <a:pt x="231481" y="118707"/>
                  </a:lnTo>
                  <a:lnTo>
                    <a:pt x="231481" y="112771"/>
                  </a:lnTo>
                  <a:close/>
                  <a:moveTo>
                    <a:pt x="243664" y="112771"/>
                  </a:moveTo>
                  <a:lnTo>
                    <a:pt x="243664" y="118707"/>
                  </a:lnTo>
                  <a:lnTo>
                    <a:pt x="237729" y="118707"/>
                  </a:lnTo>
                  <a:lnTo>
                    <a:pt x="237729" y="112771"/>
                  </a:lnTo>
                  <a:close/>
                  <a:moveTo>
                    <a:pt x="249911" y="112771"/>
                  </a:moveTo>
                  <a:lnTo>
                    <a:pt x="249911" y="118707"/>
                  </a:lnTo>
                  <a:lnTo>
                    <a:pt x="243977" y="118707"/>
                  </a:lnTo>
                  <a:lnTo>
                    <a:pt x="243977" y="112771"/>
                  </a:lnTo>
                  <a:close/>
                  <a:moveTo>
                    <a:pt x="256161" y="112771"/>
                  </a:moveTo>
                  <a:lnTo>
                    <a:pt x="256161" y="118707"/>
                  </a:lnTo>
                  <a:lnTo>
                    <a:pt x="250225" y="118707"/>
                  </a:lnTo>
                  <a:lnTo>
                    <a:pt x="250225" y="112771"/>
                  </a:lnTo>
                  <a:close/>
                  <a:moveTo>
                    <a:pt x="262409" y="112771"/>
                  </a:moveTo>
                  <a:lnTo>
                    <a:pt x="262409" y="118707"/>
                  </a:lnTo>
                  <a:lnTo>
                    <a:pt x="256474" y="118707"/>
                  </a:lnTo>
                  <a:lnTo>
                    <a:pt x="256474" y="112771"/>
                  </a:lnTo>
                  <a:close/>
                  <a:moveTo>
                    <a:pt x="268656" y="112771"/>
                  </a:moveTo>
                  <a:lnTo>
                    <a:pt x="268656" y="118707"/>
                  </a:lnTo>
                  <a:lnTo>
                    <a:pt x="262721" y="118707"/>
                  </a:lnTo>
                  <a:lnTo>
                    <a:pt x="262721" y="112771"/>
                  </a:lnTo>
                  <a:close/>
                  <a:moveTo>
                    <a:pt x="274904" y="112771"/>
                  </a:moveTo>
                  <a:lnTo>
                    <a:pt x="274904" y="118707"/>
                  </a:lnTo>
                  <a:lnTo>
                    <a:pt x="268968" y="118707"/>
                  </a:lnTo>
                  <a:lnTo>
                    <a:pt x="268968" y="112771"/>
                  </a:lnTo>
                  <a:close/>
                  <a:moveTo>
                    <a:pt x="6251" y="119019"/>
                  </a:moveTo>
                  <a:lnTo>
                    <a:pt x="6251" y="124954"/>
                  </a:lnTo>
                  <a:lnTo>
                    <a:pt x="315" y="124954"/>
                  </a:lnTo>
                  <a:lnTo>
                    <a:pt x="315" y="119019"/>
                  </a:lnTo>
                  <a:close/>
                  <a:moveTo>
                    <a:pt x="12498" y="119019"/>
                  </a:moveTo>
                  <a:lnTo>
                    <a:pt x="12498" y="124954"/>
                  </a:lnTo>
                  <a:lnTo>
                    <a:pt x="6562" y="124954"/>
                  </a:lnTo>
                  <a:lnTo>
                    <a:pt x="6562" y="119019"/>
                  </a:lnTo>
                  <a:close/>
                  <a:moveTo>
                    <a:pt x="18745" y="119019"/>
                  </a:moveTo>
                  <a:lnTo>
                    <a:pt x="18745" y="124954"/>
                  </a:lnTo>
                  <a:lnTo>
                    <a:pt x="12810" y="124954"/>
                  </a:lnTo>
                  <a:lnTo>
                    <a:pt x="12810" y="119019"/>
                  </a:lnTo>
                  <a:close/>
                  <a:moveTo>
                    <a:pt x="24992" y="119019"/>
                  </a:moveTo>
                  <a:lnTo>
                    <a:pt x="24992" y="124954"/>
                  </a:lnTo>
                  <a:lnTo>
                    <a:pt x="19058" y="124954"/>
                  </a:lnTo>
                  <a:lnTo>
                    <a:pt x="19058" y="119019"/>
                  </a:lnTo>
                  <a:close/>
                  <a:moveTo>
                    <a:pt x="31242" y="119019"/>
                  </a:moveTo>
                  <a:lnTo>
                    <a:pt x="31242" y="124954"/>
                  </a:lnTo>
                  <a:lnTo>
                    <a:pt x="25305" y="124954"/>
                  </a:lnTo>
                  <a:lnTo>
                    <a:pt x="25305" y="119019"/>
                  </a:lnTo>
                  <a:close/>
                  <a:moveTo>
                    <a:pt x="37489" y="119019"/>
                  </a:moveTo>
                  <a:lnTo>
                    <a:pt x="37489" y="124954"/>
                  </a:lnTo>
                  <a:lnTo>
                    <a:pt x="31553" y="124954"/>
                  </a:lnTo>
                  <a:lnTo>
                    <a:pt x="31553" y="119019"/>
                  </a:lnTo>
                  <a:close/>
                  <a:moveTo>
                    <a:pt x="43737" y="119019"/>
                  </a:moveTo>
                  <a:lnTo>
                    <a:pt x="43737" y="124954"/>
                  </a:lnTo>
                  <a:lnTo>
                    <a:pt x="37802" y="124954"/>
                  </a:lnTo>
                  <a:lnTo>
                    <a:pt x="37802" y="119019"/>
                  </a:lnTo>
                  <a:close/>
                  <a:moveTo>
                    <a:pt x="49985" y="119019"/>
                  </a:moveTo>
                  <a:lnTo>
                    <a:pt x="49985" y="124954"/>
                  </a:lnTo>
                  <a:lnTo>
                    <a:pt x="44049" y="124954"/>
                  </a:lnTo>
                  <a:lnTo>
                    <a:pt x="44049" y="119019"/>
                  </a:lnTo>
                  <a:close/>
                  <a:moveTo>
                    <a:pt x="56232" y="119019"/>
                  </a:moveTo>
                  <a:lnTo>
                    <a:pt x="56232" y="124954"/>
                  </a:lnTo>
                  <a:lnTo>
                    <a:pt x="50296" y="124954"/>
                  </a:lnTo>
                  <a:lnTo>
                    <a:pt x="50296" y="119019"/>
                  </a:lnTo>
                  <a:close/>
                  <a:moveTo>
                    <a:pt x="62480" y="119019"/>
                  </a:moveTo>
                  <a:lnTo>
                    <a:pt x="62480" y="124954"/>
                  </a:lnTo>
                  <a:lnTo>
                    <a:pt x="56545" y="124954"/>
                  </a:lnTo>
                  <a:lnTo>
                    <a:pt x="56545" y="119019"/>
                  </a:lnTo>
                  <a:close/>
                  <a:moveTo>
                    <a:pt x="68727" y="119019"/>
                  </a:moveTo>
                  <a:lnTo>
                    <a:pt x="68727" y="124954"/>
                  </a:lnTo>
                  <a:lnTo>
                    <a:pt x="62792" y="124954"/>
                  </a:lnTo>
                  <a:lnTo>
                    <a:pt x="62792" y="119019"/>
                  </a:lnTo>
                  <a:close/>
                  <a:moveTo>
                    <a:pt x="74975" y="119019"/>
                  </a:moveTo>
                  <a:lnTo>
                    <a:pt x="74975" y="124954"/>
                  </a:lnTo>
                  <a:lnTo>
                    <a:pt x="69039" y="124954"/>
                  </a:lnTo>
                  <a:lnTo>
                    <a:pt x="69039" y="119019"/>
                  </a:lnTo>
                  <a:close/>
                  <a:moveTo>
                    <a:pt x="81223" y="119019"/>
                  </a:moveTo>
                  <a:lnTo>
                    <a:pt x="81223" y="124954"/>
                  </a:lnTo>
                  <a:lnTo>
                    <a:pt x="75286" y="124954"/>
                  </a:lnTo>
                  <a:lnTo>
                    <a:pt x="75286" y="119019"/>
                  </a:lnTo>
                  <a:close/>
                  <a:moveTo>
                    <a:pt x="87470" y="119019"/>
                  </a:moveTo>
                  <a:lnTo>
                    <a:pt x="87470" y="124954"/>
                  </a:lnTo>
                  <a:lnTo>
                    <a:pt x="81535" y="124954"/>
                  </a:lnTo>
                  <a:lnTo>
                    <a:pt x="81535" y="119019"/>
                  </a:lnTo>
                  <a:close/>
                  <a:moveTo>
                    <a:pt x="93718" y="119019"/>
                  </a:moveTo>
                  <a:lnTo>
                    <a:pt x="93718" y="124954"/>
                  </a:lnTo>
                  <a:lnTo>
                    <a:pt x="87784" y="124954"/>
                  </a:lnTo>
                  <a:lnTo>
                    <a:pt x="87784" y="119019"/>
                  </a:lnTo>
                  <a:close/>
                  <a:moveTo>
                    <a:pt x="99967" y="119019"/>
                  </a:moveTo>
                  <a:lnTo>
                    <a:pt x="99967" y="124954"/>
                  </a:lnTo>
                  <a:lnTo>
                    <a:pt x="94031" y="124954"/>
                  </a:lnTo>
                  <a:lnTo>
                    <a:pt x="94031" y="119019"/>
                  </a:lnTo>
                  <a:close/>
                  <a:moveTo>
                    <a:pt x="106214" y="119019"/>
                  </a:moveTo>
                  <a:lnTo>
                    <a:pt x="106214" y="124954"/>
                  </a:lnTo>
                  <a:lnTo>
                    <a:pt x="100278" y="124954"/>
                  </a:lnTo>
                  <a:lnTo>
                    <a:pt x="100278" y="119019"/>
                  </a:lnTo>
                  <a:close/>
                  <a:moveTo>
                    <a:pt x="112461" y="119019"/>
                  </a:moveTo>
                  <a:lnTo>
                    <a:pt x="112461" y="124954"/>
                  </a:lnTo>
                  <a:lnTo>
                    <a:pt x="106527" y="124954"/>
                  </a:lnTo>
                  <a:lnTo>
                    <a:pt x="106527" y="119019"/>
                  </a:lnTo>
                  <a:close/>
                  <a:moveTo>
                    <a:pt x="118710" y="119019"/>
                  </a:moveTo>
                  <a:lnTo>
                    <a:pt x="118710" y="124954"/>
                  </a:lnTo>
                  <a:lnTo>
                    <a:pt x="112774" y="124954"/>
                  </a:lnTo>
                  <a:lnTo>
                    <a:pt x="112774" y="119019"/>
                  </a:lnTo>
                  <a:close/>
                  <a:moveTo>
                    <a:pt x="124957" y="119019"/>
                  </a:moveTo>
                  <a:lnTo>
                    <a:pt x="124957" y="124954"/>
                  </a:lnTo>
                  <a:lnTo>
                    <a:pt x="119021" y="124954"/>
                  </a:lnTo>
                  <a:lnTo>
                    <a:pt x="119021" y="119019"/>
                  </a:lnTo>
                  <a:close/>
                  <a:moveTo>
                    <a:pt x="131204" y="119019"/>
                  </a:moveTo>
                  <a:lnTo>
                    <a:pt x="131204" y="124954"/>
                  </a:lnTo>
                  <a:lnTo>
                    <a:pt x="125270" y="124954"/>
                  </a:lnTo>
                  <a:lnTo>
                    <a:pt x="125270" y="119019"/>
                  </a:lnTo>
                  <a:close/>
                  <a:moveTo>
                    <a:pt x="137451" y="119019"/>
                  </a:moveTo>
                  <a:lnTo>
                    <a:pt x="137451" y="124954"/>
                  </a:lnTo>
                  <a:lnTo>
                    <a:pt x="131517" y="124954"/>
                  </a:lnTo>
                  <a:lnTo>
                    <a:pt x="131517" y="119019"/>
                  </a:lnTo>
                  <a:close/>
                  <a:moveTo>
                    <a:pt x="143702" y="119019"/>
                  </a:moveTo>
                  <a:lnTo>
                    <a:pt x="143702" y="124954"/>
                  </a:lnTo>
                  <a:lnTo>
                    <a:pt x="137766" y="124954"/>
                  </a:lnTo>
                  <a:lnTo>
                    <a:pt x="137766" y="119019"/>
                  </a:lnTo>
                  <a:close/>
                  <a:moveTo>
                    <a:pt x="149949" y="119019"/>
                  </a:moveTo>
                  <a:lnTo>
                    <a:pt x="149949" y="124954"/>
                  </a:lnTo>
                  <a:lnTo>
                    <a:pt x="144015" y="124954"/>
                  </a:lnTo>
                  <a:lnTo>
                    <a:pt x="144015" y="119019"/>
                  </a:lnTo>
                  <a:close/>
                  <a:moveTo>
                    <a:pt x="156196" y="119019"/>
                  </a:moveTo>
                  <a:lnTo>
                    <a:pt x="156196" y="124954"/>
                  </a:lnTo>
                  <a:lnTo>
                    <a:pt x="150262" y="124954"/>
                  </a:lnTo>
                  <a:lnTo>
                    <a:pt x="150262" y="119019"/>
                  </a:lnTo>
                  <a:close/>
                  <a:moveTo>
                    <a:pt x="162445" y="119019"/>
                  </a:moveTo>
                  <a:lnTo>
                    <a:pt x="162445" y="124954"/>
                  </a:lnTo>
                  <a:lnTo>
                    <a:pt x="156509" y="124954"/>
                  </a:lnTo>
                  <a:lnTo>
                    <a:pt x="156509" y="119019"/>
                  </a:lnTo>
                  <a:close/>
                  <a:moveTo>
                    <a:pt x="168692" y="119019"/>
                  </a:moveTo>
                  <a:lnTo>
                    <a:pt x="168692" y="124954"/>
                  </a:lnTo>
                  <a:lnTo>
                    <a:pt x="162756" y="124954"/>
                  </a:lnTo>
                  <a:lnTo>
                    <a:pt x="162756" y="119019"/>
                  </a:lnTo>
                  <a:close/>
                  <a:moveTo>
                    <a:pt x="174939" y="119019"/>
                  </a:moveTo>
                  <a:lnTo>
                    <a:pt x="174939" y="124954"/>
                  </a:lnTo>
                  <a:lnTo>
                    <a:pt x="169005" y="124954"/>
                  </a:lnTo>
                  <a:lnTo>
                    <a:pt x="169005" y="119019"/>
                  </a:lnTo>
                  <a:close/>
                  <a:moveTo>
                    <a:pt x="181186" y="119019"/>
                  </a:moveTo>
                  <a:lnTo>
                    <a:pt x="181186" y="124954"/>
                  </a:lnTo>
                  <a:lnTo>
                    <a:pt x="175252" y="124954"/>
                  </a:lnTo>
                  <a:lnTo>
                    <a:pt x="175252" y="119019"/>
                  </a:lnTo>
                  <a:close/>
                  <a:moveTo>
                    <a:pt x="187435" y="119019"/>
                  </a:moveTo>
                  <a:lnTo>
                    <a:pt x="187435" y="124954"/>
                  </a:lnTo>
                  <a:lnTo>
                    <a:pt x="181499" y="124954"/>
                  </a:lnTo>
                  <a:lnTo>
                    <a:pt x="181499" y="119019"/>
                  </a:lnTo>
                  <a:close/>
                  <a:moveTo>
                    <a:pt x="193684" y="119019"/>
                  </a:moveTo>
                  <a:lnTo>
                    <a:pt x="193684" y="124954"/>
                  </a:lnTo>
                  <a:lnTo>
                    <a:pt x="187749" y="124954"/>
                  </a:lnTo>
                  <a:lnTo>
                    <a:pt x="187749" y="119019"/>
                  </a:lnTo>
                  <a:close/>
                  <a:moveTo>
                    <a:pt x="199931" y="119019"/>
                  </a:moveTo>
                  <a:lnTo>
                    <a:pt x="199931" y="124954"/>
                  </a:lnTo>
                  <a:lnTo>
                    <a:pt x="193996" y="124954"/>
                  </a:lnTo>
                  <a:lnTo>
                    <a:pt x="193996" y="119019"/>
                  </a:lnTo>
                  <a:close/>
                  <a:moveTo>
                    <a:pt x="206180" y="119019"/>
                  </a:moveTo>
                  <a:lnTo>
                    <a:pt x="206180" y="124954"/>
                  </a:lnTo>
                  <a:lnTo>
                    <a:pt x="200244" y="124954"/>
                  </a:lnTo>
                  <a:lnTo>
                    <a:pt x="200244" y="119019"/>
                  </a:lnTo>
                  <a:close/>
                  <a:moveTo>
                    <a:pt x="212427" y="119019"/>
                  </a:moveTo>
                  <a:lnTo>
                    <a:pt x="212427" y="124954"/>
                  </a:lnTo>
                  <a:lnTo>
                    <a:pt x="206491" y="124954"/>
                  </a:lnTo>
                  <a:lnTo>
                    <a:pt x="206491" y="119019"/>
                  </a:lnTo>
                  <a:close/>
                  <a:moveTo>
                    <a:pt x="218674" y="119019"/>
                  </a:moveTo>
                  <a:lnTo>
                    <a:pt x="218674" y="124954"/>
                  </a:lnTo>
                  <a:lnTo>
                    <a:pt x="212739" y="124954"/>
                  </a:lnTo>
                  <a:lnTo>
                    <a:pt x="212739" y="119019"/>
                  </a:lnTo>
                  <a:close/>
                  <a:moveTo>
                    <a:pt x="224921" y="119019"/>
                  </a:moveTo>
                  <a:lnTo>
                    <a:pt x="224921" y="124954"/>
                  </a:lnTo>
                  <a:lnTo>
                    <a:pt x="218987" y="124954"/>
                  </a:lnTo>
                  <a:lnTo>
                    <a:pt x="218987" y="119019"/>
                  </a:lnTo>
                  <a:close/>
                  <a:moveTo>
                    <a:pt x="231170" y="119019"/>
                  </a:moveTo>
                  <a:lnTo>
                    <a:pt x="231170" y="124954"/>
                  </a:lnTo>
                  <a:lnTo>
                    <a:pt x="225234" y="124954"/>
                  </a:lnTo>
                  <a:lnTo>
                    <a:pt x="225234" y="119019"/>
                  </a:lnTo>
                  <a:close/>
                  <a:moveTo>
                    <a:pt x="237417" y="119019"/>
                  </a:moveTo>
                  <a:lnTo>
                    <a:pt x="237417" y="124954"/>
                  </a:lnTo>
                  <a:lnTo>
                    <a:pt x="231481" y="124954"/>
                  </a:lnTo>
                  <a:lnTo>
                    <a:pt x="231481" y="119019"/>
                  </a:lnTo>
                  <a:close/>
                  <a:moveTo>
                    <a:pt x="243664" y="119019"/>
                  </a:moveTo>
                  <a:lnTo>
                    <a:pt x="243664" y="124954"/>
                  </a:lnTo>
                  <a:lnTo>
                    <a:pt x="237729" y="124954"/>
                  </a:lnTo>
                  <a:lnTo>
                    <a:pt x="237729" y="119019"/>
                  </a:lnTo>
                  <a:close/>
                  <a:moveTo>
                    <a:pt x="249911" y="119019"/>
                  </a:moveTo>
                  <a:lnTo>
                    <a:pt x="249911" y="124954"/>
                  </a:lnTo>
                  <a:lnTo>
                    <a:pt x="243977" y="124954"/>
                  </a:lnTo>
                  <a:lnTo>
                    <a:pt x="243977" y="119019"/>
                  </a:lnTo>
                  <a:close/>
                  <a:moveTo>
                    <a:pt x="256161" y="119019"/>
                  </a:moveTo>
                  <a:lnTo>
                    <a:pt x="256161" y="124954"/>
                  </a:lnTo>
                  <a:lnTo>
                    <a:pt x="250225" y="124954"/>
                  </a:lnTo>
                  <a:lnTo>
                    <a:pt x="250225" y="119019"/>
                  </a:lnTo>
                  <a:close/>
                  <a:moveTo>
                    <a:pt x="262409" y="119019"/>
                  </a:moveTo>
                  <a:lnTo>
                    <a:pt x="262409" y="124954"/>
                  </a:lnTo>
                  <a:lnTo>
                    <a:pt x="256474" y="124954"/>
                  </a:lnTo>
                  <a:lnTo>
                    <a:pt x="256474" y="119019"/>
                  </a:lnTo>
                  <a:close/>
                  <a:moveTo>
                    <a:pt x="268656" y="119019"/>
                  </a:moveTo>
                  <a:lnTo>
                    <a:pt x="268656" y="124954"/>
                  </a:lnTo>
                  <a:lnTo>
                    <a:pt x="262721" y="124954"/>
                  </a:lnTo>
                  <a:lnTo>
                    <a:pt x="262721" y="119019"/>
                  </a:lnTo>
                  <a:close/>
                  <a:moveTo>
                    <a:pt x="274904" y="119019"/>
                  </a:moveTo>
                  <a:lnTo>
                    <a:pt x="274904" y="124954"/>
                  </a:lnTo>
                  <a:lnTo>
                    <a:pt x="268968" y="124954"/>
                  </a:lnTo>
                  <a:lnTo>
                    <a:pt x="268968" y="119019"/>
                  </a:lnTo>
                  <a:close/>
                  <a:moveTo>
                    <a:pt x="6251" y="125266"/>
                  </a:moveTo>
                  <a:lnTo>
                    <a:pt x="6251" y="131201"/>
                  </a:lnTo>
                  <a:lnTo>
                    <a:pt x="315" y="131201"/>
                  </a:lnTo>
                  <a:lnTo>
                    <a:pt x="315" y="125266"/>
                  </a:lnTo>
                  <a:close/>
                  <a:moveTo>
                    <a:pt x="12498" y="125266"/>
                  </a:moveTo>
                  <a:lnTo>
                    <a:pt x="12498" y="131201"/>
                  </a:lnTo>
                  <a:lnTo>
                    <a:pt x="6562" y="131201"/>
                  </a:lnTo>
                  <a:lnTo>
                    <a:pt x="6562" y="125266"/>
                  </a:lnTo>
                  <a:close/>
                  <a:moveTo>
                    <a:pt x="18745" y="125266"/>
                  </a:moveTo>
                  <a:lnTo>
                    <a:pt x="18745" y="131201"/>
                  </a:lnTo>
                  <a:lnTo>
                    <a:pt x="12810" y="131201"/>
                  </a:lnTo>
                  <a:lnTo>
                    <a:pt x="12810" y="125266"/>
                  </a:lnTo>
                  <a:close/>
                  <a:moveTo>
                    <a:pt x="24992" y="125266"/>
                  </a:moveTo>
                  <a:lnTo>
                    <a:pt x="24992" y="131201"/>
                  </a:lnTo>
                  <a:lnTo>
                    <a:pt x="19058" y="131201"/>
                  </a:lnTo>
                  <a:lnTo>
                    <a:pt x="19058" y="125266"/>
                  </a:lnTo>
                  <a:close/>
                  <a:moveTo>
                    <a:pt x="31242" y="125266"/>
                  </a:moveTo>
                  <a:lnTo>
                    <a:pt x="31242" y="131201"/>
                  </a:lnTo>
                  <a:lnTo>
                    <a:pt x="25305" y="131201"/>
                  </a:lnTo>
                  <a:lnTo>
                    <a:pt x="25305" y="125266"/>
                  </a:lnTo>
                  <a:close/>
                  <a:moveTo>
                    <a:pt x="37489" y="125266"/>
                  </a:moveTo>
                  <a:lnTo>
                    <a:pt x="37489" y="131201"/>
                  </a:lnTo>
                  <a:lnTo>
                    <a:pt x="31553" y="131201"/>
                  </a:lnTo>
                  <a:lnTo>
                    <a:pt x="31553" y="125266"/>
                  </a:lnTo>
                  <a:close/>
                  <a:moveTo>
                    <a:pt x="43737" y="125266"/>
                  </a:moveTo>
                  <a:lnTo>
                    <a:pt x="43737" y="131201"/>
                  </a:lnTo>
                  <a:lnTo>
                    <a:pt x="37802" y="131201"/>
                  </a:lnTo>
                  <a:lnTo>
                    <a:pt x="37802" y="125266"/>
                  </a:lnTo>
                  <a:close/>
                  <a:moveTo>
                    <a:pt x="49985" y="125266"/>
                  </a:moveTo>
                  <a:lnTo>
                    <a:pt x="49985" y="131201"/>
                  </a:lnTo>
                  <a:lnTo>
                    <a:pt x="44049" y="131201"/>
                  </a:lnTo>
                  <a:lnTo>
                    <a:pt x="44049" y="125266"/>
                  </a:lnTo>
                  <a:close/>
                  <a:moveTo>
                    <a:pt x="56232" y="125266"/>
                  </a:moveTo>
                  <a:lnTo>
                    <a:pt x="56232" y="131201"/>
                  </a:lnTo>
                  <a:lnTo>
                    <a:pt x="50296" y="131201"/>
                  </a:lnTo>
                  <a:lnTo>
                    <a:pt x="50296" y="125266"/>
                  </a:lnTo>
                  <a:close/>
                  <a:moveTo>
                    <a:pt x="62480" y="125266"/>
                  </a:moveTo>
                  <a:lnTo>
                    <a:pt x="62480" y="131201"/>
                  </a:lnTo>
                  <a:lnTo>
                    <a:pt x="56545" y="131201"/>
                  </a:lnTo>
                  <a:lnTo>
                    <a:pt x="56545" y="125266"/>
                  </a:lnTo>
                  <a:close/>
                  <a:moveTo>
                    <a:pt x="68727" y="125266"/>
                  </a:moveTo>
                  <a:lnTo>
                    <a:pt x="68727" y="131201"/>
                  </a:lnTo>
                  <a:lnTo>
                    <a:pt x="62792" y="131201"/>
                  </a:lnTo>
                  <a:lnTo>
                    <a:pt x="62792" y="125266"/>
                  </a:lnTo>
                  <a:close/>
                  <a:moveTo>
                    <a:pt x="74975" y="125266"/>
                  </a:moveTo>
                  <a:lnTo>
                    <a:pt x="74975" y="131201"/>
                  </a:lnTo>
                  <a:lnTo>
                    <a:pt x="69039" y="131201"/>
                  </a:lnTo>
                  <a:lnTo>
                    <a:pt x="69039" y="125266"/>
                  </a:lnTo>
                  <a:close/>
                  <a:moveTo>
                    <a:pt x="81223" y="125266"/>
                  </a:moveTo>
                  <a:lnTo>
                    <a:pt x="81223" y="131201"/>
                  </a:lnTo>
                  <a:lnTo>
                    <a:pt x="75286" y="131201"/>
                  </a:lnTo>
                  <a:lnTo>
                    <a:pt x="75286" y="125266"/>
                  </a:lnTo>
                  <a:close/>
                  <a:moveTo>
                    <a:pt x="87470" y="125266"/>
                  </a:moveTo>
                  <a:lnTo>
                    <a:pt x="87470" y="131201"/>
                  </a:lnTo>
                  <a:lnTo>
                    <a:pt x="81535" y="131201"/>
                  </a:lnTo>
                  <a:lnTo>
                    <a:pt x="81535" y="125266"/>
                  </a:lnTo>
                  <a:close/>
                  <a:moveTo>
                    <a:pt x="93718" y="125266"/>
                  </a:moveTo>
                  <a:lnTo>
                    <a:pt x="93718" y="131201"/>
                  </a:lnTo>
                  <a:lnTo>
                    <a:pt x="87784" y="131201"/>
                  </a:lnTo>
                  <a:lnTo>
                    <a:pt x="87784" y="125266"/>
                  </a:lnTo>
                  <a:close/>
                  <a:moveTo>
                    <a:pt x="99967" y="125266"/>
                  </a:moveTo>
                  <a:lnTo>
                    <a:pt x="99967" y="131201"/>
                  </a:lnTo>
                  <a:lnTo>
                    <a:pt x="94031" y="131201"/>
                  </a:lnTo>
                  <a:lnTo>
                    <a:pt x="94031" y="125266"/>
                  </a:lnTo>
                  <a:close/>
                  <a:moveTo>
                    <a:pt x="106214" y="125266"/>
                  </a:moveTo>
                  <a:lnTo>
                    <a:pt x="106214" y="131201"/>
                  </a:lnTo>
                  <a:lnTo>
                    <a:pt x="100278" y="131201"/>
                  </a:lnTo>
                  <a:lnTo>
                    <a:pt x="100278" y="125266"/>
                  </a:lnTo>
                  <a:close/>
                  <a:moveTo>
                    <a:pt x="112461" y="125266"/>
                  </a:moveTo>
                  <a:lnTo>
                    <a:pt x="112461" y="131201"/>
                  </a:lnTo>
                  <a:lnTo>
                    <a:pt x="106527" y="131201"/>
                  </a:lnTo>
                  <a:lnTo>
                    <a:pt x="106527" y="125266"/>
                  </a:lnTo>
                  <a:close/>
                  <a:moveTo>
                    <a:pt x="118710" y="125266"/>
                  </a:moveTo>
                  <a:lnTo>
                    <a:pt x="118710" y="131201"/>
                  </a:lnTo>
                  <a:lnTo>
                    <a:pt x="112774" y="131201"/>
                  </a:lnTo>
                  <a:lnTo>
                    <a:pt x="112774" y="125266"/>
                  </a:lnTo>
                  <a:close/>
                  <a:moveTo>
                    <a:pt x="124957" y="125266"/>
                  </a:moveTo>
                  <a:lnTo>
                    <a:pt x="124957" y="131201"/>
                  </a:lnTo>
                  <a:lnTo>
                    <a:pt x="119021" y="131201"/>
                  </a:lnTo>
                  <a:lnTo>
                    <a:pt x="119021" y="125266"/>
                  </a:lnTo>
                  <a:close/>
                  <a:moveTo>
                    <a:pt x="131204" y="125266"/>
                  </a:moveTo>
                  <a:lnTo>
                    <a:pt x="131204" y="131201"/>
                  </a:lnTo>
                  <a:lnTo>
                    <a:pt x="125270" y="131201"/>
                  </a:lnTo>
                  <a:lnTo>
                    <a:pt x="125270" y="125266"/>
                  </a:lnTo>
                  <a:close/>
                  <a:moveTo>
                    <a:pt x="137451" y="125266"/>
                  </a:moveTo>
                  <a:lnTo>
                    <a:pt x="137451" y="131201"/>
                  </a:lnTo>
                  <a:lnTo>
                    <a:pt x="131517" y="131201"/>
                  </a:lnTo>
                  <a:lnTo>
                    <a:pt x="131517" y="125266"/>
                  </a:lnTo>
                  <a:close/>
                  <a:moveTo>
                    <a:pt x="143702" y="125266"/>
                  </a:moveTo>
                  <a:lnTo>
                    <a:pt x="143702" y="131201"/>
                  </a:lnTo>
                  <a:lnTo>
                    <a:pt x="137766" y="131201"/>
                  </a:lnTo>
                  <a:lnTo>
                    <a:pt x="137766" y="125266"/>
                  </a:lnTo>
                  <a:close/>
                  <a:moveTo>
                    <a:pt x="149949" y="125266"/>
                  </a:moveTo>
                  <a:lnTo>
                    <a:pt x="149949" y="131201"/>
                  </a:lnTo>
                  <a:lnTo>
                    <a:pt x="144015" y="131201"/>
                  </a:lnTo>
                  <a:lnTo>
                    <a:pt x="144015" y="125266"/>
                  </a:lnTo>
                  <a:close/>
                  <a:moveTo>
                    <a:pt x="156196" y="125266"/>
                  </a:moveTo>
                  <a:lnTo>
                    <a:pt x="156196" y="131201"/>
                  </a:lnTo>
                  <a:lnTo>
                    <a:pt x="150262" y="131201"/>
                  </a:lnTo>
                  <a:lnTo>
                    <a:pt x="150262" y="125266"/>
                  </a:lnTo>
                  <a:close/>
                  <a:moveTo>
                    <a:pt x="162445" y="125266"/>
                  </a:moveTo>
                  <a:lnTo>
                    <a:pt x="162445" y="131201"/>
                  </a:lnTo>
                  <a:lnTo>
                    <a:pt x="156509" y="131201"/>
                  </a:lnTo>
                  <a:lnTo>
                    <a:pt x="156509" y="125266"/>
                  </a:lnTo>
                  <a:close/>
                  <a:moveTo>
                    <a:pt x="168692" y="125266"/>
                  </a:moveTo>
                  <a:lnTo>
                    <a:pt x="168692" y="131201"/>
                  </a:lnTo>
                  <a:lnTo>
                    <a:pt x="162756" y="131201"/>
                  </a:lnTo>
                  <a:lnTo>
                    <a:pt x="162756" y="125266"/>
                  </a:lnTo>
                  <a:close/>
                  <a:moveTo>
                    <a:pt x="174939" y="125266"/>
                  </a:moveTo>
                  <a:lnTo>
                    <a:pt x="174939" y="131201"/>
                  </a:lnTo>
                  <a:lnTo>
                    <a:pt x="169005" y="131201"/>
                  </a:lnTo>
                  <a:lnTo>
                    <a:pt x="169005" y="125266"/>
                  </a:lnTo>
                  <a:close/>
                  <a:moveTo>
                    <a:pt x="181186" y="125266"/>
                  </a:moveTo>
                  <a:lnTo>
                    <a:pt x="181186" y="131201"/>
                  </a:lnTo>
                  <a:lnTo>
                    <a:pt x="175252" y="131201"/>
                  </a:lnTo>
                  <a:lnTo>
                    <a:pt x="175252" y="125266"/>
                  </a:lnTo>
                  <a:close/>
                  <a:moveTo>
                    <a:pt x="187435" y="125266"/>
                  </a:moveTo>
                  <a:lnTo>
                    <a:pt x="187435" y="131201"/>
                  </a:lnTo>
                  <a:lnTo>
                    <a:pt x="181499" y="131201"/>
                  </a:lnTo>
                  <a:lnTo>
                    <a:pt x="181499" y="125266"/>
                  </a:lnTo>
                  <a:close/>
                  <a:moveTo>
                    <a:pt x="193682" y="125266"/>
                  </a:moveTo>
                  <a:lnTo>
                    <a:pt x="193682" y="131201"/>
                  </a:lnTo>
                  <a:lnTo>
                    <a:pt x="187746" y="131201"/>
                  </a:lnTo>
                  <a:lnTo>
                    <a:pt x="187746" y="125266"/>
                  </a:lnTo>
                  <a:close/>
                  <a:moveTo>
                    <a:pt x="199931" y="125266"/>
                  </a:moveTo>
                  <a:lnTo>
                    <a:pt x="199931" y="131201"/>
                  </a:lnTo>
                  <a:lnTo>
                    <a:pt x="193996" y="131201"/>
                  </a:lnTo>
                  <a:lnTo>
                    <a:pt x="193996" y="125266"/>
                  </a:lnTo>
                  <a:close/>
                  <a:moveTo>
                    <a:pt x="206180" y="125266"/>
                  </a:moveTo>
                  <a:lnTo>
                    <a:pt x="206180" y="131201"/>
                  </a:lnTo>
                  <a:lnTo>
                    <a:pt x="200244" y="131201"/>
                  </a:lnTo>
                  <a:lnTo>
                    <a:pt x="200244" y="125266"/>
                  </a:lnTo>
                  <a:close/>
                  <a:moveTo>
                    <a:pt x="212427" y="125266"/>
                  </a:moveTo>
                  <a:lnTo>
                    <a:pt x="212427" y="131201"/>
                  </a:lnTo>
                  <a:lnTo>
                    <a:pt x="206491" y="131201"/>
                  </a:lnTo>
                  <a:lnTo>
                    <a:pt x="206491" y="125266"/>
                  </a:lnTo>
                  <a:close/>
                  <a:moveTo>
                    <a:pt x="218674" y="125266"/>
                  </a:moveTo>
                  <a:lnTo>
                    <a:pt x="218674" y="131201"/>
                  </a:lnTo>
                  <a:lnTo>
                    <a:pt x="212739" y="131201"/>
                  </a:lnTo>
                  <a:lnTo>
                    <a:pt x="212739" y="125266"/>
                  </a:lnTo>
                  <a:close/>
                  <a:moveTo>
                    <a:pt x="224921" y="125266"/>
                  </a:moveTo>
                  <a:lnTo>
                    <a:pt x="224921" y="131201"/>
                  </a:lnTo>
                  <a:lnTo>
                    <a:pt x="218987" y="131201"/>
                  </a:lnTo>
                  <a:lnTo>
                    <a:pt x="218987" y="125266"/>
                  </a:lnTo>
                  <a:close/>
                  <a:moveTo>
                    <a:pt x="231170" y="125266"/>
                  </a:moveTo>
                  <a:lnTo>
                    <a:pt x="231170" y="131201"/>
                  </a:lnTo>
                  <a:lnTo>
                    <a:pt x="225234" y="131201"/>
                  </a:lnTo>
                  <a:lnTo>
                    <a:pt x="225234" y="125266"/>
                  </a:lnTo>
                  <a:close/>
                  <a:moveTo>
                    <a:pt x="237417" y="125266"/>
                  </a:moveTo>
                  <a:lnTo>
                    <a:pt x="237417" y="131201"/>
                  </a:lnTo>
                  <a:lnTo>
                    <a:pt x="231481" y="131201"/>
                  </a:lnTo>
                  <a:lnTo>
                    <a:pt x="231481" y="125266"/>
                  </a:lnTo>
                  <a:close/>
                  <a:moveTo>
                    <a:pt x="243664" y="125266"/>
                  </a:moveTo>
                  <a:lnTo>
                    <a:pt x="243664" y="131201"/>
                  </a:lnTo>
                  <a:lnTo>
                    <a:pt x="237729" y="131201"/>
                  </a:lnTo>
                  <a:lnTo>
                    <a:pt x="237729" y="125266"/>
                  </a:lnTo>
                  <a:close/>
                  <a:moveTo>
                    <a:pt x="249911" y="125266"/>
                  </a:moveTo>
                  <a:lnTo>
                    <a:pt x="249911" y="131201"/>
                  </a:lnTo>
                  <a:lnTo>
                    <a:pt x="243977" y="131201"/>
                  </a:lnTo>
                  <a:lnTo>
                    <a:pt x="243977" y="125266"/>
                  </a:lnTo>
                  <a:close/>
                  <a:moveTo>
                    <a:pt x="256161" y="125266"/>
                  </a:moveTo>
                  <a:lnTo>
                    <a:pt x="256161" y="131201"/>
                  </a:lnTo>
                  <a:lnTo>
                    <a:pt x="250225" y="131201"/>
                  </a:lnTo>
                  <a:lnTo>
                    <a:pt x="250225" y="125266"/>
                  </a:lnTo>
                  <a:close/>
                  <a:moveTo>
                    <a:pt x="262409" y="125266"/>
                  </a:moveTo>
                  <a:lnTo>
                    <a:pt x="262409" y="131201"/>
                  </a:lnTo>
                  <a:lnTo>
                    <a:pt x="256474" y="131201"/>
                  </a:lnTo>
                  <a:lnTo>
                    <a:pt x="256474" y="125266"/>
                  </a:lnTo>
                  <a:close/>
                  <a:moveTo>
                    <a:pt x="268656" y="125266"/>
                  </a:moveTo>
                  <a:lnTo>
                    <a:pt x="268656" y="131201"/>
                  </a:lnTo>
                  <a:lnTo>
                    <a:pt x="262721" y="131201"/>
                  </a:lnTo>
                  <a:lnTo>
                    <a:pt x="262721" y="125266"/>
                  </a:lnTo>
                  <a:close/>
                  <a:moveTo>
                    <a:pt x="274904" y="125266"/>
                  </a:moveTo>
                  <a:lnTo>
                    <a:pt x="274904" y="131201"/>
                  </a:lnTo>
                  <a:lnTo>
                    <a:pt x="268968" y="131201"/>
                  </a:lnTo>
                  <a:lnTo>
                    <a:pt x="268968" y="125266"/>
                  </a:lnTo>
                  <a:close/>
                  <a:moveTo>
                    <a:pt x="6251" y="131513"/>
                  </a:moveTo>
                  <a:lnTo>
                    <a:pt x="6251" y="137449"/>
                  </a:lnTo>
                  <a:lnTo>
                    <a:pt x="315" y="137449"/>
                  </a:lnTo>
                  <a:lnTo>
                    <a:pt x="315" y="131513"/>
                  </a:lnTo>
                  <a:close/>
                  <a:moveTo>
                    <a:pt x="12498" y="131513"/>
                  </a:moveTo>
                  <a:lnTo>
                    <a:pt x="12498" y="137449"/>
                  </a:lnTo>
                  <a:lnTo>
                    <a:pt x="6562" y="137449"/>
                  </a:lnTo>
                  <a:lnTo>
                    <a:pt x="6562" y="131513"/>
                  </a:lnTo>
                  <a:close/>
                  <a:moveTo>
                    <a:pt x="18745" y="131513"/>
                  </a:moveTo>
                  <a:lnTo>
                    <a:pt x="18745" y="137449"/>
                  </a:lnTo>
                  <a:lnTo>
                    <a:pt x="12810" y="137449"/>
                  </a:lnTo>
                  <a:lnTo>
                    <a:pt x="12810" y="131513"/>
                  </a:lnTo>
                  <a:close/>
                  <a:moveTo>
                    <a:pt x="24992" y="131513"/>
                  </a:moveTo>
                  <a:lnTo>
                    <a:pt x="24992" y="137449"/>
                  </a:lnTo>
                  <a:lnTo>
                    <a:pt x="19058" y="137449"/>
                  </a:lnTo>
                  <a:lnTo>
                    <a:pt x="19058" y="131513"/>
                  </a:lnTo>
                  <a:close/>
                  <a:moveTo>
                    <a:pt x="31241" y="131513"/>
                  </a:moveTo>
                  <a:lnTo>
                    <a:pt x="31241" y="137449"/>
                  </a:lnTo>
                  <a:lnTo>
                    <a:pt x="25305" y="137449"/>
                  </a:lnTo>
                  <a:lnTo>
                    <a:pt x="25305" y="131513"/>
                  </a:lnTo>
                  <a:close/>
                  <a:moveTo>
                    <a:pt x="37489" y="131513"/>
                  </a:moveTo>
                  <a:lnTo>
                    <a:pt x="37489" y="137449"/>
                  </a:lnTo>
                  <a:lnTo>
                    <a:pt x="31553" y="137449"/>
                  </a:lnTo>
                  <a:lnTo>
                    <a:pt x="31553" y="131513"/>
                  </a:lnTo>
                  <a:close/>
                  <a:moveTo>
                    <a:pt x="43737" y="131513"/>
                  </a:moveTo>
                  <a:lnTo>
                    <a:pt x="43737" y="137449"/>
                  </a:lnTo>
                  <a:lnTo>
                    <a:pt x="37802" y="137449"/>
                  </a:lnTo>
                  <a:lnTo>
                    <a:pt x="37802" y="131513"/>
                  </a:lnTo>
                  <a:close/>
                  <a:moveTo>
                    <a:pt x="49985" y="131513"/>
                  </a:moveTo>
                  <a:lnTo>
                    <a:pt x="49985" y="137449"/>
                  </a:lnTo>
                  <a:lnTo>
                    <a:pt x="44049" y="137449"/>
                  </a:lnTo>
                  <a:lnTo>
                    <a:pt x="44049" y="131513"/>
                  </a:lnTo>
                  <a:close/>
                  <a:moveTo>
                    <a:pt x="56232" y="131513"/>
                  </a:moveTo>
                  <a:lnTo>
                    <a:pt x="56232" y="137449"/>
                  </a:lnTo>
                  <a:lnTo>
                    <a:pt x="50296" y="137449"/>
                  </a:lnTo>
                  <a:lnTo>
                    <a:pt x="50296" y="131513"/>
                  </a:lnTo>
                  <a:close/>
                  <a:moveTo>
                    <a:pt x="62480" y="131513"/>
                  </a:moveTo>
                  <a:lnTo>
                    <a:pt x="62480" y="137449"/>
                  </a:lnTo>
                  <a:lnTo>
                    <a:pt x="56545" y="137449"/>
                  </a:lnTo>
                  <a:lnTo>
                    <a:pt x="56545" y="131513"/>
                  </a:lnTo>
                  <a:close/>
                  <a:moveTo>
                    <a:pt x="68727" y="131513"/>
                  </a:moveTo>
                  <a:lnTo>
                    <a:pt x="68727" y="137449"/>
                  </a:lnTo>
                  <a:lnTo>
                    <a:pt x="62792" y="137449"/>
                  </a:lnTo>
                  <a:lnTo>
                    <a:pt x="62792" y="131513"/>
                  </a:lnTo>
                  <a:close/>
                  <a:moveTo>
                    <a:pt x="74975" y="131513"/>
                  </a:moveTo>
                  <a:lnTo>
                    <a:pt x="74975" y="137449"/>
                  </a:lnTo>
                  <a:lnTo>
                    <a:pt x="69039" y="137449"/>
                  </a:lnTo>
                  <a:lnTo>
                    <a:pt x="69039" y="131513"/>
                  </a:lnTo>
                  <a:close/>
                  <a:moveTo>
                    <a:pt x="81223" y="131513"/>
                  </a:moveTo>
                  <a:lnTo>
                    <a:pt x="81223" y="137449"/>
                  </a:lnTo>
                  <a:lnTo>
                    <a:pt x="75286" y="137449"/>
                  </a:lnTo>
                  <a:lnTo>
                    <a:pt x="75286" y="131513"/>
                  </a:lnTo>
                  <a:close/>
                  <a:moveTo>
                    <a:pt x="87470" y="131513"/>
                  </a:moveTo>
                  <a:lnTo>
                    <a:pt x="87470" y="137449"/>
                  </a:lnTo>
                  <a:lnTo>
                    <a:pt x="81535" y="137449"/>
                  </a:lnTo>
                  <a:lnTo>
                    <a:pt x="81535" y="131513"/>
                  </a:lnTo>
                  <a:close/>
                  <a:moveTo>
                    <a:pt x="93718" y="131513"/>
                  </a:moveTo>
                  <a:lnTo>
                    <a:pt x="93718" y="137449"/>
                  </a:lnTo>
                  <a:lnTo>
                    <a:pt x="87784" y="137449"/>
                  </a:lnTo>
                  <a:lnTo>
                    <a:pt x="87784" y="131513"/>
                  </a:lnTo>
                  <a:close/>
                  <a:moveTo>
                    <a:pt x="99967" y="131513"/>
                  </a:moveTo>
                  <a:lnTo>
                    <a:pt x="99967" y="137449"/>
                  </a:lnTo>
                  <a:lnTo>
                    <a:pt x="94031" y="137449"/>
                  </a:lnTo>
                  <a:lnTo>
                    <a:pt x="94031" y="131513"/>
                  </a:lnTo>
                  <a:close/>
                  <a:moveTo>
                    <a:pt x="106214" y="131513"/>
                  </a:moveTo>
                  <a:lnTo>
                    <a:pt x="106214" y="137449"/>
                  </a:lnTo>
                  <a:lnTo>
                    <a:pt x="100278" y="137449"/>
                  </a:lnTo>
                  <a:lnTo>
                    <a:pt x="100278" y="131513"/>
                  </a:lnTo>
                  <a:close/>
                  <a:moveTo>
                    <a:pt x="112461" y="131513"/>
                  </a:moveTo>
                  <a:lnTo>
                    <a:pt x="112461" y="137449"/>
                  </a:lnTo>
                  <a:lnTo>
                    <a:pt x="106527" y="137449"/>
                  </a:lnTo>
                  <a:lnTo>
                    <a:pt x="106527" y="131513"/>
                  </a:lnTo>
                  <a:close/>
                  <a:moveTo>
                    <a:pt x="118710" y="131513"/>
                  </a:moveTo>
                  <a:lnTo>
                    <a:pt x="118710" y="137449"/>
                  </a:lnTo>
                  <a:lnTo>
                    <a:pt x="112774" y="137449"/>
                  </a:lnTo>
                  <a:lnTo>
                    <a:pt x="112774" y="131513"/>
                  </a:lnTo>
                  <a:close/>
                  <a:moveTo>
                    <a:pt x="124957" y="131513"/>
                  </a:moveTo>
                  <a:lnTo>
                    <a:pt x="124957" y="137449"/>
                  </a:lnTo>
                  <a:lnTo>
                    <a:pt x="119021" y="137449"/>
                  </a:lnTo>
                  <a:lnTo>
                    <a:pt x="119021" y="131513"/>
                  </a:lnTo>
                  <a:close/>
                  <a:moveTo>
                    <a:pt x="131204" y="131513"/>
                  </a:moveTo>
                  <a:lnTo>
                    <a:pt x="131204" y="137449"/>
                  </a:lnTo>
                  <a:lnTo>
                    <a:pt x="125270" y="137449"/>
                  </a:lnTo>
                  <a:lnTo>
                    <a:pt x="125270" y="131513"/>
                  </a:lnTo>
                  <a:close/>
                  <a:moveTo>
                    <a:pt x="137451" y="131513"/>
                  </a:moveTo>
                  <a:lnTo>
                    <a:pt x="137451" y="137449"/>
                  </a:lnTo>
                  <a:lnTo>
                    <a:pt x="131517" y="137449"/>
                  </a:lnTo>
                  <a:lnTo>
                    <a:pt x="131517" y="131513"/>
                  </a:lnTo>
                  <a:close/>
                  <a:moveTo>
                    <a:pt x="143702" y="131513"/>
                  </a:moveTo>
                  <a:lnTo>
                    <a:pt x="143702" y="137449"/>
                  </a:lnTo>
                  <a:lnTo>
                    <a:pt x="137766" y="137449"/>
                  </a:lnTo>
                  <a:lnTo>
                    <a:pt x="137766" y="131513"/>
                  </a:lnTo>
                  <a:close/>
                  <a:moveTo>
                    <a:pt x="149949" y="131513"/>
                  </a:moveTo>
                  <a:lnTo>
                    <a:pt x="149949" y="137449"/>
                  </a:lnTo>
                  <a:lnTo>
                    <a:pt x="144015" y="137449"/>
                  </a:lnTo>
                  <a:lnTo>
                    <a:pt x="144015" y="131513"/>
                  </a:lnTo>
                  <a:close/>
                  <a:moveTo>
                    <a:pt x="156196" y="131513"/>
                  </a:moveTo>
                  <a:lnTo>
                    <a:pt x="156196" y="137449"/>
                  </a:lnTo>
                  <a:lnTo>
                    <a:pt x="150262" y="137449"/>
                  </a:lnTo>
                  <a:lnTo>
                    <a:pt x="150262" y="131513"/>
                  </a:lnTo>
                  <a:close/>
                  <a:moveTo>
                    <a:pt x="162445" y="131513"/>
                  </a:moveTo>
                  <a:lnTo>
                    <a:pt x="162445" y="137449"/>
                  </a:lnTo>
                  <a:lnTo>
                    <a:pt x="156509" y="137449"/>
                  </a:lnTo>
                  <a:lnTo>
                    <a:pt x="156509" y="131513"/>
                  </a:lnTo>
                  <a:close/>
                  <a:moveTo>
                    <a:pt x="168692" y="131513"/>
                  </a:moveTo>
                  <a:lnTo>
                    <a:pt x="168692" y="137449"/>
                  </a:lnTo>
                  <a:lnTo>
                    <a:pt x="162756" y="137449"/>
                  </a:lnTo>
                  <a:lnTo>
                    <a:pt x="162756" y="131513"/>
                  </a:lnTo>
                  <a:close/>
                  <a:moveTo>
                    <a:pt x="174939" y="131513"/>
                  </a:moveTo>
                  <a:lnTo>
                    <a:pt x="174939" y="137449"/>
                  </a:lnTo>
                  <a:lnTo>
                    <a:pt x="169005" y="137449"/>
                  </a:lnTo>
                  <a:lnTo>
                    <a:pt x="169005" y="131513"/>
                  </a:lnTo>
                  <a:close/>
                  <a:moveTo>
                    <a:pt x="181186" y="131513"/>
                  </a:moveTo>
                  <a:lnTo>
                    <a:pt x="181186" y="137449"/>
                  </a:lnTo>
                  <a:lnTo>
                    <a:pt x="175252" y="137449"/>
                  </a:lnTo>
                  <a:lnTo>
                    <a:pt x="175252" y="131513"/>
                  </a:lnTo>
                  <a:close/>
                  <a:moveTo>
                    <a:pt x="187433" y="131513"/>
                  </a:moveTo>
                  <a:lnTo>
                    <a:pt x="187433" y="137449"/>
                  </a:lnTo>
                  <a:lnTo>
                    <a:pt x="181499" y="137449"/>
                  </a:lnTo>
                  <a:lnTo>
                    <a:pt x="181499" y="131513"/>
                  </a:lnTo>
                  <a:close/>
                  <a:moveTo>
                    <a:pt x="193682" y="131513"/>
                  </a:moveTo>
                  <a:lnTo>
                    <a:pt x="193682" y="137449"/>
                  </a:lnTo>
                  <a:lnTo>
                    <a:pt x="187746" y="137449"/>
                  </a:lnTo>
                  <a:lnTo>
                    <a:pt x="187746" y="131513"/>
                  </a:lnTo>
                  <a:close/>
                  <a:moveTo>
                    <a:pt x="199931" y="131513"/>
                  </a:moveTo>
                  <a:lnTo>
                    <a:pt x="199931" y="137449"/>
                  </a:lnTo>
                  <a:lnTo>
                    <a:pt x="193996" y="137449"/>
                  </a:lnTo>
                  <a:lnTo>
                    <a:pt x="193996" y="131513"/>
                  </a:lnTo>
                  <a:close/>
                  <a:moveTo>
                    <a:pt x="206180" y="131513"/>
                  </a:moveTo>
                  <a:lnTo>
                    <a:pt x="206180" y="137449"/>
                  </a:lnTo>
                  <a:lnTo>
                    <a:pt x="200244" y="137449"/>
                  </a:lnTo>
                  <a:lnTo>
                    <a:pt x="200244" y="131513"/>
                  </a:lnTo>
                  <a:close/>
                  <a:moveTo>
                    <a:pt x="212427" y="131513"/>
                  </a:moveTo>
                  <a:lnTo>
                    <a:pt x="212427" y="137449"/>
                  </a:lnTo>
                  <a:lnTo>
                    <a:pt x="206491" y="137449"/>
                  </a:lnTo>
                  <a:lnTo>
                    <a:pt x="206491" y="131513"/>
                  </a:lnTo>
                  <a:close/>
                  <a:moveTo>
                    <a:pt x="218674" y="131513"/>
                  </a:moveTo>
                  <a:lnTo>
                    <a:pt x="218674" y="137449"/>
                  </a:lnTo>
                  <a:lnTo>
                    <a:pt x="212739" y="137449"/>
                  </a:lnTo>
                  <a:lnTo>
                    <a:pt x="212739" y="131513"/>
                  </a:lnTo>
                  <a:close/>
                  <a:moveTo>
                    <a:pt x="224921" y="131513"/>
                  </a:moveTo>
                  <a:lnTo>
                    <a:pt x="224921" y="137449"/>
                  </a:lnTo>
                  <a:lnTo>
                    <a:pt x="218987" y="137449"/>
                  </a:lnTo>
                  <a:lnTo>
                    <a:pt x="218987" y="131513"/>
                  </a:lnTo>
                  <a:close/>
                  <a:moveTo>
                    <a:pt x="231170" y="131513"/>
                  </a:moveTo>
                  <a:lnTo>
                    <a:pt x="231170" y="137449"/>
                  </a:lnTo>
                  <a:lnTo>
                    <a:pt x="225234" y="137449"/>
                  </a:lnTo>
                  <a:lnTo>
                    <a:pt x="225234" y="131513"/>
                  </a:lnTo>
                  <a:close/>
                  <a:moveTo>
                    <a:pt x="237417" y="131513"/>
                  </a:moveTo>
                  <a:lnTo>
                    <a:pt x="237417" y="137449"/>
                  </a:lnTo>
                  <a:lnTo>
                    <a:pt x="231481" y="137449"/>
                  </a:lnTo>
                  <a:lnTo>
                    <a:pt x="231481" y="131513"/>
                  </a:lnTo>
                  <a:close/>
                  <a:moveTo>
                    <a:pt x="243664" y="131513"/>
                  </a:moveTo>
                  <a:lnTo>
                    <a:pt x="243664" y="137449"/>
                  </a:lnTo>
                  <a:lnTo>
                    <a:pt x="237729" y="137449"/>
                  </a:lnTo>
                  <a:lnTo>
                    <a:pt x="237729" y="131513"/>
                  </a:lnTo>
                  <a:close/>
                  <a:moveTo>
                    <a:pt x="249911" y="131513"/>
                  </a:moveTo>
                  <a:lnTo>
                    <a:pt x="249911" y="137449"/>
                  </a:lnTo>
                  <a:lnTo>
                    <a:pt x="243977" y="137449"/>
                  </a:lnTo>
                  <a:lnTo>
                    <a:pt x="243977" y="131513"/>
                  </a:lnTo>
                  <a:close/>
                  <a:moveTo>
                    <a:pt x="256161" y="131513"/>
                  </a:moveTo>
                  <a:lnTo>
                    <a:pt x="256161" y="137449"/>
                  </a:lnTo>
                  <a:lnTo>
                    <a:pt x="250225" y="137449"/>
                  </a:lnTo>
                  <a:lnTo>
                    <a:pt x="250225" y="131513"/>
                  </a:lnTo>
                  <a:close/>
                  <a:moveTo>
                    <a:pt x="262409" y="131513"/>
                  </a:moveTo>
                  <a:lnTo>
                    <a:pt x="262409" y="137449"/>
                  </a:lnTo>
                  <a:lnTo>
                    <a:pt x="256474" y="137449"/>
                  </a:lnTo>
                  <a:lnTo>
                    <a:pt x="256474" y="131513"/>
                  </a:lnTo>
                  <a:close/>
                  <a:moveTo>
                    <a:pt x="268656" y="131513"/>
                  </a:moveTo>
                  <a:lnTo>
                    <a:pt x="268656" y="137449"/>
                  </a:lnTo>
                  <a:lnTo>
                    <a:pt x="262721" y="137449"/>
                  </a:lnTo>
                  <a:lnTo>
                    <a:pt x="262721" y="131513"/>
                  </a:lnTo>
                  <a:close/>
                  <a:moveTo>
                    <a:pt x="274904" y="131513"/>
                  </a:moveTo>
                  <a:lnTo>
                    <a:pt x="274904" y="137449"/>
                  </a:lnTo>
                  <a:lnTo>
                    <a:pt x="268968" y="137449"/>
                  </a:lnTo>
                  <a:lnTo>
                    <a:pt x="268968" y="131513"/>
                  </a:lnTo>
                  <a:close/>
                  <a:moveTo>
                    <a:pt x="6251" y="137760"/>
                  </a:moveTo>
                  <a:lnTo>
                    <a:pt x="6251" y="143697"/>
                  </a:lnTo>
                  <a:lnTo>
                    <a:pt x="315" y="143697"/>
                  </a:lnTo>
                  <a:lnTo>
                    <a:pt x="315" y="137760"/>
                  </a:lnTo>
                  <a:close/>
                  <a:moveTo>
                    <a:pt x="12498" y="137760"/>
                  </a:moveTo>
                  <a:lnTo>
                    <a:pt x="12498" y="143697"/>
                  </a:lnTo>
                  <a:lnTo>
                    <a:pt x="6562" y="143697"/>
                  </a:lnTo>
                  <a:lnTo>
                    <a:pt x="6562" y="137760"/>
                  </a:lnTo>
                  <a:close/>
                  <a:moveTo>
                    <a:pt x="18745" y="137760"/>
                  </a:moveTo>
                  <a:lnTo>
                    <a:pt x="18745" y="143697"/>
                  </a:lnTo>
                  <a:lnTo>
                    <a:pt x="12810" y="143697"/>
                  </a:lnTo>
                  <a:lnTo>
                    <a:pt x="12810" y="137760"/>
                  </a:lnTo>
                  <a:close/>
                  <a:moveTo>
                    <a:pt x="24992" y="137760"/>
                  </a:moveTo>
                  <a:lnTo>
                    <a:pt x="24992" y="143697"/>
                  </a:lnTo>
                  <a:lnTo>
                    <a:pt x="19058" y="143697"/>
                  </a:lnTo>
                  <a:lnTo>
                    <a:pt x="19058" y="137760"/>
                  </a:lnTo>
                  <a:close/>
                  <a:moveTo>
                    <a:pt x="31241" y="137760"/>
                  </a:moveTo>
                  <a:lnTo>
                    <a:pt x="31241" y="143697"/>
                  </a:lnTo>
                  <a:lnTo>
                    <a:pt x="25305" y="143697"/>
                  </a:lnTo>
                  <a:lnTo>
                    <a:pt x="25305" y="137760"/>
                  </a:lnTo>
                  <a:close/>
                  <a:moveTo>
                    <a:pt x="37489" y="137760"/>
                  </a:moveTo>
                  <a:lnTo>
                    <a:pt x="37489" y="143697"/>
                  </a:lnTo>
                  <a:lnTo>
                    <a:pt x="31553" y="143697"/>
                  </a:lnTo>
                  <a:lnTo>
                    <a:pt x="31553" y="137760"/>
                  </a:lnTo>
                  <a:close/>
                  <a:moveTo>
                    <a:pt x="43737" y="137760"/>
                  </a:moveTo>
                  <a:lnTo>
                    <a:pt x="43737" y="143697"/>
                  </a:lnTo>
                  <a:lnTo>
                    <a:pt x="37802" y="143697"/>
                  </a:lnTo>
                  <a:lnTo>
                    <a:pt x="37802" y="137760"/>
                  </a:lnTo>
                  <a:close/>
                  <a:moveTo>
                    <a:pt x="49985" y="137760"/>
                  </a:moveTo>
                  <a:lnTo>
                    <a:pt x="49985" y="143697"/>
                  </a:lnTo>
                  <a:lnTo>
                    <a:pt x="44049" y="143697"/>
                  </a:lnTo>
                  <a:lnTo>
                    <a:pt x="44049" y="137760"/>
                  </a:lnTo>
                  <a:close/>
                  <a:moveTo>
                    <a:pt x="56232" y="137760"/>
                  </a:moveTo>
                  <a:lnTo>
                    <a:pt x="56232" y="143697"/>
                  </a:lnTo>
                  <a:lnTo>
                    <a:pt x="50296" y="143697"/>
                  </a:lnTo>
                  <a:lnTo>
                    <a:pt x="50296" y="137760"/>
                  </a:lnTo>
                  <a:close/>
                  <a:moveTo>
                    <a:pt x="62480" y="137760"/>
                  </a:moveTo>
                  <a:lnTo>
                    <a:pt x="62480" y="143697"/>
                  </a:lnTo>
                  <a:lnTo>
                    <a:pt x="56545" y="143697"/>
                  </a:lnTo>
                  <a:lnTo>
                    <a:pt x="56545" y="137760"/>
                  </a:lnTo>
                  <a:close/>
                  <a:moveTo>
                    <a:pt x="68727" y="137760"/>
                  </a:moveTo>
                  <a:lnTo>
                    <a:pt x="68727" y="143697"/>
                  </a:lnTo>
                  <a:lnTo>
                    <a:pt x="62792" y="143697"/>
                  </a:lnTo>
                  <a:lnTo>
                    <a:pt x="62792" y="137760"/>
                  </a:lnTo>
                  <a:close/>
                  <a:moveTo>
                    <a:pt x="74975" y="137760"/>
                  </a:moveTo>
                  <a:lnTo>
                    <a:pt x="74975" y="143697"/>
                  </a:lnTo>
                  <a:lnTo>
                    <a:pt x="69039" y="143697"/>
                  </a:lnTo>
                  <a:lnTo>
                    <a:pt x="69039" y="137760"/>
                  </a:lnTo>
                  <a:close/>
                  <a:moveTo>
                    <a:pt x="81223" y="137760"/>
                  </a:moveTo>
                  <a:lnTo>
                    <a:pt x="81223" y="143697"/>
                  </a:lnTo>
                  <a:lnTo>
                    <a:pt x="75286" y="143697"/>
                  </a:lnTo>
                  <a:lnTo>
                    <a:pt x="75286" y="137760"/>
                  </a:lnTo>
                  <a:close/>
                  <a:moveTo>
                    <a:pt x="87470" y="137760"/>
                  </a:moveTo>
                  <a:lnTo>
                    <a:pt x="87470" y="143697"/>
                  </a:lnTo>
                  <a:lnTo>
                    <a:pt x="81535" y="143697"/>
                  </a:lnTo>
                  <a:lnTo>
                    <a:pt x="81535" y="137760"/>
                  </a:lnTo>
                  <a:close/>
                  <a:moveTo>
                    <a:pt x="93718" y="137760"/>
                  </a:moveTo>
                  <a:lnTo>
                    <a:pt x="93718" y="143697"/>
                  </a:lnTo>
                  <a:lnTo>
                    <a:pt x="87784" y="143697"/>
                  </a:lnTo>
                  <a:lnTo>
                    <a:pt x="87784" y="137760"/>
                  </a:lnTo>
                  <a:close/>
                  <a:moveTo>
                    <a:pt x="99967" y="137760"/>
                  </a:moveTo>
                  <a:lnTo>
                    <a:pt x="99967" y="143697"/>
                  </a:lnTo>
                  <a:lnTo>
                    <a:pt x="94031" y="143697"/>
                  </a:lnTo>
                  <a:lnTo>
                    <a:pt x="94031" y="137760"/>
                  </a:lnTo>
                  <a:close/>
                  <a:moveTo>
                    <a:pt x="106214" y="137760"/>
                  </a:moveTo>
                  <a:lnTo>
                    <a:pt x="106214" y="143697"/>
                  </a:lnTo>
                  <a:lnTo>
                    <a:pt x="100278" y="143697"/>
                  </a:lnTo>
                  <a:lnTo>
                    <a:pt x="100278" y="137760"/>
                  </a:lnTo>
                  <a:close/>
                  <a:moveTo>
                    <a:pt x="112461" y="137760"/>
                  </a:moveTo>
                  <a:lnTo>
                    <a:pt x="112461" y="143697"/>
                  </a:lnTo>
                  <a:lnTo>
                    <a:pt x="106527" y="143697"/>
                  </a:lnTo>
                  <a:lnTo>
                    <a:pt x="106527" y="137760"/>
                  </a:lnTo>
                  <a:close/>
                  <a:moveTo>
                    <a:pt x="118710" y="137760"/>
                  </a:moveTo>
                  <a:lnTo>
                    <a:pt x="118710" y="143697"/>
                  </a:lnTo>
                  <a:lnTo>
                    <a:pt x="112774" y="143697"/>
                  </a:lnTo>
                  <a:lnTo>
                    <a:pt x="112774" y="137760"/>
                  </a:lnTo>
                  <a:close/>
                  <a:moveTo>
                    <a:pt x="124957" y="137760"/>
                  </a:moveTo>
                  <a:lnTo>
                    <a:pt x="124957" y="143697"/>
                  </a:lnTo>
                  <a:lnTo>
                    <a:pt x="119021" y="143697"/>
                  </a:lnTo>
                  <a:lnTo>
                    <a:pt x="119021" y="137760"/>
                  </a:lnTo>
                  <a:close/>
                  <a:moveTo>
                    <a:pt x="131204" y="137760"/>
                  </a:moveTo>
                  <a:lnTo>
                    <a:pt x="131204" y="143697"/>
                  </a:lnTo>
                  <a:lnTo>
                    <a:pt x="125270" y="143697"/>
                  </a:lnTo>
                  <a:lnTo>
                    <a:pt x="125270" y="137760"/>
                  </a:lnTo>
                  <a:close/>
                  <a:moveTo>
                    <a:pt x="137451" y="137760"/>
                  </a:moveTo>
                  <a:lnTo>
                    <a:pt x="137451" y="143697"/>
                  </a:lnTo>
                  <a:lnTo>
                    <a:pt x="131517" y="143697"/>
                  </a:lnTo>
                  <a:lnTo>
                    <a:pt x="131517" y="137760"/>
                  </a:lnTo>
                  <a:close/>
                  <a:moveTo>
                    <a:pt x="143702" y="137760"/>
                  </a:moveTo>
                  <a:lnTo>
                    <a:pt x="143702" y="143697"/>
                  </a:lnTo>
                  <a:lnTo>
                    <a:pt x="137766" y="143697"/>
                  </a:lnTo>
                  <a:lnTo>
                    <a:pt x="137766" y="137760"/>
                  </a:lnTo>
                  <a:close/>
                  <a:moveTo>
                    <a:pt x="149949" y="137760"/>
                  </a:moveTo>
                  <a:lnTo>
                    <a:pt x="149949" y="143697"/>
                  </a:lnTo>
                  <a:lnTo>
                    <a:pt x="144015" y="143697"/>
                  </a:lnTo>
                  <a:lnTo>
                    <a:pt x="144015" y="137760"/>
                  </a:lnTo>
                  <a:close/>
                  <a:moveTo>
                    <a:pt x="156196" y="137760"/>
                  </a:moveTo>
                  <a:lnTo>
                    <a:pt x="156196" y="143697"/>
                  </a:lnTo>
                  <a:lnTo>
                    <a:pt x="150262" y="143697"/>
                  </a:lnTo>
                  <a:lnTo>
                    <a:pt x="150262" y="137760"/>
                  </a:lnTo>
                  <a:close/>
                  <a:moveTo>
                    <a:pt x="162445" y="137760"/>
                  </a:moveTo>
                  <a:lnTo>
                    <a:pt x="162445" y="143697"/>
                  </a:lnTo>
                  <a:lnTo>
                    <a:pt x="156509" y="143697"/>
                  </a:lnTo>
                  <a:lnTo>
                    <a:pt x="156509" y="137760"/>
                  </a:lnTo>
                  <a:close/>
                  <a:moveTo>
                    <a:pt x="168692" y="137760"/>
                  </a:moveTo>
                  <a:lnTo>
                    <a:pt x="168692" y="143697"/>
                  </a:lnTo>
                  <a:lnTo>
                    <a:pt x="162756" y="143697"/>
                  </a:lnTo>
                  <a:lnTo>
                    <a:pt x="162756" y="137760"/>
                  </a:lnTo>
                  <a:close/>
                  <a:moveTo>
                    <a:pt x="174939" y="137760"/>
                  </a:moveTo>
                  <a:lnTo>
                    <a:pt x="174939" y="143697"/>
                  </a:lnTo>
                  <a:lnTo>
                    <a:pt x="169005" y="143697"/>
                  </a:lnTo>
                  <a:lnTo>
                    <a:pt x="169005" y="137760"/>
                  </a:lnTo>
                  <a:close/>
                  <a:moveTo>
                    <a:pt x="181186" y="137760"/>
                  </a:moveTo>
                  <a:lnTo>
                    <a:pt x="181186" y="143697"/>
                  </a:lnTo>
                  <a:lnTo>
                    <a:pt x="175252" y="143697"/>
                  </a:lnTo>
                  <a:lnTo>
                    <a:pt x="175252" y="137760"/>
                  </a:lnTo>
                  <a:close/>
                  <a:moveTo>
                    <a:pt x="187433" y="137760"/>
                  </a:moveTo>
                  <a:lnTo>
                    <a:pt x="187433" y="143697"/>
                  </a:lnTo>
                  <a:lnTo>
                    <a:pt x="181499" y="143697"/>
                  </a:lnTo>
                  <a:lnTo>
                    <a:pt x="181499" y="137760"/>
                  </a:lnTo>
                  <a:close/>
                  <a:moveTo>
                    <a:pt x="193682" y="137760"/>
                  </a:moveTo>
                  <a:lnTo>
                    <a:pt x="193682" y="143697"/>
                  </a:lnTo>
                  <a:lnTo>
                    <a:pt x="187746" y="143697"/>
                  </a:lnTo>
                  <a:lnTo>
                    <a:pt x="187746" y="137760"/>
                  </a:lnTo>
                  <a:close/>
                  <a:moveTo>
                    <a:pt x="199931" y="137760"/>
                  </a:moveTo>
                  <a:lnTo>
                    <a:pt x="199931" y="143697"/>
                  </a:lnTo>
                  <a:lnTo>
                    <a:pt x="193996" y="143697"/>
                  </a:lnTo>
                  <a:lnTo>
                    <a:pt x="193996" y="137760"/>
                  </a:lnTo>
                  <a:close/>
                  <a:moveTo>
                    <a:pt x="206180" y="137760"/>
                  </a:moveTo>
                  <a:lnTo>
                    <a:pt x="206180" y="143697"/>
                  </a:lnTo>
                  <a:lnTo>
                    <a:pt x="200244" y="143697"/>
                  </a:lnTo>
                  <a:lnTo>
                    <a:pt x="200244" y="137760"/>
                  </a:lnTo>
                  <a:close/>
                  <a:moveTo>
                    <a:pt x="212427" y="137760"/>
                  </a:moveTo>
                  <a:lnTo>
                    <a:pt x="212427" y="143697"/>
                  </a:lnTo>
                  <a:lnTo>
                    <a:pt x="206491" y="143697"/>
                  </a:lnTo>
                  <a:lnTo>
                    <a:pt x="206491" y="137760"/>
                  </a:lnTo>
                  <a:close/>
                  <a:moveTo>
                    <a:pt x="218674" y="137760"/>
                  </a:moveTo>
                  <a:lnTo>
                    <a:pt x="218674" y="143697"/>
                  </a:lnTo>
                  <a:lnTo>
                    <a:pt x="212739" y="143697"/>
                  </a:lnTo>
                  <a:lnTo>
                    <a:pt x="212739" y="137760"/>
                  </a:lnTo>
                  <a:close/>
                  <a:moveTo>
                    <a:pt x="224921" y="137760"/>
                  </a:moveTo>
                  <a:lnTo>
                    <a:pt x="224921" y="143697"/>
                  </a:lnTo>
                  <a:lnTo>
                    <a:pt x="218987" y="143697"/>
                  </a:lnTo>
                  <a:lnTo>
                    <a:pt x="218987" y="137760"/>
                  </a:lnTo>
                  <a:close/>
                  <a:moveTo>
                    <a:pt x="231170" y="137760"/>
                  </a:moveTo>
                  <a:lnTo>
                    <a:pt x="231170" y="143697"/>
                  </a:lnTo>
                  <a:lnTo>
                    <a:pt x="225234" y="143697"/>
                  </a:lnTo>
                  <a:lnTo>
                    <a:pt x="225234" y="137760"/>
                  </a:lnTo>
                  <a:close/>
                  <a:moveTo>
                    <a:pt x="237417" y="137760"/>
                  </a:moveTo>
                  <a:lnTo>
                    <a:pt x="237417" y="143697"/>
                  </a:lnTo>
                  <a:lnTo>
                    <a:pt x="231481" y="143697"/>
                  </a:lnTo>
                  <a:lnTo>
                    <a:pt x="231481" y="137760"/>
                  </a:lnTo>
                  <a:close/>
                  <a:moveTo>
                    <a:pt x="243664" y="137760"/>
                  </a:moveTo>
                  <a:lnTo>
                    <a:pt x="243664" y="143697"/>
                  </a:lnTo>
                  <a:lnTo>
                    <a:pt x="237729" y="143697"/>
                  </a:lnTo>
                  <a:lnTo>
                    <a:pt x="237729" y="137760"/>
                  </a:lnTo>
                  <a:close/>
                  <a:moveTo>
                    <a:pt x="249911" y="137760"/>
                  </a:moveTo>
                  <a:lnTo>
                    <a:pt x="249911" y="143697"/>
                  </a:lnTo>
                  <a:lnTo>
                    <a:pt x="243977" y="143697"/>
                  </a:lnTo>
                  <a:lnTo>
                    <a:pt x="243977" y="137760"/>
                  </a:lnTo>
                  <a:close/>
                  <a:moveTo>
                    <a:pt x="256161" y="137760"/>
                  </a:moveTo>
                  <a:lnTo>
                    <a:pt x="256161" y="143697"/>
                  </a:lnTo>
                  <a:lnTo>
                    <a:pt x="250225" y="143697"/>
                  </a:lnTo>
                  <a:lnTo>
                    <a:pt x="250225" y="137760"/>
                  </a:lnTo>
                  <a:close/>
                  <a:moveTo>
                    <a:pt x="262409" y="137760"/>
                  </a:moveTo>
                  <a:lnTo>
                    <a:pt x="262409" y="143697"/>
                  </a:lnTo>
                  <a:lnTo>
                    <a:pt x="256474" y="143697"/>
                  </a:lnTo>
                  <a:lnTo>
                    <a:pt x="256474" y="137760"/>
                  </a:lnTo>
                  <a:close/>
                  <a:moveTo>
                    <a:pt x="268656" y="137760"/>
                  </a:moveTo>
                  <a:lnTo>
                    <a:pt x="268656" y="143697"/>
                  </a:lnTo>
                  <a:lnTo>
                    <a:pt x="262721" y="143697"/>
                  </a:lnTo>
                  <a:lnTo>
                    <a:pt x="262721" y="137760"/>
                  </a:lnTo>
                  <a:close/>
                  <a:moveTo>
                    <a:pt x="274904" y="137760"/>
                  </a:moveTo>
                  <a:lnTo>
                    <a:pt x="274904" y="143697"/>
                  </a:lnTo>
                  <a:lnTo>
                    <a:pt x="268968" y="143697"/>
                  </a:lnTo>
                  <a:lnTo>
                    <a:pt x="268968" y="137760"/>
                  </a:lnTo>
                  <a:close/>
                  <a:moveTo>
                    <a:pt x="6251" y="144011"/>
                  </a:moveTo>
                  <a:lnTo>
                    <a:pt x="6251" y="149945"/>
                  </a:lnTo>
                  <a:lnTo>
                    <a:pt x="315" y="149945"/>
                  </a:lnTo>
                  <a:lnTo>
                    <a:pt x="315" y="144011"/>
                  </a:lnTo>
                  <a:close/>
                  <a:moveTo>
                    <a:pt x="12498" y="144011"/>
                  </a:moveTo>
                  <a:lnTo>
                    <a:pt x="12498" y="149945"/>
                  </a:lnTo>
                  <a:lnTo>
                    <a:pt x="6562" y="149945"/>
                  </a:lnTo>
                  <a:lnTo>
                    <a:pt x="6562" y="144011"/>
                  </a:lnTo>
                  <a:close/>
                  <a:moveTo>
                    <a:pt x="18745" y="144011"/>
                  </a:moveTo>
                  <a:lnTo>
                    <a:pt x="18745" y="149945"/>
                  </a:lnTo>
                  <a:lnTo>
                    <a:pt x="12810" y="149945"/>
                  </a:lnTo>
                  <a:lnTo>
                    <a:pt x="12810" y="144011"/>
                  </a:lnTo>
                  <a:close/>
                  <a:moveTo>
                    <a:pt x="24992" y="144011"/>
                  </a:moveTo>
                  <a:lnTo>
                    <a:pt x="24992" y="149945"/>
                  </a:lnTo>
                  <a:lnTo>
                    <a:pt x="19058" y="149945"/>
                  </a:lnTo>
                  <a:lnTo>
                    <a:pt x="19058" y="144011"/>
                  </a:lnTo>
                  <a:close/>
                  <a:moveTo>
                    <a:pt x="31241" y="144011"/>
                  </a:moveTo>
                  <a:lnTo>
                    <a:pt x="31241" y="149945"/>
                  </a:lnTo>
                  <a:lnTo>
                    <a:pt x="25305" y="149945"/>
                  </a:lnTo>
                  <a:lnTo>
                    <a:pt x="25305" y="144011"/>
                  </a:lnTo>
                  <a:close/>
                  <a:moveTo>
                    <a:pt x="37489" y="144011"/>
                  </a:moveTo>
                  <a:lnTo>
                    <a:pt x="37489" y="149945"/>
                  </a:lnTo>
                  <a:lnTo>
                    <a:pt x="31553" y="149945"/>
                  </a:lnTo>
                  <a:lnTo>
                    <a:pt x="31553" y="144011"/>
                  </a:lnTo>
                  <a:close/>
                  <a:moveTo>
                    <a:pt x="43737" y="144011"/>
                  </a:moveTo>
                  <a:lnTo>
                    <a:pt x="43737" y="149945"/>
                  </a:lnTo>
                  <a:lnTo>
                    <a:pt x="37802" y="149945"/>
                  </a:lnTo>
                  <a:lnTo>
                    <a:pt x="37802" y="144011"/>
                  </a:lnTo>
                  <a:close/>
                  <a:moveTo>
                    <a:pt x="49985" y="144011"/>
                  </a:moveTo>
                  <a:lnTo>
                    <a:pt x="49985" y="149945"/>
                  </a:lnTo>
                  <a:lnTo>
                    <a:pt x="44049" y="149945"/>
                  </a:lnTo>
                  <a:lnTo>
                    <a:pt x="44049" y="144011"/>
                  </a:lnTo>
                  <a:close/>
                  <a:moveTo>
                    <a:pt x="56232" y="144011"/>
                  </a:moveTo>
                  <a:lnTo>
                    <a:pt x="56232" y="149945"/>
                  </a:lnTo>
                  <a:lnTo>
                    <a:pt x="50296" y="149945"/>
                  </a:lnTo>
                  <a:lnTo>
                    <a:pt x="50296" y="144011"/>
                  </a:lnTo>
                  <a:close/>
                  <a:moveTo>
                    <a:pt x="62480" y="144011"/>
                  </a:moveTo>
                  <a:lnTo>
                    <a:pt x="62480" y="149945"/>
                  </a:lnTo>
                  <a:lnTo>
                    <a:pt x="56545" y="149945"/>
                  </a:lnTo>
                  <a:lnTo>
                    <a:pt x="56545" y="144011"/>
                  </a:lnTo>
                  <a:close/>
                  <a:moveTo>
                    <a:pt x="68727" y="144011"/>
                  </a:moveTo>
                  <a:lnTo>
                    <a:pt x="68727" y="149945"/>
                  </a:lnTo>
                  <a:lnTo>
                    <a:pt x="62792" y="149945"/>
                  </a:lnTo>
                  <a:lnTo>
                    <a:pt x="62792" y="144011"/>
                  </a:lnTo>
                  <a:close/>
                  <a:moveTo>
                    <a:pt x="74975" y="144011"/>
                  </a:moveTo>
                  <a:lnTo>
                    <a:pt x="74975" y="149945"/>
                  </a:lnTo>
                  <a:lnTo>
                    <a:pt x="69039" y="149945"/>
                  </a:lnTo>
                  <a:lnTo>
                    <a:pt x="69039" y="144011"/>
                  </a:lnTo>
                  <a:close/>
                  <a:moveTo>
                    <a:pt x="81223" y="144011"/>
                  </a:moveTo>
                  <a:lnTo>
                    <a:pt x="81223" y="149945"/>
                  </a:lnTo>
                  <a:lnTo>
                    <a:pt x="75286" y="149945"/>
                  </a:lnTo>
                  <a:lnTo>
                    <a:pt x="75286" y="144011"/>
                  </a:lnTo>
                  <a:close/>
                  <a:moveTo>
                    <a:pt x="87470" y="144011"/>
                  </a:moveTo>
                  <a:lnTo>
                    <a:pt x="87470" y="149945"/>
                  </a:lnTo>
                  <a:lnTo>
                    <a:pt x="81535" y="149945"/>
                  </a:lnTo>
                  <a:lnTo>
                    <a:pt x="81535" y="144011"/>
                  </a:lnTo>
                  <a:close/>
                  <a:moveTo>
                    <a:pt x="93718" y="144011"/>
                  </a:moveTo>
                  <a:lnTo>
                    <a:pt x="93718" y="149945"/>
                  </a:lnTo>
                  <a:lnTo>
                    <a:pt x="87784" y="149945"/>
                  </a:lnTo>
                  <a:lnTo>
                    <a:pt x="87784" y="144011"/>
                  </a:lnTo>
                  <a:close/>
                  <a:moveTo>
                    <a:pt x="99967" y="144011"/>
                  </a:moveTo>
                  <a:lnTo>
                    <a:pt x="99967" y="149945"/>
                  </a:lnTo>
                  <a:lnTo>
                    <a:pt x="94031" y="149945"/>
                  </a:lnTo>
                  <a:lnTo>
                    <a:pt x="94031" y="144011"/>
                  </a:lnTo>
                  <a:close/>
                  <a:moveTo>
                    <a:pt x="106214" y="144011"/>
                  </a:moveTo>
                  <a:lnTo>
                    <a:pt x="106214" y="149945"/>
                  </a:lnTo>
                  <a:lnTo>
                    <a:pt x="100278" y="149945"/>
                  </a:lnTo>
                  <a:lnTo>
                    <a:pt x="100278" y="144011"/>
                  </a:lnTo>
                  <a:close/>
                  <a:moveTo>
                    <a:pt x="112461" y="144011"/>
                  </a:moveTo>
                  <a:lnTo>
                    <a:pt x="112461" y="149945"/>
                  </a:lnTo>
                  <a:lnTo>
                    <a:pt x="106527" y="149945"/>
                  </a:lnTo>
                  <a:lnTo>
                    <a:pt x="106527" y="144011"/>
                  </a:lnTo>
                  <a:close/>
                  <a:moveTo>
                    <a:pt x="118710" y="144011"/>
                  </a:moveTo>
                  <a:lnTo>
                    <a:pt x="118710" y="149945"/>
                  </a:lnTo>
                  <a:lnTo>
                    <a:pt x="112774" y="149945"/>
                  </a:lnTo>
                  <a:lnTo>
                    <a:pt x="112774" y="144011"/>
                  </a:lnTo>
                  <a:close/>
                  <a:moveTo>
                    <a:pt x="124957" y="144011"/>
                  </a:moveTo>
                  <a:lnTo>
                    <a:pt x="124957" y="149945"/>
                  </a:lnTo>
                  <a:lnTo>
                    <a:pt x="119021" y="149945"/>
                  </a:lnTo>
                  <a:lnTo>
                    <a:pt x="119021" y="144011"/>
                  </a:lnTo>
                  <a:close/>
                  <a:moveTo>
                    <a:pt x="131204" y="144011"/>
                  </a:moveTo>
                  <a:lnTo>
                    <a:pt x="131204" y="149945"/>
                  </a:lnTo>
                  <a:lnTo>
                    <a:pt x="125270" y="149945"/>
                  </a:lnTo>
                  <a:lnTo>
                    <a:pt x="125270" y="144011"/>
                  </a:lnTo>
                  <a:close/>
                  <a:moveTo>
                    <a:pt x="137451" y="144011"/>
                  </a:moveTo>
                  <a:lnTo>
                    <a:pt x="137451" y="149945"/>
                  </a:lnTo>
                  <a:lnTo>
                    <a:pt x="131517" y="149945"/>
                  </a:lnTo>
                  <a:lnTo>
                    <a:pt x="131517" y="144011"/>
                  </a:lnTo>
                  <a:close/>
                  <a:moveTo>
                    <a:pt x="143702" y="144011"/>
                  </a:moveTo>
                  <a:lnTo>
                    <a:pt x="143702" y="149945"/>
                  </a:lnTo>
                  <a:lnTo>
                    <a:pt x="137766" y="149945"/>
                  </a:lnTo>
                  <a:lnTo>
                    <a:pt x="137766" y="144011"/>
                  </a:lnTo>
                  <a:close/>
                  <a:moveTo>
                    <a:pt x="149949" y="144011"/>
                  </a:moveTo>
                  <a:lnTo>
                    <a:pt x="149949" y="149945"/>
                  </a:lnTo>
                  <a:lnTo>
                    <a:pt x="144015" y="149945"/>
                  </a:lnTo>
                  <a:lnTo>
                    <a:pt x="144015" y="144011"/>
                  </a:lnTo>
                  <a:close/>
                  <a:moveTo>
                    <a:pt x="156196" y="144011"/>
                  </a:moveTo>
                  <a:lnTo>
                    <a:pt x="156196" y="149945"/>
                  </a:lnTo>
                  <a:lnTo>
                    <a:pt x="150262" y="149945"/>
                  </a:lnTo>
                  <a:lnTo>
                    <a:pt x="150262" y="144011"/>
                  </a:lnTo>
                  <a:close/>
                  <a:moveTo>
                    <a:pt x="162445" y="144011"/>
                  </a:moveTo>
                  <a:lnTo>
                    <a:pt x="162445" y="149945"/>
                  </a:lnTo>
                  <a:lnTo>
                    <a:pt x="156509" y="149945"/>
                  </a:lnTo>
                  <a:lnTo>
                    <a:pt x="156509" y="144011"/>
                  </a:lnTo>
                  <a:close/>
                  <a:moveTo>
                    <a:pt x="168692" y="144011"/>
                  </a:moveTo>
                  <a:lnTo>
                    <a:pt x="168692" y="149945"/>
                  </a:lnTo>
                  <a:lnTo>
                    <a:pt x="162756" y="149945"/>
                  </a:lnTo>
                  <a:lnTo>
                    <a:pt x="162756" y="144011"/>
                  </a:lnTo>
                  <a:close/>
                  <a:moveTo>
                    <a:pt x="174939" y="144011"/>
                  </a:moveTo>
                  <a:lnTo>
                    <a:pt x="174939" y="149945"/>
                  </a:lnTo>
                  <a:lnTo>
                    <a:pt x="169005" y="149945"/>
                  </a:lnTo>
                  <a:lnTo>
                    <a:pt x="169005" y="144011"/>
                  </a:lnTo>
                  <a:close/>
                  <a:moveTo>
                    <a:pt x="181186" y="144011"/>
                  </a:moveTo>
                  <a:lnTo>
                    <a:pt x="181186" y="149945"/>
                  </a:lnTo>
                  <a:lnTo>
                    <a:pt x="175252" y="149945"/>
                  </a:lnTo>
                  <a:lnTo>
                    <a:pt x="175252" y="144011"/>
                  </a:lnTo>
                  <a:close/>
                  <a:moveTo>
                    <a:pt x="187433" y="144011"/>
                  </a:moveTo>
                  <a:lnTo>
                    <a:pt x="187433" y="149945"/>
                  </a:lnTo>
                  <a:lnTo>
                    <a:pt x="181499" y="149945"/>
                  </a:lnTo>
                  <a:lnTo>
                    <a:pt x="181499" y="144011"/>
                  </a:lnTo>
                  <a:close/>
                  <a:moveTo>
                    <a:pt x="193682" y="144011"/>
                  </a:moveTo>
                  <a:lnTo>
                    <a:pt x="193682" y="149945"/>
                  </a:lnTo>
                  <a:lnTo>
                    <a:pt x="187746" y="149945"/>
                  </a:lnTo>
                  <a:lnTo>
                    <a:pt x="187746" y="144011"/>
                  </a:lnTo>
                  <a:close/>
                  <a:moveTo>
                    <a:pt x="199931" y="144011"/>
                  </a:moveTo>
                  <a:lnTo>
                    <a:pt x="199931" y="149945"/>
                  </a:lnTo>
                  <a:lnTo>
                    <a:pt x="193996" y="149945"/>
                  </a:lnTo>
                  <a:lnTo>
                    <a:pt x="193996" y="144011"/>
                  </a:lnTo>
                  <a:close/>
                  <a:moveTo>
                    <a:pt x="206180" y="144011"/>
                  </a:moveTo>
                  <a:lnTo>
                    <a:pt x="206180" y="149945"/>
                  </a:lnTo>
                  <a:lnTo>
                    <a:pt x="200244" y="149945"/>
                  </a:lnTo>
                  <a:lnTo>
                    <a:pt x="200244" y="144011"/>
                  </a:lnTo>
                  <a:close/>
                  <a:moveTo>
                    <a:pt x="212427" y="144011"/>
                  </a:moveTo>
                  <a:lnTo>
                    <a:pt x="212427" y="149945"/>
                  </a:lnTo>
                  <a:lnTo>
                    <a:pt x="206491" y="149945"/>
                  </a:lnTo>
                  <a:lnTo>
                    <a:pt x="206491" y="144011"/>
                  </a:lnTo>
                  <a:close/>
                  <a:moveTo>
                    <a:pt x="218674" y="144011"/>
                  </a:moveTo>
                  <a:lnTo>
                    <a:pt x="218674" y="149945"/>
                  </a:lnTo>
                  <a:lnTo>
                    <a:pt x="212739" y="149945"/>
                  </a:lnTo>
                  <a:lnTo>
                    <a:pt x="212739" y="144011"/>
                  </a:lnTo>
                  <a:close/>
                  <a:moveTo>
                    <a:pt x="224921" y="144011"/>
                  </a:moveTo>
                  <a:lnTo>
                    <a:pt x="224921" y="149945"/>
                  </a:lnTo>
                  <a:lnTo>
                    <a:pt x="218987" y="149945"/>
                  </a:lnTo>
                  <a:lnTo>
                    <a:pt x="218987" y="144011"/>
                  </a:lnTo>
                  <a:close/>
                  <a:moveTo>
                    <a:pt x="231170" y="144011"/>
                  </a:moveTo>
                  <a:lnTo>
                    <a:pt x="231170" y="149945"/>
                  </a:lnTo>
                  <a:lnTo>
                    <a:pt x="225234" y="149945"/>
                  </a:lnTo>
                  <a:lnTo>
                    <a:pt x="225234" y="144011"/>
                  </a:lnTo>
                  <a:close/>
                  <a:moveTo>
                    <a:pt x="237417" y="144011"/>
                  </a:moveTo>
                  <a:lnTo>
                    <a:pt x="237417" y="149945"/>
                  </a:lnTo>
                  <a:lnTo>
                    <a:pt x="231481" y="149945"/>
                  </a:lnTo>
                  <a:lnTo>
                    <a:pt x="231481" y="144011"/>
                  </a:lnTo>
                  <a:close/>
                  <a:moveTo>
                    <a:pt x="243664" y="144011"/>
                  </a:moveTo>
                  <a:lnTo>
                    <a:pt x="243664" y="149945"/>
                  </a:lnTo>
                  <a:lnTo>
                    <a:pt x="237729" y="149945"/>
                  </a:lnTo>
                  <a:lnTo>
                    <a:pt x="237729" y="144011"/>
                  </a:lnTo>
                  <a:close/>
                  <a:moveTo>
                    <a:pt x="249911" y="144011"/>
                  </a:moveTo>
                  <a:lnTo>
                    <a:pt x="249911" y="149945"/>
                  </a:lnTo>
                  <a:lnTo>
                    <a:pt x="243977" y="149945"/>
                  </a:lnTo>
                  <a:lnTo>
                    <a:pt x="243977" y="144011"/>
                  </a:lnTo>
                  <a:close/>
                  <a:moveTo>
                    <a:pt x="256161" y="144011"/>
                  </a:moveTo>
                  <a:lnTo>
                    <a:pt x="256161" y="149945"/>
                  </a:lnTo>
                  <a:lnTo>
                    <a:pt x="250225" y="149945"/>
                  </a:lnTo>
                  <a:lnTo>
                    <a:pt x="250225" y="144011"/>
                  </a:lnTo>
                  <a:close/>
                  <a:moveTo>
                    <a:pt x="262409" y="144011"/>
                  </a:moveTo>
                  <a:lnTo>
                    <a:pt x="262409" y="149945"/>
                  </a:lnTo>
                  <a:lnTo>
                    <a:pt x="256474" y="149945"/>
                  </a:lnTo>
                  <a:lnTo>
                    <a:pt x="256474" y="144011"/>
                  </a:lnTo>
                  <a:close/>
                  <a:moveTo>
                    <a:pt x="268656" y="144011"/>
                  </a:moveTo>
                  <a:lnTo>
                    <a:pt x="268656" y="149945"/>
                  </a:lnTo>
                  <a:lnTo>
                    <a:pt x="262721" y="149945"/>
                  </a:lnTo>
                  <a:lnTo>
                    <a:pt x="262721" y="144011"/>
                  </a:lnTo>
                  <a:close/>
                  <a:moveTo>
                    <a:pt x="274904" y="144011"/>
                  </a:moveTo>
                  <a:lnTo>
                    <a:pt x="274904" y="149945"/>
                  </a:lnTo>
                  <a:lnTo>
                    <a:pt x="268968" y="149945"/>
                  </a:lnTo>
                  <a:lnTo>
                    <a:pt x="268968" y="144011"/>
                  </a:lnTo>
                  <a:close/>
                  <a:moveTo>
                    <a:pt x="6251" y="150258"/>
                  </a:moveTo>
                  <a:lnTo>
                    <a:pt x="6251" y="156192"/>
                  </a:lnTo>
                  <a:lnTo>
                    <a:pt x="315" y="156192"/>
                  </a:lnTo>
                  <a:lnTo>
                    <a:pt x="315" y="150258"/>
                  </a:lnTo>
                  <a:close/>
                  <a:moveTo>
                    <a:pt x="12498" y="150258"/>
                  </a:moveTo>
                  <a:lnTo>
                    <a:pt x="12498" y="156192"/>
                  </a:lnTo>
                  <a:lnTo>
                    <a:pt x="6562" y="156192"/>
                  </a:lnTo>
                  <a:lnTo>
                    <a:pt x="6562" y="150258"/>
                  </a:lnTo>
                  <a:close/>
                  <a:moveTo>
                    <a:pt x="18745" y="150258"/>
                  </a:moveTo>
                  <a:lnTo>
                    <a:pt x="18745" y="156192"/>
                  </a:lnTo>
                  <a:lnTo>
                    <a:pt x="12810" y="156192"/>
                  </a:lnTo>
                  <a:lnTo>
                    <a:pt x="12810" y="150258"/>
                  </a:lnTo>
                  <a:close/>
                  <a:moveTo>
                    <a:pt x="24992" y="150258"/>
                  </a:moveTo>
                  <a:lnTo>
                    <a:pt x="24992" y="156192"/>
                  </a:lnTo>
                  <a:lnTo>
                    <a:pt x="19058" y="156192"/>
                  </a:lnTo>
                  <a:lnTo>
                    <a:pt x="19058" y="150258"/>
                  </a:lnTo>
                  <a:close/>
                  <a:moveTo>
                    <a:pt x="31241" y="150258"/>
                  </a:moveTo>
                  <a:lnTo>
                    <a:pt x="31241" y="156192"/>
                  </a:lnTo>
                  <a:lnTo>
                    <a:pt x="25305" y="156192"/>
                  </a:lnTo>
                  <a:lnTo>
                    <a:pt x="25305" y="150258"/>
                  </a:lnTo>
                  <a:close/>
                  <a:moveTo>
                    <a:pt x="37489" y="150258"/>
                  </a:moveTo>
                  <a:lnTo>
                    <a:pt x="37489" y="156192"/>
                  </a:lnTo>
                  <a:lnTo>
                    <a:pt x="31553" y="156192"/>
                  </a:lnTo>
                  <a:lnTo>
                    <a:pt x="31553" y="150258"/>
                  </a:lnTo>
                  <a:close/>
                  <a:moveTo>
                    <a:pt x="43737" y="150258"/>
                  </a:moveTo>
                  <a:lnTo>
                    <a:pt x="43737" y="156192"/>
                  </a:lnTo>
                  <a:lnTo>
                    <a:pt x="37802" y="156192"/>
                  </a:lnTo>
                  <a:lnTo>
                    <a:pt x="37802" y="150258"/>
                  </a:lnTo>
                  <a:close/>
                  <a:moveTo>
                    <a:pt x="49985" y="150258"/>
                  </a:moveTo>
                  <a:lnTo>
                    <a:pt x="49985" y="156192"/>
                  </a:lnTo>
                  <a:lnTo>
                    <a:pt x="44049" y="156192"/>
                  </a:lnTo>
                  <a:lnTo>
                    <a:pt x="44049" y="150258"/>
                  </a:lnTo>
                  <a:close/>
                  <a:moveTo>
                    <a:pt x="56232" y="150258"/>
                  </a:moveTo>
                  <a:lnTo>
                    <a:pt x="56232" y="156192"/>
                  </a:lnTo>
                  <a:lnTo>
                    <a:pt x="50296" y="156192"/>
                  </a:lnTo>
                  <a:lnTo>
                    <a:pt x="50296" y="150258"/>
                  </a:lnTo>
                  <a:close/>
                  <a:moveTo>
                    <a:pt x="62480" y="150258"/>
                  </a:moveTo>
                  <a:lnTo>
                    <a:pt x="62480" y="156192"/>
                  </a:lnTo>
                  <a:lnTo>
                    <a:pt x="56545" y="156192"/>
                  </a:lnTo>
                  <a:lnTo>
                    <a:pt x="56545" y="150258"/>
                  </a:lnTo>
                  <a:close/>
                  <a:moveTo>
                    <a:pt x="68727" y="150258"/>
                  </a:moveTo>
                  <a:lnTo>
                    <a:pt x="68727" y="156192"/>
                  </a:lnTo>
                  <a:lnTo>
                    <a:pt x="62792" y="156192"/>
                  </a:lnTo>
                  <a:lnTo>
                    <a:pt x="62792" y="150258"/>
                  </a:lnTo>
                  <a:close/>
                  <a:moveTo>
                    <a:pt x="74975" y="150258"/>
                  </a:moveTo>
                  <a:lnTo>
                    <a:pt x="74975" y="156192"/>
                  </a:lnTo>
                  <a:lnTo>
                    <a:pt x="69039" y="156192"/>
                  </a:lnTo>
                  <a:lnTo>
                    <a:pt x="69039" y="150258"/>
                  </a:lnTo>
                  <a:close/>
                  <a:moveTo>
                    <a:pt x="81223" y="150258"/>
                  </a:moveTo>
                  <a:lnTo>
                    <a:pt x="81223" y="156192"/>
                  </a:lnTo>
                  <a:lnTo>
                    <a:pt x="75286" y="156192"/>
                  </a:lnTo>
                  <a:lnTo>
                    <a:pt x="75286" y="150258"/>
                  </a:lnTo>
                  <a:close/>
                  <a:moveTo>
                    <a:pt x="87470" y="150258"/>
                  </a:moveTo>
                  <a:lnTo>
                    <a:pt x="87470" y="156192"/>
                  </a:lnTo>
                  <a:lnTo>
                    <a:pt x="81535" y="156192"/>
                  </a:lnTo>
                  <a:lnTo>
                    <a:pt x="81535" y="150258"/>
                  </a:lnTo>
                  <a:close/>
                  <a:moveTo>
                    <a:pt x="93718" y="150258"/>
                  </a:moveTo>
                  <a:lnTo>
                    <a:pt x="93718" y="156192"/>
                  </a:lnTo>
                  <a:lnTo>
                    <a:pt x="87784" y="156192"/>
                  </a:lnTo>
                  <a:lnTo>
                    <a:pt x="87784" y="150258"/>
                  </a:lnTo>
                  <a:close/>
                  <a:moveTo>
                    <a:pt x="99967" y="150258"/>
                  </a:moveTo>
                  <a:lnTo>
                    <a:pt x="99967" y="156192"/>
                  </a:lnTo>
                  <a:lnTo>
                    <a:pt x="94031" y="156192"/>
                  </a:lnTo>
                  <a:lnTo>
                    <a:pt x="94031" y="150258"/>
                  </a:lnTo>
                  <a:close/>
                  <a:moveTo>
                    <a:pt x="106214" y="150258"/>
                  </a:moveTo>
                  <a:lnTo>
                    <a:pt x="106214" y="156192"/>
                  </a:lnTo>
                  <a:lnTo>
                    <a:pt x="100278" y="156192"/>
                  </a:lnTo>
                  <a:lnTo>
                    <a:pt x="100278" y="150258"/>
                  </a:lnTo>
                  <a:close/>
                  <a:moveTo>
                    <a:pt x="112461" y="150258"/>
                  </a:moveTo>
                  <a:lnTo>
                    <a:pt x="112461" y="156192"/>
                  </a:lnTo>
                  <a:lnTo>
                    <a:pt x="106527" y="156192"/>
                  </a:lnTo>
                  <a:lnTo>
                    <a:pt x="106527" y="150258"/>
                  </a:lnTo>
                  <a:close/>
                  <a:moveTo>
                    <a:pt x="118710" y="150258"/>
                  </a:moveTo>
                  <a:lnTo>
                    <a:pt x="118710" y="156192"/>
                  </a:lnTo>
                  <a:lnTo>
                    <a:pt x="112774" y="156192"/>
                  </a:lnTo>
                  <a:lnTo>
                    <a:pt x="112774" y="150258"/>
                  </a:lnTo>
                  <a:close/>
                  <a:moveTo>
                    <a:pt x="124957" y="150258"/>
                  </a:moveTo>
                  <a:lnTo>
                    <a:pt x="124957" y="156192"/>
                  </a:lnTo>
                  <a:lnTo>
                    <a:pt x="119021" y="156192"/>
                  </a:lnTo>
                  <a:lnTo>
                    <a:pt x="119021" y="150258"/>
                  </a:lnTo>
                  <a:close/>
                  <a:moveTo>
                    <a:pt x="131204" y="150258"/>
                  </a:moveTo>
                  <a:lnTo>
                    <a:pt x="131204" y="156192"/>
                  </a:lnTo>
                  <a:lnTo>
                    <a:pt x="125270" y="156192"/>
                  </a:lnTo>
                  <a:lnTo>
                    <a:pt x="125270" y="150258"/>
                  </a:lnTo>
                  <a:close/>
                  <a:moveTo>
                    <a:pt x="137451" y="150258"/>
                  </a:moveTo>
                  <a:lnTo>
                    <a:pt x="137451" y="156192"/>
                  </a:lnTo>
                  <a:lnTo>
                    <a:pt x="131517" y="156192"/>
                  </a:lnTo>
                  <a:lnTo>
                    <a:pt x="131517" y="150258"/>
                  </a:lnTo>
                  <a:close/>
                  <a:moveTo>
                    <a:pt x="143702" y="150258"/>
                  </a:moveTo>
                  <a:lnTo>
                    <a:pt x="143702" y="156192"/>
                  </a:lnTo>
                  <a:lnTo>
                    <a:pt x="137766" y="156192"/>
                  </a:lnTo>
                  <a:lnTo>
                    <a:pt x="137766" y="150258"/>
                  </a:lnTo>
                  <a:close/>
                  <a:moveTo>
                    <a:pt x="149949" y="150258"/>
                  </a:moveTo>
                  <a:lnTo>
                    <a:pt x="149949" y="156192"/>
                  </a:lnTo>
                  <a:lnTo>
                    <a:pt x="144015" y="156192"/>
                  </a:lnTo>
                  <a:lnTo>
                    <a:pt x="144015" y="150258"/>
                  </a:lnTo>
                  <a:close/>
                  <a:moveTo>
                    <a:pt x="156196" y="150258"/>
                  </a:moveTo>
                  <a:lnTo>
                    <a:pt x="156196" y="156192"/>
                  </a:lnTo>
                  <a:lnTo>
                    <a:pt x="150262" y="156192"/>
                  </a:lnTo>
                  <a:lnTo>
                    <a:pt x="150262" y="150258"/>
                  </a:lnTo>
                  <a:close/>
                  <a:moveTo>
                    <a:pt x="162445" y="150258"/>
                  </a:moveTo>
                  <a:lnTo>
                    <a:pt x="162445" y="156192"/>
                  </a:lnTo>
                  <a:lnTo>
                    <a:pt x="156509" y="156192"/>
                  </a:lnTo>
                  <a:lnTo>
                    <a:pt x="156509" y="150258"/>
                  </a:lnTo>
                  <a:close/>
                  <a:moveTo>
                    <a:pt x="168692" y="150258"/>
                  </a:moveTo>
                  <a:lnTo>
                    <a:pt x="168692" y="156192"/>
                  </a:lnTo>
                  <a:lnTo>
                    <a:pt x="162756" y="156192"/>
                  </a:lnTo>
                  <a:lnTo>
                    <a:pt x="162756" y="150258"/>
                  </a:lnTo>
                  <a:close/>
                  <a:moveTo>
                    <a:pt x="174939" y="150258"/>
                  </a:moveTo>
                  <a:lnTo>
                    <a:pt x="174939" y="156192"/>
                  </a:lnTo>
                  <a:lnTo>
                    <a:pt x="169005" y="156192"/>
                  </a:lnTo>
                  <a:lnTo>
                    <a:pt x="169005" y="150258"/>
                  </a:lnTo>
                  <a:close/>
                  <a:moveTo>
                    <a:pt x="181186" y="150258"/>
                  </a:moveTo>
                  <a:lnTo>
                    <a:pt x="181186" y="156192"/>
                  </a:lnTo>
                  <a:lnTo>
                    <a:pt x="175252" y="156192"/>
                  </a:lnTo>
                  <a:lnTo>
                    <a:pt x="175252" y="150258"/>
                  </a:lnTo>
                  <a:close/>
                  <a:moveTo>
                    <a:pt x="187433" y="150258"/>
                  </a:moveTo>
                  <a:lnTo>
                    <a:pt x="187433" y="156192"/>
                  </a:lnTo>
                  <a:lnTo>
                    <a:pt x="181499" y="156192"/>
                  </a:lnTo>
                  <a:lnTo>
                    <a:pt x="181499" y="150258"/>
                  </a:lnTo>
                  <a:close/>
                  <a:moveTo>
                    <a:pt x="193682" y="150258"/>
                  </a:moveTo>
                  <a:lnTo>
                    <a:pt x="193682" y="156192"/>
                  </a:lnTo>
                  <a:lnTo>
                    <a:pt x="187746" y="156192"/>
                  </a:lnTo>
                  <a:lnTo>
                    <a:pt x="187746" y="150258"/>
                  </a:lnTo>
                  <a:close/>
                  <a:moveTo>
                    <a:pt x="199931" y="150258"/>
                  </a:moveTo>
                  <a:lnTo>
                    <a:pt x="199931" y="156192"/>
                  </a:lnTo>
                  <a:lnTo>
                    <a:pt x="193996" y="156192"/>
                  </a:lnTo>
                  <a:lnTo>
                    <a:pt x="193996" y="150258"/>
                  </a:lnTo>
                  <a:close/>
                  <a:moveTo>
                    <a:pt x="206180" y="150258"/>
                  </a:moveTo>
                  <a:lnTo>
                    <a:pt x="206180" y="156192"/>
                  </a:lnTo>
                  <a:lnTo>
                    <a:pt x="200244" y="156192"/>
                  </a:lnTo>
                  <a:lnTo>
                    <a:pt x="200244" y="150258"/>
                  </a:lnTo>
                  <a:close/>
                  <a:moveTo>
                    <a:pt x="212427" y="150258"/>
                  </a:moveTo>
                  <a:lnTo>
                    <a:pt x="212427" y="156192"/>
                  </a:lnTo>
                  <a:lnTo>
                    <a:pt x="206491" y="156192"/>
                  </a:lnTo>
                  <a:lnTo>
                    <a:pt x="206491" y="150258"/>
                  </a:lnTo>
                  <a:close/>
                  <a:moveTo>
                    <a:pt x="218674" y="150258"/>
                  </a:moveTo>
                  <a:lnTo>
                    <a:pt x="218674" y="156192"/>
                  </a:lnTo>
                  <a:lnTo>
                    <a:pt x="212739" y="156192"/>
                  </a:lnTo>
                  <a:lnTo>
                    <a:pt x="212739" y="150258"/>
                  </a:lnTo>
                  <a:close/>
                  <a:moveTo>
                    <a:pt x="224921" y="150258"/>
                  </a:moveTo>
                  <a:lnTo>
                    <a:pt x="224921" y="156192"/>
                  </a:lnTo>
                  <a:lnTo>
                    <a:pt x="218987" y="156192"/>
                  </a:lnTo>
                  <a:lnTo>
                    <a:pt x="218987" y="150258"/>
                  </a:lnTo>
                  <a:close/>
                  <a:moveTo>
                    <a:pt x="231170" y="150258"/>
                  </a:moveTo>
                  <a:lnTo>
                    <a:pt x="231170" y="156192"/>
                  </a:lnTo>
                  <a:lnTo>
                    <a:pt x="225234" y="156192"/>
                  </a:lnTo>
                  <a:lnTo>
                    <a:pt x="225234" y="150258"/>
                  </a:lnTo>
                  <a:close/>
                  <a:moveTo>
                    <a:pt x="237417" y="150258"/>
                  </a:moveTo>
                  <a:lnTo>
                    <a:pt x="237417" y="156192"/>
                  </a:lnTo>
                  <a:lnTo>
                    <a:pt x="231481" y="156192"/>
                  </a:lnTo>
                  <a:lnTo>
                    <a:pt x="231481" y="150258"/>
                  </a:lnTo>
                  <a:close/>
                  <a:moveTo>
                    <a:pt x="243664" y="150258"/>
                  </a:moveTo>
                  <a:lnTo>
                    <a:pt x="243664" y="156192"/>
                  </a:lnTo>
                  <a:lnTo>
                    <a:pt x="237729" y="156192"/>
                  </a:lnTo>
                  <a:lnTo>
                    <a:pt x="237729" y="150258"/>
                  </a:lnTo>
                  <a:close/>
                  <a:moveTo>
                    <a:pt x="249911" y="150258"/>
                  </a:moveTo>
                  <a:lnTo>
                    <a:pt x="249911" y="156192"/>
                  </a:lnTo>
                  <a:lnTo>
                    <a:pt x="243977" y="156192"/>
                  </a:lnTo>
                  <a:lnTo>
                    <a:pt x="243977" y="150258"/>
                  </a:lnTo>
                  <a:close/>
                  <a:moveTo>
                    <a:pt x="256161" y="150258"/>
                  </a:moveTo>
                  <a:lnTo>
                    <a:pt x="256161" y="156192"/>
                  </a:lnTo>
                  <a:lnTo>
                    <a:pt x="250225" y="156192"/>
                  </a:lnTo>
                  <a:lnTo>
                    <a:pt x="250225" y="150258"/>
                  </a:lnTo>
                  <a:close/>
                  <a:moveTo>
                    <a:pt x="262409" y="150258"/>
                  </a:moveTo>
                  <a:lnTo>
                    <a:pt x="262409" y="156192"/>
                  </a:lnTo>
                  <a:lnTo>
                    <a:pt x="256474" y="156192"/>
                  </a:lnTo>
                  <a:lnTo>
                    <a:pt x="256474" y="150258"/>
                  </a:lnTo>
                  <a:close/>
                  <a:moveTo>
                    <a:pt x="268656" y="150258"/>
                  </a:moveTo>
                  <a:lnTo>
                    <a:pt x="268656" y="156192"/>
                  </a:lnTo>
                  <a:lnTo>
                    <a:pt x="262721" y="156192"/>
                  </a:lnTo>
                  <a:lnTo>
                    <a:pt x="262721" y="150258"/>
                  </a:lnTo>
                  <a:close/>
                  <a:moveTo>
                    <a:pt x="274904" y="150258"/>
                  </a:moveTo>
                  <a:lnTo>
                    <a:pt x="274904" y="156192"/>
                  </a:lnTo>
                  <a:lnTo>
                    <a:pt x="268968" y="156192"/>
                  </a:lnTo>
                  <a:lnTo>
                    <a:pt x="268968" y="150258"/>
                  </a:lnTo>
                  <a:close/>
                  <a:moveTo>
                    <a:pt x="158" y="0"/>
                  </a:moveTo>
                  <a:lnTo>
                    <a:pt x="158" y="157"/>
                  </a:lnTo>
                  <a:lnTo>
                    <a:pt x="0" y="157"/>
                  </a:lnTo>
                  <a:lnTo>
                    <a:pt x="0" y="156350"/>
                  </a:lnTo>
                  <a:lnTo>
                    <a:pt x="158" y="156350"/>
                  </a:lnTo>
                  <a:lnTo>
                    <a:pt x="158" y="156508"/>
                  </a:lnTo>
                  <a:lnTo>
                    <a:pt x="275059" y="156508"/>
                  </a:lnTo>
                  <a:lnTo>
                    <a:pt x="275059" y="156350"/>
                  </a:lnTo>
                  <a:lnTo>
                    <a:pt x="275215" y="156350"/>
                  </a:lnTo>
                  <a:lnTo>
                    <a:pt x="275215" y="155"/>
                  </a:lnTo>
                  <a:lnTo>
                    <a:pt x="275059" y="155"/>
                  </a:lnTo>
                  <a:lnTo>
                    <a:pt x="27505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92" name="Google Shape;92;p6"/>
          <p:cNvSpPr txBox="1">
            <a:spLocks noGrp="1"/>
          </p:cNvSpPr>
          <p:nvPr>
            <p:ph type="title"/>
          </p:nvPr>
        </p:nvSpPr>
        <p:spPr>
          <a:xfrm>
            <a:off x="960000" y="720000"/>
            <a:ext cx="10272000" cy="75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cxnSp>
        <p:nvCxnSpPr>
          <p:cNvPr id="93" name="Google Shape;93;p6"/>
          <p:cNvCxnSpPr/>
          <p:nvPr/>
        </p:nvCxnSpPr>
        <p:spPr>
          <a:xfrm>
            <a:off x="1089033" y="1472400"/>
            <a:ext cx="829200" cy="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dash"/>
            <a:round/>
            <a:headEnd type="none" w="med" len="med"/>
            <a:tailEnd type="none" w="med" len="med"/>
          </a:ln>
        </p:spPr>
      </p:cxnSp>
    </p:spTree>
    <p:extLst>
      <p:ext uri="{BB962C8B-B14F-4D97-AF65-F5344CB8AC3E}">
        <p14:creationId xmlns:p14="http://schemas.microsoft.com/office/powerpoint/2010/main" val="195874840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 column text">
    <p:bg>
      <p:bgPr>
        <a:solidFill>
          <a:schemeClr val="accent2"/>
        </a:solidFill>
        <a:effectLst/>
      </p:bgPr>
    </p:bg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5" name="Google Shape;95;p7"/>
          <p:cNvGrpSpPr/>
          <p:nvPr/>
        </p:nvGrpSpPr>
        <p:grpSpPr>
          <a:xfrm>
            <a:off x="314300" y="305800"/>
            <a:ext cx="11563200" cy="6246400"/>
            <a:chOff x="235725" y="229350"/>
            <a:chExt cx="8672400" cy="4684800"/>
          </a:xfrm>
        </p:grpSpPr>
        <p:sp>
          <p:nvSpPr>
            <p:cNvPr id="96" name="Google Shape;96;p7"/>
            <p:cNvSpPr/>
            <p:nvPr/>
          </p:nvSpPr>
          <p:spPr>
            <a:xfrm>
              <a:off x="235725" y="229350"/>
              <a:ext cx="8672400" cy="4684800"/>
            </a:xfrm>
            <a:prstGeom prst="roundRect">
              <a:avLst>
                <a:gd name="adj" fmla="val 3106"/>
              </a:avLst>
            </a:prstGeom>
            <a:solidFill>
              <a:srgbClr val="FFFFFF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7" name="Google Shape;97;p7"/>
            <p:cNvSpPr/>
            <p:nvPr/>
          </p:nvSpPr>
          <p:spPr>
            <a:xfrm>
              <a:off x="408325" y="369475"/>
              <a:ext cx="8327348" cy="4404555"/>
            </a:xfrm>
            <a:custGeom>
              <a:avLst/>
              <a:gdLst/>
              <a:ahLst/>
              <a:cxnLst/>
              <a:rect l="l" t="t" r="r" b="b"/>
              <a:pathLst>
                <a:path w="275216" h="156509" extrusionOk="0">
                  <a:moveTo>
                    <a:pt x="6251" y="311"/>
                  </a:moveTo>
                  <a:lnTo>
                    <a:pt x="6251" y="6247"/>
                  </a:lnTo>
                  <a:lnTo>
                    <a:pt x="315" y="6247"/>
                  </a:lnTo>
                  <a:lnTo>
                    <a:pt x="315" y="311"/>
                  </a:lnTo>
                  <a:close/>
                  <a:moveTo>
                    <a:pt x="12498" y="311"/>
                  </a:moveTo>
                  <a:lnTo>
                    <a:pt x="12498" y="6247"/>
                  </a:lnTo>
                  <a:lnTo>
                    <a:pt x="6562" y="6247"/>
                  </a:lnTo>
                  <a:lnTo>
                    <a:pt x="6562" y="311"/>
                  </a:lnTo>
                  <a:close/>
                  <a:moveTo>
                    <a:pt x="18745" y="311"/>
                  </a:moveTo>
                  <a:lnTo>
                    <a:pt x="18745" y="6247"/>
                  </a:lnTo>
                  <a:lnTo>
                    <a:pt x="12810" y="6247"/>
                  </a:lnTo>
                  <a:lnTo>
                    <a:pt x="12810" y="311"/>
                  </a:lnTo>
                  <a:close/>
                  <a:moveTo>
                    <a:pt x="24992" y="311"/>
                  </a:moveTo>
                  <a:lnTo>
                    <a:pt x="24992" y="6247"/>
                  </a:lnTo>
                  <a:lnTo>
                    <a:pt x="19058" y="6247"/>
                  </a:lnTo>
                  <a:lnTo>
                    <a:pt x="19058" y="311"/>
                  </a:lnTo>
                  <a:close/>
                  <a:moveTo>
                    <a:pt x="31241" y="311"/>
                  </a:moveTo>
                  <a:lnTo>
                    <a:pt x="31241" y="6247"/>
                  </a:lnTo>
                  <a:lnTo>
                    <a:pt x="25305" y="6247"/>
                  </a:lnTo>
                  <a:lnTo>
                    <a:pt x="25305" y="311"/>
                  </a:lnTo>
                  <a:close/>
                  <a:moveTo>
                    <a:pt x="37489" y="311"/>
                  </a:moveTo>
                  <a:lnTo>
                    <a:pt x="37489" y="6247"/>
                  </a:lnTo>
                  <a:lnTo>
                    <a:pt x="31553" y="6247"/>
                  </a:lnTo>
                  <a:lnTo>
                    <a:pt x="31553" y="311"/>
                  </a:lnTo>
                  <a:close/>
                  <a:moveTo>
                    <a:pt x="43737" y="311"/>
                  </a:moveTo>
                  <a:lnTo>
                    <a:pt x="43737" y="6247"/>
                  </a:lnTo>
                  <a:lnTo>
                    <a:pt x="37802" y="6247"/>
                  </a:lnTo>
                  <a:lnTo>
                    <a:pt x="37802" y="311"/>
                  </a:lnTo>
                  <a:close/>
                  <a:moveTo>
                    <a:pt x="49985" y="311"/>
                  </a:moveTo>
                  <a:lnTo>
                    <a:pt x="49985" y="6247"/>
                  </a:lnTo>
                  <a:lnTo>
                    <a:pt x="44049" y="6247"/>
                  </a:lnTo>
                  <a:lnTo>
                    <a:pt x="44049" y="311"/>
                  </a:lnTo>
                  <a:close/>
                  <a:moveTo>
                    <a:pt x="56232" y="311"/>
                  </a:moveTo>
                  <a:lnTo>
                    <a:pt x="56232" y="6247"/>
                  </a:lnTo>
                  <a:lnTo>
                    <a:pt x="50296" y="6247"/>
                  </a:lnTo>
                  <a:lnTo>
                    <a:pt x="50296" y="311"/>
                  </a:lnTo>
                  <a:close/>
                  <a:moveTo>
                    <a:pt x="62480" y="311"/>
                  </a:moveTo>
                  <a:lnTo>
                    <a:pt x="62480" y="6247"/>
                  </a:lnTo>
                  <a:lnTo>
                    <a:pt x="56545" y="6247"/>
                  </a:lnTo>
                  <a:lnTo>
                    <a:pt x="56545" y="311"/>
                  </a:lnTo>
                  <a:close/>
                  <a:moveTo>
                    <a:pt x="68727" y="311"/>
                  </a:moveTo>
                  <a:lnTo>
                    <a:pt x="68727" y="6247"/>
                  </a:lnTo>
                  <a:lnTo>
                    <a:pt x="62792" y="6247"/>
                  </a:lnTo>
                  <a:lnTo>
                    <a:pt x="62792" y="311"/>
                  </a:lnTo>
                  <a:close/>
                  <a:moveTo>
                    <a:pt x="74975" y="311"/>
                  </a:moveTo>
                  <a:lnTo>
                    <a:pt x="74975" y="6247"/>
                  </a:lnTo>
                  <a:lnTo>
                    <a:pt x="69039" y="6247"/>
                  </a:lnTo>
                  <a:lnTo>
                    <a:pt x="69039" y="311"/>
                  </a:lnTo>
                  <a:close/>
                  <a:moveTo>
                    <a:pt x="81223" y="311"/>
                  </a:moveTo>
                  <a:lnTo>
                    <a:pt x="81223" y="6247"/>
                  </a:lnTo>
                  <a:lnTo>
                    <a:pt x="75286" y="6247"/>
                  </a:lnTo>
                  <a:lnTo>
                    <a:pt x="75286" y="311"/>
                  </a:lnTo>
                  <a:close/>
                  <a:moveTo>
                    <a:pt x="87470" y="311"/>
                  </a:moveTo>
                  <a:lnTo>
                    <a:pt x="87470" y="6247"/>
                  </a:lnTo>
                  <a:lnTo>
                    <a:pt x="81535" y="6247"/>
                  </a:lnTo>
                  <a:lnTo>
                    <a:pt x="81535" y="311"/>
                  </a:lnTo>
                  <a:close/>
                  <a:moveTo>
                    <a:pt x="93720" y="311"/>
                  </a:moveTo>
                  <a:lnTo>
                    <a:pt x="93720" y="6247"/>
                  </a:lnTo>
                  <a:lnTo>
                    <a:pt x="87784" y="6247"/>
                  </a:lnTo>
                  <a:lnTo>
                    <a:pt x="87784" y="311"/>
                  </a:lnTo>
                  <a:close/>
                  <a:moveTo>
                    <a:pt x="99967" y="311"/>
                  </a:moveTo>
                  <a:lnTo>
                    <a:pt x="99967" y="6247"/>
                  </a:lnTo>
                  <a:lnTo>
                    <a:pt x="94031" y="6247"/>
                  </a:lnTo>
                  <a:lnTo>
                    <a:pt x="94031" y="311"/>
                  </a:lnTo>
                  <a:close/>
                  <a:moveTo>
                    <a:pt x="106214" y="311"/>
                  </a:moveTo>
                  <a:lnTo>
                    <a:pt x="106214" y="6247"/>
                  </a:lnTo>
                  <a:lnTo>
                    <a:pt x="100280" y="6247"/>
                  </a:lnTo>
                  <a:lnTo>
                    <a:pt x="100280" y="311"/>
                  </a:lnTo>
                  <a:close/>
                  <a:moveTo>
                    <a:pt x="112461" y="311"/>
                  </a:moveTo>
                  <a:lnTo>
                    <a:pt x="112461" y="6247"/>
                  </a:lnTo>
                  <a:lnTo>
                    <a:pt x="106527" y="6247"/>
                  </a:lnTo>
                  <a:lnTo>
                    <a:pt x="106527" y="311"/>
                  </a:lnTo>
                  <a:close/>
                  <a:moveTo>
                    <a:pt x="118710" y="311"/>
                  </a:moveTo>
                  <a:lnTo>
                    <a:pt x="118710" y="6247"/>
                  </a:lnTo>
                  <a:lnTo>
                    <a:pt x="112774" y="6247"/>
                  </a:lnTo>
                  <a:lnTo>
                    <a:pt x="112774" y="311"/>
                  </a:lnTo>
                  <a:close/>
                  <a:moveTo>
                    <a:pt x="124957" y="311"/>
                  </a:moveTo>
                  <a:lnTo>
                    <a:pt x="124957" y="6247"/>
                  </a:lnTo>
                  <a:lnTo>
                    <a:pt x="119021" y="6247"/>
                  </a:lnTo>
                  <a:lnTo>
                    <a:pt x="119021" y="311"/>
                  </a:lnTo>
                  <a:close/>
                  <a:moveTo>
                    <a:pt x="131204" y="311"/>
                  </a:moveTo>
                  <a:lnTo>
                    <a:pt x="131204" y="6247"/>
                  </a:lnTo>
                  <a:lnTo>
                    <a:pt x="125270" y="6247"/>
                  </a:lnTo>
                  <a:lnTo>
                    <a:pt x="125270" y="311"/>
                  </a:lnTo>
                  <a:close/>
                  <a:moveTo>
                    <a:pt x="137451" y="311"/>
                  </a:moveTo>
                  <a:lnTo>
                    <a:pt x="137451" y="6247"/>
                  </a:lnTo>
                  <a:lnTo>
                    <a:pt x="131517" y="6247"/>
                  </a:lnTo>
                  <a:lnTo>
                    <a:pt x="131517" y="311"/>
                  </a:lnTo>
                  <a:close/>
                  <a:moveTo>
                    <a:pt x="143702" y="311"/>
                  </a:moveTo>
                  <a:lnTo>
                    <a:pt x="143702" y="6247"/>
                  </a:lnTo>
                  <a:lnTo>
                    <a:pt x="137766" y="6247"/>
                  </a:lnTo>
                  <a:lnTo>
                    <a:pt x="137766" y="311"/>
                  </a:lnTo>
                  <a:close/>
                  <a:moveTo>
                    <a:pt x="149949" y="311"/>
                  </a:moveTo>
                  <a:lnTo>
                    <a:pt x="149949" y="6247"/>
                  </a:lnTo>
                  <a:lnTo>
                    <a:pt x="144015" y="6247"/>
                  </a:lnTo>
                  <a:lnTo>
                    <a:pt x="144015" y="311"/>
                  </a:lnTo>
                  <a:close/>
                  <a:moveTo>
                    <a:pt x="156196" y="311"/>
                  </a:moveTo>
                  <a:lnTo>
                    <a:pt x="156196" y="6247"/>
                  </a:lnTo>
                  <a:lnTo>
                    <a:pt x="150262" y="6247"/>
                  </a:lnTo>
                  <a:lnTo>
                    <a:pt x="150262" y="311"/>
                  </a:lnTo>
                  <a:close/>
                  <a:moveTo>
                    <a:pt x="162445" y="311"/>
                  </a:moveTo>
                  <a:lnTo>
                    <a:pt x="162445" y="6247"/>
                  </a:lnTo>
                  <a:lnTo>
                    <a:pt x="156509" y="6247"/>
                  </a:lnTo>
                  <a:lnTo>
                    <a:pt x="156509" y="311"/>
                  </a:lnTo>
                  <a:close/>
                  <a:moveTo>
                    <a:pt x="168692" y="311"/>
                  </a:moveTo>
                  <a:lnTo>
                    <a:pt x="168692" y="6247"/>
                  </a:lnTo>
                  <a:lnTo>
                    <a:pt x="162756" y="6247"/>
                  </a:lnTo>
                  <a:lnTo>
                    <a:pt x="162756" y="311"/>
                  </a:lnTo>
                  <a:close/>
                  <a:moveTo>
                    <a:pt x="174939" y="311"/>
                  </a:moveTo>
                  <a:lnTo>
                    <a:pt x="174939" y="6247"/>
                  </a:lnTo>
                  <a:lnTo>
                    <a:pt x="169005" y="6247"/>
                  </a:lnTo>
                  <a:lnTo>
                    <a:pt x="169005" y="311"/>
                  </a:lnTo>
                  <a:close/>
                  <a:moveTo>
                    <a:pt x="181186" y="311"/>
                  </a:moveTo>
                  <a:lnTo>
                    <a:pt x="181186" y="6247"/>
                  </a:lnTo>
                  <a:lnTo>
                    <a:pt x="175252" y="6247"/>
                  </a:lnTo>
                  <a:lnTo>
                    <a:pt x="175252" y="311"/>
                  </a:lnTo>
                  <a:close/>
                  <a:moveTo>
                    <a:pt x="187435" y="311"/>
                  </a:moveTo>
                  <a:lnTo>
                    <a:pt x="187435" y="6247"/>
                  </a:lnTo>
                  <a:lnTo>
                    <a:pt x="181499" y="6247"/>
                  </a:lnTo>
                  <a:lnTo>
                    <a:pt x="181499" y="311"/>
                  </a:lnTo>
                  <a:close/>
                  <a:moveTo>
                    <a:pt x="193684" y="311"/>
                  </a:moveTo>
                  <a:lnTo>
                    <a:pt x="193684" y="6247"/>
                  </a:lnTo>
                  <a:lnTo>
                    <a:pt x="187749" y="6247"/>
                  </a:lnTo>
                  <a:lnTo>
                    <a:pt x="187749" y="311"/>
                  </a:lnTo>
                  <a:close/>
                  <a:moveTo>
                    <a:pt x="199931" y="311"/>
                  </a:moveTo>
                  <a:lnTo>
                    <a:pt x="199931" y="6247"/>
                  </a:lnTo>
                  <a:lnTo>
                    <a:pt x="193996" y="6247"/>
                  </a:lnTo>
                  <a:lnTo>
                    <a:pt x="193996" y="311"/>
                  </a:lnTo>
                  <a:close/>
                  <a:moveTo>
                    <a:pt x="206180" y="311"/>
                  </a:moveTo>
                  <a:lnTo>
                    <a:pt x="206180" y="6247"/>
                  </a:lnTo>
                  <a:lnTo>
                    <a:pt x="200244" y="6247"/>
                  </a:lnTo>
                  <a:lnTo>
                    <a:pt x="200244" y="311"/>
                  </a:lnTo>
                  <a:close/>
                  <a:moveTo>
                    <a:pt x="212427" y="311"/>
                  </a:moveTo>
                  <a:lnTo>
                    <a:pt x="212427" y="6247"/>
                  </a:lnTo>
                  <a:lnTo>
                    <a:pt x="206491" y="6247"/>
                  </a:lnTo>
                  <a:lnTo>
                    <a:pt x="206491" y="311"/>
                  </a:lnTo>
                  <a:close/>
                  <a:moveTo>
                    <a:pt x="218674" y="311"/>
                  </a:moveTo>
                  <a:lnTo>
                    <a:pt x="218674" y="6247"/>
                  </a:lnTo>
                  <a:lnTo>
                    <a:pt x="212739" y="6247"/>
                  </a:lnTo>
                  <a:lnTo>
                    <a:pt x="212739" y="311"/>
                  </a:lnTo>
                  <a:close/>
                  <a:moveTo>
                    <a:pt x="224921" y="311"/>
                  </a:moveTo>
                  <a:lnTo>
                    <a:pt x="224921" y="6247"/>
                  </a:lnTo>
                  <a:lnTo>
                    <a:pt x="218987" y="6247"/>
                  </a:lnTo>
                  <a:lnTo>
                    <a:pt x="218987" y="311"/>
                  </a:lnTo>
                  <a:close/>
                  <a:moveTo>
                    <a:pt x="231170" y="311"/>
                  </a:moveTo>
                  <a:lnTo>
                    <a:pt x="231170" y="6247"/>
                  </a:lnTo>
                  <a:lnTo>
                    <a:pt x="225234" y="6247"/>
                  </a:lnTo>
                  <a:lnTo>
                    <a:pt x="225234" y="311"/>
                  </a:lnTo>
                  <a:close/>
                  <a:moveTo>
                    <a:pt x="237417" y="311"/>
                  </a:moveTo>
                  <a:lnTo>
                    <a:pt x="237417" y="6247"/>
                  </a:lnTo>
                  <a:lnTo>
                    <a:pt x="231481" y="6247"/>
                  </a:lnTo>
                  <a:lnTo>
                    <a:pt x="231481" y="311"/>
                  </a:lnTo>
                  <a:close/>
                  <a:moveTo>
                    <a:pt x="243664" y="311"/>
                  </a:moveTo>
                  <a:lnTo>
                    <a:pt x="243664" y="6247"/>
                  </a:lnTo>
                  <a:lnTo>
                    <a:pt x="237729" y="6247"/>
                  </a:lnTo>
                  <a:lnTo>
                    <a:pt x="237729" y="311"/>
                  </a:lnTo>
                  <a:close/>
                  <a:moveTo>
                    <a:pt x="249914" y="311"/>
                  </a:moveTo>
                  <a:lnTo>
                    <a:pt x="249914" y="6247"/>
                  </a:lnTo>
                  <a:lnTo>
                    <a:pt x="243978" y="6247"/>
                  </a:lnTo>
                  <a:lnTo>
                    <a:pt x="243978" y="311"/>
                  </a:lnTo>
                  <a:close/>
                  <a:moveTo>
                    <a:pt x="256161" y="311"/>
                  </a:moveTo>
                  <a:lnTo>
                    <a:pt x="256161" y="6247"/>
                  </a:lnTo>
                  <a:lnTo>
                    <a:pt x="250225" y="6247"/>
                  </a:lnTo>
                  <a:lnTo>
                    <a:pt x="250225" y="311"/>
                  </a:lnTo>
                  <a:close/>
                  <a:moveTo>
                    <a:pt x="262409" y="311"/>
                  </a:moveTo>
                  <a:lnTo>
                    <a:pt x="262409" y="6247"/>
                  </a:lnTo>
                  <a:lnTo>
                    <a:pt x="256474" y="6247"/>
                  </a:lnTo>
                  <a:lnTo>
                    <a:pt x="256474" y="311"/>
                  </a:lnTo>
                  <a:close/>
                  <a:moveTo>
                    <a:pt x="268656" y="311"/>
                  </a:moveTo>
                  <a:lnTo>
                    <a:pt x="268656" y="6247"/>
                  </a:lnTo>
                  <a:lnTo>
                    <a:pt x="262721" y="6247"/>
                  </a:lnTo>
                  <a:lnTo>
                    <a:pt x="262721" y="311"/>
                  </a:lnTo>
                  <a:close/>
                  <a:moveTo>
                    <a:pt x="274904" y="311"/>
                  </a:moveTo>
                  <a:lnTo>
                    <a:pt x="274904" y="6247"/>
                  </a:lnTo>
                  <a:lnTo>
                    <a:pt x="268968" y="6247"/>
                  </a:lnTo>
                  <a:lnTo>
                    <a:pt x="268968" y="311"/>
                  </a:lnTo>
                  <a:close/>
                  <a:moveTo>
                    <a:pt x="6251" y="6560"/>
                  </a:moveTo>
                  <a:lnTo>
                    <a:pt x="6251" y="12494"/>
                  </a:lnTo>
                  <a:lnTo>
                    <a:pt x="315" y="12494"/>
                  </a:lnTo>
                  <a:lnTo>
                    <a:pt x="315" y="6560"/>
                  </a:lnTo>
                  <a:close/>
                  <a:moveTo>
                    <a:pt x="12498" y="6560"/>
                  </a:moveTo>
                  <a:lnTo>
                    <a:pt x="12498" y="12494"/>
                  </a:lnTo>
                  <a:lnTo>
                    <a:pt x="6562" y="12494"/>
                  </a:lnTo>
                  <a:lnTo>
                    <a:pt x="6562" y="6560"/>
                  </a:lnTo>
                  <a:close/>
                  <a:moveTo>
                    <a:pt x="18745" y="6560"/>
                  </a:moveTo>
                  <a:lnTo>
                    <a:pt x="18745" y="12494"/>
                  </a:lnTo>
                  <a:lnTo>
                    <a:pt x="12810" y="12494"/>
                  </a:lnTo>
                  <a:lnTo>
                    <a:pt x="12810" y="6560"/>
                  </a:lnTo>
                  <a:close/>
                  <a:moveTo>
                    <a:pt x="24992" y="6560"/>
                  </a:moveTo>
                  <a:lnTo>
                    <a:pt x="24992" y="12494"/>
                  </a:lnTo>
                  <a:lnTo>
                    <a:pt x="19058" y="12494"/>
                  </a:lnTo>
                  <a:lnTo>
                    <a:pt x="19058" y="6560"/>
                  </a:lnTo>
                  <a:close/>
                  <a:moveTo>
                    <a:pt x="31241" y="6560"/>
                  </a:moveTo>
                  <a:lnTo>
                    <a:pt x="31241" y="12494"/>
                  </a:lnTo>
                  <a:lnTo>
                    <a:pt x="25305" y="12494"/>
                  </a:lnTo>
                  <a:lnTo>
                    <a:pt x="25305" y="6560"/>
                  </a:lnTo>
                  <a:close/>
                  <a:moveTo>
                    <a:pt x="37489" y="6560"/>
                  </a:moveTo>
                  <a:lnTo>
                    <a:pt x="37489" y="12494"/>
                  </a:lnTo>
                  <a:lnTo>
                    <a:pt x="31553" y="12494"/>
                  </a:lnTo>
                  <a:lnTo>
                    <a:pt x="31553" y="6560"/>
                  </a:lnTo>
                  <a:close/>
                  <a:moveTo>
                    <a:pt x="43737" y="6560"/>
                  </a:moveTo>
                  <a:lnTo>
                    <a:pt x="43737" y="12494"/>
                  </a:lnTo>
                  <a:lnTo>
                    <a:pt x="37802" y="12494"/>
                  </a:lnTo>
                  <a:lnTo>
                    <a:pt x="37802" y="6560"/>
                  </a:lnTo>
                  <a:close/>
                  <a:moveTo>
                    <a:pt x="49985" y="6560"/>
                  </a:moveTo>
                  <a:lnTo>
                    <a:pt x="49985" y="12494"/>
                  </a:lnTo>
                  <a:lnTo>
                    <a:pt x="44049" y="12494"/>
                  </a:lnTo>
                  <a:lnTo>
                    <a:pt x="44049" y="6560"/>
                  </a:lnTo>
                  <a:close/>
                  <a:moveTo>
                    <a:pt x="56232" y="6560"/>
                  </a:moveTo>
                  <a:lnTo>
                    <a:pt x="56232" y="12494"/>
                  </a:lnTo>
                  <a:lnTo>
                    <a:pt x="50296" y="12494"/>
                  </a:lnTo>
                  <a:lnTo>
                    <a:pt x="50296" y="6560"/>
                  </a:lnTo>
                  <a:close/>
                  <a:moveTo>
                    <a:pt x="62480" y="6560"/>
                  </a:moveTo>
                  <a:lnTo>
                    <a:pt x="62480" y="12494"/>
                  </a:lnTo>
                  <a:lnTo>
                    <a:pt x="56545" y="12494"/>
                  </a:lnTo>
                  <a:lnTo>
                    <a:pt x="56545" y="6560"/>
                  </a:lnTo>
                  <a:close/>
                  <a:moveTo>
                    <a:pt x="68727" y="6560"/>
                  </a:moveTo>
                  <a:lnTo>
                    <a:pt x="68727" y="12494"/>
                  </a:lnTo>
                  <a:lnTo>
                    <a:pt x="62792" y="12494"/>
                  </a:lnTo>
                  <a:lnTo>
                    <a:pt x="62792" y="6560"/>
                  </a:lnTo>
                  <a:close/>
                  <a:moveTo>
                    <a:pt x="74975" y="6560"/>
                  </a:moveTo>
                  <a:lnTo>
                    <a:pt x="74975" y="12494"/>
                  </a:lnTo>
                  <a:lnTo>
                    <a:pt x="69039" y="12494"/>
                  </a:lnTo>
                  <a:lnTo>
                    <a:pt x="69039" y="6560"/>
                  </a:lnTo>
                  <a:close/>
                  <a:moveTo>
                    <a:pt x="81223" y="6560"/>
                  </a:moveTo>
                  <a:lnTo>
                    <a:pt x="81223" y="12494"/>
                  </a:lnTo>
                  <a:lnTo>
                    <a:pt x="75286" y="12494"/>
                  </a:lnTo>
                  <a:lnTo>
                    <a:pt x="75286" y="6560"/>
                  </a:lnTo>
                  <a:close/>
                  <a:moveTo>
                    <a:pt x="87470" y="6560"/>
                  </a:moveTo>
                  <a:lnTo>
                    <a:pt x="87470" y="12494"/>
                  </a:lnTo>
                  <a:lnTo>
                    <a:pt x="81535" y="12494"/>
                  </a:lnTo>
                  <a:lnTo>
                    <a:pt x="81535" y="6560"/>
                  </a:lnTo>
                  <a:close/>
                  <a:moveTo>
                    <a:pt x="93720" y="6560"/>
                  </a:moveTo>
                  <a:lnTo>
                    <a:pt x="93720" y="12494"/>
                  </a:lnTo>
                  <a:lnTo>
                    <a:pt x="87784" y="12494"/>
                  </a:lnTo>
                  <a:lnTo>
                    <a:pt x="87784" y="6560"/>
                  </a:lnTo>
                  <a:close/>
                  <a:moveTo>
                    <a:pt x="99967" y="6560"/>
                  </a:moveTo>
                  <a:lnTo>
                    <a:pt x="99967" y="12494"/>
                  </a:lnTo>
                  <a:lnTo>
                    <a:pt x="94031" y="12494"/>
                  </a:lnTo>
                  <a:lnTo>
                    <a:pt x="94031" y="6560"/>
                  </a:lnTo>
                  <a:close/>
                  <a:moveTo>
                    <a:pt x="106214" y="6560"/>
                  </a:moveTo>
                  <a:lnTo>
                    <a:pt x="106214" y="12494"/>
                  </a:lnTo>
                  <a:lnTo>
                    <a:pt x="100280" y="12494"/>
                  </a:lnTo>
                  <a:lnTo>
                    <a:pt x="100280" y="6560"/>
                  </a:lnTo>
                  <a:close/>
                  <a:moveTo>
                    <a:pt x="112461" y="6560"/>
                  </a:moveTo>
                  <a:lnTo>
                    <a:pt x="112461" y="12494"/>
                  </a:lnTo>
                  <a:lnTo>
                    <a:pt x="106527" y="12494"/>
                  </a:lnTo>
                  <a:lnTo>
                    <a:pt x="106527" y="6560"/>
                  </a:lnTo>
                  <a:close/>
                  <a:moveTo>
                    <a:pt x="118710" y="6560"/>
                  </a:moveTo>
                  <a:lnTo>
                    <a:pt x="118710" y="12494"/>
                  </a:lnTo>
                  <a:lnTo>
                    <a:pt x="112774" y="12494"/>
                  </a:lnTo>
                  <a:lnTo>
                    <a:pt x="112774" y="6560"/>
                  </a:lnTo>
                  <a:close/>
                  <a:moveTo>
                    <a:pt x="124957" y="6560"/>
                  </a:moveTo>
                  <a:lnTo>
                    <a:pt x="124957" y="12494"/>
                  </a:lnTo>
                  <a:lnTo>
                    <a:pt x="119021" y="12494"/>
                  </a:lnTo>
                  <a:lnTo>
                    <a:pt x="119021" y="6560"/>
                  </a:lnTo>
                  <a:close/>
                  <a:moveTo>
                    <a:pt x="131204" y="6560"/>
                  </a:moveTo>
                  <a:lnTo>
                    <a:pt x="131204" y="12494"/>
                  </a:lnTo>
                  <a:lnTo>
                    <a:pt x="125270" y="12494"/>
                  </a:lnTo>
                  <a:lnTo>
                    <a:pt x="125270" y="6560"/>
                  </a:lnTo>
                  <a:close/>
                  <a:moveTo>
                    <a:pt x="137451" y="6560"/>
                  </a:moveTo>
                  <a:lnTo>
                    <a:pt x="137451" y="12494"/>
                  </a:lnTo>
                  <a:lnTo>
                    <a:pt x="131517" y="12494"/>
                  </a:lnTo>
                  <a:lnTo>
                    <a:pt x="131517" y="6560"/>
                  </a:lnTo>
                  <a:close/>
                  <a:moveTo>
                    <a:pt x="143702" y="6560"/>
                  </a:moveTo>
                  <a:lnTo>
                    <a:pt x="143702" y="12494"/>
                  </a:lnTo>
                  <a:lnTo>
                    <a:pt x="137766" y="12494"/>
                  </a:lnTo>
                  <a:lnTo>
                    <a:pt x="137766" y="6560"/>
                  </a:lnTo>
                  <a:close/>
                  <a:moveTo>
                    <a:pt x="149949" y="6560"/>
                  </a:moveTo>
                  <a:lnTo>
                    <a:pt x="149949" y="12494"/>
                  </a:lnTo>
                  <a:lnTo>
                    <a:pt x="144015" y="12494"/>
                  </a:lnTo>
                  <a:lnTo>
                    <a:pt x="144015" y="6560"/>
                  </a:lnTo>
                  <a:close/>
                  <a:moveTo>
                    <a:pt x="156196" y="6560"/>
                  </a:moveTo>
                  <a:lnTo>
                    <a:pt x="156196" y="12494"/>
                  </a:lnTo>
                  <a:lnTo>
                    <a:pt x="150262" y="12494"/>
                  </a:lnTo>
                  <a:lnTo>
                    <a:pt x="150262" y="6560"/>
                  </a:lnTo>
                  <a:close/>
                  <a:moveTo>
                    <a:pt x="162445" y="6560"/>
                  </a:moveTo>
                  <a:lnTo>
                    <a:pt x="162445" y="12494"/>
                  </a:lnTo>
                  <a:lnTo>
                    <a:pt x="156509" y="12494"/>
                  </a:lnTo>
                  <a:lnTo>
                    <a:pt x="156509" y="6560"/>
                  </a:lnTo>
                  <a:close/>
                  <a:moveTo>
                    <a:pt x="168692" y="6560"/>
                  </a:moveTo>
                  <a:lnTo>
                    <a:pt x="168692" y="12494"/>
                  </a:lnTo>
                  <a:lnTo>
                    <a:pt x="162756" y="12494"/>
                  </a:lnTo>
                  <a:lnTo>
                    <a:pt x="162756" y="6560"/>
                  </a:lnTo>
                  <a:close/>
                  <a:moveTo>
                    <a:pt x="174939" y="6560"/>
                  </a:moveTo>
                  <a:lnTo>
                    <a:pt x="174939" y="12494"/>
                  </a:lnTo>
                  <a:lnTo>
                    <a:pt x="169005" y="12494"/>
                  </a:lnTo>
                  <a:lnTo>
                    <a:pt x="169005" y="6560"/>
                  </a:lnTo>
                  <a:close/>
                  <a:moveTo>
                    <a:pt x="181186" y="6560"/>
                  </a:moveTo>
                  <a:lnTo>
                    <a:pt x="181186" y="12494"/>
                  </a:lnTo>
                  <a:lnTo>
                    <a:pt x="175252" y="12494"/>
                  </a:lnTo>
                  <a:lnTo>
                    <a:pt x="175252" y="6560"/>
                  </a:lnTo>
                  <a:close/>
                  <a:moveTo>
                    <a:pt x="187435" y="6560"/>
                  </a:moveTo>
                  <a:lnTo>
                    <a:pt x="187435" y="12494"/>
                  </a:lnTo>
                  <a:lnTo>
                    <a:pt x="181499" y="12494"/>
                  </a:lnTo>
                  <a:lnTo>
                    <a:pt x="181499" y="6560"/>
                  </a:lnTo>
                  <a:close/>
                  <a:moveTo>
                    <a:pt x="193684" y="6560"/>
                  </a:moveTo>
                  <a:lnTo>
                    <a:pt x="193684" y="12494"/>
                  </a:lnTo>
                  <a:lnTo>
                    <a:pt x="187749" y="12494"/>
                  </a:lnTo>
                  <a:lnTo>
                    <a:pt x="187749" y="6560"/>
                  </a:lnTo>
                  <a:close/>
                  <a:moveTo>
                    <a:pt x="199931" y="6560"/>
                  </a:moveTo>
                  <a:lnTo>
                    <a:pt x="199931" y="12494"/>
                  </a:lnTo>
                  <a:lnTo>
                    <a:pt x="193996" y="12494"/>
                  </a:lnTo>
                  <a:lnTo>
                    <a:pt x="193996" y="6560"/>
                  </a:lnTo>
                  <a:close/>
                  <a:moveTo>
                    <a:pt x="206180" y="6560"/>
                  </a:moveTo>
                  <a:lnTo>
                    <a:pt x="206180" y="12494"/>
                  </a:lnTo>
                  <a:lnTo>
                    <a:pt x="200244" y="12494"/>
                  </a:lnTo>
                  <a:lnTo>
                    <a:pt x="200244" y="6560"/>
                  </a:lnTo>
                  <a:close/>
                  <a:moveTo>
                    <a:pt x="212427" y="6560"/>
                  </a:moveTo>
                  <a:lnTo>
                    <a:pt x="212427" y="12494"/>
                  </a:lnTo>
                  <a:lnTo>
                    <a:pt x="206491" y="12494"/>
                  </a:lnTo>
                  <a:lnTo>
                    <a:pt x="206491" y="6560"/>
                  </a:lnTo>
                  <a:close/>
                  <a:moveTo>
                    <a:pt x="218674" y="6560"/>
                  </a:moveTo>
                  <a:lnTo>
                    <a:pt x="218674" y="12494"/>
                  </a:lnTo>
                  <a:lnTo>
                    <a:pt x="212739" y="12494"/>
                  </a:lnTo>
                  <a:lnTo>
                    <a:pt x="212739" y="6560"/>
                  </a:lnTo>
                  <a:close/>
                  <a:moveTo>
                    <a:pt x="224921" y="6560"/>
                  </a:moveTo>
                  <a:lnTo>
                    <a:pt x="224921" y="12494"/>
                  </a:lnTo>
                  <a:lnTo>
                    <a:pt x="218987" y="12494"/>
                  </a:lnTo>
                  <a:lnTo>
                    <a:pt x="218987" y="6560"/>
                  </a:lnTo>
                  <a:close/>
                  <a:moveTo>
                    <a:pt x="231170" y="6560"/>
                  </a:moveTo>
                  <a:lnTo>
                    <a:pt x="231170" y="12494"/>
                  </a:lnTo>
                  <a:lnTo>
                    <a:pt x="225234" y="12494"/>
                  </a:lnTo>
                  <a:lnTo>
                    <a:pt x="225234" y="6560"/>
                  </a:lnTo>
                  <a:close/>
                  <a:moveTo>
                    <a:pt x="237417" y="6560"/>
                  </a:moveTo>
                  <a:lnTo>
                    <a:pt x="237417" y="12494"/>
                  </a:lnTo>
                  <a:lnTo>
                    <a:pt x="231481" y="12494"/>
                  </a:lnTo>
                  <a:lnTo>
                    <a:pt x="231481" y="6560"/>
                  </a:lnTo>
                  <a:close/>
                  <a:moveTo>
                    <a:pt x="243664" y="6560"/>
                  </a:moveTo>
                  <a:lnTo>
                    <a:pt x="243664" y="12494"/>
                  </a:lnTo>
                  <a:lnTo>
                    <a:pt x="237729" y="12494"/>
                  </a:lnTo>
                  <a:lnTo>
                    <a:pt x="237729" y="6560"/>
                  </a:lnTo>
                  <a:close/>
                  <a:moveTo>
                    <a:pt x="249914" y="6560"/>
                  </a:moveTo>
                  <a:lnTo>
                    <a:pt x="249914" y="12494"/>
                  </a:lnTo>
                  <a:lnTo>
                    <a:pt x="243978" y="12494"/>
                  </a:lnTo>
                  <a:lnTo>
                    <a:pt x="243978" y="6560"/>
                  </a:lnTo>
                  <a:close/>
                  <a:moveTo>
                    <a:pt x="256161" y="6560"/>
                  </a:moveTo>
                  <a:lnTo>
                    <a:pt x="256161" y="12494"/>
                  </a:lnTo>
                  <a:lnTo>
                    <a:pt x="250225" y="12494"/>
                  </a:lnTo>
                  <a:lnTo>
                    <a:pt x="250225" y="6560"/>
                  </a:lnTo>
                  <a:close/>
                  <a:moveTo>
                    <a:pt x="262409" y="6560"/>
                  </a:moveTo>
                  <a:lnTo>
                    <a:pt x="262409" y="12494"/>
                  </a:lnTo>
                  <a:lnTo>
                    <a:pt x="256474" y="12494"/>
                  </a:lnTo>
                  <a:lnTo>
                    <a:pt x="256474" y="6560"/>
                  </a:lnTo>
                  <a:close/>
                  <a:moveTo>
                    <a:pt x="268656" y="6560"/>
                  </a:moveTo>
                  <a:lnTo>
                    <a:pt x="268656" y="12494"/>
                  </a:lnTo>
                  <a:lnTo>
                    <a:pt x="262721" y="12494"/>
                  </a:lnTo>
                  <a:lnTo>
                    <a:pt x="262721" y="6560"/>
                  </a:lnTo>
                  <a:close/>
                  <a:moveTo>
                    <a:pt x="274904" y="6560"/>
                  </a:moveTo>
                  <a:lnTo>
                    <a:pt x="274904" y="12494"/>
                  </a:lnTo>
                  <a:lnTo>
                    <a:pt x="268968" y="12494"/>
                  </a:lnTo>
                  <a:lnTo>
                    <a:pt x="268968" y="6560"/>
                  </a:lnTo>
                  <a:close/>
                  <a:moveTo>
                    <a:pt x="6251" y="12807"/>
                  </a:moveTo>
                  <a:lnTo>
                    <a:pt x="6251" y="18742"/>
                  </a:lnTo>
                  <a:lnTo>
                    <a:pt x="315" y="18742"/>
                  </a:lnTo>
                  <a:lnTo>
                    <a:pt x="315" y="12807"/>
                  </a:lnTo>
                  <a:close/>
                  <a:moveTo>
                    <a:pt x="12498" y="12807"/>
                  </a:moveTo>
                  <a:lnTo>
                    <a:pt x="12498" y="18742"/>
                  </a:lnTo>
                  <a:lnTo>
                    <a:pt x="6562" y="18742"/>
                  </a:lnTo>
                  <a:lnTo>
                    <a:pt x="6562" y="12807"/>
                  </a:lnTo>
                  <a:close/>
                  <a:moveTo>
                    <a:pt x="18745" y="12807"/>
                  </a:moveTo>
                  <a:lnTo>
                    <a:pt x="18745" y="18742"/>
                  </a:lnTo>
                  <a:lnTo>
                    <a:pt x="12810" y="18742"/>
                  </a:lnTo>
                  <a:lnTo>
                    <a:pt x="12810" y="12807"/>
                  </a:lnTo>
                  <a:close/>
                  <a:moveTo>
                    <a:pt x="24992" y="12807"/>
                  </a:moveTo>
                  <a:lnTo>
                    <a:pt x="24992" y="18742"/>
                  </a:lnTo>
                  <a:lnTo>
                    <a:pt x="19058" y="18742"/>
                  </a:lnTo>
                  <a:lnTo>
                    <a:pt x="19058" y="12807"/>
                  </a:lnTo>
                  <a:close/>
                  <a:moveTo>
                    <a:pt x="31241" y="12807"/>
                  </a:moveTo>
                  <a:lnTo>
                    <a:pt x="31241" y="18742"/>
                  </a:lnTo>
                  <a:lnTo>
                    <a:pt x="25305" y="18742"/>
                  </a:lnTo>
                  <a:lnTo>
                    <a:pt x="25305" y="12807"/>
                  </a:lnTo>
                  <a:close/>
                  <a:moveTo>
                    <a:pt x="37489" y="12807"/>
                  </a:moveTo>
                  <a:lnTo>
                    <a:pt x="37489" y="18742"/>
                  </a:lnTo>
                  <a:lnTo>
                    <a:pt x="31553" y="18742"/>
                  </a:lnTo>
                  <a:lnTo>
                    <a:pt x="31553" y="12807"/>
                  </a:lnTo>
                  <a:close/>
                  <a:moveTo>
                    <a:pt x="43737" y="12807"/>
                  </a:moveTo>
                  <a:lnTo>
                    <a:pt x="43737" y="18742"/>
                  </a:lnTo>
                  <a:lnTo>
                    <a:pt x="37802" y="18742"/>
                  </a:lnTo>
                  <a:lnTo>
                    <a:pt x="37802" y="12807"/>
                  </a:lnTo>
                  <a:close/>
                  <a:moveTo>
                    <a:pt x="49985" y="12807"/>
                  </a:moveTo>
                  <a:lnTo>
                    <a:pt x="49985" y="18742"/>
                  </a:lnTo>
                  <a:lnTo>
                    <a:pt x="44049" y="18742"/>
                  </a:lnTo>
                  <a:lnTo>
                    <a:pt x="44049" y="12807"/>
                  </a:lnTo>
                  <a:close/>
                  <a:moveTo>
                    <a:pt x="56232" y="12807"/>
                  </a:moveTo>
                  <a:lnTo>
                    <a:pt x="56232" y="18742"/>
                  </a:lnTo>
                  <a:lnTo>
                    <a:pt x="50296" y="18742"/>
                  </a:lnTo>
                  <a:lnTo>
                    <a:pt x="50296" y="12807"/>
                  </a:lnTo>
                  <a:close/>
                  <a:moveTo>
                    <a:pt x="62480" y="12807"/>
                  </a:moveTo>
                  <a:lnTo>
                    <a:pt x="62480" y="18742"/>
                  </a:lnTo>
                  <a:lnTo>
                    <a:pt x="56545" y="18742"/>
                  </a:lnTo>
                  <a:lnTo>
                    <a:pt x="56545" y="12807"/>
                  </a:lnTo>
                  <a:close/>
                  <a:moveTo>
                    <a:pt x="68727" y="12807"/>
                  </a:moveTo>
                  <a:lnTo>
                    <a:pt x="68727" y="18742"/>
                  </a:lnTo>
                  <a:lnTo>
                    <a:pt x="62792" y="18742"/>
                  </a:lnTo>
                  <a:lnTo>
                    <a:pt x="62792" y="12807"/>
                  </a:lnTo>
                  <a:close/>
                  <a:moveTo>
                    <a:pt x="74975" y="12807"/>
                  </a:moveTo>
                  <a:lnTo>
                    <a:pt x="74975" y="18742"/>
                  </a:lnTo>
                  <a:lnTo>
                    <a:pt x="69039" y="18742"/>
                  </a:lnTo>
                  <a:lnTo>
                    <a:pt x="69039" y="12807"/>
                  </a:lnTo>
                  <a:close/>
                  <a:moveTo>
                    <a:pt x="81223" y="12807"/>
                  </a:moveTo>
                  <a:lnTo>
                    <a:pt x="81223" y="18742"/>
                  </a:lnTo>
                  <a:lnTo>
                    <a:pt x="75286" y="18742"/>
                  </a:lnTo>
                  <a:lnTo>
                    <a:pt x="75286" y="12807"/>
                  </a:lnTo>
                  <a:close/>
                  <a:moveTo>
                    <a:pt x="87470" y="12807"/>
                  </a:moveTo>
                  <a:lnTo>
                    <a:pt x="87470" y="18742"/>
                  </a:lnTo>
                  <a:lnTo>
                    <a:pt x="81535" y="18742"/>
                  </a:lnTo>
                  <a:lnTo>
                    <a:pt x="81535" y="12807"/>
                  </a:lnTo>
                  <a:close/>
                  <a:moveTo>
                    <a:pt x="93720" y="12807"/>
                  </a:moveTo>
                  <a:lnTo>
                    <a:pt x="93720" y="18742"/>
                  </a:lnTo>
                  <a:lnTo>
                    <a:pt x="87784" y="18742"/>
                  </a:lnTo>
                  <a:lnTo>
                    <a:pt x="87784" y="12807"/>
                  </a:lnTo>
                  <a:close/>
                  <a:moveTo>
                    <a:pt x="99967" y="12807"/>
                  </a:moveTo>
                  <a:lnTo>
                    <a:pt x="99967" y="18742"/>
                  </a:lnTo>
                  <a:lnTo>
                    <a:pt x="94031" y="18742"/>
                  </a:lnTo>
                  <a:lnTo>
                    <a:pt x="94031" y="12807"/>
                  </a:lnTo>
                  <a:close/>
                  <a:moveTo>
                    <a:pt x="106214" y="12807"/>
                  </a:moveTo>
                  <a:lnTo>
                    <a:pt x="106214" y="18742"/>
                  </a:lnTo>
                  <a:lnTo>
                    <a:pt x="100280" y="18742"/>
                  </a:lnTo>
                  <a:lnTo>
                    <a:pt x="100280" y="12807"/>
                  </a:lnTo>
                  <a:close/>
                  <a:moveTo>
                    <a:pt x="112461" y="12807"/>
                  </a:moveTo>
                  <a:lnTo>
                    <a:pt x="112461" y="18742"/>
                  </a:lnTo>
                  <a:lnTo>
                    <a:pt x="106527" y="18742"/>
                  </a:lnTo>
                  <a:lnTo>
                    <a:pt x="106527" y="12807"/>
                  </a:lnTo>
                  <a:close/>
                  <a:moveTo>
                    <a:pt x="118710" y="12807"/>
                  </a:moveTo>
                  <a:lnTo>
                    <a:pt x="118710" y="18742"/>
                  </a:lnTo>
                  <a:lnTo>
                    <a:pt x="112774" y="18742"/>
                  </a:lnTo>
                  <a:lnTo>
                    <a:pt x="112774" y="12807"/>
                  </a:lnTo>
                  <a:close/>
                  <a:moveTo>
                    <a:pt x="124957" y="12807"/>
                  </a:moveTo>
                  <a:lnTo>
                    <a:pt x="124957" y="18742"/>
                  </a:lnTo>
                  <a:lnTo>
                    <a:pt x="119021" y="18742"/>
                  </a:lnTo>
                  <a:lnTo>
                    <a:pt x="119021" y="12807"/>
                  </a:lnTo>
                  <a:close/>
                  <a:moveTo>
                    <a:pt x="131204" y="12807"/>
                  </a:moveTo>
                  <a:lnTo>
                    <a:pt x="131204" y="18742"/>
                  </a:lnTo>
                  <a:lnTo>
                    <a:pt x="125270" y="18742"/>
                  </a:lnTo>
                  <a:lnTo>
                    <a:pt x="125270" y="12807"/>
                  </a:lnTo>
                  <a:close/>
                  <a:moveTo>
                    <a:pt x="137451" y="12807"/>
                  </a:moveTo>
                  <a:lnTo>
                    <a:pt x="137451" y="18742"/>
                  </a:lnTo>
                  <a:lnTo>
                    <a:pt x="131517" y="18742"/>
                  </a:lnTo>
                  <a:lnTo>
                    <a:pt x="131517" y="12807"/>
                  </a:lnTo>
                  <a:close/>
                  <a:moveTo>
                    <a:pt x="143702" y="12807"/>
                  </a:moveTo>
                  <a:lnTo>
                    <a:pt x="143702" y="18742"/>
                  </a:lnTo>
                  <a:lnTo>
                    <a:pt x="137766" y="18742"/>
                  </a:lnTo>
                  <a:lnTo>
                    <a:pt x="137766" y="12807"/>
                  </a:lnTo>
                  <a:close/>
                  <a:moveTo>
                    <a:pt x="149949" y="12807"/>
                  </a:moveTo>
                  <a:lnTo>
                    <a:pt x="149949" y="18742"/>
                  </a:lnTo>
                  <a:lnTo>
                    <a:pt x="144015" y="18742"/>
                  </a:lnTo>
                  <a:lnTo>
                    <a:pt x="144015" y="12807"/>
                  </a:lnTo>
                  <a:close/>
                  <a:moveTo>
                    <a:pt x="156196" y="12807"/>
                  </a:moveTo>
                  <a:lnTo>
                    <a:pt x="156196" y="18742"/>
                  </a:lnTo>
                  <a:lnTo>
                    <a:pt x="150262" y="18742"/>
                  </a:lnTo>
                  <a:lnTo>
                    <a:pt x="150262" y="12807"/>
                  </a:lnTo>
                  <a:close/>
                  <a:moveTo>
                    <a:pt x="162445" y="12807"/>
                  </a:moveTo>
                  <a:lnTo>
                    <a:pt x="162445" y="18742"/>
                  </a:lnTo>
                  <a:lnTo>
                    <a:pt x="156509" y="18742"/>
                  </a:lnTo>
                  <a:lnTo>
                    <a:pt x="156509" y="12807"/>
                  </a:lnTo>
                  <a:close/>
                  <a:moveTo>
                    <a:pt x="168692" y="12807"/>
                  </a:moveTo>
                  <a:lnTo>
                    <a:pt x="168692" y="18742"/>
                  </a:lnTo>
                  <a:lnTo>
                    <a:pt x="162756" y="18742"/>
                  </a:lnTo>
                  <a:lnTo>
                    <a:pt x="162756" y="12807"/>
                  </a:lnTo>
                  <a:close/>
                  <a:moveTo>
                    <a:pt x="174939" y="12807"/>
                  </a:moveTo>
                  <a:lnTo>
                    <a:pt x="174939" y="18742"/>
                  </a:lnTo>
                  <a:lnTo>
                    <a:pt x="169005" y="18742"/>
                  </a:lnTo>
                  <a:lnTo>
                    <a:pt x="169005" y="12807"/>
                  </a:lnTo>
                  <a:close/>
                  <a:moveTo>
                    <a:pt x="181186" y="12807"/>
                  </a:moveTo>
                  <a:lnTo>
                    <a:pt x="181186" y="18742"/>
                  </a:lnTo>
                  <a:lnTo>
                    <a:pt x="175252" y="18742"/>
                  </a:lnTo>
                  <a:lnTo>
                    <a:pt x="175252" y="12807"/>
                  </a:lnTo>
                  <a:close/>
                  <a:moveTo>
                    <a:pt x="187435" y="12807"/>
                  </a:moveTo>
                  <a:lnTo>
                    <a:pt x="187435" y="18742"/>
                  </a:lnTo>
                  <a:lnTo>
                    <a:pt x="181499" y="18742"/>
                  </a:lnTo>
                  <a:lnTo>
                    <a:pt x="181499" y="12807"/>
                  </a:lnTo>
                  <a:close/>
                  <a:moveTo>
                    <a:pt x="193684" y="12807"/>
                  </a:moveTo>
                  <a:lnTo>
                    <a:pt x="193684" y="18742"/>
                  </a:lnTo>
                  <a:lnTo>
                    <a:pt x="187749" y="18742"/>
                  </a:lnTo>
                  <a:lnTo>
                    <a:pt x="187749" y="12807"/>
                  </a:lnTo>
                  <a:close/>
                  <a:moveTo>
                    <a:pt x="199931" y="12807"/>
                  </a:moveTo>
                  <a:lnTo>
                    <a:pt x="199931" y="18742"/>
                  </a:lnTo>
                  <a:lnTo>
                    <a:pt x="193996" y="18742"/>
                  </a:lnTo>
                  <a:lnTo>
                    <a:pt x="193996" y="12807"/>
                  </a:lnTo>
                  <a:close/>
                  <a:moveTo>
                    <a:pt x="206180" y="12807"/>
                  </a:moveTo>
                  <a:lnTo>
                    <a:pt x="206180" y="18742"/>
                  </a:lnTo>
                  <a:lnTo>
                    <a:pt x="200244" y="18742"/>
                  </a:lnTo>
                  <a:lnTo>
                    <a:pt x="200244" y="12807"/>
                  </a:lnTo>
                  <a:close/>
                  <a:moveTo>
                    <a:pt x="212427" y="12807"/>
                  </a:moveTo>
                  <a:lnTo>
                    <a:pt x="212427" y="18742"/>
                  </a:lnTo>
                  <a:lnTo>
                    <a:pt x="206491" y="18742"/>
                  </a:lnTo>
                  <a:lnTo>
                    <a:pt x="206491" y="12807"/>
                  </a:lnTo>
                  <a:close/>
                  <a:moveTo>
                    <a:pt x="218674" y="12807"/>
                  </a:moveTo>
                  <a:lnTo>
                    <a:pt x="218674" y="18742"/>
                  </a:lnTo>
                  <a:lnTo>
                    <a:pt x="212739" y="18742"/>
                  </a:lnTo>
                  <a:lnTo>
                    <a:pt x="212739" y="12807"/>
                  </a:lnTo>
                  <a:close/>
                  <a:moveTo>
                    <a:pt x="224921" y="12807"/>
                  </a:moveTo>
                  <a:lnTo>
                    <a:pt x="224921" y="18742"/>
                  </a:lnTo>
                  <a:lnTo>
                    <a:pt x="218987" y="18742"/>
                  </a:lnTo>
                  <a:lnTo>
                    <a:pt x="218987" y="12807"/>
                  </a:lnTo>
                  <a:close/>
                  <a:moveTo>
                    <a:pt x="231170" y="12807"/>
                  </a:moveTo>
                  <a:lnTo>
                    <a:pt x="231170" y="18742"/>
                  </a:lnTo>
                  <a:lnTo>
                    <a:pt x="225234" y="18742"/>
                  </a:lnTo>
                  <a:lnTo>
                    <a:pt x="225234" y="12807"/>
                  </a:lnTo>
                  <a:close/>
                  <a:moveTo>
                    <a:pt x="237417" y="12807"/>
                  </a:moveTo>
                  <a:lnTo>
                    <a:pt x="237417" y="18742"/>
                  </a:lnTo>
                  <a:lnTo>
                    <a:pt x="231481" y="18742"/>
                  </a:lnTo>
                  <a:lnTo>
                    <a:pt x="231481" y="12807"/>
                  </a:lnTo>
                  <a:close/>
                  <a:moveTo>
                    <a:pt x="243664" y="12807"/>
                  </a:moveTo>
                  <a:lnTo>
                    <a:pt x="243664" y="18742"/>
                  </a:lnTo>
                  <a:lnTo>
                    <a:pt x="237729" y="18742"/>
                  </a:lnTo>
                  <a:lnTo>
                    <a:pt x="237729" y="12807"/>
                  </a:lnTo>
                  <a:close/>
                  <a:moveTo>
                    <a:pt x="249914" y="12807"/>
                  </a:moveTo>
                  <a:lnTo>
                    <a:pt x="249914" y="18742"/>
                  </a:lnTo>
                  <a:lnTo>
                    <a:pt x="243978" y="18742"/>
                  </a:lnTo>
                  <a:lnTo>
                    <a:pt x="243978" y="12807"/>
                  </a:lnTo>
                  <a:close/>
                  <a:moveTo>
                    <a:pt x="256161" y="12807"/>
                  </a:moveTo>
                  <a:lnTo>
                    <a:pt x="256161" y="18742"/>
                  </a:lnTo>
                  <a:lnTo>
                    <a:pt x="250225" y="18742"/>
                  </a:lnTo>
                  <a:lnTo>
                    <a:pt x="250225" y="12807"/>
                  </a:lnTo>
                  <a:close/>
                  <a:moveTo>
                    <a:pt x="262409" y="12807"/>
                  </a:moveTo>
                  <a:lnTo>
                    <a:pt x="262409" y="18742"/>
                  </a:lnTo>
                  <a:lnTo>
                    <a:pt x="256474" y="18742"/>
                  </a:lnTo>
                  <a:lnTo>
                    <a:pt x="256474" y="12807"/>
                  </a:lnTo>
                  <a:close/>
                  <a:moveTo>
                    <a:pt x="268656" y="12807"/>
                  </a:moveTo>
                  <a:lnTo>
                    <a:pt x="268656" y="18742"/>
                  </a:lnTo>
                  <a:lnTo>
                    <a:pt x="262721" y="18742"/>
                  </a:lnTo>
                  <a:lnTo>
                    <a:pt x="262721" y="12807"/>
                  </a:lnTo>
                  <a:close/>
                  <a:moveTo>
                    <a:pt x="274904" y="12807"/>
                  </a:moveTo>
                  <a:lnTo>
                    <a:pt x="274904" y="18742"/>
                  </a:lnTo>
                  <a:lnTo>
                    <a:pt x="268968" y="18742"/>
                  </a:lnTo>
                  <a:lnTo>
                    <a:pt x="268968" y="12807"/>
                  </a:lnTo>
                  <a:close/>
                  <a:moveTo>
                    <a:pt x="6251" y="19054"/>
                  </a:moveTo>
                  <a:lnTo>
                    <a:pt x="6251" y="24990"/>
                  </a:lnTo>
                  <a:lnTo>
                    <a:pt x="315" y="24990"/>
                  </a:lnTo>
                  <a:lnTo>
                    <a:pt x="315" y="19054"/>
                  </a:lnTo>
                  <a:close/>
                  <a:moveTo>
                    <a:pt x="12498" y="19054"/>
                  </a:moveTo>
                  <a:lnTo>
                    <a:pt x="12498" y="24990"/>
                  </a:lnTo>
                  <a:lnTo>
                    <a:pt x="6562" y="24990"/>
                  </a:lnTo>
                  <a:lnTo>
                    <a:pt x="6562" y="19054"/>
                  </a:lnTo>
                  <a:close/>
                  <a:moveTo>
                    <a:pt x="18745" y="19054"/>
                  </a:moveTo>
                  <a:lnTo>
                    <a:pt x="18745" y="24990"/>
                  </a:lnTo>
                  <a:lnTo>
                    <a:pt x="12810" y="24990"/>
                  </a:lnTo>
                  <a:lnTo>
                    <a:pt x="12810" y="19054"/>
                  </a:lnTo>
                  <a:close/>
                  <a:moveTo>
                    <a:pt x="24992" y="19054"/>
                  </a:moveTo>
                  <a:lnTo>
                    <a:pt x="24992" y="24990"/>
                  </a:lnTo>
                  <a:lnTo>
                    <a:pt x="19058" y="24990"/>
                  </a:lnTo>
                  <a:lnTo>
                    <a:pt x="19058" y="19054"/>
                  </a:lnTo>
                  <a:close/>
                  <a:moveTo>
                    <a:pt x="31241" y="19054"/>
                  </a:moveTo>
                  <a:lnTo>
                    <a:pt x="31241" y="24990"/>
                  </a:lnTo>
                  <a:lnTo>
                    <a:pt x="25305" y="24990"/>
                  </a:lnTo>
                  <a:lnTo>
                    <a:pt x="25305" y="19054"/>
                  </a:lnTo>
                  <a:close/>
                  <a:moveTo>
                    <a:pt x="37489" y="19054"/>
                  </a:moveTo>
                  <a:lnTo>
                    <a:pt x="37489" y="24990"/>
                  </a:lnTo>
                  <a:lnTo>
                    <a:pt x="31553" y="24990"/>
                  </a:lnTo>
                  <a:lnTo>
                    <a:pt x="31553" y="19054"/>
                  </a:lnTo>
                  <a:close/>
                  <a:moveTo>
                    <a:pt x="43737" y="19054"/>
                  </a:moveTo>
                  <a:lnTo>
                    <a:pt x="43737" y="24990"/>
                  </a:lnTo>
                  <a:lnTo>
                    <a:pt x="37802" y="24990"/>
                  </a:lnTo>
                  <a:lnTo>
                    <a:pt x="37802" y="19054"/>
                  </a:lnTo>
                  <a:close/>
                  <a:moveTo>
                    <a:pt x="49985" y="19054"/>
                  </a:moveTo>
                  <a:lnTo>
                    <a:pt x="49985" y="24990"/>
                  </a:lnTo>
                  <a:lnTo>
                    <a:pt x="44049" y="24990"/>
                  </a:lnTo>
                  <a:lnTo>
                    <a:pt x="44049" y="19054"/>
                  </a:lnTo>
                  <a:close/>
                  <a:moveTo>
                    <a:pt x="56232" y="19054"/>
                  </a:moveTo>
                  <a:lnTo>
                    <a:pt x="56232" y="24990"/>
                  </a:lnTo>
                  <a:lnTo>
                    <a:pt x="50296" y="24990"/>
                  </a:lnTo>
                  <a:lnTo>
                    <a:pt x="50296" y="19054"/>
                  </a:lnTo>
                  <a:close/>
                  <a:moveTo>
                    <a:pt x="62480" y="19054"/>
                  </a:moveTo>
                  <a:lnTo>
                    <a:pt x="62480" y="24990"/>
                  </a:lnTo>
                  <a:lnTo>
                    <a:pt x="56545" y="24990"/>
                  </a:lnTo>
                  <a:lnTo>
                    <a:pt x="56545" y="19054"/>
                  </a:lnTo>
                  <a:close/>
                  <a:moveTo>
                    <a:pt x="68727" y="19054"/>
                  </a:moveTo>
                  <a:lnTo>
                    <a:pt x="68727" y="24990"/>
                  </a:lnTo>
                  <a:lnTo>
                    <a:pt x="62792" y="24990"/>
                  </a:lnTo>
                  <a:lnTo>
                    <a:pt x="62792" y="19054"/>
                  </a:lnTo>
                  <a:close/>
                  <a:moveTo>
                    <a:pt x="74975" y="19054"/>
                  </a:moveTo>
                  <a:lnTo>
                    <a:pt x="74975" y="24990"/>
                  </a:lnTo>
                  <a:lnTo>
                    <a:pt x="69039" y="24990"/>
                  </a:lnTo>
                  <a:lnTo>
                    <a:pt x="69039" y="19054"/>
                  </a:lnTo>
                  <a:close/>
                  <a:moveTo>
                    <a:pt x="81223" y="19054"/>
                  </a:moveTo>
                  <a:lnTo>
                    <a:pt x="81223" y="24990"/>
                  </a:lnTo>
                  <a:lnTo>
                    <a:pt x="75286" y="24990"/>
                  </a:lnTo>
                  <a:lnTo>
                    <a:pt x="75286" y="19054"/>
                  </a:lnTo>
                  <a:close/>
                  <a:moveTo>
                    <a:pt x="87470" y="19054"/>
                  </a:moveTo>
                  <a:lnTo>
                    <a:pt x="87470" y="24990"/>
                  </a:lnTo>
                  <a:lnTo>
                    <a:pt x="81535" y="24990"/>
                  </a:lnTo>
                  <a:lnTo>
                    <a:pt x="81535" y="19054"/>
                  </a:lnTo>
                  <a:close/>
                  <a:moveTo>
                    <a:pt x="93720" y="19054"/>
                  </a:moveTo>
                  <a:lnTo>
                    <a:pt x="93720" y="24990"/>
                  </a:lnTo>
                  <a:lnTo>
                    <a:pt x="87784" y="24990"/>
                  </a:lnTo>
                  <a:lnTo>
                    <a:pt x="87784" y="19054"/>
                  </a:lnTo>
                  <a:close/>
                  <a:moveTo>
                    <a:pt x="99967" y="19054"/>
                  </a:moveTo>
                  <a:lnTo>
                    <a:pt x="99967" y="24990"/>
                  </a:lnTo>
                  <a:lnTo>
                    <a:pt x="94031" y="24990"/>
                  </a:lnTo>
                  <a:lnTo>
                    <a:pt x="94031" y="19054"/>
                  </a:lnTo>
                  <a:close/>
                  <a:moveTo>
                    <a:pt x="106214" y="19054"/>
                  </a:moveTo>
                  <a:lnTo>
                    <a:pt x="106214" y="24990"/>
                  </a:lnTo>
                  <a:lnTo>
                    <a:pt x="100280" y="24990"/>
                  </a:lnTo>
                  <a:lnTo>
                    <a:pt x="100280" y="19054"/>
                  </a:lnTo>
                  <a:close/>
                  <a:moveTo>
                    <a:pt x="112461" y="19054"/>
                  </a:moveTo>
                  <a:lnTo>
                    <a:pt x="112461" y="24990"/>
                  </a:lnTo>
                  <a:lnTo>
                    <a:pt x="106527" y="24990"/>
                  </a:lnTo>
                  <a:lnTo>
                    <a:pt x="106527" y="19054"/>
                  </a:lnTo>
                  <a:close/>
                  <a:moveTo>
                    <a:pt x="118710" y="19054"/>
                  </a:moveTo>
                  <a:lnTo>
                    <a:pt x="118710" y="24990"/>
                  </a:lnTo>
                  <a:lnTo>
                    <a:pt x="112774" y="24990"/>
                  </a:lnTo>
                  <a:lnTo>
                    <a:pt x="112774" y="19054"/>
                  </a:lnTo>
                  <a:close/>
                  <a:moveTo>
                    <a:pt x="124957" y="19054"/>
                  </a:moveTo>
                  <a:lnTo>
                    <a:pt x="124957" y="24990"/>
                  </a:lnTo>
                  <a:lnTo>
                    <a:pt x="119021" y="24990"/>
                  </a:lnTo>
                  <a:lnTo>
                    <a:pt x="119021" y="19054"/>
                  </a:lnTo>
                  <a:close/>
                  <a:moveTo>
                    <a:pt x="131204" y="19054"/>
                  </a:moveTo>
                  <a:lnTo>
                    <a:pt x="131204" y="24990"/>
                  </a:lnTo>
                  <a:lnTo>
                    <a:pt x="125270" y="24990"/>
                  </a:lnTo>
                  <a:lnTo>
                    <a:pt x="125270" y="19054"/>
                  </a:lnTo>
                  <a:close/>
                  <a:moveTo>
                    <a:pt x="137451" y="19054"/>
                  </a:moveTo>
                  <a:lnTo>
                    <a:pt x="137451" y="24990"/>
                  </a:lnTo>
                  <a:lnTo>
                    <a:pt x="131517" y="24990"/>
                  </a:lnTo>
                  <a:lnTo>
                    <a:pt x="131517" y="19054"/>
                  </a:lnTo>
                  <a:close/>
                  <a:moveTo>
                    <a:pt x="143702" y="19054"/>
                  </a:moveTo>
                  <a:lnTo>
                    <a:pt x="143702" y="24990"/>
                  </a:lnTo>
                  <a:lnTo>
                    <a:pt x="137766" y="24990"/>
                  </a:lnTo>
                  <a:lnTo>
                    <a:pt x="137766" y="19054"/>
                  </a:lnTo>
                  <a:close/>
                  <a:moveTo>
                    <a:pt x="149949" y="19054"/>
                  </a:moveTo>
                  <a:lnTo>
                    <a:pt x="149949" y="24990"/>
                  </a:lnTo>
                  <a:lnTo>
                    <a:pt x="144015" y="24990"/>
                  </a:lnTo>
                  <a:lnTo>
                    <a:pt x="144015" y="19054"/>
                  </a:lnTo>
                  <a:close/>
                  <a:moveTo>
                    <a:pt x="156196" y="19054"/>
                  </a:moveTo>
                  <a:lnTo>
                    <a:pt x="156196" y="24990"/>
                  </a:lnTo>
                  <a:lnTo>
                    <a:pt x="150262" y="24990"/>
                  </a:lnTo>
                  <a:lnTo>
                    <a:pt x="150262" y="19054"/>
                  </a:lnTo>
                  <a:close/>
                  <a:moveTo>
                    <a:pt x="162445" y="19054"/>
                  </a:moveTo>
                  <a:lnTo>
                    <a:pt x="162445" y="24990"/>
                  </a:lnTo>
                  <a:lnTo>
                    <a:pt x="156509" y="24990"/>
                  </a:lnTo>
                  <a:lnTo>
                    <a:pt x="156509" y="19054"/>
                  </a:lnTo>
                  <a:close/>
                  <a:moveTo>
                    <a:pt x="168692" y="19054"/>
                  </a:moveTo>
                  <a:lnTo>
                    <a:pt x="168692" y="24990"/>
                  </a:lnTo>
                  <a:lnTo>
                    <a:pt x="162756" y="24990"/>
                  </a:lnTo>
                  <a:lnTo>
                    <a:pt x="162756" y="19054"/>
                  </a:lnTo>
                  <a:close/>
                  <a:moveTo>
                    <a:pt x="174939" y="19054"/>
                  </a:moveTo>
                  <a:lnTo>
                    <a:pt x="174939" y="24990"/>
                  </a:lnTo>
                  <a:lnTo>
                    <a:pt x="169005" y="24990"/>
                  </a:lnTo>
                  <a:lnTo>
                    <a:pt x="169005" y="19054"/>
                  </a:lnTo>
                  <a:close/>
                  <a:moveTo>
                    <a:pt x="181186" y="19054"/>
                  </a:moveTo>
                  <a:lnTo>
                    <a:pt x="181186" y="24990"/>
                  </a:lnTo>
                  <a:lnTo>
                    <a:pt x="175252" y="24990"/>
                  </a:lnTo>
                  <a:lnTo>
                    <a:pt x="175252" y="19054"/>
                  </a:lnTo>
                  <a:close/>
                  <a:moveTo>
                    <a:pt x="187435" y="19054"/>
                  </a:moveTo>
                  <a:lnTo>
                    <a:pt x="187435" y="24990"/>
                  </a:lnTo>
                  <a:lnTo>
                    <a:pt x="181499" y="24990"/>
                  </a:lnTo>
                  <a:lnTo>
                    <a:pt x="181499" y="19054"/>
                  </a:lnTo>
                  <a:close/>
                  <a:moveTo>
                    <a:pt x="193684" y="19054"/>
                  </a:moveTo>
                  <a:lnTo>
                    <a:pt x="193684" y="24990"/>
                  </a:lnTo>
                  <a:lnTo>
                    <a:pt x="187749" y="24990"/>
                  </a:lnTo>
                  <a:lnTo>
                    <a:pt x="187749" y="19054"/>
                  </a:lnTo>
                  <a:close/>
                  <a:moveTo>
                    <a:pt x="199931" y="19054"/>
                  </a:moveTo>
                  <a:lnTo>
                    <a:pt x="199931" y="24990"/>
                  </a:lnTo>
                  <a:lnTo>
                    <a:pt x="193996" y="24990"/>
                  </a:lnTo>
                  <a:lnTo>
                    <a:pt x="193996" y="19054"/>
                  </a:lnTo>
                  <a:close/>
                  <a:moveTo>
                    <a:pt x="206180" y="19054"/>
                  </a:moveTo>
                  <a:lnTo>
                    <a:pt x="206180" y="24990"/>
                  </a:lnTo>
                  <a:lnTo>
                    <a:pt x="200244" y="24990"/>
                  </a:lnTo>
                  <a:lnTo>
                    <a:pt x="200244" y="19054"/>
                  </a:lnTo>
                  <a:close/>
                  <a:moveTo>
                    <a:pt x="212427" y="19054"/>
                  </a:moveTo>
                  <a:lnTo>
                    <a:pt x="212427" y="24990"/>
                  </a:lnTo>
                  <a:lnTo>
                    <a:pt x="206491" y="24990"/>
                  </a:lnTo>
                  <a:lnTo>
                    <a:pt x="206491" y="19054"/>
                  </a:lnTo>
                  <a:close/>
                  <a:moveTo>
                    <a:pt x="218674" y="19054"/>
                  </a:moveTo>
                  <a:lnTo>
                    <a:pt x="218674" y="24990"/>
                  </a:lnTo>
                  <a:lnTo>
                    <a:pt x="212739" y="24990"/>
                  </a:lnTo>
                  <a:lnTo>
                    <a:pt x="212739" y="19054"/>
                  </a:lnTo>
                  <a:close/>
                  <a:moveTo>
                    <a:pt x="224921" y="19054"/>
                  </a:moveTo>
                  <a:lnTo>
                    <a:pt x="224921" y="24990"/>
                  </a:lnTo>
                  <a:lnTo>
                    <a:pt x="218987" y="24990"/>
                  </a:lnTo>
                  <a:lnTo>
                    <a:pt x="218987" y="19054"/>
                  </a:lnTo>
                  <a:close/>
                  <a:moveTo>
                    <a:pt x="231170" y="19054"/>
                  </a:moveTo>
                  <a:lnTo>
                    <a:pt x="231170" y="24990"/>
                  </a:lnTo>
                  <a:lnTo>
                    <a:pt x="225234" y="24990"/>
                  </a:lnTo>
                  <a:lnTo>
                    <a:pt x="225234" y="19054"/>
                  </a:lnTo>
                  <a:close/>
                  <a:moveTo>
                    <a:pt x="237417" y="19054"/>
                  </a:moveTo>
                  <a:lnTo>
                    <a:pt x="237417" y="24990"/>
                  </a:lnTo>
                  <a:lnTo>
                    <a:pt x="231481" y="24990"/>
                  </a:lnTo>
                  <a:lnTo>
                    <a:pt x="231481" y="19054"/>
                  </a:lnTo>
                  <a:close/>
                  <a:moveTo>
                    <a:pt x="243664" y="19054"/>
                  </a:moveTo>
                  <a:lnTo>
                    <a:pt x="243664" y="24990"/>
                  </a:lnTo>
                  <a:lnTo>
                    <a:pt x="237729" y="24990"/>
                  </a:lnTo>
                  <a:lnTo>
                    <a:pt x="237729" y="19054"/>
                  </a:lnTo>
                  <a:close/>
                  <a:moveTo>
                    <a:pt x="249911" y="19054"/>
                  </a:moveTo>
                  <a:lnTo>
                    <a:pt x="249911" y="24990"/>
                  </a:lnTo>
                  <a:lnTo>
                    <a:pt x="243977" y="24990"/>
                  </a:lnTo>
                  <a:lnTo>
                    <a:pt x="243977" y="19054"/>
                  </a:lnTo>
                  <a:close/>
                  <a:moveTo>
                    <a:pt x="256161" y="19054"/>
                  </a:moveTo>
                  <a:lnTo>
                    <a:pt x="256161" y="24990"/>
                  </a:lnTo>
                  <a:lnTo>
                    <a:pt x="250225" y="24990"/>
                  </a:lnTo>
                  <a:lnTo>
                    <a:pt x="250225" y="19054"/>
                  </a:lnTo>
                  <a:close/>
                  <a:moveTo>
                    <a:pt x="262409" y="19054"/>
                  </a:moveTo>
                  <a:lnTo>
                    <a:pt x="262409" y="24990"/>
                  </a:lnTo>
                  <a:lnTo>
                    <a:pt x="256474" y="24990"/>
                  </a:lnTo>
                  <a:lnTo>
                    <a:pt x="256474" y="19054"/>
                  </a:lnTo>
                  <a:close/>
                  <a:moveTo>
                    <a:pt x="268656" y="19054"/>
                  </a:moveTo>
                  <a:lnTo>
                    <a:pt x="268656" y="24990"/>
                  </a:lnTo>
                  <a:lnTo>
                    <a:pt x="262721" y="24990"/>
                  </a:lnTo>
                  <a:lnTo>
                    <a:pt x="262721" y="19054"/>
                  </a:lnTo>
                  <a:close/>
                  <a:moveTo>
                    <a:pt x="274904" y="19054"/>
                  </a:moveTo>
                  <a:lnTo>
                    <a:pt x="274904" y="24990"/>
                  </a:lnTo>
                  <a:lnTo>
                    <a:pt x="268968" y="24990"/>
                  </a:lnTo>
                  <a:lnTo>
                    <a:pt x="268968" y="19054"/>
                  </a:lnTo>
                  <a:close/>
                  <a:moveTo>
                    <a:pt x="6251" y="25301"/>
                  </a:moveTo>
                  <a:lnTo>
                    <a:pt x="6251" y="31237"/>
                  </a:lnTo>
                  <a:lnTo>
                    <a:pt x="315" y="31237"/>
                  </a:lnTo>
                  <a:lnTo>
                    <a:pt x="315" y="25301"/>
                  </a:lnTo>
                  <a:close/>
                  <a:moveTo>
                    <a:pt x="12498" y="25301"/>
                  </a:moveTo>
                  <a:lnTo>
                    <a:pt x="12498" y="31237"/>
                  </a:lnTo>
                  <a:lnTo>
                    <a:pt x="6562" y="31237"/>
                  </a:lnTo>
                  <a:lnTo>
                    <a:pt x="6562" y="25301"/>
                  </a:lnTo>
                  <a:close/>
                  <a:moveTo>
                    <a:pt x="18745" y="25301"/>
                  </a:moveTo>
                  <a:lnTo>
                    <a:pt x="18745" y="31237"/>
                  </a:lnTo>
                  <a:lnTo>
                    <a:pt x="12810" y="31237"/>
                  </a:lnTo>
                  <a:lnTo>
                    <a:pt x="12810" y="25301"/>
                  </a:lnTo>
                  <a:close/>
                  <a:moveTo>
                    <a:pt x="24992" y="25301"/>
                  </a:moveTo>
                  <a:lnTo>
                    <a:pt x="24992" y="31237"/>
                  </a:lnTo>
                  <a:lnTo>
                    <a:pt x="19058" y="31237"/>
                  </a:lnTo>
                  <a:lnTo>
                    <a:pt x="19058" y="25301"/>
                  </a:lnTo>
                  <a:close/>
                  <a:moveTo>
                    <a:pt x="31241" y="25301"/>
                  </a:moveTo>
                  <a:lnTo>
                    <a:pt x="31241" y="31237"/>
                  </a:lnTo>
                  <a:lnTo>
                    <a:pt x="25305" y="31237"/>
                  </a:lnTo>
                  <a:lnTo>
                    <a:pt x="25305" y="25301"/>
                  </a:lnTo>
                  <a:close/>
                  <a:moveTo>
                    <a:pt x="37489" y="25301"/>
                  </a:moveTo>
                  <a:lnTo>
                    <a:pt x="37489" y="31237"/>
                  </a:lnTo>
                  <a:lnTo>
                    <a:pt x="31553" y="31237"/>
                  </a:lnTo>
                  <a:lnTo>
                    <a:pt x="31553" y="25301"/>
                  </a:lnTo>
                  <a:close/>
                  <a:moveTo>
                    <a:pt x="43737" y="25301"/>
                  </a:moveTo>
                  <a:lnTo>
                    <a:pt x="43737" y="31237"/>
                  </a:lnTo>
                  <a:lnTo>
                    <a:pt x="37802" y="31237"/>
                  </a:lnTo>
                  <a:lnTo>
                    <a:pt x="37802" y="25301"/>
                  </a:lnTo>
                  <a:close/>
                  <a:moveTo>
                    <a:pt x="49985" y="25301"/>
                  </a:moveTo>
                  <a:lnTo>
                    <a:pt x="49985" y="31237"/>
                  </a:lnTo>
                  <a:lnTo>
                    <a:pt x="44049" y="31237"/>
                  </a:lnTo>
                  <a:lnTo>
                    <a:pt x="44049" y="25301"/>
                  </a:lnTo>
                  <a:close/>
                  <a:moveTo>
                    <a:pt x="56232" y="25301"/>
                  </a:moveTo>
                  <a:lnTo>
                    <a:pt x="56232" y="31237"/>
                  </a:lnTo>
                  <a:lnTo>
                    <a:pt x="50296" y="31237"/>
                  </a:lnTo>
                  <a:lnTo>
                    <a:pt x="50296" y="25301"/>
                  </a:lnTo>
                  <a:close/>
                  <a:moveTo>
                    <a:pt x="62480" y="25301"/>
                  </a:moveTo>
                  <a:lnTo>
                    <a:pt x="62480" y="31237"/>
                  </a:lnTo>
                  <a:lnTo>
                    <a:pt x="56545" y="31237"/>
                  </a:lnTo>
                  <a:lnTo>
                    <a:pt x="56545" y="25301"/>
                  </a:lnTo>
                  <a:close/>
                  <a:moveTo>
                    <a:pt x="68727" y="25301"/>
                  </a:moveTo>
                  <a:lnTo>
                    <a:pt x="68727" y="31237"/>
                  </a:lnTo>
                  <a:lnTo>
                    <a:pt x="62792" y="31237"/>
                  </a:lnTo>
                  <a:lnTo>
                    <a:pt x="62792" y="25301"/>
                  </a:lnTo>
                  <a:close/>
                  <a:moveTo>
                    <a:pt x="74975" y="25301"/>
                  </a:moveTo>
                  <a:lnTo>
                    <a:pt x="74975" y="31237"/>
                  </a:lnTo>
                  <a:lnTo>
                    <a:pt x="69039" y="31237"/>
                  </a:lnTo>
                  <a:lnTo>
                    <a:pt x="69039" y="25301"/>
                  </a:lnTo>
                  <a:close/>
                  <a:moveTo>
                    <a:pt x="81223" y="25301"/>
                  </a:moveTo>
                  <a:lnTo>
                    <a:pt x="81223" y="31237"/>
                  </a:lnTo>
                  <a:lnTo>
                    <a:pt x="75286" y="31237"/>
                  </a:lnTo>
                  <a:lnTo>
                    <a:pt x="75286" y="25301"/>
                  </a:lnTo>
                  <a:close/>
                  <a:moveTo>
                    <a:pt x="87470" y="25301"/>
                  </a:moveTo>
                  <a:lnTo>
                    <a:pt x="87470" y="31237"/>
                  </a:lnTo>
                  <a:lnTo>
                    <a:pt x="81535" y="31237"/>
                  </a:lnTo>
                  <a:lnTo>
                    <a:pt x="81535" y="25301"/>
                  </a:lnTo>
                  <a:close/>
                  <a:moveTo>
                    <a:pt x="93720" y="25301"/>
                  </a:moveTo>
                  <a:lnTo>
                    <a:pt x="93720" y="31237"/>
                  </a:lnTo>
                  <a:lnTo>
                    <a:pt x="87784" y="31237"/>
                  </a:lnTo>
                  <a:lnTo>
                    <a:pt x="87784" y="25301"/>
                  </a:lnTo>
                  <a:close/>
                  <a:moveTo>
                    <a:pt x="99967" y="25301"/>
                  </a:moveTo>
                  <a:lnTo>
                    <a:pt x="99967" y="31237"/>
                  </a:lnTo>
                  <a:lnTo>
                    <a:pt x="94031" y="31237"/>
                  </a:lnTo>
                  <a:lnTo>
                    <a:pt x="94031" y="25301"/>
                  </a:lnTo>
                  <a:close/>
                  <a:moveTo>
                    <a:pt x="106214" y="25301"/>
                  </a:moveTo>
                  <a:lnTo>
                    <a:pt x="106214" y="31237"/>
                  </a:lnTo>
                  <a:lnTo>
                    <a:pt x="100280" y="31237"/>
                  </a:lnTo>
                  <a:lnTo>
                    <a:pt x="100280" y="25301"/>
                  </a:lnTo>
                  <a:close/>
                  <a:moveTo>
                    <a:pt x="112461" y="25301"/>
                  </a:moveTo>
                  <a:lnTo>
                    <a:pt x="112461" y="31237"/>
                  </a:lnTo>
                  <a:lnTo>
                    <a:pt x="106527" y="31237"/>
                  </a:lnTo>
                  <a:lnTo>
                    <a:pt x="106527" y="25301"/>
                  </a:lnTo>
                  <a:close/>
                  <a:moveTo>
                    <a:pt x="118710" y="25301"/>
                  </a:moveTo>
                  <a:lnTo>
                    <a:pt x="118710" y="31237"/>
                  </a:lnTo>
                  <a:lnTo>
                    <a:pt x="112774" y="31237"/>
                  </a:lnTo>
                  <a:lnTo>
                    <a:pt x="112774" y="25301"/>
                  </a:lnTo>
                  <a:close/>
                  <a:moveTo>
                    <a:pt x="124957" y="25301"/>
                  </a:moveTo>
                  <a:lnTo>
                    <a:pt x="124957" y="31237"/>
                  </a:lnTo>
                  <a:lnTo>
                    <a:pt x="119021" y="31237"/>
                  </a:lnTo>
                  <a:lnTo>
                    <a:pt x="119021" y="25301"/>
                  </a:lnTo>
                  <a:close/>
                  <a:moveTo>
                    <a:pt x="131204" y="25301"/>
                  </a:moveTo>
                  <a:lnTo>
                    <a:pt x="131204" y="31237"/>
                  </a:lnTo>
                  <a:lnTo>
                    <a:pt x="125270" y="31237"/>
                  </a:lnTo>
                  <a:lnTo>
                    <a:pt x="125270" y="25301"/>
                  </a:lnTo>
                  <a:close/>
                  <a:moveTo>
                    <a:pt x="137451" y="25301"/>
                  </a:moveTo>
                  <a:lnTo>
                    <a:pt x="137451" y="31237"/>
                  </a:lnTo>
                  <a:lnTo>
                    <a:pt x="131517" y="31237"/>
                  </a:lnTo>
                  <a:lnTo>
                    <a:pt x="131517" y="25301"/>
                  </a:lnTo>
                  <a:close/>
                  <a:moveTo>
                    <a:pt x="143702" y="25301"/>
                  </a:moveTo>
                  <a:lnTo>
                    <a:pt x="143702" y="31237"/>
                  </a:lnTo>
                  <a:lnTo>
                    <a:pt x="137766" y="31237"/>
                  </a:lnTo>
                  <a:lnTo>
                    <a:pt x="137766" y="25301"/>
                  </a:lnTo>
                  <a:close/>
                  <a:moveTo>
                    <a:pt x="149949" y="25301"/>
                  </a:moveTo>
                  <a:lnTo>
                    <a:pt x="149949" y="31237"/>
                  </a:lnTo>
                  <a:lnTo>
                    <a:pt x="144015" y="31237"/>
                  </a:lnTo>
                  <a:lnTo>
                    <a:pt x="144015" y="25301"/>
                  </a:lnTo>
                  <a:close/>
                  <a:moveTo>
                    <a:pt x="156196" y="25301"/>
                  </a:moveTo>
                  <a:lnTo>
                    <a:pt x="156196" y="31237"/>
                  </a:lnTo>
                  <a:lnTo>
                    <a:pt x="150262" y="31237"/>
                  </a:lnTo>
                  <a:lnTo>
                    <a:pt x="150262" y="25301"/>
                  </a:lnTo>
                  <a:close/>
                  <a:moveTo>
                    <a:pt x="162445" y="25301"/>
                  </a:moveTo>
                  <a:lnTo>
                    <a:pt x="162445" y="31237"/>
                  </a:lnTo>
                  <a:lnTo>
                    <a:pt x="156509" y="31237"/>
                  </a:lnTo>
                  <a:lnTo>
                    <a:pt x="156509" y="25301"/>
                  </a:lnTo>
                  <a:close/>
                  <a:moveTo>
                    <a:pt x="168692" y="25301"/>
                  </a:moveTo>
                  <a:lnTo>
                    <a:pt x="168692" y="31237"/>
                  </a:lnTo>
                  <a:lnTo>
                    <a:pt x="162756" y="31237"/>
                  </a:lnTo>
                  <a:lnTo>
                    <a:pt x="162756" y="25301"/>
                  </a:lnTo>
                  <a:close/>
                  <a:moveTo>
                    <a:pt x="174939" y="25301"/>
                  </a:moveTo>
                  <a:lnTo>
                    <a:pt x="174939" y="31237"/>
                  </a:lnTo>
                  <a:lnTo>
                    <a:pt x="169005" y="31237"/>
                  </a:lnTo>
                  <a:lnTo>
                    <a:pt x="169005" y="25301"/>
                  </a:lnTo>
                  <a:close/>
                  <a:moveTo>
                    <a:pt x="181186" y="25301"/>
                  </a:moveTo>
                  <a:lnTo>
                    <a:pt x="181186" y="31237"/>
                  </a:lnTo>
                  <a:lnTo>
                    <a:pt x="175252" y="31237"/>
                  </a:lnTo>
                  <a:lnTo>
                    <a:pt x="175252" y="25301"/>
                  </a:lnTo>
                  <a:close/>
                  <a:moveTo>
                    <a:pt x="187435" y="25301"/>
                  </a:moveTo>
                  <a:lnTo>
                    <a:pt x="187435" y="31237"/>
                  </a:lnTo>
                  <a:lnTo>
                    <a:pt x="181499" y="31237"/>
                  </a:lnTo>
                  <a:lnTo>
                    <a:pt x="181499" y="25301"/>
                  </a:lnTo>
                  <a:close/>
                  <a:moveTo>
                    <a:pt x="193684" y="25301"/>
                  </a:moveTo>
                  <a:lnTo>
                    <a:pt x="193684" y="31237"/>
                  </a:lnTo>
                  <a:lnTo>
                    <a:pt x="187749" y="31237"/>
                  </a:lnTo>
                  <a:lnTo>
                    <a:pt x="187749" y="25301"/>
                  </a:lnTo>
                  <a:close/>
                  <a:moveTo>
                    <a:pt x="199931" y="25301"/>
                  </a:moveTo>
                  <a:lnTo>
                    <a:pt x="199931" y="31237"/>
                  </a:lnTo>
                  <a:lnTo>
                    <a:pt x="193996" y="31237"/>
                  </a:lnTo>
                  <a:lnTo>
                    <a:pt x="193996" y="25301"/>
                  </a:lnTo>
                  <a:close/>
                  <a:moveTo>
                    <a:pt x="206180" y="25301"/>
                  </a:moveTo>
                  <a:lnTo>
                    <a:pt x="206180" y="31237"/>
                  </a:lnTo>
                  <a:lnTo>
                    <a:pt x="200244" y="31237"/>
                  </a:lnTo>
                  <a:lnTo>
                    <a:pt x="200244" y="25301"/>
                  </a:lnTo>
                  <a:close/>
                  <a:moveTo>
                    <a:pt x="212427" y="25301"/>
                  </a:moveTo>
                  <a:lnTo>
                    <a:pt x="212427" y="31237"/>
                  </a:lnTo>
                  <a:lnTo>
                    <a:pt x="206491" y="31237"/>
                  </a:lnTo>
                  <a:lnTo>
                    <a:pt x="206491" y="25301"/>
                  </a:lnTo>
                  <a:close/>
                  <a:moveTo>
                    <a:pt x="218674" y="25301"/>
                  </a:moveTo>
                  <a:lnTo>
                    <a:pt x="218674" y="31237"/>
                  </a:lnTo>
                  <a:lnTo>
                    <a:pt x="212739" y="31237"/>
                  </a:lnTo>
                  <a:lnTo>
                    <a:pt x="212739" y="25301"/>
                  </a:lnTo>
                  <a:close/>
                  <a:moveTo>
                    <a:pt x="224921" y="25301"/>
                  </a:moveTo>
                  <a:lnTo>
                    <a:pt x="224921" y="31237"/>
                  </a:lnTo>
                  <a:lnTo>
                    <a:pt x="218987" y="31237"/>
                  </a:lnTo>
                  <a:lnTo>
                    <a:pt x="218987" y="25301"/>
                  </a:lnTo>
                  <a:close/>
                  <a:moveTo>
                    <a:pt x="231170" y="25301"/>
                  </a:moveTo>
                  <a:lnTo>
                    <a:pt x="231170" y="31237"/>
                  </a:lnTo>
                  <a:lnTo>
                    <a:pt x="225234" y="31237"/>
                  </a:lnTo>
                  <a:lnTo>
                    <a:pt x="225234" y="25301"/>
                  </a:lnTo>
                  <a:close/>
                  <a:moveTo>
                    <a:pt x="237417" y="25301"/>
                  </a:moveTo>
                  <a:lnTo>
                    <a:pt x="237417" y="31237"/>
                  </a:lnTo>
                  <a:lnTo>
                    <a:pt x="231481" y="31237"/>
                  </a:lnTo>
                  <a:lnTo>
                    <a:pt x="231481" y="25301"/>
                  </a:lnTo>
                  <a:close/>
                  <a:moveTo>
                    <a:pt x="243664" y="25301"/>
                  </a:moveTo>
                  <a:lnTo>
                    <a:pt x="243664" y="31237"/>
                  </a:lnTo>
                  <a:lnTo>
                    <a:pt x="237729" y="31237"/>
                  </a:lnTo>
                  <a:lnTo>
                    <a:pt x="237729" y="25301"/>
                  </a:lnTo>
                  <a:close/>
                  <a:moveTo>
                    <a:pt x="249911" y="25301"/>
                  </a:moveTo>
                  <a:lnTo>
                    <a:pt x="249911" y="31237"/>
                  </a:lnTo>
                  <a:lnTo>
                    <a:pt x="243977" y="31237"/>
                  </a:lnTo>
                  <a:lnTo>
                    <a:pt x="243977" y="25301"/>
                  </a:lnTo>
                  <a:close/>
                  <a:moveTo>
                    <a:pt x="256161" y="25301"/>
                  </a:moveTo>
                  <a:lnTo>
                    <a:pt x="256161" y="31237"/>
                  </a:lnTo>
                  <a:lnTo>
                    <a:pt x="250225" y="31237"/>
                  </a:lnTo>
                  <a:lnTo>
                    <a:pt x="250225" y="25301"/>
                  </a:lnTo>
                  <a:close/>
                  <a:moveTo>
                    <a:pt x="262409" y="25301"/>
                  </a:moveTo>
                  <a:lnTo>
                    <a:pt x="262409" y="31237"/>
                  </a:lnTo>
                  <a:lnTo>
                    <a:pt x="256474" y="31237"/>
                  </a:lnTo>
                  <a:lnTo>
                    <a:pt x="256474" y="25301"/>
                  </a:lnTo>
                  <a:close/>
                  <a:moveTo>
                    <a:pt x="268656" y="25301"/>
                  </a:moveTo>
                  <a:lnTo>
                    <a:pt x="268656" y="31237"/>
                  </a:lnTo>
                  <a:lnTo>
                    <a:pt x="262721" y="31237"/>
                  </a:lnTo>
                  <a:lnTo>
                    <a:pt x="262721" y="25301"/>
                  </a:lnTo>
                  <a:close/>
                  <a:moveTo>
                    <a:pt x="274904" y="25301"/>
                  </a:moveTo>
                  <a:lnTo>
                    <a:pt x="274904" y="31237"/>
                  </a:lnTo>
                  <a:lnTo>
                    <a:pt x="268968" y="31237"/>
                  </a:lnTo>
                  <a:lnTo>
                    <a:pt x="268968" y="25301"/>
                  </a:lnTo>
                  <a:close/>
                  <a:moveTo>
                    <a:pt x="6251" y="31548"/>
                  </a:moveTo>
                  <a:lnTo>
                    <a:pt x="6251" y="31550"/>
                  </a:lnTo>
                  <a:lnTo>
                    <a:pt x="6251" y="37484"/>
                  </a:lnTo>
                  <a:lnTo>
                    <a:pt x="315" y="37484"/>
                  </a:lnTo>
                  <a:lnTo>
                    <a:pt x="315" y="31548"/>
                  </a:lnTo>
                  <a:close/>
                  <a:moveTo>
                    <a:pt x="12498" y="31548"/>
                  </a:moveTo>
                  <a:lnTo>
                    <a:pt x="12498" y="31550"/>
                  </a:lnTo>
                  <a:lnTo>
                    <a:pt x="12498" y="37484"/>
                  </a:lnTo>
                  <a:lnTo>
                    <a:pt x="6562" y="37484"/>
                  </a:lnTo>
                  <a:lnTo>
                    <a:pt x="6562" y="31548"/>
                  </a:lnTo>
                  <a:close/>
                  <a:moveTo>
                    <a:pt x="18745" y="31548"/>
                  </a:moveTo>
                  <a:lnTo>
                    <a:pt x="18745" y="31550"/>
                  </a:lnTo>
                  <a:lnTo>
                    <a:pt x="18745" y="37484"/>
                  </a:lnTo>
                  <a:lnTo>
                    <a:pt x="12810" y="37484"/>
                  </a:lnTo>
                  <a:lnTo>
                    <a:pt x="12810" y="31548"/>
                  </a:lnTo>
                  <a:close/>
                  <a:moveTo>
                    <a:pt x="24992" y="31548"/>
                  </a:moveTo>
                  <a:lnTo>
                    <a:pt x="24992" y="31550"/>
                  </a:lnTo>
                  <a:lnTo>
                    <a:pt x="24992" y="37484"/>
                  </a:lnTo>
                  <a:lnTo>
                    <a:pt x="19058" y="37484"/>
                  </a:lnTo>
                  <a:lnTo>
                    <a:pt x="19058" y="31548"/>
                  </a:lnTo>
                  <a:close/>
                  <a:moveTo>
                    <a:pt x="31242" y="31548"/>
                  </a:moveTo>
                  <a:lnTo>
                    <a:pt x="31242" y="31550"/>
                  </a:lnTo>
                  <a:lnTo>
                    <a:pt x="31242" y="37484"/>
                  </a:lnTo>
                  <a:lnTo>
                    <a:pt x="25305" y="37484"/>
                  </a:lnTo>
                  <a:lnTo>
                    <a:pt x="25305" y="31548"/>
                  </a:lnTo>
                  <a:close/>
                  <a:moveTo>
                    <a:pt x="162445" y="31548"/>
                  </a:moveTo>
                  <a:lnTo>
                    <a:pt x="162445" y="31550"/>
                  </a:lnTo>
                  <a:lnTo>
                    <a:pt x="162445" y="37484"/>
                  </a:lnTo>
                  <a:lnTo>
                    <a:pt x="156509" y="37484"/>
                  </a:lnTo>
                  <a:lnTo>
                    <a:pt x="156509" y="31548"/>
                  </a:lnTo>
                  <a:close/>
                  <a:moveTo>
                    <a:pt x="168692" y="31548"/>
                  </a:moveTo>
                  <a:lnTo>
                    <a:pt x="168692" y="31550"/>
                  </a:lnTo>
                  <a:lnTo>
                    <a:pt x="168692" y="37484"/>
                  </a:lnTo>
                  <a:lnTo>
                    <a:pt x="162756" y="37484"/>
                  </a:lnTo>
                  <a:lnTo>
                    <a:pt x="162756" y="31548"/>
                  </a:lnTo>
                  <a:close/>
                  <a:moveTo>
                    <a:pt x="174939" y="31548"/>
                  </a:moveTo>
                  <a:lnTo>
                    <a:pt x="174939" y="31550"/>
                  </a:lnTo>
                  <a:lnTo>
                    <a:pt x="174939" y="37484"/>
                  </a:lnTo>
                  <a:lnTo>
                    <a:pt x="169005" y="37484"/>
                  </a:lnTo>
                  <a:lnTo>
                    <a:pt x="169005" y="31548"/>
                  </a:lnTo>
                  <a:close/>
                  <a:moveTo>
                    <a:pt x="181186" y="31548"/>
                  </a:moveTo>
                  <a:lnTo>
                    <a:pt x="181186" y="31550"/>
                  </a:lnTo>
                  <a:lnTo>
                    <a:pt x="181186" y="37484"/>
                  </a:lnTo>
                  <a:lnTo>
                    <a:pt x="175252" y="37484"/>
                  </a:lnTo>
                  <a:lnTo>
                    <a:pt x="175252" y="31548"/>
                  </a:lnTo>
                  <a:close/>
                  <a:moveTo>
                    <a:pt x="187435" y="31548"/>
                  </a:moveTo>
                  <a:lnTo>
                    <a:pt x="187435" y="31550"/>
                  </a:lnTo>
                  <a:lnTo>
                    <a:pt x="187435" y="37484"/>
                  </a:lnTo>
                  <a:lnTo>
                    <a:pt x="181499" y="37484"/>
                  </a:lnTo>
                  <a:lnTo>
                    <a:pt x="181499" y="31548"/>
                  </a:lnTo>
                  <a:close/>
                  <a:moveTo>
                    <a:pt x="37489" y="31552"/>
                  </a:moveTo>
                  <a:lnTo>
                    <a:pt x="37489" y="37486"/>
                  </a:lnTo>
                  <a:lnTo>
                    <a:pt x="31553" y="37486"/>
                  </a:lnTo>
                  <a:lnTo>
                    <a:pt x="31553" y="31552"/>
                  </a:lnTo>
                  <a:close/>
                  <a:moveTo>
                    <a:pt x="43737" y="31552"/>
                  </a:moveTo>
                  <a:lnTo>
                    <a:pt x="43737" y="37486"/>
                  </a:lnTo>
                  <a:lnTo>
                    <a:pt x="37802" y="37486"/>
                  </a:lnTo>
                  <a:lnTo>
                    <a:pt x="37802" y="31552"/>
                  </a:lnTo>
                  <a:close/>
                  <a:moveTo>
                    <a:pt x="49985" y="31552"/>
                  </a:moveTo>
                  <a:lnTo>
                    <a:pt x="49985" y="37486"/>
                  </a:lnTo>
                  <a:lnTo>
                    <a:pt x="44049" y="37486"/>
                  </a:lnTo>
                  <a:lnTo>
                    <a:pt x="44049" y="31552"/>
                  </a:lnTo>
                  <a:close/>
                  <a:moveTo>
                    <a:pt x="56232" y="31552"/>
                  </a:moveTo>
                  <a:lnTo>
                    <a:pt x="56232" y="37486"/>
                  </a:lnTo>
                  <a:lnTo>
                    <a:pt x="50296" y="37486"/>
                  </a:lnTo>
                  <a:lnTo>
                    <a:pt x="50296" y="31552"/>
                  </a:lnTo>
                  <a:close/>
                  <a:moveTo>
                    <a:pt x="62480" y="31552"/>
                  </a:moveTo>
                  <a:lnTo>
                    <a:pt x="62480" y="37486"/>
                  </a:lnTo>
                  <a:lnTo>
                    <a:pt x="56545" y="37486"/>
                  </a:lnTo>
                  <a:lnTo>
                    <a:pt x="56545" y="31552"/>
                  </a:lnTo>
                  <a:close/>
                  <a:moveTo>
                    <a:pt x="68727" y="31552"/>
                  </a:moveTo>
                  <a:lnTo>
                    <a:pt x="68727" y="37486"/>
                  </a:lnTo>
                  <a:lnTo>
                    <a:pt x="62792" y="37486"/>
                  </a:lnTo>
                  <a:lnTo>
                    <a:pt x="62792" y="31552"/>
                  </a:lnTo>
                  <a:close/>
                  <a:moveTo>
                    <a:pt x="74975" y="31552"/>
                  </a:moveTo>
                  <a:lnTo>
                    <a:pt x="74975" y="37486"/>
                  </a:lnTo>
                  <a:lnTo>
                    <a:pt x="69039" y="37486"/>
                  </a:lnTo>
                  <a:lnTo>
                    <a:pt x="69039" y="31552"/>
                  </a:lnTo>
                  <a:close/>
                  <a:moveTo>
                    <a:pt x="81223" y="31552"/>
                  </a:moveTo>
                  <a:lnTo>
                    <a:pt x="81223" y="37486"/>
                  </a:lnTo>
                  <a:lnTo>
                    <a:pt x="75286" y="37486"/>
                  </a:lnTo>
                  <a:lnTo>
                    <a:pt x="75286" y="31552"/>
                  </a:lnTo>
                  <a:close/>
                  <a:moveTo>
                    <a:pt x="87470" y="31552"/>
                  </a:moveTo>
                  <a:lnTo>
                    <a:pt x="87470" y="37486"/>
                  </a:lnTo>
                  <a:lnTo>
                    <a:pt x="81535" y="37486"/>
                  </a:lnTo>
                  <a:lnTo>
                    <a:pt x="81535" y="31552"/>
                  </a:lnTo>
                  <a:close/>
                  <a:moveTo>
                    <a:pt x="93720" y="31552"/>
                  </a:moveTo>
                  <a:lnTo>
                    <a:pt x="93720" y="37486"/>
                  </a:lnTo>
                  <a:lnTo>
                    <a:pt x="87784" y="37486"/>
                  </a:lnTo>
                  <a:lnTo>
                    <a:pt x="87784" y="31552"/>
                  </a:lnTo>
                  <a:close/>
                  <a:moveTo>
                    <a:pt x="99967" y="31552"/>
                  </a:moveTo>
                  <a:lnTo>
                    <a:pt x="99967" y="37486"/>
                  </a:lnTo>
                  <a:lnTo>
                    <a:pt x="94031" y="37486"/>
                  </a:lnTo>
                  <a:lnTo>
                    <a:pt x="94031" y="31552"/>
                  </a:lnTo>
                  <a:close/>
                  <a:moveTo>
                    <a:pt x="106214" y="31552"/>
                  </a:moveTo>
                  <a:lnTo>
                    <a:pt x="106214" y="37486"/>
                  </a:lnTo>
                  <a:lnTo>
                    <a:pt x="100280" y="37486"/>
                  </a:lnTo>
                  <a:lnTo>
                    <a:pt x="100280" y="31552"/>
                  </a:lnTo>
                  <a:close/>
                  <a:moveTo>
                    <a:pt x="112461" y="31552"/>
                  </a:moveTo>
                  <a:lnTo>
                    <a:pt x="112461" y="37486"/>
                  </a:lnTo>
                  <a:lnTo>
                    <a:pt x="106527" y="37486"/>
                  </a:lnTo>
                  <a:lnTo>
                    <a:pt x="106527" y="31552"/>
                  </a:lnTo>
                  <a:close/>
                  <a:moveTo>
                    <a:pt x="118710" y="31552"/>
                  </a:moveTo>
                  <a:lnTo>
                    <a:pt x="118710" y="37486"/>
                  </a:lnTo>
                  <a:lnTo>
                    <a:pt x="112774" y="37486"/>
                  </a:lnTo>
                  <a:lnTo>
                    <a:pt x="112774" y="31552"/>
                  </a:lnTo>
                  <a:close/>
                  <a:moveTo>
                    <a:pt x="124957" y="31552"/>
                  </a:moveTo>
                  <a:lnTo>
                    <a:pt x="124957" y="37486"/>
                  </a:lnTo>
                  <a:lnTo>
                    <a:pt x="119021" y="37486"/>
                  </a:lnTo>
                  <a:lnTo>
                    <a:pt x="119021" y="31552"/>
                  </a:lnTo>
                  <a:close/>
                  <a:moveTo>
                    <a:pt x="131204" y="31552"/>
                  </a:moveTo>
                  <a:lnTo>
                    <a:pt x="131204" y="37486"/>
                  </a:lnTo>
                  <a:lnTo>
                    <a:pt x="125270" y="37486"/>
                  </a:lnTo>
                  <a:lnTo>
                    <a:pt x="125270" y="31552"/>
                  </a:lnTo>
                  <a:close/>
                  <a:moveTo>
                    <a:pt x="137451" y="31552"/>
                  </a:moveTo>
                  <a:lnTo>
                    <a:pt x="137451" y="37486"/>
                  </a:lnTo>
                  <a:lnTo>
                    <a:pt x="131517" y="37486"/>
                  </a:lnTo>
                  <a:lnTo>
                    <a:pt x="131517" y="31552"/>
                  </a:lnTo>
                  <a:close/>
                  <a:moveTo>
                    <a:pt x="143702" y="31552"/>
                  </a:moveTo>
                  <a:lnTo>
                    <a:pt x="143702" y="37486"/>
                  </a:lnTo>
                  <a:lnTo>
                    <a:pt x="137766" y="37486"/>
                  </a:lnTo>
                  <a:lnTo>
                    <a:pt x="137766" y="31552"/>
                  </a:lnTo>
                  <a:close/>
                  <a:moveTo>
                    <a:pt x="149949" y="31552"/>
                  </a:moveTo>
                  <a:lnTo>
                    <a:pt x="149949" y="37486"/>
                  </a:lnTo>
                  <a:lnTo>
                    <a:pt x="144015" y="37486"/>
                  </a:lnTo>
                  <a:lnTo>
                    <a:pt x="144015" y="31552"/>
                  </a:lnTo>
                  <a:close/>
                  <a:moveTo>
                    <a:pt x="156196" y="31552"/>
                  </a:moveTo>
                  <a:lnTo>
                    <a:pt x="156196" y="37486"/>
                  </a:lnTo>
                  <a:lnTo>
                    <a:pt x="150262" y="37486"/>
                  </a:lnTo>
                  <a:lnTo>
                    <a:pt x="150262" y="31552"/>
                  </a:lnTo>
                  <a:close/>
                  <a:moveTo>
                    <a:pt x="193684" y="31552"/>
                  </a:moveTo>
                  <a:lnTo>
                    <a:pt x="193684" y="37486"/>
                  </a:lnTo>
                  <a:lnTo>
                    <a:pt x="187749" y="37486"/>
                  </a:lnTo>
                  <a:lnTo>
                    <a:pt x="187749" y="31552"/>
                  </a:lnTo>
                  <a:close/>
                  <a:moveTo>
                    <a:pt x="199931" y="31552"/>
                  </a:moveTo>
                  <a:lnTo>
                    <a:pt x="199931" y="37486"/>
                  </a:lnTo>
                  <a:lnTo>
                    <a:pt x="193996" y="37486"/>
                  </a:lnTo>
                  <a:lnTo>
                    <a:pt x="193996" y="31552"/>
                  </a:lnTo>
                  <a:close/>
                  <a:moveTo>
                    <a:pt x="206180" y="31552"/>
                  </a:moveTo>
                  <a:lnTo>
                    <a:pt x="206180" y="37486"/>
                  </a:lnTo>
                  <a:lnTo>
                    <a:pt x="200244" y="37486"/>
                  </a:lnTo>
                  <a:lnTo>
                    <a:pt x="200244" y="31552"/>
                  </a:lnTo>
                  <a:close/>
                  <a:moveTo>
                    <a:pt x="212427" y="31552"/>
                  </a:moveTo>
                  <a:lnTo>
                    <a:pt x="212427" y="37486"/>
                  </a:lnTo>
                  <a:lnTo>
                    <a:pt x="206491" y="37486"/>
                  </a:lnTo>
                  <a:lnTo>
                    <a:pt x="206491" y="31552"/>
                  </a:lnTo>
                  <a:close/>
                  <a:moveTo>
                    <a:pt x="218674" y="31552"/>
                  </a:moveTo>
                  <a:lnTo>
                    <a:pt x="218674" y="37486"/>
                  </a:lnTo>
                  <a:lnTo>
                    <a:pt x="212739" y="37486"/>
                  </a:lnTo>
                  <a:lnTo>
                    <a:pt x="212739" y="31552"/>
                  </a:lnTo>
                  <a:close/>
                  <a:moveTo>
                    <a:pt x="224921" y="31552"/>
                  </a:moveTo>
                  <a:lnTo>
                    <a:pt x="224921" y="37486"/>
                  </a:lnTo>
                  <a:lnTo>
                    <a:pt x="218987" y="37486"/>
                  </a:lnTo>
                  <a:lnTo>
                    <a:pt x="218987" y="31552"/>
                  </a:lnTo>
                  <a:close/>
                  <a:moveTo>
                    <a:pt x="231170" y="31552"/>
                  </a:moveTo>
                  <a:lnTo>
                    <a:pt x="231170" y="37486"/>
                  </a:lnTo>
                  <a:lnTo>
                    <a:pt x="225234" y="37486"/>
                  </a:lnTo>
                  <a:lnTo>
                    <a:pt x="225234" y="31552"/>
                  </a:lnTo>
                  <a:close/>
                  <a:moveTo>
                    <a:pt x="237417" y="31552"/>
                  </a:moveTo>
                  <a:lnTo>
                    <a:pt x="237417" y="37486"/>
                  </a:lnTo>
                  <a:lnTo>
                    <a:pt x="231481" y="37486"/>
                  </a:lnTo>
                  <a:lnTo>
                    <a:pt x="231481" y="31552"/>
                  </a:lnTo>
                  <a:close/>
                  <a:moveTo>
                    <a:pt x="243664" y="31552"/>
                  </a:moveTo>
                  <a:lnTo>
                    <a:pt x="243664" y="37486"/>
                  </a:lnTo>
                  <a:lnTo>
                    <a:pt x="237729" y="37486"/>
                  </a:lnTo>
                  <a:lnTo>
                    <a:pt x="237729" y="31552"/>
                  </a:lnTo>
                  <a:close/>
                  <a:moveTo>
                    <a:pt x="249911" y="31552"/>
                  </a:moveTo>
                  <a:lnTo>
                    <a:pt x="249911" y="37486"/>
                  </a:lnTo>
                  <a:lnTo>
                    <a:pt x="243977" y="37486"/>
                  </a:lnTo>
                  <a:lnTo>
                    <a:pt x="243977" y="31552"/>
                  </a:lnTo>
                  <a:close/>
                  <a:moveTo>
                    <a:pt x="256161" y="31552"/>
                  </a:moveTo>
                  <a:lnTo>
                    <a:pt x="256161" y="37486"/>
                  </a:lnTo>
                  <a:lnTo>
                    <a:pt x="250225" y="37486"/>
                  </a:lnTo>
                  <a:lnTo>
                    <a:pt x="250225" y="31552"/>
                  </a:lnTo>
                  <a:close/>
                  <a:moveTo>
                    <a:pt x="262409" y="31552"/>
                  </a:moveTo>
                  <a:lnTo>
                    <a:pt x="262409" y="37486"/>
                  </a:lnTo>
                  <a:lnTo>
                    <a:pt x="256474" y="37486"/>
                  </a:lnTo>
                  <a:lnTo>
                    <a:pt x="256474" y="31552"/>
                  </a:lnTo>
                  <a:close/>
                  <a:moveTo>
                    <a:pt x="268656" y="31552"/>
                  </a:moveTo>
                  <a:lnTo>
                    <a:pt x="268656" y="37486"/>
                  </a:lnTo>
                  <a:lnTo>
                    <a:pt x="262721" y="37486"/>
                  </a:lnTo>
                  <a:lnTo>
                    <a:pt x="262721" y="31552"/>
                  </a:lnTo>
                  <a:close/>
                  <a:moveTo>
                    <a:pt x="274904" y="31552"/>
                  </a:moveTo>
                  <a:lnTo>
                    <a:pt x="274904" y="37486"/>
                  </a:lnTo>
                  <a:lnTo>
                    <a:pt x="268968" y="37486"/>
                  </a:lnTo>
                  <a:lnTo>
                    <a:pt x="268968" y="31552"/>
                  </a:lnTo>
                  <a:close/>
                  <a:moveTo>
                    <a:pt x="6251" y="37799"/>
                  </a:moveTo>
                  <a:lnTo>
                    <a:pt x="6251" y="43735"/>
                  </a:lnTo>
                  <a:lnTo>
                    <a:pt x="315" y="43735"/>
                  </a:lnTo>
                  <a:lnTo>
                    <a:pt x="315" y="37799"/>
                  </a:lnTo>
                  <a:close/>
                  <a:moveTo>
                    <a:pt x="12498" y="37799"/>
                  </a:moveTo>
                  <a:lnTo>
                    <a:pt x="12498" y="43735"/>
                  </a:lnTo>
                  <a:lnTo>
                    <a:pt x="6562" y="43735"/>
                  </a:lnTo>
                  <a:lnTo>
                    <a:pt x="6562" y="37799"/>
                  </a:lnTo>
                  <a:close/>
                  <a:moveTo>
                    <a:pt x="18745" y="37799"/>
                  </a:moveTo>
                  <a:lnTo>
                    <a:pt x="18745" y="43735"/>
                  </a:lnTo>
                  <a:lnTo>
                    <a:pt x="12810" y="43735"/>
                  </a:lnTo>
                  <a:lnTo>
                    <a:pt x="12810" y="37799"/>
                  </a:lnTo>
                  <a:close/>
                  <a:moveTo>
                    <a:pt x="24992" y="37799"/>
                  </a:moveTo>
                  <a:lnTo>
                    <a:pt x="24992" y="43735"/>
                  </a:lnTo>
                  <a:lnTo>
                    <a:pt x="19058" y="43735"/>
                  </a:lnTo>
                  <a:lnTo>
                    <a:pt x="19058" y="37799"/>
                  </a:lnTo>
                  <a:close/>
                  <a:moveTo>
                    <a:pt x="31242" y="37799"/>
                  </a:moveTo>
                  <a:lnTo>
                    <a:pt x="31242" y="43735"/>
                  </a:lnTo>
                  <a:lnTo>
                    <a:pt x="25305" y="43735"/>
                  </a:lnTo>
                  <a:lnTo>
                    <a:pt x="25305" y="37799"/>
                  </a:lnTo>
                  <a:close/>
                  <a:moveTo>
                    <a:pt x="37489" y="37799"/>
                  </a:moveTo>
                  <a:lnTo>
                    <a:pt x="37489" y="43735"/>
                  </a:lnTo>
                  <a:lnTo>
                    <a:pt x="31553" y="43735"/>
                  </a:lnTo>
                  <a:lnTo>
                    <a:pt x="31553" y="37799"/>
                  </a:lnTo>
                  <a:close/>
                  <a:moveTo>
                    <a:pt x="43737" y="37799"/>
                  </a:moveTo>
                  <a:lnTo>
                    <a:pt x="43737" y="43735"/>
                  </a:lnTo>
                  <a:lnTo>
                    <a:pt x="37802" y="43735"/>
                  </a:lnTo>
                  <a:lnTo>
                    <a:pt x="37802" y="37799"/>
                  </a:lnTo>
                  <a:close/>
                  <a:moveTo>
                    <a:pt x="49985" y="37799"/>
                  </a:moveTo>
                  <a:lnTo>
                    <a:pt x="49985" y="43735"/>
                  </a:lnTo>
                  <a:lnTo>
                    <a:pt x="44049" y="43735"/>
                  </a:lnTo>
                  <a:lnTo>
                    <a:pt x="44049" y="37799"/>
                  </a:lnTo>
                  <a:close/>
                  <a:moveTo>
                    <a:pt x="56232" y="37799"/>
                  </a:moveTo>
                  <a:lnTo>
                    <a:pt x="56232" y="43735"/>
                  </a:lnTo>
                  <a:lnTo>
                    <a:pt x="50296" y="43735"/>
                  </a:lnTo>
                  <a:lnTo>
                    <a:pt x="50296" y="37799"/>
                  </a:lnTo>
                  <a:close/>
                  <a:moveTo>
                    <a:pt x="62480" y="37799"/>
                  </a:moveTo>
                  <a:lnTo>
                    <a:pt x="62480" y="43735"/>
                  </a:lnTo>
                  <a:lnTo>
                    <a:pt x="56545" y="43735"/>
                  </a:lnTo>
                  <a:lnTo>
                    <a:pt x="56545" y="37799"/>
                  </a:lnTo>
                  <a:close/>
                  <a:moveTo>
                    <a:pt x="68727" y="37799"/>
                  </a:moveTo>
                  <a:lnTo>
                    <a:pt x="68727" y="43735"/>
                  </a:lnTo>
                  <a:lnTo>
                    <a:pt x="62792" y="43735"/>
                  </a:lnTo>
                  <a:lnTo>
                    <a:pt x="62792" y="37799"/>
                  </a:lnTo>
                  <a:close/>
                  <a:moveTo>
                    <a:pt x="74975" y="37799"/>
                  </a:moveTo>
                  <a:lnTo>
                    <a:pt x="74975" y="43735"/>
                  </a:lnTo>
                  <a:lnTo>
                    <a:pt x="69039" y="43735"/>
                  </a:lnTo>
                  <a:lnTo>
                    <a:pt x="69039" y="37799"/>
                  </a:lnTo>
                  <a:close/>
                  <a:moveTo>
                    <a:pt x="81223" y="37799"/>
                  </a:moveTo>
                  <a:lnTo>
                    <a:pt x="81223" y="43735"/>
                  </a:lnTo>
                  <a:lnTo>
                    <a:pt x="75286" y="43735"/>
                  </a:lnTo>
                  <a:lnTo>
                    <a:pt x="75286" y="37799"/>
                  </a:lnTo>
                  <a:close/>
                  <a:moveTo>
                    <a:pt x="87470" y="37799"/>
                  </a:moveTo>
                  <a:lnTo>
                    <a:pt x="87470" y="43735"/>
                  </a:lnTo>
                  <a:lnTo>
                    <a:pt x="81535" y="43735"/>
                  </a:lnTo>
                  <a:lnTo>
                    <a:pt x="81535" y="37799"/>
                  </a:lnTo>
                  <a:close/>
                  <a:moveTo>
                    <a:pt x="93720" y="37799"/>
                  </a:moveTo>
                  <a:lnTo>
                    <a:pt x="93720" y="43735"/>
                  </a:lnTo>
                  <a:lnTo>
                    <a:pt x="87784" y="43735"/>
                  </a:lnTo>
                  <a:lnTo>
                    <a:pt x="87784" y="37799"/>
                  </a:lnTo>
                  <a:close/>
                  <a:moveTo>
                    <a:pt x="99967" y="37799"/>
                  </a:moveTo>
                  <a:lnTo>
                    <a:pt x="99967" y="43735"/>
                  </a:lnTo>
                  <a:lnTo>
                    <a:pt x="94031" y="43735"/>
                  </a:lnTo>
                  <a:lnTo>
                    <a:pt x="94031" y="37799"/>
                  </a:lnTo>
                  <a:close/>
                  <a:moveTo>
                    <a:pt x="106214" y="37799"/>
                  </a:moveTo>
                  <a:lnTo>
                    <a:pt x="106214" y="43735"/>
                  </a:lnTo>
                  <a:lnTo>
                    <a:pt x="100280" y="43735"/>
                  </a:lnTo>
                  <a:lnTo>
                    <a:pt x="100280" y="37799"/>
                  </a:lnTo>
                  <a:close/>
                  <a:moveTo>
                    <a:pt x="112461" y="37799"/>
                  </a:moveTo>
                  <a:lnTo>
                    <a:pt x="112461" y="43735"/>
                  </a:lnTo>
                  <a:lnTo>
                    <a:pt x="106527" y="43735"/>
                  </a:lnTo>
                  <a:lnTo>
                    <a:pt x="106527" y="37799"/>
                  </a:lnTo>
                  <a:close/>
                  <a:moveTo>
                    <a:pt x="118710" y="37799"/>
                  </a:moveTo>
                  <a:lnTo>
                    <a:pt x="118710" y="43735"/>
                  </a:lnTo>
                  <a:lnTo>
                    <a:pt x="112774" y="43735"/>
                  </a:lnTo>
                  <a:lnTo>
                    <a:pt x="112774" y="37799"/>
                  </a:lnTo>
                  <a:close/>
                  <a:moveTo>
                    <a:pt x="124957" y="37799"/>
                  </a:moveTo>
                  <a:lnTo>
                    <a:pt x="124957" y="43735"/>
                  </a:lnTo>
                  <a:lnTo>
                    <a:pt x="119021" y="43735"/>
                  </a:lnTo>
                  <a:lnTo>
                    <a:pt x="119021" y="37799"/>
                  </a:lnTo>
                  <a:close/>
                  <a:moveTo>
                    <a:pt x="131204" y="37799"/>
                  </a:moveTo>
                  <a:lnTo>
                    <a:pt x="131204" y="43735"/>
                  </a:lnTo>
                  <a:lnTo>
                    <a:pt x="125270" y="43735"/>
                  </a:lnTo>
                  <a:lnTo>
                    <a:pt x="125270" y="37799"/>
                  </a:lnTo>
                  <a:close/>
                  <a:moveTo>
                    <a:pt x="137451" y="37799"/>
                  </a:moveTo>
                  <a:lnTo>
                    <a:pt x="137451" y="43735"/>
                  </a:lnTo>
                  <a:lnTo>
                    <a:pt x="131517" y="43735"/>
                  </a:lnTo>
                  <a:lnTo>
                    <a:pt x="131517" y="37799"/>
                  </a:lnTo>
                  <a:close/>
                  <a:moveTo>
                    <a:pt x="143702" y="37799"/>
                  </a:moveTo>
                  <a:lnTo>
                    <a:pt x="143702" y="43735"/>
                  </a:lnTo>
                  <a:lnTo>
                    <a:pt x="137766" y="43735"/>
                  </a:lnTo>
                  <a:lnTo>
                    <a:pt x="137766" y="37799"/>
                  </a:lnTo>
                  <a:close/>
                  <a:moveTo>
                    <a:pt x="149949" y="37799"/>
                  </a:moveTo>
                  <a:lnTo>
                    <a:pt x="149949" y="43735"/>
                  </a:lnTo>
                  <a:lnTo>
                    <a:pt x="144015" y="43735"/>
                  </a:lnTo>
                  <a:lnTo>
                    <a:pt x="144015" y="37799"/>
                  </a:lnTo>
                  <a:close/>
                  <a:moveTo>
                    <a:pt x="156196" y="37799"/>
                  </a:moveTo>
                  <a:lnTo>
                    <a:pt x="156196" y="43735"/>
                  </a:lnTo>
                  <a:lnTo>
                    <a:pt x="150262" y="43735"/>
                  </a:lnTo>
                  <a:lnTo>
                    <a:pt x="150262" y="37799"/>
                  </a:lnTo>
                  <a:close/>
                  <a:moveTo>
                    <a:pt x="162445" y="37799"/>
                  </a:moveTo>
                  <a:lnTo>
                    <a:pt x="162445" y="43735"/>
                  </a:lnTo>
                  <a:lnTo>
                    <a:pt x="156509" y="43735"/>
                  </a:lnTo>
                  <a:lnTo>
                    <a:pt x="156509" y="37799"/>
                  </a:lnTo>
                  <a:close/>
                  <a:moveTo>
                    <a:pt x="168692" y="37799"/>
                  </a:moveTo>
                  <a:lnTo>
                    <a:pt x="168692" y="43735"/>
                  </a:lnTo>
                  <a:lnTo>
                    <a:pt x="162756" y="43735"/>
                  </a:lnTo>
                  <a:lnTo>
                    <a:pt x="162756" y="37799"/>
                  </a:lnTo>
                  <a:close/>
                  <a:moveTo>
                    <a:pt x="174939" y="37799"/>
                  </a:moveTo>
                  <a:lnTo>
                    <a:pt x="174939" y="43735"/>
                  </a:lnTo>
                  <a:lnTo>
                    <a:pt x="169005" y="43735"/>
                  </a:lnTo>
                  <a:lnTo>
                    <a:pt x="169005" y="37799"/>
                  </a:lnTo>
                  <a:close/>
                  <a:moveTo>
                    <a:pt x="181186" y="37799"/>
                  </a:moveTo>
                  <a:lnTo>
                    <a:pt x="181186" y="43735"/>
                  </a:lnTo>
                  <a:lnTo>
                    <a:pt x="175252" y="43735"/>
                  </a:lnTo>
                  <a:lnTo>
                    <a:pt x="175252" y="37799"/>
                  </a:lnTo>
                  <a:close/>
                  <a:moveTo>
                    <a:pt x="187435" y="37799"/>
                  </a:moveTo>
                  <a:lnTo>
                    <a:pt x="187435" y="43735"/>
                  </a:lnTo>
                  <a:lnTo>
                    <a:pt x="181499" y="43735"/>
                  </a:lnTo>
                  <a:lnTo>
                    <a:pt x="181499" y="37799"/>
                  </a:lnTo>
                  <a:close/>
                  <a:moveTo>
                    <a:pt x="193684" y="37799"/>
                  </a:moveTo>
                  <a:lnTo>
                    <a:pt x="193684" y="43735"/>
                  </a:lnTo>
                  <a:lnTo>
                    <a:pt x="187749" y="43735"/>
                  </a:lnTo>
                  <a:lnTo>
                    <a:pt x="187749" y="37799"/>
                  </a:lnTo>
                  <a:close/>
                  <a:moveTo>
                    <a:pt x="199931" y="37799"/>
                  </a:moveTo>
                  <a:lnTo>
                    <a:pt x="199931" y="43735"/>
                  </a:lnTo>
                  <a:lnTo>
                    <a:pt x="193996" y="43735"/>
                  </a:lnTo>
                  <a:lnTo>
                    <a:pt x="193996" y="37799"/>
                  </a:lnTo>
                  <a:close/>
                  <a:moveTo>
                    <a:pt x="206180" y="37799"/>
                  </a:moveTo>
                  <a:lnTo>
                    <a:pt x="206180" y="43735"/>
                  </a:lnTo>
                  <a:lnTo>
                    <a:pt x="200244" y="43735"/>
                  </a:lnTo>
                  <a:lnTo>
                    <a:pt x="200244" y="37799"/>
                  </a:lnTo>
                  <a:close/>
                  <a:moveTo>
                    <a:pt x="212427" y="37799"/>
                  </a:moveTo>
                  <a:lnTo>
                    <a:pt x="212427" y="43735"/>
                  </a:lnTo>
                  <a:lnTo>
                    <a:pt x="206491" y="43735"/>
                  </a:lnTo>
                  <a:lnTo>
                    <a:pt x="206491" y="37799"/>
                  </a:lnTo>
                  <a:close/>
                  <a:moveTo>
                    <a:pt x="218674" y="37799"/>
                  </a:moveTo>
                  <a:lnTo>
                    <a:pt x="218674" y="43735"/>
                  </a:lnTo>
                  <a:lnTo>
                    <a:pt x="212739" y="43735"/>
                  </a:lnTo>
                  <a:lnTo>
                    <a:pt x="212739" y="37799"/>
                  </a:lnTo>
                  <a:close/>
                  <a:moveTo>
                    <a:pt x="224921" y="37799"/>
                  </a:moveTo>
                  <a:lnTo>
                    <a:pt x="224921" y="43735"/>
                  </a:lnTo>
                  <a:lnTo>
                    <a:pt x="218987" y="43735"/>
                  </a:lnTo>
                  <a:lnTo>
                    <a:pt x="218987" y="37799"/>
                  </a:lnTo>
                  <a:close/>
                  <a:moveTo>
                    <a:pt x="231170" y="37799"/>
                  </a:moveTo>
                  <a:lnTo>
                    <a:pt x="231170" y="43735"/>
                  </a:lnTo>
                  <a:lnTo>
                    <a:pt x="225234" y="43735"/>
                  </a:lnTo>
                  <a:lnTo>
                    <a:pt x="225234" y="37799"/>
                  </a:lnTo>
                  <a:close/>
                  <a:moveTo>
                    <a:pt x="237417" y="37799"/>
                  </a:moveTo>
                  <a:lnTo>
                    <a:pt x="237417" y="43735"/>
                  </a:lnTo>
                  <a:lnTo>
                    <a:pt x="231481" y="43735"/>
                  </a:lnTo>
                  <a:lnTo>
                    <a:pt x="231481" y="37799"/>
                  </a:lnTo>
                  <a:close/>
                  <a:moveTo>
                    <a:pt x="243664" y="37799"/>
                  </a:moveTo>
                  <a:lnTo>
                    <a:pt x="243664" y="43735"/>
                  </a:lnTo>
                  <a:lnTo>
                    <a:pt x="237729" y="43735"/>
                  </a:lnTo>
                  <a:lnTo>
                    <a:pt x="237729" y="37799"/>
                  </a:lnTo>
                  <a:close/>
                  <a:moveTo>
                    <a:pt x="249911" y="37799"/>
                  </a:moveTo>
                  <a:lnTo>
                    <a:pt x="249911" y="43735"/>
                  </a:lnTo>
                  <a:lnTo>
                    <a:pt x="243977" y="43735"/>
                  </a:lnTo>
                  <a:lnTo>
                    <a:pt x="243977" y="37799"/>
                  </a:lnTo>
                  <a:close/>
                  <a:moveTo>
                    <a:pt x="256161" y="37799"/>
                  </a:moveTo>
                  <a:lnTo>
                    <a:pt x="256161" y="43735"/>
                  </a:lnTo>
                  <a:lnTo>
                    <a:pt x="250225" y="43735"/>
                  </a:lnTo>
                  <a:lnTo>
                    <a:pt x="250225" y="37799"/>
                  </a:lnTo>
                  <a:close/>
                  <a:moveTo>
                    <a:pt x="262409" y="37799"/>
                  </a:moveTo>
                  <a:lnTo>
                    <a:pt x="262409" y="43735"/>
                  </a:lnTo>
                  <a:lnTo>
                    <a:pt x="256474" y="43735"/>
                  </a:lnTo>
                  <a:lnTo>
                    <a:pt x="256474" y="37799"/>
                  </a:lnTo>
                  <a:close/>
                  <a:moveTo>
                    <a:pt x="268656" y="37799"/>
                  </a:moveTo>
                  <a:lnTo>
                    <a:pt x="268656" y="43735"/>
                  </a:lnTo>
                  <a:lnTo>
                    <a:pt x="262721" y="43735"/>
                  </a:lnTo>
                  <a:lnTo>
                    <a:pt x="262721" y="37799"/>
                  </a:lnTo>
                  <a:close/>
                  <a:moveTo>
                    <a:pt x="274904" y="37799"/>
                  </a:moveTo>
                  <a:lnTo>
                    <a:pt x="274904" y="43735"/>
                  </a:lnTo>
                  <a:lnTo>
                    <a:pt x="268968" y="43735"/>
                  </a:lnTo>
                  <a:lnTo>
                    <a:pt x="268968" y="37799"/>
                  </a:lnTo>
                  <a:close/>
                  <a:moveTo>
                    <a:pt x="6251" y="44046"/>
                  </a:moveTo>
                  <a:lnTo>
                    <a:pt x="6251" y="49982"/>
                  </a:lnTo>
                  <a:lnTo>
                    <a:pt x="315" y="49982"/>
                  </a:lnTo>
                  <a:lnTo>
                    <a:pt x="315" y="44046"/>
                  </a:lnTo>
                  <a:close/>
                  <a:moveTo>
                    <a:pt x="12498" y="44046"/>
                  </a:moveTo>
                  <a:lnTo>
                    <a:pt x="12498" y="49982"/>
                  </a:lnTo>
                  <a:lnTo>
                    <a:pt x="6562" y="49982"/>
                  </a:lnTo>
                  <a:lnTo>
                    <a:pt x="6562" y="44046"/>
                  </a:lnTo>
                  <a:close/>
                  <a:moveTo>
                    <a:pt x="18745" y="44046"/>
                  </a:moveTo>
                  <a:lnTo>
                    <a:pt x="18745" y="49982"/>
                  </a:lnTo>
                  <a:lnTo>
                    <a:pt x="12810" y="49982"/>
                  </a:lnTo>
                  <a:lnTo>
                    <a:pt x="12810" y="44046"/>
                  </a:lnTo>
                  <a:close/>
                  <a:moveTo>
                    <a:pt x="24992" y="44046"/>
                  </a:moveTo>
                  <a:lnTo>
                    <a:pt x="24992" y="49982"/>
                  </a:lnTo>
                  <a:lnTo>
                    <a:pt x="19058" y="49982"/>
                  </a:lnTo>
                  <a:lnTo>
                    <a:pt x="19058" y="44046"/>
                  </a:lnTo>
                  <a:close/>
                  <a:moveTo>
                    <a:pt x="31242" y="44046"/>
                  </a:moveTo>
                  <a:lnTo>
                    <a:pt x="31242" y="49982"/>
                  </a:lnTo>
                  <a:lnTo>
                    <a:pt x="25305" y="49982"/>
                  </a:lnTo>
                  <a:lnTo>
                    <a:pt x="25305" y="44046"/>
                  </a:lnTo>
                  <a:close/>
                  <a:moveTo>
                    <a:pt x="37489" y="44046"/>
                  </a:moveTo>
                  <a:lnTo>
                    <a:pt x="37489" y="49982"/>
                  </a:lnTo>
                  <a:lnTo>
                    <a:pt x="31553" y="49982"/>
                  </a:lnTo>
                  <a:lnTo>
                    <a:pt x="31553" y="44046"/>
                  </a:lnTo>
                  <a:close/>
                  <a:moveTo>
                    <a:pt x="43737" y="44046"/>
                  </a:moveTo>
                  <a:lnTo>
                    <a:pt x="43737" y="49982"/>
                  </a:lnTo>
                  <a:lnTo>
                    <a:pt x="37802" y="49982"/>
                  </a:lnTo>
                  <a:lnTo>
                    <a:pt x="37802" y="44046"/>
                  </a:lnTo>
                  <a:close/>
                  <a:moveTo>
                    <a:pt x="49985" y="44046"/>
                  </a:moveTo>
                  <a:lnTo>
                    <a:pt x="49985" y="49982"/>
                  </a:lnTo>
                  <a:lnTo>
                    <a:pt x="44049" y="49982"/>
                  </a:lnTo>
                  <a:lnTo>
                    <a:pt x="44049" y="44046"/>
                  </a:lnTo>
                  <a:close/>
                  <a:moveTo>
                    <a:pt x="56232" y="44046"/>
                  </a:moveTo>
                  <a:lnTo>
                    <a:pt x="56232" y="49982"/>
                  </a:lnTo>
                  <a:lnTo>
                    <a:pt x="50296" y="49982"/>
                  </a:lnTo>
                  <a:lnTo>
                    <a:pt x="50296" y="44046"/>
                  </a:lnTo>
                  <a:close/>
                  <a:moveTo>
                    <a:pt x="62480" y="44046"/>
                  </a:moveTo>
                  <a:lnTo>
                    <a:pt x="62480" y="49982"/>
                  </a:lnTo>
                  <a:lnTo>
                    <a:pt x="56545" y="49982"/>
                  </a:lnTo>
                  <a:lnTo>
                    <a:pt x="56545" y="44046"/>
                  </a:lnTo>
                  <a:close/>
                  <a:moveTo>
                    <a:pt x="68727" y="44046"/>
                  </a:moveTo>
                  <a:lnTo>
                    <a:pt x="68727" y="49982"/>
                  </a:lnTo>
                  <a:lnTo>
                    <a:pt x="62792" y="49982"/>
                  </a:lnTo>
                  <a:lnTo>
                    <a:pt x="62792" y="44046"/>
                  </a:lnTo>
                  <a:close/>
                  <a:moveTo>
                    <a:pt x="74975" y="44046"/>
                  </a:moveTo>
                  <a:lnTo>
                    <a:pt x="74975" y="49982"/>
                  </a:lnTo>
                  <a:lnTo>
                    <a:pt x="69039" y="49982"/>
                  </a:lnTo>
                  <a:lnTo>
                    <a:pt x="69039" y="44046"/>
                  </a:lnTo>
                  <a:close/>
                  <a:moveTo>
                    <a:pt x="81223" y="44046"/>
                  </a:moveTo>
                  <a:lnTo>
                    <a:pt x="81223" y="49982"/>
                  </a:lnTo>
                  <a:lnTo>
                    <a:pt x="75286" y="49982"/>
                  </a:lnTo>
                  <a:lnTo>
                    <a:pt x="75286" y="44046"/>
                  </a:lnTo>
                  <a:close/>
                  <a:moveTo>
                    <a:pt x="87470" y="44046"/>
                  </a:moveTo>
                  <a:lnTo>
                    <a:pt x="87470" y="49982"/>
                  </a:lnTo>
                  <a:lnTo>
                    <a:pt x="81535" y="49982"/>
                  </a:lnTo>
                  <a:lnTo>
                    <a:pt x="81535" y="44046"/>
                  </a:lnTo>
                  <a:close/>
                  <a:moveTo>
                    <a:pt x="93720" y="44046"/>
                  </a:moveTo>
                  <a:lnTo>
                    <a:pt x="93720" y="49982"/>
                  </a:lnTo>
                  <a:lnTo>
                    <a:pt x="87784" y="49982"/>
                  </a:lnTo>
                  <a:lnTo>
                    <a:pt x="87784" y="44046"/>
                  </a:lnTo>
                  <a:close/>
                  <a:moveTo>
                    <a:pt x="99967" y="44046"/>
                  </a:moveTo>
                  <a:lnTo>
                    <a:pt x="99967" y="49982"/>
                  </a:lnTo>
                  <a:lnTo>
                    <a:pt x="94031" y="49982"/>
                  </a:lnTo>
                  <a:lnTo>
                    <a:pt x="94031" y="44046"/>
                  </a:lnTo>
                  <a:close/>
                  <a:moveTo>
                    <a:pt x="106214" y="44046"/>
                  </a:moveTo>
                  <a:lnTo>
                    <a:pt x="106214" y="49982"/>
                  </a:lnTo>
                  <a:lnTo>
                    <a:pt x="100278" y="49982"/>
                  </a:lnTo>
                  <a:lnTo>
                    <a:pt x="100278" y="44046"/>
                  </a:lnTo>
                  <a:close/>
                  <a:moveTo>
                    <a:pt x="112461" y="44046"/>
                  </a:moveTo>
                  <a:lnTo>
                    <a:pt x="112461" y="49982"/>
                  </a:lnTo>
                  <a:lnTo>
                    <a:pt x="106527" y="49982"/>
                  </a:lnTo>
                  <a:lnTo>
                    <a:pt x="106527" y="44046"/>
                  </a:lnTo>
                  <a:close/>
                  <a:moveTo>
                    <a:pt x="118710" y="44046"/>
                  </a:moveTo>
                  <a:lnTo>
                    <a:pt x="118710" y="49982"/>
                  </a:lnTo>
                  <a:lnTo>
                    <a:pt x="112774" y="49982"/>
                  </a:lnTo>
                  <a:lnTo>
                    <a:pt x="112774" y="44046"/>
                  </a:lnTo>
                  <a:close/>
                  <a:moveTo>
                    <a:pt x="124957" y="44046"/>
                  </a:moveTo>
                  <a:lnTo>
                    <a:pt x="124957" y="49982"/>
                  </a:lnTo>
                  <a:lnTo>
                    <a:pt x="119021" y="49982"/>
                  </a:lnTo>
                  <a:lnTo>
                    <a:pt x="119021" y="44046"/>
                  </a:lnTo>
                  <a:close/>
                  <a:moveTo>
                    <a:pt x="131204" y="44046"/>
                  </a:moveTo>
                  <a:lnTo>
                    <a:pt x="131204" y="49982"/>
                  </a:lnTo>
                  <a:lnTo>
                    <a:pt x="125270" y="49982"/>
                  </a:lnTo>
                  <a:lnTo>
                    <a:pt x="125270" y="44046"/>
                  </a:lnTo>
                  <a:close/>
                  <a:moveTo>
                    <a:pt x="137451" y="44046"/>
                  </a:moveTo>
                  <a:lnTo>
                    <a:pt x="137451" y="49982"/>
                  </a:lnTo>
                  <a:lnTo>
                    <a:pt x="131517" y="49982"/>
                  </a:lnTo>
                  <a:lnTo>
                    <a:pt x="131517" y="44046"/>
                  </a:lnTo>
                  <a:close/>
                  <a:moveTo>
                    <a:pt x="143702" y="44046"/>
                  </a:moveTo>
                  <a:lnTo>
                    <a:pt x="143702" y="49982"/>
                  </a:lnTo>
                  <a:lnTo>
                    <a:pt x="137766" y="49982"/>
                  </a:lnTo>
                  <a:lnTo>
                    <a:pt x="137766" y="44046"/>
                  </a:lnTo>
                  <a:close/>
                  <a:moveTo>
                    <a:pt x="149949" y="44046"/>
                  </a:moveTo>
                  <a:lnTo>
                    <a:pt x="149949" y="49982"/>
                  </a:lnTo>
                  <a:lnTo>
                    <a:pt x="144015" y="49982"/>
                  </a:lnTo>
                  <a:lnTo>
                    <a:pt x="144015" y="44046"/>
                  </a:lnTo>
                  <a:close/>
                  <a:moveTo>
                    <a:pt x="156196" y="44046"/>
                  </a:moveTo>
                  <a:lnTo>
                    <a:pt x="156196" y="49982"/>
                  </a:lnTo>
                  <a:lnTo>
                    <a:pt x="150262" y="49982"/>
                  </a:lnTo>
                  <a:lnTo>
                    <a:pt x="150262" y="44046"/>
                  </a:lnTo>
                  <a:close/>
                  <a:moveTo>
                    <a:pt x="162445" y="44046"/>
                  </a:moveTo>
                  <a:lnTo>
                    <a:pt x="162445" y="49982"/>
                  </a:lnTo>
                  <a:lnTo>
                    <a:pt x="156509" y="49982"/>
                  </a:lnTo>
                  <a:lnTo>
                    <a:pt x="156509" y="44046"/>
                  </a:lnTo>
                  <a:close/>
                  <a:moveTo>
                    <a:pt x="168692" y="44046"/>
                  </a:moveTo>
                  <a:lnTo>
                    <a:pt x="168692" y="49982"/>
                  </a:lnTo>
                  <a:lnTo>
                    <a:pt x="162756" y="49982"/>
                  </a:lnTo>
                  <a:lnTo>
                    <a:pt x="162756" y="44046"/>
                  </a:lnTo>
                  <a:close/>
                  <a:moveTo>
                    <a:pt x="174939" y="44046"/>
                  </a:moveTo>
                  <a:lnTo>
                    <a:pt x="174939" y="49982"/>
                  </a:lnTo>
                  <a:lnTo>
                    <a:pt x="169005" y="49982"/>
                  </a:lnTo>
                  <a:lnTo>
                    <a:pt x="169005" y="44046"/>
                  </a:lnTo>
                  <a:close/>
                  <a:moveTo>
                    <a:pt x="181186" y="44046"/>
                  </a:moveTo>
                  <a:lnTo>
                    <a:pt x="181186" y="49982"/>
                  </a:lnTo>
                  <a:lnTo>
                    <a:pt x="175252" y="49982"/>
                  </a:lnTo>
                  <a:lnTo>
                    <a:pt x="175252" y="44046"/>
                  </a:lnTo>
                  <a:close/>
                  <a:moveTo>
                    <a:pt x="187435" y="44046"/>
                  </a:moveTo>
                  <a:lnTo>
                    <a:pt x="187435" y="49982"/>
                  </a:lnTo>
                  <a:lnTo>
                    <a:pt x="181499" y="49982"/>
                  </a:lnTo>
                  <a:lnTo>
                    <a:pt x="181499" y="44046"/>
                  </a:lnTo>
                  <a:close/>
                  <a:moveTo>
                    <a:pt x="193684" y="44046"/>
                  </a:moveTo>
                  <a:lnTo>
                    <a:pt x="193684" y="49982"/>
                  </a:lnTo>
                  <a:lnTo>
                    <a:pt x="187749" y="49982"/>
                  </a:lnTo>
                  <a:lnTo>
                    <a:pt x="187749" y="44046"/>
                  </a:lnTo>
                  <a:close/>
                  <a:moveTo>
                    <a:pt x="199931" y="44046"/>
                  </a:moveTo>
                  <a:lnTo>
                    <a:pt x="199931" y="49982"/>
                  </a:lnTo>
                  <a:lnTo>
                    <a:pt x="193996" y="49982"/>
                  </a:lnTo>
                  <a:lnTo>
                    <a:pt x="193996" y="44046"/>
                  </a:lnTo>
                  <a:close/>
                  <a:moveTo>
                    <a:pt x="206180" y="44046"/>
                  </a:moveTo>
                  <a:lnTo>
                    <a:pt x="206180" y="49982"/>
                  </a:lnTo>
                  <a:lnTo>
                    <a:pt x="200244" y="49982"/>
                  </a:lnTo>
                  <a:lnTo>
                    <a:pt x="200244" y="44046"/>
                  </a:lnTo>
                  <a:close/>
                  <a:moveTo>
                    <a:pt x="212427" y="44046"/>
                  </a:moveTo>
                  <a:lnTo>
                    <a:pt x="212427" y="49982"/>
                  </a:lnTo>
                  <a:lnTo>
                    <a:pt x="206491" y="49982"/>
                  </a:lnTo>
                  <a:lnTo>
                    <a:pt x="206491" y="44046"/>
                  </a:lnTo>
                  <a:close/>
                  <a:moveTo>
                    <a:pt x="218674" y="44046"/>
                  </a:moveTo>
                  <a:lnTo>
                    <a:pt x="218674" y="49982"/>
                  </a:lnTo>
                  <a:lnTo>
                    <a:pt x="212739" y="49982"/>
                  </a:lnTo>
                  <a:lnTo>
                    <a:pt x="212739" y="44046"/>
                  </a:lnTo>
                  <a:close/>
                  <a:moveTo>
                    <a:pt x="224921" y="44046"/>
                  </a:moveTo>
                  <a:lnTo>
                    <a:pt x="224921" y="49982"/>
                  </a:lnTo>
                  <a:lnTo>
                    <a:pt x="218987" y="49982"/>
                  </a:lnTo>
                  <a:lnTo>
                    <a:pt x="218987" y="44046"/>
                  </a:lnTo>
                  <a:close/>
                  <a:moveTo>
                    <a:pt x="231170" y="44046"/>
                  </a:moveTo>
                  <a:lnTo>
                    <a:pt x="231170" y="49982"/>
                  </a:lnTo>
                  <a:lnTo>
                    <a:pt x="225234" y="49982"/>
                  </a:lnTo>
                  <a:lnTo>
                    <a:pt x="225234" y="44046"/>
                  </a:lnTo>
                  <a:close/>
                  <a:moveTo>
                    <a:pt x="237417" y="44046"/>
                  </a:moveTo>
                  <a:lnTo>
                    <a:pt x="237417" y="49982"/>
                  </a:lnTo>
                  <a:lnTo>
                    <a:pt x="231481" y="49982"/>
                  </a:lnTo>
                  <a:lnTo>
                    <a:pt x="231481" y="44046"/>
                  </a:lnTo>
                  <a:close/>
                  <a:moveTo>
                    <a:pt x="243664" y="44046"/>
                  </a:moveTo>
                  <a:lnTo>
                    <a:pt x="243664" y="49982"/>
                  </a:lnTo>
                  <a:lnTo>
                    <a:pt x="237729" y="49982"/>
                  </a:lnTo>
                  <a:lnTo>
                    <a:pt x="237729" y="44046"/>
                  </a:lnTo>
                  <a:close/>
                  <a:moveTo>
                    <a:pt x="249911" y="44046"/>
                  </a:moveTo>
                  <a:lnTo>
                    <a:pt x="249911" y="49982"/>
                  </a:lnTo>
                  <a:lnTo>
                    <a:pt x="243977" y="49982"/>
                  </a:lnTo>
                  <a:lnTo>
                    <a:pt x="243977" y="44046"/>
                  </a:lnTo>
                  <a:close/>
                  <a:moveTo>
                    <a:pt x="256161" y="44046"/>
                  </a:moveTo>
                  <a:lnTo>
                    <a:pt x="256161" y="49982"/>
                  </a:lnTo>
                  <a:lnTo>
                    <a:pt x="250225" y="49982"/>
                  </a:lnTo>
                  <a:lnTo>
                    <a:pt x="250225" y="44046"/>
                  </a:lnTo>
                  <a:close/>
                  <a:moveTo>
                    <a:pt x="262409" y="44046"/>
                  </a:moveTo>
                  <a:lnTo>
                    <a:pt x="262409" y="49982"/>
                  </a:lnTo>
                  <a:lnTo>
                    <a:pt x="256474" y="49982"/>
                  </a:lnTo>
                  <a:lnTo>
                    <a:pt x="256474" y="44046"/>
                  </a:lnTo>
                  <a:close/>
                  <a:moveTo>
                    <a:pt x="268656" y="44046"/>
                  </a:moveTo>
                  <a:lnTo>
                    <a:pt x="268656" y="49982"/>
                  </a:lnTo>
                  <a:lnTo>
                    <a:pt x="262721" y="49982"/>
                  </a:lnTo>
                  <a:lnTo>
                    <a:pt x="262721" y="44046"/>
                  </a:lnTo>
                  <a:close/>
                  <a:moveTo>
                    <a:pt x="274904" y="44046"/>
                  </a:moveTo>
                  <a:lnTo>
                    <a:pt x="274904" y="49982"/>
                  </a:lnTo>
                  <a:lnTo>
                    <a:pt x="268968" y="49982"/>
                  </a:lnTo>
                  <a:lnTo>
                    <a:pt x="268968" y="44046"/>
                  </a:lnTo>
                  <a:close/>
                  <a:moveTo>
                    <a:pt x="6251" y="50295"/>
                  </a:moveTo>
                  <a:lnTo>
                    <a:pt x="6251" y="56229"/>
                  </a:lnTo>
                  <a:lnTo>
                    <a:pt x="315" y="56229"/>
                  </a:lnTo>
                  <a:lnTo>
                    <a:pt x="315" y="50295"/>
                  </a:lnTo>
                  <a:close/>
                  <a:moveTo>
                    <a:pt x="12498" y="50295"/>
                  </a:moveTo>
                  <a:lnTo>
                    <a:pt x="12498" y="56229"/>
                  </a:lnTo>
                  <a:lnTo>
                    <a:pt x="6562" y="56229"/>
                  </a:lnTo>
                  <a:lnTo>
                    <a:pt x="6562" y="50295"/>
                  </a:lnTo>
                  <a:close/>
                  <a:moveTo>
                    <a:pt x="18745" y="50295"/>
                  </a:moveTo>
                  <a:lnTo>
                    <a:pt x="18745" y="56229"/>
                  </a:lnTo>
                  <a:lnTo>
                    <a:pt x="12810" y="56229"/>
                  </a:lnTo>
                  <a:lnTo>
                    <a:pt x="12810" y="50295"/>
                  </a:lnTo>
                  <a:close/>
                  <a:moveTo>
                    <a:pt x="24992" y="50295"/>
                  </a:moveTo>
                  <a:lnTo>
                    <a:pt x="24992" y="56229"/>
                  </a:lnTo>
                  <a:lnTo>
                    <a:pt x="19058" y="56229"/>
                  </a:lnTo>
                  <a:lnTo>
                    <a:pt x="19058" y="50295"/>
                  </a:lnTo>
                  <a:close/>
                  <a:moveTo>
                    <a:pt x="31242" y="50295"/>
                  </a:moveTo>
                  <a:lnTo>
                    <a:pt x="31242" y="56229"/>
                  </a:lnTo>
                  <a:lnTo>
                    <a:pt x="25305" y="56229"/>
                  </a:lnTo>
                  <a:lnTo>
                    <a:pt x="25305" y="50295"/>
                  </a:lnTo>
                  <a:close/>
                  <a:moveTo>
                    <a:pt x="37489" y="50295"/>
                  </a:moveTo>
                  <a:lnTo>
                    <a:pt x="37489" y="56229"/>
                  </a:lnTo>
                  <a:lnTo>
                    <a:pt x="31553" y="56229"/>
                  </a:lnTo>
                  <a:lnTo>
                    <a:pt x="31553" y="50295"/>
                  </a:lnTo>
                  <a:close/>
                  <a:moveTo>
                    <a:pt x="43737" y="50295"/>
                  </a:moveTo>
                  <a:lnTo>
                    <a:pt x="43737" y="56229"/>
                  </a:lnTo>
                  <a:lnTo>
                    <a:pt x="37802" y="56229"/>
                  </a:lnTo>
                  <a:lnTo>
                    <a:pt x="37802" y="50295"/>
                  </a:lnTo>
                  <a:close/>
                  <a:moveTo>
                    <a:pt x="49985" y="50295"/>
                  </a:moveTo>
                  <a:lnTo>
                    <a:pt x="49985" y="56229"/>
                  </a:lnTo>
                  <a:lnTo>
                    <a:pt x="44049" y="56229"/>
                  </a:lnTo>
                  <a:lnTo>
                    <a:pt x="44049" y="50295"/>
                  </a:lnTo>
                  <a:close/>
                  <a:moveTo>
                    <a:pt x="56232" y="50295"/>
                  </a:moveTo>
                  <a:lnTo>
                    <a:pt x="56232" y="56229"/>
                  </a:lnTo>
                  <a:lnTo>
                    <a:pt x="50296" y="56229"/>
                  </a:lnTo>
                  <a:lnTo>
                    <a:pt x="50296" y="50295"/>
                  </a:lnTo>
                  <a:close/>
                  <a:moveTo>
                    <a:pt x="62480" y="50295"/>
                  </a:moveTo>
                  <a:lnTo>
                    <a:pt x="62480" y="56229"/>
                  </a:lnTo>
                  <a:lnTo>
                    <a:pt x="56545" y="56229"/>
                  </a:lnTo>
                  <a:lnTo>
                    <a:pt x="56545" y="50295"/>
                  </a:lnTo>
                  <a:close/>
                  <a:moveTo>
                    <a:pt x="68727" y="50295"/>
                  </a:moveTo>
                  <a:lnTo>
                    <a:pt x="68727" y="56229"/>
                  </a:lnTo>
                  <a:lnTo>
                    <a:pt x="62792" y="56229"/>
                  </a:lnTo>
                  <a:lnTo>
                    <a:pt x="62792" y="50295"/>
                  </a:lnTo>
                  <a:close/>
                  <a:moveTo>
                    <a:pt x="74975" y="50295"/>
                  </a:moveTo>
                  <a:lnTo>
                    <a:pt x="74975" y="56229"/>
                  </a:lnTo>
                  <a:lnTo>
                    <a:pt x="69039" y="56229"/>
                  </a:lnTo>
                  <a:lnTo>
                    <a:pt x="69039" y="50295"/>
                  </a:lnTo>
                  <a:close/>
                  <a:moveTo>
                    <a:pt x="81223" y="50295"/>
                  </a:moveTo>
                  <a:lnTo>
                    <a:pt x="81223" y="56229"/>
                  </a:lnTo>
                  <a:lnTo>
                    <a:pt x="75286" y="56229"/>
                  </a:lnTo>
                  <a:lnTo>
                    <a:pt x="75286" y="50295"/>
                  </a:lnTo>
                  <a:close/>
                  <a:moveTo>
                    <a:pt x="87470" y="50295"/>
                  </a:moveTo>
                  <a:lnTo>
                    <a:pt x="87470" y="56229"/>
                  </a:lnTo>
                  <a:lnTo>
                    <a:pt x="81535" y="56229"/>
                  </a:lnTo>
                  <a:lnTo>
                    <a:pt x="81535" y="50295"/>
                  </a:lnTo>
                  <a:close/>
                  <a:moveTo>
                    <a:pt x="93720" y="50295"/>
                  </a:moveTo>
                  <a:lnTo>
                    <a:pt x="93720" y="56229"/>
                  </a:lnTo>
                  <a:lnTo>
                    <a:pt x="87784" y="56229"/>
                  </a:lnTo>
                  <a:lnTo>
                    <a:pt x="87784" y="50295"/>
                  </a:lnTo>
                  <a:close/>
                  <a:moveTo>
                    <a:pt x="99967" y="50295"/>
                  </a:moveTo>
                  <a:lnTo>
                    <a:pt x="99967" y="56229"/>
                  </a:lnTo>
                  <a:lnTo>
                    <a:pt x="94031" y="56229"/>
                  </a:lnTo>
                  <a:lnTo>
                    <a:pt x="94031" y="50295"/>
                  </a:lnTo>
                  <a:close/>
                  <a:moveTo>
                    <a:pt x="106214" y="50295"/>
                  </a:moveTo>
                  <a:lnTo>
                    <a:pt x="106214" y="56229"/>
                  </a:lnTo>
                  <a:lnTo>
                    <a:pt x="100278" y="56229"/>
                  </a:lnTo>
                  <a:lnTo>
                    <a:pt x="100278" y="50295"/>
                  </a:lnTo>
                  <a:close/>
                  <a:moveTo>
                    <a:pt x="112461" y="50295"/>
                  </a:moveTo>
                  <a:lnTo>
                    <a:pt x="112461" y="56229"/>
                  </a:lnTo>
                  <a:lnTo>
                    <a:pt x="106527" y="56229"/>
                  </a:lnTo>
                  <a:lnTo>
                    <a:pt x="106527" y="50295"/>
                  </a:lnTo>
                  <a:close/>
                  <a:moveTo>
                    <a:pt x="118710" y="50295"/>
                  </a:moveTo>
                  <a:lnTo>
                    <a:pt x="118710" y="56229"/>
                  </a:lnTo>
                  <a:lnTo>
                    <a:pt x="112774" y="56229"/>
                  </a:lnTo>
                  <a:lnTo>
                    <a:pt x="112774" y="50295"/>
                  </a:lnTo>
                  <a:close/>
                  <a:moveTo>
                    <a:pt x="124957" y="50295"/>
                  </a:moveTo>
                  <a:lnTo>
                    <a:pt x="124957" y="56229"/>
                  </a:lnTo>
                  <a:lnTo>
                    <a:pt x="119021" y="56229"/>
                  </a:lnTo>
                  <a:lnTo>
                    <a:pt x="119021" y="50295"/>
                  </a:lnTo>
                  <a:close/>
                  <a:moveTo>
                    <a:pt x="131204" y="50295"/>
                  </a:moveTo>
                  <a:lnTo>
                    <a:pt x="131204" y="56229"/>
                  </a:lnTo>
                  <a:lnTo>
                    <a:pt x="125270" y="56229"/>
                  </a:lnTo>
                  <a:lnTo>
                    <a:pt x="125270" y="50295"/>
                  </a:lnTo>
                  <a:close/>
                  <a:moveTo>
                    <a:pt x="137451" y="50295"/>
                  </a:moveTo>
                  <a:lnTo>
                    <a:pt x="137451" y="56229"/>
                  </a:lnTo>
                  <a:lnTo>
                    <a:pt x="131517" y="56229"/>
                  </a:lnTo>
                  <a:lnTo>
                    <a:pt x="131517" y="50295"/>
                  </a:lnTo>
                  <a:close/>
                  <a:moveTo>
                    <a:pt x="143702" y="50295"/>
                  </a:moveTo>
                  <a:lnTo>
                    <a:pt x="143702" y="56229"/>
                  </a:lnTo>
                  <a:lnTo>
                    <a:pt x="137766" y="56229"/>
                  </a:lnTo>
                  <a:lnTo>
                    <a:pt x="137766" y="50295"/>
                  </a:lnTo>
                  <a:close/>
                  <a:moveTo>
                    <a:pt x="149949" y="50295"/>
                  </a:moveTo>
                  <a:lnTo>
                    <a:pt x="149949" y="56229"/>
                  </a:lnTo>
                  <a:lnTo>
                    <a:pt x="144015" y="56229"/>
                  </a:lnTo>
                  <a:lnTo>
                    <a:pt x="144015" y="50295"/>
                  </a:lnTo>
                  <a:close/>
                  <a:moveTo>
                    <a:pt x="156196" y="50295"/>
                  </a:moveTo>
                  <a:lnTo>
                    <a:pt x="156196" y="56229"/>
                  </a:lnTo>
                  <a:lnTo>
                    <a:pt x="150262" y="56229"/>
                  </a:lnTo>
                  <a:lnTo>
                    <a:pt x="150262" y="50295"/>
                  </a:lnTo>
                  <a:close/>
                  <a:moveTo>
                    <a:pt x="162445" y="50295"/>
                  </a:moveTo>
                  <a:lnTo>
                    <a:pt x="162445" y="56229"/>
                  </a:lnTo>
                  <a:lnTo>
                    <a:pt x="156509" y="56229"/>
                  </a:lnTo>
                  <a:lnTo>
                    <a:pt x="156509" y="50295"/>
                  </a:lnTo>
                  <a:close/>
                  <a:moveTo>
                    <a:pt x="168692" y="50295"/>
                  </a:moveTo>
                  <a:lnTo>
                    <a:pt x="168692" y="56229"/>
                  </a:lnTo>
                  <a:lnTo>
                    <a:pt x="162756" y="56229"/>
                  </a:lnTo>
                  <a:lnTo>
                    <a:pt x="162756" y="50295"/>
                  </a:lnTo>
                  <a:close/>
                  <a:moveTo>
                    <a:pt x="174939" y="50295"/>
                  </a:moveTo>
                  <a:lnTo>
                    <a:pt x="174939" y="56229"/>
                  </a:lnTo>
                  <a:lnTo>
                    <a:pt x="169005" y="56229"/>
                  </a:lnTo>
                  <a:lnTo>
                    <a:pt x="169005" y="50295"/>
                  </a:lnTo>
                  <a:close/>
                  <a:moveTo>
                    <a:pt x="181186" y="50295"/>
                  </a:moveTo>
                  <a:lnTo>
                    <a:pt x="181186" y="56229"/>
                  </a:lnTo>
                  <a:lnTo>
                    <a:pt x="175252" y="56229"/>
                  </a:lnTo>
                  <a:lnTo>
                    <a:pt x="175252" y="50295"/>
                  </a:lnTo>
                  <a:close/>
                  <a:moveTo>
                    <a:pt x="187435" y="50295"/>
                  </a:moveTo>
                  <a:lnTo>
                    <a:pt x="187435" y="56229"/>
                  </a:lnTo>
                  <a:lnTo>
                    <a:pt x="181499" y="56229"/>
                  </a:lnTo>
                  <a:lnTo>
                    <a:pt x="181499" y="50295"/>
                  </a:lnTo>
                  <a:close/>
                  <a:moveTo>
                    <a:pt x="193684" y="50295"/>
                  </a:moveTo>
                  <a:lnTo>
                    <a:pt x="193684" y="56229"/>
                  </a:lnTo>
                  <a:lnTo>
                    <a:pt x="187749" y="56229"/>
                  </a:lnTo>
                  <a:lnTo>
                    <a:pt x="187749" y="50295"/>
                  </a:lnTo>
                  <a:close/>
                  <a:moveTo>
                    <a:pt x="199931" y="50295"/>
                  </a:moveTo>
                  <a:lnTo>
                    <a:pt x="199931" y="56229"/>
                  </a:lnTo>
                  <a:lnTo>
                    <a:pt x="193996" y="56229"/>
                  </a:lnTo>
                  <a:lnTo>
                    <a:pt x="193996" y="50295"/>
                  </a:lnTo>
                  <a:close/>
                  <a:moveTo>
                    <a:pt x="206180" y="50295"/>
                  </a:moveTo>
                  <a:lnTo>
                    <a:pt x="206180" y="56229"/>
                  </a:lnTo>
                  <a:lnTo>
                    <a:pt x="200244" y="56229"/>
                  </a:lnTo>
                  <a:lnTo>
                    <a:pt x="200244" y="50295"/>
                  </a:lnTo>
                  <a:close/>
                  <a:moveTo>
                    <a:pt x="212427" y="50295"/>
                  </a:moveTo>
                  <a:lnTo>
                    <a:pt x="212427" y="56229"/>
                  </a:lnTo>
                  <a:lnTo>
                    <a:pt x="206491" y="56229"/>
                  </a:lnTo>
                  <a:lnTo>
                    <a:pt x="206491" y="50295"/>
                  </a:lnTo>
                  <a:close/>
                  <a:moveTo>
                    <a:pt x="218674" y="50295"/>
                  </a:moveTo>
                  <a:lnTo>
                    <a:pt x="218674" y="56229"/>
                  </a:lnTo>
                  <a:lnTo>
                    <a:pt x="212739" y="56229"/>
                  </a:lnTo>
                  <a:lnTo>
                    <a:pt x="212739" y="50295"/>
                  </a:lnTo>
                  <a:close/>
                  <a:moveTo>
                    <a:pt x="224921" y="50295"/>
                  </a:moveTo>
                  <a:lnTo>
                    <a:pt x="224921" y="56229"/>
                  </a:lnTo>
                  <a:lnTo>
                    <a:pt x="218987" y="56229"/>
                  </a:lnTo>
                  <a:lnTo>
                    <a:pt x="218987" y="50295"/>
                  </a:lnTo>
                  <a:close/>
                  <a:moveTo>
                    <a:pt x="231170" y="50295"/>
                  </a:moveTo>
                  <a:lnTo>
                    <a:pt x="231170" y="56229"/>
                  </a:lnTo>
                  <a:lnTo>
                    <a:pt x="225234" y="56229"/>
                  </a:lnTo>
                  <a:lnTo>
                    <a:pt x="225234" y="50295"/>
                  </a:lnTo>
                  <a:close/>
                  <a:moveTo>
                    <a:pt x="237417" y="50295"/>
                  </a:moveTo>
                  <a:lnTo>
                    <a:pt x="237417" y="56229"/>
                  </a:lnTo>
                  <a:lnTo>
                    <a:pt x="231481" y="56229"/>
                  </a:lnTo>
                  <a:lnTo>
                    <a:pt x="231481" y="50295"/>
                  </a:lnTo>
                  <a:close/>
                  <a:moveTo>
                    <a:pt x="243664" y="50295"/>
                  </a:moveTo>
                  <a:lnTo>
                    <a:pt x="243664" y="56229"/>
                  </a:lnTo>
                  <a:lnTo>
                    <a:pt x="237729" y="56229"/>
                  </a:lnTo>
                  <a:lnTo>
                    <a:pt x="237729" y="50295"/>
                  </a:lnTo>
                  <a:close/>
                  <a:moveTo>
                    <a:pt x="249911" y="50295"/>
                  </a:moveTo>
                  <a:lnTo>
                    <a:pt x="249911" y="56229"/>
                  </a:lnTo>
                  <a:lnTo>
                    <a:pt x="243977" y="56229"/>
                  </a:lnTo>
                  <a:lnTo>
                    <a:pt x="243977" y="50295"/>
                  </a:lnTo>
                  <a:close/>
                  <a:moveTo>
                    <a:pt x="256161" y="50295"/>
                  </a:moveTo>
                  <a:lnTo>
                    <a:pt x="256161" y="56229"/>
                  </a:lnTo>
                  <a:lnTo>
                    <a:pt x="250225" y="56229"/>
                  </a:lnTo>
                  <a:lnTo>
                    <a:pt x="250225" y="50295"/>
                  </a:lnTo>
                  <a:close/>
                  <a:moveTo>
                    <a:pt x="262409" y="50295"/>
                  </a:moveTo>
                  <a:lnTo>
                    <a:pt x="262409" y="56229"/>
                  </a:lnTo>
                  <a:lnTo>
                    <a:pt x="256474" y="56229"/>
                  </a:lnTo>
                  <a:lnTo>
                    <a:pt x="256474" y="50295"/>
                  </a:lnTo>
                  <a:close/>
                  <a:moveTo>
                    <a:pt x="268656" y="50295"/>
                  </a:moveTo>
                  <a:lnTo>
                    <a:pt x="268656" y="56229"/>
                  </a:lnTo>
                  <a:lnTo>
                    <a:pt x="262721" y="56229"/>
                  </a:lnTo>
                  <a:lnTo>
                    <a:pt x="262721" y="50295"/>
                  </a:lnTo>
                  <a:close/>
                  <a:moveTo>
                    <a:pt x="274904" y="50295"/>
                  </a:moveTo>
                  <a:lnTo>
                    <a:pt x="274904" y="56229"/>
                  </a:lnTo>
                  <a:lnTo>
                    <a:pt x="268968" y="56229"/>
                  </a:lnTo>
                  <a:lnTo>
                    <a:pt x="268968" y="50295"/>
                  </a:lnTo>
                  <a:close/>
                  <a:moveTo>
                    <a:pt x="6251" y="56542"/>
                  </a:moveTo>
                  <a:lnTo>
                    <a:pt x="6251" y="62476"/>
                  </a:lnTo>
                  <a:lnTo>
                    <a:pt x="315" y="62476"/>
                  </a:lnTo>
                  <a:lnTo>
                    <a:pt x="315" y="56542"/>
                  </a:lnTo>
                  <a:close/>
                  <a:moveTo>
                    <a:pt x="12498" y="56542"/>
                  </a:moveTo>
                  <a:lnTo>
                    <a:pt x="12498" y="62476"/>
                  </a:lnTo>
                  <a:lnTo>
                    <a:pt x="6562" y="62476"/>
                  </a:lnTo>
                  <a:lnTo>
                    <a:pt x="6562" y="56542"/>
                  </a:lnTo>
                  <a:close/>
                  <a:moveTo>
                    <a:pt x="18745" y="56542"/>
                  </a:moveTo>
                  <a:lnTo>
                    <a:pt x="18745" y="62476"/>
                  </a:lnTo>
                  <a:lnTo>
                    <a:pt x="12810" y="62476"/>
                  </a:lnTo>
                  <a:lnTo>
                    <a:pt x="12810" y="56542"/>
                  </a:lnTo>
                  <a:close/>
                  <a:moveTo>
                    <a:pt x="24992" y="56542"/>
                  </a:moveTo>
                  <a:lnTo>
                    <a:pt x="24992" y="62476"/>
                  </a:lnTo>
                  <a:lnTo>
                    <a:pt x="19058" y="62476"/>
                  </a:lnTo>
                  <a:lnTo>
                    <a:pt x="19058" y="56542"/>
                  </a:lnTo>
                  <a:close/>
                  <a:moveTo>
                    <a:pt x="31242" y="56542"/>
                  </a:moveTo>
                  <a:lnTo>
                    <a:pt x="31242" y="62476"/>
                  </a:lnTo>
                  <a:lnTo>
                    <a:pt x="25305" y="62476"/>
                  </a:lnTo>
                  <a:lnTo>
                    <a:pt x="25305" y="56542"/>
                  </a:lnTo>
                  <a:close/>
                  <a:moveTo>
                    <a:pt x="37489" y="56542"/>
                  </a:moveTo>
                  <a:lnTo>
                    <a:pt x="37489" y="62476"/>
                  </a:lnTo>
                  <a:lnTo>
                    <a:pt x="31553" y="62476"/>
                  </a:lnTo>
                  <a:lnTo>
                    <a:pt x="31553" y="56542"/>
                  </a:lnTo>
                  <a:close/>
                  <a:moveTo>
                    <a:pt x="43737" y="56542"/>
                  </a:moveTo>
                  <a:lnTo>
                    <a:pt x="43737" y="62476"/>
                  </a:lnTo>
                  <a:lnTo>
                    <a:pt x="37802" y="62476"/>
                  </a:lnTo>
                  <a:lnTo>
                    <a:pt x="37802" y="56542"/>
                  </a:lnTo>
                  <a:close/>
                  <a:moveTo>
                    <a:pt x="49985" y="56542"/>
                  </a:moveTo>
                  <a:lnTo>
                    <a:pt x="49985" y="62476"/>
                  </a:lnTo>
                  <a:lnTo>
                    <a:pt x="44049" y="62476"/>
                  </a:lnTo>
                  <a:lnTo>
                    <a:pt x="44049" y="56542"/>
                  </a:lnTo>
                  <a:close/>
                  <a:moveTo>
                    <a:pt x="56232" y="56542"/>
                  </a:moveTo>
                  <a:lnTo>
                    <a:pt x="56232" y="62476"/>
                  </a:lnTo>
                  <a:lnTo>
                    <a:pt x="50296" y="62476"/>
                  </a:lnTo>
                  <a:lnTo>
                    <a:pt x="50296" y="56542"/>
                  </a:lnTo>
                  <a:close/>
                  <a:moveTo>
                    <a:pt x="62480" y="56542"/>
                  </a:moveTo>
                  <a:lnTo>
                    <a:pt x="62480" y="62476"/>
                  </a:lnTo>
                  <a:lnTo>
                    <a:pt x="56545" y="62476"/>
                  </a:lnTo>
                  <a:lnTo>
                    <a:pt x="56545" y="56542"/>
                  </a:lnTo>
                  <a:close/>
                  <a:moveTo>
                    <a:pt x="68727" y="56542"/>
                  </a:moveTo>
                  <a:lnTo>
                    <a:pt x="68727" y="62476"/>
                  </a:lnTo>
                  <a:lnTo>
                    <a:pt x="62792" y="62476"/>
                  </a:lnTo>
                  <a:lnTo>
                    <a:pt x="62792" y="56542"/>
                  </a:lnTo>
                  <a:close/>
                  <a:moveTo>
                    <a:pt x="74975" y="56542"/>
                  </a:moveTo>
                  <a:lnTo>
                    <a:pt x="74975" y="62476"/>
                  </a:lnTo>
                  <a:lnTo>
                    <a:pt x="69039" y="62476"/>
                  </a:lnTo>
                  <a:lnTo>
                    <a:pt x="69039" y="56542"/>
                  </a:lnTo>
                  <a:close/>
                  <a:moveTo>
                    <a:pt x="81223" y="56542"/>
                  </a:moveTo>
                  <a:lnTo>
                    <a:pt x="81223" y="62476"/>
                  </a:lnTo>
                  <a:lnTo>
                    <a:pt x="75286" y="62476"/>
                  </a:lnTo>
                  <a:lnTo>
                    <a:pt x="75286" y="56542"/>
                  </a:lnTo>
                  <a:close/>
                  <a:moveTo>
                    <a:pt x="87470" y="56542"/>
                  </a:moveTo>
                  <a:lnTo>
                    <a:pt x="87470" y="62476"/>
                  </a:lnTo>
                  <a:lnTo>
                    <a:pt x="81535" y="62476"/>
                  </a:lnTo>
                  <a:lnTo>
                    <a:pt x="81535" y="56542"/>
                  </a:lnTo>
                  <a:close/>
                  <a:moveTo>
                    <a:pt x="93718" y="56542"/>
                  </a:moveTo>
                  <a:lnTo>
                    <a:pt x="93718" y="62476"/>
                  </a:lnTo>
                  <a:lnTo>
                    <a:pt x="87784" y="62476"/>
                  </a:lnTo>
                  <a:lnTo>
                    <a:pt x="87784" y="56542"/>
                  </a:lnTo>
                  <a:close/>
                  <a:moveTo>
                    <a:pt x="99967" y="56542"/>
                  </a:moveTo>
                  <a:lnTo>
                    <a:pt x="99967" y="62476"/>
                  </a:lnTo>
                  <a:lnTo>
                    <a:pt x="94031" y="62476"/>
                  </a:lnTo>
                  <a:lnTo>
                    <a:pt x="94031" y="56542"/>
                  </a:lnTo>
                  <a:close/>
                  <a:moveTo>
                    <a:pt x="106214" y="56542"/>
                  </a:moveTo>
                  <a:lnTo>
                    <a:pt x="106214" y="62476"/>
                  </a:lnTo>
                  <a:lnTo>
                    <a:pt x="100278" y="62476"/>
                  </a:lnTo>
                  <a:lnTo>
                    <a:pt x="100278" y="56542"/>
                  </a:lnTo>
                  <a:close/>
                  <a:moveTo>
                    <a:pt x="112461" y="56542"/>
                  </a:moveTo>
                  <a:lnTo>
                    <a:pt x="112461" y="62476"/>
                  </a:lnTo>
                  <a:lnTo>
                    <a:pt x="106527" y="62476"/>
                  </a:lnTo>
                  <a:lnTo>
                    <a:pt x="106527" y="56542"/>
                  </a:lnTo>
                  <a:close/>
                  <a:moveTo>
                    <a:pt x="118710" y="56542"/>
                  </a:moveTo>
                  <a:lnTo>
                    <a:pt x="118710" y="62476"/>
                  </a:lnTo>
                  <a:lnTo>
                    <a:pt x="112774" y="62476"/>
                  </a:lnTo>
                  <a:lnTo>
                    <a:pt x="112774" y="56542"/>
                  </a:lnTo>
                  <a:close/>
                  <a:moveTo>
                    <a:pt x="124957" y="56542"/>
                  </a:moveTo>
                  <a:lnTo>
                    <a:pt x="124957" y="62476"/>
                  </a:lnTo>
                  <a:lnTo>
                    <a:pt x="119021" y="62476"/>
                  </a:lnTo>
                  <a:lnTo>
                    <a:pt x="119021" y="56542"/>
                  </a:lnTo>
                  <a:close/>
                  <a:moveTo>
                    <a:pt x="131204" y="56542"/>
                  </a:moveTo>
                  <a:lnTo>
                    <a:pt x="131204" y="62476"/>
                  </a:lnTo>
                  <a:lnTo>
                    <a:pt x="125270" y="62476"/>
                  </a:lnTo>
                  <a:lnTo>
                    <a:pt x="125270" y="56542"/>
                  </a:lnTo>
                  <a:close/>
                  <a:moveTo>
                    <a:pt x="137451" y="56542"/>
                  </a:moveTo>
                  <a:lnTo>
                    <a:pt x="137451" y="62476"/>
                  </a:lnTo>
                  <a:lnTo>
                    <a:pt x="131517" y="62476"/>
                  </a:lnTo>
                  <a:lnTo>
                    <a:pt x="131517" y="56542"/>
                  </a:lnTo>
                  <a:close/>
                  <a:moveTo>
                    <a:pt x="143702" y="56542"/>
                  </a:moveTo>
                  <a:lnTo>
                    <a:pt x="143702" y="62476"/>
                  </a:lnTo>
                  <a:lnTo>
                    <a:pt x="137766" y="62476"/>
                  </a:lnTo>
                  <a:lnTo>
                    <a:pt x="137766" y="56542"/>
                  </a:lnTo>
                  <a:close/>
                  <a:moveTo>
                    <a:pt x="149949" y="56542"/>
                  </a:moveTo>
                  <a:lnTo>
                    <a:pt x="149949" y="62476"/>
                  </a:lnTo>
                  <a:lnTo>
                    <a:pt x="144015" y="62476"/>
                  </a:lnTo>
                  <a:lnTo>
                    <a:pt x="144015" y="56542"/>
                  </a:lnTo>
                  <a:close/>
                  <a:moveTo>
                    <a:pt x="156196" y="56542"/>
                  </a:moveTo>
                  <a:lnTo>
                    <a:pt x="156196" y="62476"/>
                  </a:lnTo>
                  <a:lnTo>
                    <a:pt x="150262" y="62476"/>
                  </a:lnTo>
                  <a:lnTo>
                    <a:pt x="150262" y="56542"/>
                  </a:lnTo>
                  <a:close/>
                  <a:moveTo>
                    <a:pt x="162445" y="56542"/>
                  </a:moveTo>
                  <a:lnTo>
                    <a:pt x="162445" y="62476"/>
                  </a:lnTo>
                  <a:lnTo>
                    <a:pt x="156509" y="62476"/>
                  </a:lnTo>
                  <a:lnTo>
                    <a:pt x="156509" y="56542"/>
                  </a:lnTo>
                  <a:close/>
                  <a:moveTo>
                    <a:pt x="168692" y="56542"/>
                  </a:moveTo>
                  <a:lnTo>
                    <a:pt x="168692" y="62476"/>
                  </a:lnTo>
                  <a:lnTo>
                    <a:pt x="162756" y="62476"/>
                  </a:lnTo>
                  <a:lnTo>
                    <a:pt x="162756" y="56542"/>
                  </a:lnTo>
                  <a:close/>
                  <a:moveTo>
                    <a:pt x="174939" y="56542"/>
                  </a:moveTo>
                  <a:lnTo>
                    <a:pt x="174939" y="62476"/>
                  </a:lnTo>
                  <a:lnTo>
                    <a:pt x="169005" y="62476"/>
                  </a:lnTo>
                  <a:lnTo>
                    <a:pt x="169005" y="56542"/>
                  </a:lnTo>
                  <a:close/>
                  <a:moveTo>
                    <a:pt x="181186" y="56542"/>
                  </a:moveTo>
                  <a:lnTo>
                    <a:pt x="181186" y="62476"/>
                  </a:lnTo>
                  <a:lnTo>
                    <a:pt x="175252" y="62476"/>
                  </a:lnTo>
                  <a:lnTo>
                    <a:pt x="175252" y="56542"/>
                  </a:lnTo>
                  <a:close/>
                  <a:moveTo>
                    <a:pt x="187435" y="56542"/>
                  </a:moveTo>
                  <a:lnTo>
                    <a:pt x="187435" y="62476"/>
                  </a:lnTo>
                  <a:lnTo>
                    <a:pt x="181499" y="62476"/>
                  </a:lnTo>
                  <a:lnTo>
                    <a:pt x="181499" y="56542"/>
                  </a:lnTo>
                  <a:close/>
                  <a:moveTo>
                    <a:pt x="193684" y="56542"/>
                  </a:moveTo>
                  <a:lnTo>
                    <a:pt x="193684" y="62476"/>
                  </a:lnTo>
                  <a:lnTo>
                    <a:pt x="187749" y="62476"/>
                  </a:lnTo>
                  <a:lnTo>
                    <a:pt x="187749" y="56542"/>
                  </a:lnTo>
                  <a:close/>
                  <a:moveTo>
                    <a:pt x="199931" y="56542"/>
                  </a:moveTo>
                  <a:lnTo>
                    <a:pt x="199931" y="62476"/>
                  </a:lnTo>
                  <a:lnTo>
                    <a:pt x="193996" y="62476"/>
                  </a:lnTo>
                  <a:lnTo>
                    <a:pt x="193996" y="56542"/>
                  </a:lnTo>
                  <a:close/>
                  <a:moveTo>
                    <a:pt x="206180" y="56542"/>
                  </a:moveTo>
                  <a:lnTo>
                    <a:pt x="206180" y="62476"/>
                  </a:lnTo>
                  <a:lnTo>
                    <a:pt x="200244" y="62476"/>
                  </a:lnTo>
                  <a:lnTo>
                    <a:pt x="200244" y="56542"/>
                  </a:lnTo>
                  <a:close/>
                  <a:moveTo>
                    <a:pt x="212427" y="56542"/>
                  </a:moveTo>
                  <a:lnTo>
                    <a:pt x="212427" y="62476"/>
                  </a:lnTo>
                  <a:lnTo>
                    <a:pt x="206491" y="62476"/>
                  </a:lnTo>
                  <a:lnTo>
                    <a:pt x="206491" y="56542"/>
                  </a:lnTo>
                  <a:close/>
                  <a:moveTo>
                    <a:pt x="218674" y="56542"/>
                  </a:moveTo>
                  <a:lnTo>
                    <a:pt x="218674" y="62476"/>
                  </a:lnTo>
                  <a:lnTo>
                    <a:pt x="212739" y="62476"/>
                  </a:lnTo>
                  <a:lnTo>
                    <a:pt x="212739" y="56542"/>
                  </a:lnTo>
                  <a:close/>
                  <a:moveTo>
                    <a:pt x="224921" y="56542"/>
                  </a:moveTo>
                  <a:lnTo>
                    <a:pt x="224921" y="62476"/>
                  </a:lnTo>
                  <a:lnTo>
                    <a:pt x="218987" y="62476"/>
                  </a:lnTo>
                  <a:lnTo>
                    <a:pt x="218987" y="56542"/>
                  </a:lnTo>
                  <a:close/>
                  <a:moveTo>
                    <a:pt x="231170" y="56542"/>
                  </a:moveTo>
                  <a:lnTo>
                    <a:pt x="231170" y="62476"/>
                  </a:lnTo>
                  <a:lnTo>
                    <a:pt x="225234" y="62476"/>
                  </a:lnTo>
                  <a:lnTo>
                    <a:pt x="225234" y="56542"/>
                  </a:lnTo>
                  <a:close/>
                  <a:moveTo>
                    <a:pt x="237417" y="56542"/>
                  </a:moveTo>
                  <a:lnTo>
                    <a:pt x="237417" y="62476"/>
                  </a:lnTo>
                  <a:lnTo>
                    <a:pt x="231481" y="62476"/>
                  </a:lnTo>
                  <a:lnTo>
                    <a:pt x="231481" y="56542"/>
                  </a:lnTo>
                  <a:close/>
                  <a:moveTo>
                    <a:pt x="243664" y="56542"/>
                  </a:moveTo>
                  <a:lnTo>
                    <a:pt x="243664" y="62476"/>
                  </a:lnTo>
                  <a:lnTo>
                    <a:pt x="237729" y="62476"/>
                  </a:lnTo>
                  <a:lnTo>
                    <a:pt x="237729" y="56542"/>
                  </a:lnTo>
                  <a:close/>
                  <a:moveTo>
                    <a:pt x="249911" y="56542"/>
                  </a:moveTo>
                  <a:lnTo>
                    <a:pt x="249911" y="62476"/>
                  </a:lnTo>
                  <a:lnTo>
                    <a:pt x="243977" y="62476"/>
                  </a:lnTo>
                  <a:lnTo>
                    <a:pt x="243977" y="56542"/>
                  </a:lnTo>
                  <a:close/>
                  <a:moveTo>
                    <a:pt x="256161" y="56542"/>
                  </a:moveTo>
                  <a:lnTo>
                    <a:pt x="256161" y="62476"/>
                  </a:lnTo>
                  <a:lnTo>
                    <a:pt x="250225" y="62476"/>
                  </a:lnTo>
                  <a:lnTo>
                    <a:pt x="250225" y="56542"/>
                  </a:lnTo>
                  <a:close/>
                  <a:moveTo>
                    <a:pt x="262409" y="56542"/>
                  </a:moveTo>
                  <a:lnTo>
                    <a:pt x="262409" y="62476"/>
                  </a:lnTo>
                  <a:lnTo>
                    <a:pt x="256474" y="62476"/>
                  </a:lnTo>
                  <a:lnTo>
                    <a:pt x="256474" y="56542"/>
                  </a:lnTo>
                  <a:close/>
                  <a:moveTo>
                    <a:pt x="268656" y="56542"/>
                  </a:moveTo>
                  <a:lnTo>
                    <a:pt x="268656" y="62476"/>
                  </a:lnTo>
                  <a:lnTo>
                    <a:pt x="262721" y="62476"/>
                  </a:lnTo>
                  <a:lnTo>
                    <a:pt x="262721" y="56542"/>
                  </a:lnTo>
                  <a:close/>
                  <a:moveTo>
                    <a:pt x="274904" y="56542"/>
                  </a:moveTo>
                  <a:lnTo>
                    <a:pt x="274904" y="62476"/>
                  </a:lnTo>
                  <a:lnTo>
                    <a:pt x="268968" y="62476"/>
                  </a:lnTo>
                  <a:lnTo>
                    <a:pt x="268968" y="56542"/>
                  </a:lnTo>
                  <a:close/>
                  <a:moveTo>
                    <a:pt x="6251" y="62789"/>
                  </a:moveTo>
                  <a:lnTo>
                    <a:pt x="6251" y="68725"/>
                  </a:lnTo>
                  <a:lnTo>
                    <a:pt x="315" y="68725"/>
                  </a:lnTo>
                  <a:lnTo>
                    <a:pt x="315" y="62789"/>
                  </a:lnTo>
                  <a:close/>
                  <a:moveTo>
                    <a:pt x="12498" y="62789"/>
                  </a:moveTo>
                  <a:lnTo>
                    <a:pt x="12498" y="68725"/>
                  </a:lnTo>
                  <a:lnTo>
                    <a:pt x="6562" y="68725"/>
                  </a:lnTo>
                  <a:lnTo>
                    <a:pt x="6562" y="62789"/>
                  </a:lnTo>
                  <a:close/>
                  <a:moveTo>
                    <a:pt x="18745" y="62789"/>
                  </a:moveTo>
                  <a:lnTo>
                    <a:pt x="18745" y="68725"/>
                  </a:lnTo>
                  <a:lnTo>
                    <a:pt x="12810" y="68725"/>
                  </a:lnTo>
                  <a:lnTo>
                    <a:pt x="12810" y="62789"/>
                  </a:lnTo>
                  <a:close/>
                  <a:moveTo>
                    <a:pt x="24992" y="62789"/>
                  </a:moveTo>
                  <a:lnTo>
                    <a:pt x="24992" y="68725"/>
                  </a:lnTo>
                  <a:lnTo>
                    <a:pt x="19058" y="68725"/>
                  </a:lnTo>
                  <a:lnTo>
                    <a:pt x="19058" y="62789"/>
                  </a:lnTo>
                  <a:close/>
                  <a:moveTo>
                    <a:pt x="31242" y="62789"/>
                  </a:moveTo>
                  <a:lnTo>
                    <a:pt x="31242" y="68725"/>
                  </a:lnTo>
                  <a:lnTo>
                    <a:pt x="25305" y="68725"/>
                  </a:lnTo>
                  <a:lnTo>
                    <a:pt x="25305" y="62789"/>
                  </a:lnTo>
                  <a:close/>
                  <a:moveTo>
                    <a:pt x="37489" y="62789"/>
                  </a:moveTo>
                  <a:lnTo>
                    <a:pt x="37489" y="68725"/>
                  </a:lnTo>
                  <a:lnTo>
                    <a:pt x="31553" y="68725"/>
                  </a:lnTo>
                  <a:lnTo>
                    <a:pt x="31553" y="62789"/>
                  </a:lnTo>
                  <a:close/>
                  <a:moveTo>
                    <a:pt x="43737" y="62789"/>
                  </a:moveTo>
                  <a:lnTo>
                    <a:pt x="43737" y="68725"/>
                  </a:lnTo>
                  <a:lnTo>
                    <a:pt x="37802" y="68725"/>
                  </a:lnTo>
                  <a:lnTo>
                    <a:pt x="37802" y="62789"/>
                  </a:lnTo>
                  <a:close/>
                  <a:moveTo>
                    <a:pt x="49985" y="62789"/>
                  </a:moveTo>
                  <a:lnTo>
                    <a:pt x="49985" y="68725"/>
                  </a:lnTo>
                  <a:lnTo>
                    <a:pt x="44049" y="68725"/>
                  </a:lnTo>
                  <a:lnTo>
                    <a:pt x="44049" y="62789"/>
                  </a:lnTo>
                  <a:close/>
                  <a:moveTo>
                    <a:pt x="56232" y="62789"/>
                  </a:moveTo>
                  <a:lnTo>
                    <a:pt x="56232" y="68725"/>
                  </a:lnTo>
                  <a:lnTo>
                    <a:pt x="50296" y="68725"/>
                  </a:lnTo>
                  <a:lnTo>
                    <a:pt x="50296" y="62789"/>
                  </a:lnTo>
                  <a:close/>
                  <a:moveTo>
                    <a:pt x="62480" y="62789"/>
                  </a:moveTo>
                  <a:lnTo>
                    <a:pt x="62480" y="68725"/>
                  </a:lnTo>
                  <a:lnTo>
                    <a:pt x="56545" y="68725"/>
                  </a:lnTo>
                  <a:lnTo>
                    <a:pt x="56545" y="62789"/>
                  </a:lnTo>
                  <a:close/>
                  <a:moveTo>
                    <a:pt x="68727" y="62789"/>
                  </a:moveTo>
                  <a:lnTo>
                    <a:pt x="68727" y="68725"/>
                  </a:lnTo>
                  <a:lnTo>
                    <a:pt x="62792" y="68725"/>
                  </a:lnTo>
                  <a:lnTo>
                    <a:pt x="62792" y="62789"/>
                  </a:lnTo>
                  <a:close/>
                  <a:moveTo>
                    <a:pt x="74975" y="62789"/>
                  </a:moveTo>
                  <a:lnTo>
                    <a:pt x="74975" y="68725"/>
                  </a:lnTo>
                  <a:lnTo>
                    <a:pt x="69039" y="68725"/>
                  </a:lnTo>
                  <a:lnTo>
                    <a:pt x="69039" y="62789"/>
                  </a:lnTo>
                  <a:close/>
                  <a:moveTo>
                    <a:pt x="81223" y="62789"/>
                  </a:moveTo>
                  <a:lnTo>
                    <a:pt x="81223" y="68725"/>
                  </a:lnTo>
                  <a:lnTo>
                    <a:pt x="75286" y="68725"/>
                  </a:lnTo>
                  <a:lnTo>
                    <a:pt x="75286" y="62789"/>
                  </a:lnTo>
                  <a:close/>
                  <a:moveTo>
                    <a:pt x="87470" y="62789"/>
                  </a:moveTo>
                  <a:lnTo>
                    <a:pt x="87470" y="68725"/>
                  </a:lnTo>
                  <a:lnTo>
                    <a:pt x="81535" y="68725"/>
                  </a:lnTo>
                  <a:lnTo>
                    <a:pt x="81535" y="62789"/>
                  </a:lnTo>
                  <a:close/>
                  <a:moveTo>
                    <a:pt x="93718" y="62789"/>
                  </a:moveTo>
                  <a:lnTo>
                    <a:pt x="93718" y="68725"/>
                  </a:lnTo>
                  <a:lnTo>
                    <a:pt x="87784" y="68725"/>
                  </a:lnTo>
                  <a:lnTo>
                    <a:pt x="87784" y="62789"/>
                  </a:lnTo>
                  <a:close/>
                  <a:moveTo>
                    <a:pt x="99967" y="62789"/>
                  </a:moveTo>
                  <a:lnTo>
                    <a:pt x="99967" y="68725"/>
                  </a:lnTo>
                  <a:lnTo>
                    <a:pt x="94031" y="68725"/>
                  </a:lnTo>
                  <a:lnTo>
                    <a:pt x="94031" y="62789"/>
                  </a:lnTo>
                  <a:close/>
                  <a:moveTo>
                    <a:pt x="106214" y="62789"/>
                  </a:moveTo>
                  <a:lnTo>
                    <a:pt x="106214" y="68725"/>
                  </a:lnTo>
                  <a:lnTo>
                    <a:pt x="100278" y="68725"/>
                  </a:lnTo>
                  <a:lnTo>
                    <a:pt x="100278" y="62789"/>
                  </a:lnTo>
                  <a:close/>
                  <a:moveTo>
                    <a:pt x="112461" y="62789"/>
                  </a:moveTo>
                  <a:lnTo>
                    <a:pt x="112461" y="68725"/>
                  </a:lnTo>
                  <a:lnTo>
                    <a:pt x="106527" y="68725"/>
                  </a:lnTo>
                  <a:lnTo>
                    <a:pt x="106527" y="62789"/>
                  </a:lnTo>
                  <a:close/>
                  <a:moveTo>
                    <a:pt x="118710" y="62789"/>
                  </a:moveTo>
                  <a:lnTo>
                    <a:pt x="118710" y="68725"/>
                  </a:lnTo>
                  <a:lnTo>
                    <a:pt x="112774" y="68725"/>
                  </a:lnTo>
                  <a:lnTo>
                    <a:pt x="112774" y="62789"/>
                  </a:lnTo>
                  <a:close/>
                  <a:moveTo>
                    <a:pt x="124957" y="62789"/>
                  </a:moveTo>
                  <a:lnTo>
                    <a:pt x="124957" y="68725"/>
                  </a:lnTo>
                  <a:lnTo>
                    <a:pt x="119021" y="68725"/>
                  </a:lnTo>
                  <a:lnTo>
                    <a:pt x="119021" y="62789"/>
                  </a:lnTo>
                  <a:close/>
                  <a:moveTo>
                    <a:pt x="131204" y="62789"/>
                  </a:moveTo>
                  <a:lnTo>
                    <a:pt x="131204" y="68725"/>
                  </a:lnTo>
                  <a:lnTo>
                    <a:pt x="125270" y="68725"/>
                  </a:lnTo>
                  <a:lnTo>
                    <a:pt x="125270" y="62789"/>
                  </a:lnTo>
                  <a:close/>
                  <a:moveTo>
                    <a:pt x="137451" y="62789"/>
                  </a:moveTo>
                  <a:lnTo>
                    <a:pt x="137451" y="68725"/>
                  </a:lnTo>
                  <a:lnTo>
                    <a:pt x="131517" y="68725"/>
                  </a:lnTo>
                  <a:lnTo>
                    <a:pt x="131517" y="62789"/>
                  </a:lnTo>
                  <a:close/>
                  <a:moveTo>
                    <a:pt x="143702" y="62789"/>
                  </a:moveTo>
                  <a:lnTo>
                    <a:pt x="143702" y="68725"/>
                  </a:lnTo>
                  <a:lnTo>
                    <a:pt x="137766" y="68725"/>
                  </a:lnTo>
                  <a:lnTo>
                    <a:pt x="137766" y="62789"/>
                  </a:lnTo>
                  <a:close/>
                  <a:moveTo>
                    <a:pt x="149949" y="62789"/>
                  </a:moveTo>
                  <a:lnTo>
                    <a:pt x="149949" y="68725"/>
                  </a:lnTo>
                  <a:lnTo>
                    <a:pt x="144015" y="68725"/>
                  </a:lnTo>
                  <a:lnTo>
                    <a:pt x="144015" y="62789"/>
                  </a:lnTo>
                  <a:close/>
                  <a:moveTo>
                    <a:pt x="156196" y="62789"/>
                  </a:moveTo>
                  <a:lnTo>
                    <a:pt x="156196" y="68725"/>
                  </a:lnTo>
                  <a:lnTo>
                    <a:pt x="150262" y="68725"/>
                  </a:lnTo>
                  <a:lnTo>
                    <a:pt x="150262" y="62789"/>
                  </a:lnTo>
                  <a:close/>
                  <a:moveTo>
                    <a:pt x="162445" y="62789"/>
                  </a:moveTo>
                  <a:lnTo>
                    <a:pt x="162445" y="68725"/>
                  </a:lnTo>
                  <a:lnTo>
                    <a:pt x="156509" y="68725"/>
                  </a:lnTo>
                  <a:lnTo>
                    <a:pt x="156509" y="62789"/>
                  </a:lnTo>
                  <a:close/>
                  <a:moveTo>
                    <a:pt x="168692" y="62789"/>
                  </a:moveTo>
                  <a:lnTo>
                    <a:pt x="168692" y="68725"/>
                  </a:lnTo>
                  <a:lnTo>
                    <a:pt x="162756" y="68725"/>
                  </a:lnTo>
                  <a:lnTo>
                    <a:pt x="162756" y="62789"/>
                  </a:lnTo>
                  <a:close/>
                  <a:moveTo>
                    <a:pt x="174939" y="62789"/>
                  </a:moveTo>
                  <a:lnTo>
                    <a:pt x="174939" y="68725"/>
                  </a:lnTo>
                  <a:lnTo>
                    <a:pt x="169005" y="68725"/>
                  </a:lnTo>
                  <a:lnTo>
                    <a:pt x="169005" y="62789"/>
                  </a:lnTo>
                  <a:close/>
                  <a:moveTo>
                    <a:pt x="181186" y="62789"/>
                  </a:moveTo>
                  <a:lnTo>
                    <a:pt x="181186" y="68725"/>
                  </a:lnTo>
                  <a:lnTo>
                    <a:pt x="175252" y="68725"/>
                  </a:lnTo>
                  <a:lnTo>
                    <a:pt x="175252" y="62789"/>
                  </a:lnTo>
                  <a:close/>
                  <a:moveTo>
                    <a:pt x="187435" y="62789"/>
                  </a:moveTo>
                  <a:lnTo>
                    <a:pt x="187435" y="68725"/>
                  </a:lnTo>
                  <a:lnTo>
                    <a:pt x="181499" y="68725"/>
                  </a:lnTo>
                  <a:lnTo>
                    <a:pt x="181499" y="62789"/>
                  </a:lnTo>
                  <a:close/>
                  <a:moveTo>
                    <a:pt x="193684" y="62789"/>
                  </a:moveTo>
                  <a:lnTo>
                    <a:pt x="193684" y="68725"/>
                  </a:lnTo>
                  <a:lnTo>
                    <a:pt x="187749" y="68725"/>
                  </a:lnTo>
                  <a:lnTo>
                    <a:pt x="187749" y="62789"/>
                  </a:lnTo>
                  <a:close/>
                  <a:moveTo>
                    <a:pt x="199931" y="62789"/>
                  </a:moveTo>
                  <a:lnTo>
                    <a:pt x="199931" y="68725"/>
                  </a:lnTo>
                  <a:lnTo>
                    <a:pt x="193996" y="68725"/>
                  </a:lnTo>
                  <a:lnTo>
                    <a:pt x="193996" y="62789"/>
                  </a:lnTo>
                  <a:close/>
                  <a:moveTo>
                    <a:pt x="206180" y="62789"/>
                  </a:moveTo>
                  <a:lnTo>
                    <a:pt x="206180" y="68725"/>
                  </a:lnTo>
                  <a:lnTo>
                    <a:pt x="200244" y="68725"/>
                  </a:lnTo>
                  <a:lnTo>
                    <a:pt x="200244" y="62789"/>
                  </a:lnTo>
                  <a:close/>
                  <a:moveTo>
                    <a:pt x="212427" y="62789"/>
                  </a:moveTo>
                  <a:lnTo>
                    <a:pt x="212427" y="68725"/>
                  </a:lnTo>
                  <a:lnTo>
                    <a:pt x="206491" y="68725"/>
                  </a:lnTo>
                  <a:lnTo>
                    <a:pt x="206491" y="62789"/>
                  </a:lnTo>
                  <a:close/>
                  <a:moveTo>
                    <a:pt x="218674" y="62789"/>
                  </a:moveTo>
                  <a:lnTo>
                    <a:pt x="218674" y="68725"/>
                  </a:lnTo>
                  <a:lnTo>
                    <a:pt x="212739" y="68725"/>
                  </a:lnTo>
                  <a:lnTo>
                    <a:pt x="212739" y="62789"/>
                  </a:lnTo>
                  <a:close/>
                  <a:moveTo>
                    <a:pt x="224921" y="62789"/>
                  </a:moveTo>
                  <a:lnTo>
                    <a:pt x="224921" y="68725"/>
                  </a:lnTo>
                  <a:lnTo>
                    <a:pt x="218987" y="68725"/>
                  </a:lnTo>
                  <a:lnTo>
                    <a:pt x="218987" y="62789"/>
                  </a:lnTo>
                  <a:close/>
                  <a:moveTo>
                    <a:pt x="231170" y="62789"/>
                  </a:moveTo>
                  <a:lnTo>
                    <a:pt x="231170" y="68725"/>
                  </a:lnTo>
                  <a:lnTo>
                    <a:pt x="225234" y="68725"/>
                  </a:lnTo>
                  <a:lnTo>
                    <a:pt x="225234" y="62789"/>
                  </a:lnTo>
                  <a:close/>
                  <a:moveTo>
                    <a:pt x="237417" y="62789"/>
                  </a:moveTo>
                  <a:lnTo>
                    <a:pt x="237417" y="68725"/>
                  </a:lnTo>
                  <a:lnTo>
                    <a:pt x="231481" y="68725"/>
                  </a:lnTo>
                  <a:lnTo>
                    <a:pt x="231481" y="62789"/>
                  </a:lnTo>
                  <a:close/>
                  <a:moveTo>
                    <a:pt x="243664" y="62789"/>
                  </a:moveTo>
                  <a:lnTo>
                    <a:pt x="243664" y="68725"/>
                  </a:lnTo>
                  <a:lnTo>
                    <a:pt x="237729" y="68725"/>
                  </a:lnTo>
                  <a:lnTo>
                    <a:pt x="237729" y="62789"/>
                  </a:lnTo>
                  <a:close/>
                  <a:moveTo>
                    <a:pt x="249911" y="62789"/>
                  </a:moveTo>
                  <a:lnTo>
                    <a:pt x="249911" y="68725"/>
                  </a:lnTo>
                  <a:lnTo>
                    <a:pt x="243977" y="68725"/>
                  </a:lnTo>
                  <a:lnTo>
                    <a:pt x="243977" y="62789"/>
                  </a:lnTo>
                  <a:close/>
                  <a:moveTo>
                    <a:pt x="256161" y="62789"/>
                  </a:moveTo>
                  <a:lnTo>
                    <a:pt x="256161" y="68725"/>
                  </a:lnTo>
                  <a:lnTo>
                    <a:pt x="250225" y="68725"/>
                  </a:lnTo>
                  <a:lnTo>
                    <a:pt x="250225" y="62789"/>
                  </a:lnTo>
                  <a:close/>
                  <a:moveTo>
                    <a:pt x="262409" y="62789"/>
                  </a:moveTo>
                  <a:lnTo>
                    <a:pt x="262409" y="68725"/>
                  </a:lnTo>
                  <a:lnTo>
                    <a:pt x="256474" y="68725"/>
                  </a:lnTo>
                  <a:lnTo>
                    <a:pt x="256474" y="62789"/>
                  </a:lnTo>
                  <a:close/>
                  <a:moveTo>
                    <a:pt x="268656" y="62789"/>
                  </a:moveTo>
                  <a:lnTo>
                    <a:pt x="268656" y="68725"/>
                  </a:lnTo>
                  <a:lnTo>
                    <a:pt x="262721" y="68725"/>
                  </a:lnTo>
                  <a:lnTo>
                    <a:pt x="262721" y="62789"/>
                  </a:lnTo>
                  <a:close/>
                  <a:moveTo>
                    <a:pt x="274904" y="62789"/>
                  </a:moveTo>
                  <a:lnTo>
                    <a:pt x="274904" y="68725"/>
                  </a:lnTo>
                  <a:lnTo>
                    <a:pt x="268968" y="68725"/>
                  </a:lnTo>
                  <a:lnTo>
                    <a:pt x="268968" y="62789"/>
                  </a:lnTo>
                  <a:close/>
                  <a:moveTo>
                    <a:pt x="6251" y="69036"/>
                  </a:moveTo>
                  <a:lnTo>
                    <a:pt x="6251" y="74972"/>
                  </a:lnTo>
                  <a:lnTo>
                    <a:pt x="315" y="74972"/>
                  </a:lnTo>
                  <a:lnTo>
                    <a:pt x="315" y="69036"/>
                  </a:lnTo>
                  <a:close/>
                  <a:moveTo>
                    <a:pt x="12498" y="69036"/>
                  </a:moveTo>
                  <a:lnTo>
                    <a:pt x="12498" y="74972"/>
                  </a:lnTo>
                  <a:lnTo>
                    <a:pt x="6562" y="74972"/>
                  </a:lnTo>
                  <a:lnTo>
                    <a:pt x="6562" y="69036"/>
                  </a:lnTo>
                  <a:close/>
                  <a:moveTo>
                    <a:pt x="18745" y="69036"/>
                  </a:moveTo>
                  <a:lnTo>
                    <a:pt x="18745" y="74972"/>
                  </a:lnTo>
                  <a:lnTo>
                    <a:pt x="12810" y="74972"/>
                  </a:lnTo>
                  <a:lnTo>
                    <a:pt x="12810" y="69036"/>
                  </a:lnTo>
                  <a:close/>
                  <a:moveTo>
                    <a:pt x="24992" y="69036"/>
                  </a:moveTo>
                  <a:lnTo>
                    <a:pt x="24992" y="74972"/>
                  </a:lnTo>
                  <a:lnTo>
                    <a:pt x="19058" y="74972"/>
                  </a:lnTo>
                  <a:lnTo>
                    <a:pt x="19058" y="69036"/>
                  </a:lnTo>
                  <a:close/>
                  <a:moveTo>
                    <a:pt x="31242" y="69036"/>
                  </a:moveTo>
                  <a:lnTo>
                    <a:pt x="31242" y="74972"/>
                  </a:lnTo>
                  <a:lnTo>
                    <a:pt x="25305" y="74972"/>
                  </a:lnTo>
                  <a:lnTo>
                    <a:pt x="25305" y="69036"/>
                  </a:lnTo>
                  <a:close/>
                  <a:moveTo>
                    <a:pt x="37489" y="69036"/>
                  </a:moveTo>
                  <a:lnTo>
                    <a:pt x="37489" y="74972"/>
                  </a:lnTo>
                  <a:lnTo>
                    <a:pt x="31553" y="74972"/>
                  </a:lnTo>
                  <a:lnTo>
                    <a:pt x="31553" y="69036"/>
                  </a:lnTo>
                  <a:close/>
                  <a:moveTo>
                    <a:pt x="43737" y="69036"/>
                  </a:moveTo>
                  <a:lnTo>
                    <a:pt x="43737" y="74972"/>
                  </a:lnTo>
                  <a:lnTo>
                    <a:pt x="37802" y="74972"/>
                  </a:lnTo>
                  <a:lnTo>
                    <a:pt x="37802" y="69036"/>
                  </a:lnTo>
                  <a:close/>
                  <a:moveTo>
                    <a:pt x="49985" y="69036"/>
                  </a:moveTo>
                  <a:lnTo>
                    <a:pt x="49985" y="74972"/>
                  </a:lnTo>
                  <a:lnTo>
                    <a:pt x="44049" y="74972"/>
                  </a:lnTo>
                  <a:lnTo>
                    <a:pt x="44049" y="69036"/>
                  </a:lnTo>
                  <a:close/>
                  <a:moveTo>
                    <a:pt x="56232" y="69036"/>
                  </a:moveTo>
                  <a:lnTo>
                    <a:pt x="56232" y="74972"/>
                  </a:lnTo>
                  <a:lnTo>
                    <a:pt x="50296" y="74972"/>
                  </a:lnTo>
                  <a:lnTo>
                    <a:pt x="50296" y="69036"/>
                  </a:lnTo>
                  <a:close/>
                  <a:moveTo>
                    <a:pt x="62480" y="69036"/>
                  </a:moveTo>
                  <a:lnTo>
                    <a:pt x="62480" y="74972"/>
                  </a:lnTo>
                  <a:lnTo>
                    <a:pt x="56545" y="74972"/>
                  </a:lnTo>
                  <a:lnTo>
                    <a:pt x="56545" y="69036"/>
                  </a:lnTo>
                  <a:close/>
                  <a:moveTo>
                    <a:pt x="68727" y="69036"/>
                  </a:moveTo>
                  <a:lnTo>
                    <a:pt x="68727" y="74972"/>
                  </a:lnTo>
                  <a:lnTo>
                    <a:pt x="62792" y="74972"/>
                  </a:lnTo>
                  <a:lnTo>
                    <a:pt x="62792" y="69036"/>
                  </a:lnTo>
                  <a:close/>
                  <a:moveTo>
                    <a:pt x="74975" y="69036"/>
                  </a:moveTo>
                  <a:lnTo>
                    <a:pt x="74975" y="74972"/>
                  </a:lnTo>
                  <a:lnTo>
                    <a:pt x="69039" y="74972"/>
                  </a:lnTo>
                  <a:lnTo>
                    <a:pt x="69039" y="69036"/>
                  </a:lnTo>
                  <a:close/>
                  <a:moveTo>
                    <a:pt x="81223" y="69036"/>
                  </a:moveTo>
                  <a:lnTo>
                    <a:pt x="81223" y="74972"/>
                  </a:lnTo>
                  <a:lnTo>
                    <a:pt x="75286" y="74972"/>
                  </a:lnTo>
                  <a:lnTo>
                    <a:pt x="75286" y="69036"/>
                  </a:lnTo>
                  <a:close/>
                  <a:moveTo>
                    <a:pt x="87470" y="69036"/>
                  </a:moveTo>
                  <a:lnTo>
                    <a:pt x="87470" y="74972"/>
                  </a:lnTo>
                  <a:lnTo>
                    <a:pt x="81535" y="74972"/>
                  </a:lnTo>
                  <a:lnTo>
                    <a:pt x="81535" y="69036"/>
                  </a:lnTo>
                  <a:close/>
                  <a:moveTo>
                    <a:pt x="93718" y="69036"/>
                  </a:moveTo>
                  <a:lnTo>
                    <a:pt x="93718" y="74972"/>
                  </a:lnTo>
                  <a:lnTo>
                    <a:pt x="87784" y="74972"/>
                  </a:lnTo>
                  <a:lnTo>
                    <a:pt x="87784" y="69036"/>
                  </a:lnTo>
                  <a:close/>
                  <a:moveTo>
                    <a:pt x="99967" y="69036"/>
                  </a:moveTo>
                  <a:lnTo>
                    <a:pt x="99967" y="74972"/>
                  </a:lnTo>
                  <a:lnTo>
                    <a:pt x="94031" y="74972"/>
                  </a:lnTo>
                  <a:lnTo>
                    <a:pt x="94031" y="69036"/>
                  </a:lnTo>
                  <a:close/>
                  <a:moveTo>
                    <a:pt x="106214" y="69036"/>
                  </a:moveTo>
                  <a:lnTo>
                    <a:pt x="106214" y="74972"/>
                  </a:lnTo>
                  <a:lnTo>
                    <a:pt x="100278" y="74972"/>
                  </a:lnTo>
                  <a:lnTo>
                    <a:pt x="100278" y="69036"/>
                  </a:lnTo>
                  <a:close/>
                  <a:moveTo>
                    <a:pt x="112461" y="69036"/>
                  </a:moveTo>
                  <a:lnTo>
                    <a:pt x="112461" y="74972"/>
                  </a:lnTo>
                  <a:lnTo>
                    <a:pt x="106527" y="74972"/>
                  </a:lnTo>
                  <a:lnTo>
                    <a:pt x="106527" y="69036"/>
                  </a:lnTo>
                  <a:close/>
                  <a:moveTo>
                    <a:pt x="118710" y="69036"/>
                  </a:moveTo>
                  <a:lnTo>
                    <a:pt x="118710" y="74972"/>
                  </a:lnTo>
                  <a:lnTo>
                    <a:pt x="112774" y="74972"/>
                  </a:lnTo>
                  <a:lnTo>
                    <a:pt x="112774" y="69036"/>
                  </a:lnTo>
                  <a:close/>
                  <a:moveTo>
                    <a:pt x="124957" y="69036"/>
                  </a:moveTo>
                  <a:lnTo>
                    <a:pt x="124957" y="74972"/>
                  </a:lnTo>
                  <a:lnTo>
                    <a:pt x="119021" y="74972"/>
                  </a:lnTo>
                  <a:lnTo>
                    <a:pt x="119021" y="69036"/>
                  </a:lnTo>
                  <a:close/>
                  <a:moveTo>
                    <a:pt x="131204" y="69036"/>
                  </a:moveTo>
                  <a:lnTo>
                    <a:pt x="131204" y="74972"/>
                  </a:lnTo>
                  <a:lnTo>
                    <a:pt x="125270" y="74972"/>
                  </a:lnTo>
                  <a:lnTo>
                    <a:pt x="125270" y="69036"/>
                  </a:lnTo>
                  <a:close/>
                  <a:moveTo>
                    <a:pt x="137451" y="69036"/>
                  </a:moveTo>
                  <a:lnTo>
                    <a:pt x="137451" y="74972"/>
                  </a:lnTo>
                  <a:lnTo>
                    <a:pt x="131517" y="74972"/>
                  </a:lnTo>
                  <a:lnTo>
                    <a:pt x="131517" y="69036"/>
                  </a:lnTo>
                  <a:close/>
                  <a:moveTo>
                    <a:pt x="143702" y="69036"/>
                  </a:moveTo>
                  <a:lnTo>
                    <a:pt x="143702" y="74972"/>
                  </a:lnTo>
                  <a:lnTo>
                    <a:pt x="137766" y="74972"/>
                  </a:lnTo>
                  <a:lnTo>
                    <a:pt x="137766" y="69036"/>
                  </a:lnTo>
                  <a:close/>
                  <a:moveTo>
                    <a:pt x="149949" y="69036"/>
                  </a:moveTo>
                  <a:lnTo>
                    <a:pt x="149949" y="74972"/>
                  </a:lnTo>
                  <a:lnTo>
                    <a:pt x="144015" y="74972"/>
                  </a:lnTo>
                  <a:lnTo>
                    <a:pt x="144015" y="69036"/>
                  </a:lnTo>
                  <a:close/>
                  <a:moveTo>
                    <a:pt x="156196" y="69036"/>
                  </a:moveTo>
                  <a:lnTo>
                    <a:pt x="156196" y="74972"/>
                  </a:lnTo>
                  <a:lnTo>
                    <a:pt x="150262" y="74972"/>
                  </a:lnTo>
                  <a:lnTo>
                    <a:pt x="150262" y="69036"/>
                  </a:lnTo>
                  <a:close/>
                  <a:moveTo>
                    <a:pt x="162445" y="69036"/>
                  </a:moveTo>
                  <a:lnTo>
                    <a:pt x="162445" y="74972"/>
                  </a:lnTo>
                  <a:lnTo>
                    <a:pt x="156509" y="74972"/>
                  </a:lnTo>
                  <a:lnTo>
                    <a:pt x="156509" y="69036"/>
                  </a:lnTo>
                  <a:close/>
                  <a:moveTo>
                    <a:pt x="168692" y="69036"/>
                  </a:moveTo>
                  <a:lnTo>
                    <a:pt x="168692" y="74972"/>
                  </a:lnTo>
                  <a:lnTo>
                    <a:pt x="162756" y="74972"/>
                  </a:lnTo>
                  <a:lnTo>
                    <a:pt x="162756" y="69036"/>
                  </a:lnTo>
                  <a:close/>
                  <a:moveTo>
                    <a:pt x="174939" y="69036"/>
                  </a:moveTo>
                  <a:lnTo>
                    <a:pt x="174939" y="74972"/>
                  </a:lnTo>
                  <a:lnTo>
                    <a:pt x="169005" y="74972"/>
                  </a:lnTo>
                  <a:lnTo>
                    <a:pt x="169005" y="69036"/>
                  </a:lnTo>
                  <a:close/>
                  <a:moveTo>
                    <a:pt x="181186" y="69036"/>
                  </a:moveTo>
                  <a:lnTo>
                    <a:pt x="181186" y="74972"/>
                  </a:lnTo>
                  <a:lnTo>
                    <a:pt x="175252" y="74972"/>
                  </a:lnTo>
                  <a:lnTo>
                    <a:pt x="175252" y="69036"/>
                  </a:lnTo>
                  <a:close/>
                  <a:moveTo>
                    <a:pt x="187435" y="69036"/>
                  </a:moveTo>
                  <a:lnTo>
                    <a:pt x="187435" y="74972"/>
                  </a:lnTo>
                  <a:lnTo>
                    <a:pt x="181499" y="74972"/>
                  </a:lnTo>
                  <a:lnTo>
                    <a:pt x="181499" y="69036"/>
                  </a:lnTo>
                  <a:close/>
                  <a:moveTo>
                    <a:pt x="193684" y="69036"/>
                  </a:moveTo>
                  <a:lnTo>
                    <a:pt x="193684" y="74972"/>
                  </a:lnTo>
                  <a:lnTo>
                    <a:pt x="187749" y="74972"/>
                  </a:lnTo>
                  <a:lnTo>
                    <a:pt x="187749" y="69036"/>
                  </a:lnTo>
                  <a:close/>
                  <a:moveTo>
                    <a:pt x="199931" y="69036"/>
                  </a:moveTo>
                  <a:lnTo>
                    <a:pt x="199931" y="74972"/>
                  </a:lnTo>
                  <a:lnTo>
                    <a:pt x="193996" y="74972"/>
                  </a:lnTo>
                  <a:lnTo>
                    <a:pt x="193996" y="69036"/>
                  </a:lnTo>
                  <a:close/>
                  <a:moveTo>
                    <a:pt x="206180" y="69036"/>
                  </a:moveTo>
                  <a:lnTo>
                    <a:pt x="206180" y="74972"/>
                  </a:lnTo>
                  <a:lnTo>
                    <a:pt x="200244" y="74972"/>
                  </a:lnTo>
                  <a:lnTo>
                    <a:pt x="200244" y="69036"/>
                  </a:lnTo>
                  <a:close/>
                  <a:moveTo>
                    <a:pt x="212427" y="69036"/>
                  </a:moveTo>
                  <a:lnTo>
                    <a:pt x="212427" y="74972"/>
                  </a:lnTo>
                  <a:lnTo>
                    <a:pt x="206491" y="74972"/>
                  </a:lnTo>
                  <a:lnTo>
                    <a:pt x="206491" y="69036"/>
                  </a:lnTo>
                  <a:close/>
                  <a:moveTo>
                    <a:pt x="218674" y="69036"/>
                  </a:moveTo>
                  <a:lnTo>
                    <a:pt x="218674" y="74972"/>
                  </a:lnTo>
                  <a:lnTo>
                    <a:pt x="212739" y="74972"/>
                  </a:lnTo>
                  <a:lnTo>
                    <a:pt x="212739" y="69036"/>
                  </a:lnTo>
                  <a:close/>
                  <a:moveTo>
                    <a:pt x="224921" y="69036"/>
                  </a:moveTo>
                  <a:lnTo>
                    <a:pt x="224921" y="74972"/>
                  </a:lnTo>
                  <a:lnTo>
                    <a:pt x="218987" y="74972"/>
                  </a:lnTo>
                  <a:lnTo>
                    <a:pt x="218987" y="69036"/>
                  </a:lnTo>
                  <a:close/>
                  <a:moveTo>
                    <a:pt x="231170" y="69036"/>
                  </a:moveTo>
                  <a:lnTo>
                    <a:pt x="231170" y="74972"/>
                  </a:lnTo>
                  <a:lnTo>
                    <a:pt x="225234" y="74972"/>
                  </a:lnTo>
                  <a:lnTo>
                    <a:pt x="225234" y="69036"/>
                  </a:lnTo>
                  <a:close/>
                  <a:moveTo>
                    <a:pt x="237417" y="69036"/>
                  </a:moveTo>
                  <a:lnTo>
                    <a:pt x="237417" y="74972"/>
                  </a:lnTo>
                  <a:lnTo>
                    <a:pt x="231481" y="74972"/>
                  </a:lnTo>
                  <a:lnTo>
                    <a:pt x="231481" y="69036"/>
                  </a:lnTo>
                  <a:close/>
                  <a:moveTo>
                    <a:pt x="243664" y="69036"/>
                  </a:moveTo>
                  <a:lnTo>
                    <a:pt x="243664" y="74972"/>
                  </a:lnTo>
                  <a:lnTo>
                    <a:pt x="237729" y="74972"/>
                  </a:lnTo>
                  <a:lnTo>
                    <a:pt x="237729" y="69036"/>
                  </a:lnTo>
                  <a:close/>
                  <a:moveTo>
                    <a:pt x="249911" y="69036"/>
                  </a:moveTo>
                  <a:lnTo>
                    <a:pt x="249911" y="74972"/>
                  </a:lnTo>
                  <a:lnTo>
                    <a:pt x="243977" y="74972"/>
                  </a:lnTo>
                  <a:lnTo>
                    <a:pt x="243977" y="69036"/>
                  </a:lnTo>
                  <a:close/>
                  <a:moveTo>
                    <a:pt x="256161" y="69036"/>
                  </a:moveTo>
                  <a:lnTo>
                    <a:pt x="256161" y="74972"/>
                  </a:lnTo>
                  <a:lnTo>
                    <a:pt x="250225" y="74972"/>
                  </a:lnTo>
                  <a:lnTo>
                    <a:pt x="250225" y="69036"/>
                  </a:lnTo>
                  <a:close/>
                  <a:moveTo>
                    <a:pt x="262409" y="69036"/>
                  </a:moveTo>
                  <a:lnTo>
                    <a:pt x="262409" y="74972"/>
                  </a:lnTo>
                  <a:lnTo>
                    <a:pt x="256474" y="74972"/>
                  </a:lnTo>
                  <a:lnTo>
                    <a:pt x="256474" y="69036"/>
                  </a:lnTo>
                  <a:close/>
                  <a:moveTo>
                    <a:pt x="268656" y="69036"/>
                  </a:moveTo>
                  <a:lnTo>
                    <a:pt x="268656" y="74972"/>
                  </a:lnTo>
                  <a:lnTo>
                    <a:pt x="262721" y="74972"/>
                  </a:lnTo>
                  <a:lnTo>
                    <a:pt x="262721" y="69036"/>
                  </a:lnTo>
                  <a:close/>
                  <a:moveTo>
                    <a:pt x="274904" y="69036"/>
                  </a:moveTo>
                  <a:lnTo>
                    <a:pt x="274904" y="74972"/>
                  </a:lnTo>
                  <a:lnTo>
                    <a:pt x="268968" y="74972"/>
                  </a:lnTo>
                  <a:lnTo>
                    <a:pt x="268968" y="69036"/>
                  </a:lnTo>
                  <a:close/>
                  <a:moveTo>
                    <a:pt x="6251" y="75285"/>
                  </a:moveTo>
                  <a:lnTo>
                    <a:pt x="6251" y="81219"/>
                  </a:lnTo>
                  <a:lnTo>
                    <a:pt x="315" y="81219"/>
                  </a:lnTo>
                  <a:lnTo>
                    <a:pt x="315" y="75285"/>
                  </a:lnTo>
                  <a:close/>
                  <a:moveTo>
                    <a:pt x="12498" y="75285"/>
                  </a:moveTo>
                  <a:lnTo>
                    <a:pt x="12498" y="81219"/>
                  </a:lnTo>
                  <a:lnTo>
                    <a:pt x="6562" y="81219"/>
                  </a:lnTo>
                  <a:lnTo>
                    <a:pt x="6562" y="75285"/>
                  </a:lnTo>
                  <a:close/>
                  <a:moveTo>
                    <a:pt x="18745" y="75285"/>
                  </a:moveTo>
                  <a:lnTo>
                    <a:pt x="18745" y="81219"/>
                  </a:lnTo>
                  <a:lnTo>
                    <a:pt x="12810" y="81219"/>
                  </a:lnTo>
                  <a:lnTo>
                    <a:pt x="12810" y="75285"/>
                  </a:lnTo>
                  <a:close/>
                  <a:moveTo>
                    <a:pt x="24992" y="75285"/>
                  </a:moveTo>
                  <a:lnTo>
                    <a:pt x="24992" y="81219"/>
                  </a:lnTo>
                  <a:lnTo>
                    <a:pt x="19058" y="81219"/>
                  </a:lnTo>
                  <a:lnTo>
                    <a:pt x="19058" y="75285"/>
                  </a:lnTo>
                  <a:close/>
                  <a:moveTo>
                    <a:pt x="31242" y="75285"/>
                  </a:moveTo>
                  <a:lnTo>
                    <a:pt x="31242" y="81219"/>
                  </a:lnTo>
                  <a:lnTo>
                    <a:pt x="25305" y="81219"/>
                  </a:lnTo>
                  <a:lnTo>
                    <a:pt x="25305" y="75285"/>
                  </a:lnTo>
                  <a:close/>
                  <a:moveTo>
                    <a:pt x="37489" y="75285"/>
                  </a:moveTo>
                  <a:lnTo>
                    <a:pt x="37489" y="81219"/>
                  </a:lnTo>
                  <a:lnTo>
                    <a:pt x="31553" y="81219"/>
                  </a:lnTo>
                  <a:lnTo>
                    <a:pt x="31553" y="75285"/>
                  </a:lnTo>
                  <a:close/>
                  <a:moveTo>
                    <a:pt x="43737" y="75285"/>
                  </a:moveTo>
                  <a:lnTo>
                    <a:pt x="43737" y="81219"/>
                  </a:lnTo>
                  <a:lnTo>
                    <a:pt x="37802" y="81219"/>
                  </a:lnTo>
                  <a:lnTo>
                    <a:pt x="37802" y="75285"/>
                  </a:lnTo>
                  <a:close/>
                  <a:moveTo>
                    <a:pt x="49985" y="75285"/>
                  </a:moveTo>
                  <a:lnTo>
                    <a:pt x="49985" y="81219"/>
                  </a:lnTo>
                  <a:lnTo>
                    <a:pt x="44049" y="81219"/>
                  </a:lnTo>
                  <a:lnTo>
                    <a:pt x="44049" y="75285"/>
                  </a:lnTo>
                  <a:close/>
                  <a:moveTo>
                    <a:pt x="56232" y="75285"/>
                  </a:moveTo>
                  <a:lnTo>
                    <a:pt x="56232" y="81219"/>
                  </a:lnTo>
                  <a:lnTo>
                    <a:pt x="50296" y="81219"/>
                  </a:lnTo>
                  <a:lnTo>
                    <a:pt x="50296" y="75285"/>
                  </a:lnTo>
                  <a:close/>
                  <a:moveTo>
                    <a:pt x="62480" y="75285"/>
                  </a:moveTo>
                  <a:lnTo>
                    <a:pt x="62480" y="81219"/>
                  </a:lnTo>
                  <a:lnTo>
                    <a:pt x="56545" y="81219"/>
                  </a:lnTo>
                  <a:lnTo>
                    <a:pt x="56545" y="75285"/>
                  </a:lnTo>
                  <a:close/>
                  <a:moveTo>
                    <a:pt x="68727" y="75285"/>
                  </a:moveTo>
                  <a:lnTo>
                    <a:pt x="68727" y="81219"/>
                  </a:lnTo>
                  <a:lnTo>
                    <a:pt x="62792" y="81219"/>
                  </a:lnTo>
                  <a:lnTo>
                    <a:pt x="62792" y="75285"/>
                  </a:lnTo>
                  <a:close/>
                  <a:moveTo>
                    <a:pt x="74975" y="75285"/>
                  </a:moveTo>
                  <a:lnTo>
                    <a:pt x="74975" y="81219"/>
                  </a:lnTo>
                  <a:lnTo>
                    <a:pt x="69039" y="81219"/>
                  </a:lnTo>
                  <a:lnTo>
                    <a:pt x="69039" y="75285"/>
                  </a:lnTo>
                  <a:close/>
                  <a:moveTo>
                    <a:pt x="81223" y="75285"/>
                  </a:moveTo>
                  <a:lnTo>
                    <a:pt x="81223" y="81219"/>
                  </a:lnTo>
                  <a:lnTo>
                    <a:pt x="75286" y="81219"/>
                  </a:lnTo>
                  <a:lnTo>
                    <a:pt x="75286" y="75285"/>
                  </a:lnTo>
                  <a:close/>
                  <a:moveTo>
                    <a:pt x="87470" y="75285"/>
                  </a:moveTo>
                  <a:lnTo>
                    <a:pt x="87470" y="81219"/>
                  </a:lnTo>
                  <a:lnTo>
                    <a:pt x="81535" y="81219"/>
                  </a:lnTo>
                  <a:lnTo>
                    <a:pt x="81535" y="75285"/>
                  </a:lnTo>
                  <a:close/>
                  <a:moveTo>
                    <a:pt x="93718" y="75285"/>
                  </a:moveTo>
                  <a:lnTo>
                    <a:pt x="93718" y="81219"/>
                  </a:lnTo>
                  <a:lnTo>
                    <a:pt x="87784" y="81219"/>
                  </a:lnTo>
                  <a:lnTo>
                    <a:pt x="87784" y="75285"/>
                  </a:lnTo>
                  <a:close/>
                  <a:moveTo>
                    <a:pt x="99967" y="75285"/>
                  </a:moveTo>
                  <a:lnTo>
                    <a:pt x="99967" y="81219"/>
                  </a:lnTo>
                  <a:lnTo>
                    <a:pt x="94031" y="81219"/>
                  </a:lnTo>
                  <a:lnTo>
                    <a:pt x="94031" y="75285"/>
                  </a:lnTo>
                  <a:close/>
                  <a:moveTo>
                    <a:pt x="106214" y="75285"/>
                  </a:moveTo>
                  <a:lnTo>
                    <a:pt x="106214" y="81219"/>
                  </a:lnTo>
                  <a:lnTo>
                    <a:pt x="100278" y="81219"/>
                  </a:lnTo>
                  <a:lnTo>
                    <a:pt x="100278" y="75285"/>
                  </a:lnTo>
                  <a:close/>
                  <a:moveTo>
                    <a:pt x="112461" y="75285"/>
                  </a:moveTo>
                  <a:lnTo>
                    <a:pt x="112461" y="81219"/>
                  </a:lnTo>
                  <a:lnTo>
                    <a:pt x="106527" y="81219"/>
                  </a:lnTo>
                  <a:lnTo>
                    <a:pt x="106527" y="75285"/>
                  </a:lnTo>
                  <a:close/>
                  <a:moveTo>
                    <a:pt x="118710" y="75285"/>
                  </a:moveTo>
                  <a:lnTo>
                    <a:pt x="118710" y="81219"/>
                  </a:lnTo>
                  <a:lnTo>
                    <a:pt x="112774" y="81219"/>
                  </a:lnTo>
                  <a:lnTo>
                    <a:pt x="112774" y="75285"/>
                  </a:lnTo>
                  <a:close/>
                  <a:moveTo>
                    <a:pt x="124957" y="75285"/>
                  </a:moveTo>
                  <a:lnTo>
                    <a:pt x="124957" y="81219"/>
                  </a:lnTo>
                  <a:lnTo>
                    <a:pt x="119021" y="81219"/>
                  </a:lnTo>
                  <a:lnTo>
                    <a:pt x="119021" y="75285"/>
                  </a:lnTo>
                  <a:close/>
                  <a:moveTo>
                    <a:pt x="131204" y="75285"/>
                  </a:moveTo>
                  <a:lnTo>
                    <a:pt x="131204" y="81219"/>
                  </a:lnTo>
                  <a:lnTo>
                    <a:pt x="125270" y="81219"/>
                  </a:lnTo>
                  <a:lnTo>
                    <a:pt x="125270" y="75285"/>
                  </a:lnTo>
                  <a:close/>
                  <a:moveTo>
                    <a:pt x="137451" y="75285"/>
                  </a:moveTo>
                  <a:lnTo>
                    <a:pt x="137451" y="81219"/>
                  </a:lnTo>
                  <a:lnTo>
                    <a:pt x="131517" y="81219"/>
                  </a:lnTo>
                  <a:lnTo>
                    <a:pt x="131517" y="75285"/>
                  </a:lnTo>
                  <a:close/>
                  <a:moveTo>
                    <a:pt x="143702" y="75285"/>
                  </a:moveTo>
                  <a:lnTo>
                    <a:pt x="143702" y="81219"/>
                  </a:lnTo>
                  <a:lnTo>
                    <a:pt x="137766" y="81219"/>
                  </a:lnTo>
                  <a:lnTo>
                    <a:pt x="137766" y="75285"/>
                  </a:lnTo>
                  <a:close/>
                  <a:moveTo>
                    <a:pt x="149949" y="75285"/>
                  </a:moveTo>
                  <a:lnTo>
                    <a:pt x="149949" y="81219"/>
                  </a:lnTo>
                  <a:lnTo>
                    <a:pt x="144015" y="81219"/>
                  </a:lnTo>
                  <a:lnTo>
                    <a:pt x="144015" y="75285"/>
                  </a:lnTo>
                  <a:close/>
                  <a:moveTo>
                    <a:pt x="156196" y="75285"/>
                  </a:moveTo>
                  <a:lnTo>
                    <a:pt x="156196" y="81219"/>
                  </a:lnTo>
                  <a:lnTo>
                    <a:pt x="150262" y="81219"/>
                  </a:lnTo>
                  <a:lnTo>
                    <a:pt x="150262" y="75285"/>
                  </a:lnTo>
                  <a:close/>
                  <a:moveTo>
                    <a:pt x="162445" y="75285"/>
                  </a:moveTo>
                  <a:lnTo>
                    <a:pt x="162445" y="81219"/>
                  </a:lnTo>
                  <a:lnTo>
                    <a:pt x="156509" y="81219"/>
                  </a:lnTo>
                  <a:lnTo>
                    <a:pt x="156509" y="75285"/>
                  </a:lnTo>
                  <a:close/>
                  <a:moveTo>
                    <a:pt x="168692" y="75285"/>
                  </a:moveTo>
                  <a:lnTo>
                    <a:pt x="168692" y="81219"/>
                  </a:lnTo>
                  <a:lnTo>
                    <a:pt x="162756" y="81219"/>
                  </a:lnTo>
                  <a:lnTo>
                    <a:pt x="162756" y="75285"/>
                  </a:lnTo>
                  <a:close/>
                  <a:moveTo>
                    <a:pt x="174939" y="75285"/>
                  </a:moveTo>
                  <a:lnTo>
                    <a:pt x="174939" y="81219"/>
                  </a:lnTo>
                  <a:lnTo>
                    <a:pt x="169005" y="81219"/>
                  </a:lnTo>
                  <a:lnTo>
                    <a:pt x="169005" y="75285"/>
                  </a:lnTo>
                  <a:close/>
                  <a:moveTo>
                    <a:pt x="181186" y="75285"/>
                  </a:moveTo>
                  <a:lnTo>
                    <a:pt x="181186" y="81219"/>
                  </a:lnTo>
                  <a:lnTo>
                    <a:pt x="175252" y="81219"/>
                  </a:lnTo>
                  <a:lnTo>
                    <a:pt x="175252" y="75285"/>
                  </a:lnTo>
                  <a:close/>
                  <a:moveTo>
                    <a:pt x="187435" y="75285"/>
                  </a:moveTo>
                  <a:lnTo>
                    <a:pt x="187435" y="81219"/>
                  </a:lnTo>
                  <a:lnTo>
                    <a:pt x="181499" y="81219"/>
                  </a:lnTo>
                  <a:lnTo>
                    <a:pt x="181499" y="75285"/>
                  </a:lnTo>
                  <a:close/>
                  <a:moveTo>
                    <a:pt x="193684" y="75285"/>
                  </a:moveTo>
                  <a:lnTo>
                    <a:pt x="193684" y="81219"/>
                  </a:lnTo>
                  <a:lnTo>
                    <a:pt x="187749" y="81219"/>
                  </a:lnTo>
                  <a:lnTo>
                    <a:pt x="187749" y="75285"/>
                  </a:lnTo>
                  <a:close/>
                  <a:moveTo>
                    <a:pt x="199931" y="75285"/>
                  </a:moveTo>
                  <a:lnTo>
                    <a:pt x="199931" y="81219"/>
                  </a:lnTo>
                  <a:lnTo>
                    <a:pt x="193996" y="81219"/>
                  </a:lnTo>
                  <a:lnTo>
                    <a:pt x="193996" y="75285"/>
                  </a:lnTo>
                  <a:close/>
                  <a:moveTo>
                    <a:pt x="206180" y="75285"/>
                  </a:moveTo>
                  <a:lnTo>
                    <a:pt x="206180" y="81219"/>
                  </a:lnTo>
                  <a:lnTo>
                    <a:pt x="200244" y="81219"/>
                  </a:lnTo>
                  <a:lnTo>
                    <a:pt x="200244" y="75285"/>
                  </a:lnTo>
                  <a:close/>
                  <a:moveTo>
                    <a:pt x="212427" y="75285"/>
                  </a:moveTo>
                  <a:lnTo>
                    <a:pt x="212427" y="81219"/>
                  </a:lnTo>
                  <a:lnTo>
                    <a:pt x="206491" y="81219"/>
                  </a:lnTo>
                  <a:lnTo>
                    <a:pt x="206491" y="75285"/>
                  </a:lnTo>
                  <a:close/>
                  <a:moveTo>
                    <a:pt x="218674" y="75285"/>
                  </a:moveTo>
                  <a:lnTo>
                    <a:pt x="218674" y="81219"/>
                  </a:lnTo>
                  <a:lnTo>
                    <a:pt x="212739" y="81219"/>
                  </a:lnTo>
                  <a:lnTo>
                    <a:pt x="212739" y="75285"/>
                  </a:lnTo>
                  <a:close/>
                  <a:moveTo>
                    <a:pt x="224921" y="75285"/>
                  </a:moveTo>
                  <a:lnTo>
                    <a:pt x="224921" y="81219"/>
                  </a:lnTo>
                  <a:lnTo>
                    <a:pt x="218987" y="81219"/>
                  </a:lnTo>
                  <a:lnTo>
                    <a:pt x="218987" y="75285"/>
                  </a:lnTo>
                  <a:close/>
                  <a:moveTo>
                    <a:pt x="231170" y="75285"/>
                  </a:moveTo>
                  <a:lnTo>
                    <a:pt x="231170" y="81219"/>
                  </a:lnTo>
                  <a:lnTo>
                    <a:pt x="225234" y="81219"/>
                  </a:lnTo>
                  <a:lnTo>
                    <a:pt x="225234" y="75285"/>
                  </a:lnTo>
                  <a:close/>
                  <a:moveTo>
                    <a:pt x="237417" y="75285"/>
                  </a:moveTo>
                  <a:lnTo>
                    <a:pt x="237417" y="81219"/>
                  </a:lnTo>
                  <a:lnTo>
                    <a:pt x="231481" y="81219"/>
                  </a:lnTo>
                  <a:lnTo>
                    <a:pt x="231481" y="75285"/>
                  </a:lnTo>
                  <a:close/>
                  <a:moveTo>
                    <a:pt x="243664" y="75285"/>
                  </a:moveTo>
                  <a:lnTo>
                    <a:pt x="243664" y="81219"/>
                  </a:lnTo>
                  <a:lnTo>
                    <a:pt x="237729" y="81219"/>
                  </a:lnTo>
                  <a:lnTo>
                    <a:pt x="237729" y="75285"/>
                  </a:lnTo>
                  <a:close/>
                  <a:moveTo>
                    <a:pt x="249911" y="75285"/>
                  </a:moveTo>
                  <a:lnTo>
                    <a:pt x="249911" y="81219"/>
                  </a:lnTo>
                  <a:lnTo>
                    <a:pt x="243977" y="81219"/>
                  </a:lnTo>
                  <a:lnTo>
                    <a:pt x="243977" y="75285"/>
                  </a:lnTo>
                  <a:close/>
                  <a:moveTo>
                    <a:pt x="256161" y="75285"/>
                  </a:moveTo>
                  <a:lnTo>
                    <a:pt x="256161" y="81219"/>
                  </a:lnTo>
                  <a:lnTo>
                    <a:pt x="250225" y="81219"/>
                  </a:lnTo>
                  <a:lnTo>
                    <a:pt x="250225" y="75285"/>
                  </a:lnTo>
                  <a:close/>
                  <a:moveTo>
                    <a:pt x="262409" y="75285"/>
                  </a:moveTo>
                  <a:lnTo>
                    <a:pt x="262409" y="81219"/>
                  </a:lnTo>
                  <a:lnTo>
                    <a:pt x="256474" y="81219"/>
                  </a:lnTo>
                  <a:lnTo>
                    <a:pt x="256474" y="75285"/>
                  </a:lnTo>
                  <a:close/>
                  <a:moveTo>
                    <a:pt x="268656" y="75285"/>
                  </a:moveTo>
                  <a:lnTo>
                    <a:pt x="268656" y="81219"/>
                  </a:lnTo>
                  <a:lnTo>
                    <a:pt x="262721" y="81219"/>
                  </a:lnTo>
                  <a:lnTo>
                    <a:pt x="262721" y="75285"/>
                  </a:lnTo>
                  <a:close/>
                  <a:moveTo>
                    <a:pt x="274904" y="75285"/>
                  </a:moveTo>
                  <a:lnTo>
                    <a:pt x="274904" y="81219"/>
                  </a:lnTo>
                  <a:lnTo>
                    <a:pt x="268968" y="81219"/>
                  </a:lnTo>
                  <a:lnTo>
                    <a:pt x="268968" y="75285"/>
                  </a:lnTo>
                  <a:close/>
                  <a:moveTo>
                    <a:pt x="6251" y="81532"/>
                  </a:moveTo>
                  <a:lnTo>
                    <a:pt x="6251" y="87466"/>
                  </a:lnTo>
                  <a:lnTo>
                    <a:pt x="315" y="87466"/>
                  </a:lnTo>
                  <a:lnTo>
                    <a:pt x="315" y="81532"/>
                  </a:lnTo>
                  <a:close/>
                  <a:moveTo>
                    <a:pt x="12498" y="81532"/>
                  </a:moveTo>
                  <a:lnTo>
                    <a:pt x="12498" y="87466"/>
                  </a:lnTo>
                  <a:lnTo>
                    <a:pt x="6562" y="87466"/>
                  </a:lnTo>
                  <a:lnTo>
                    <a:pt x="6562" y="81532"/>
                  </a:lnTo>
                  <a:close/>
                  <a:moveTo>
                    <a:pt x="18745" y="81532"/>
                  </a:moveTo>
                  <a:lnTo>
                    <a:pt x="18745" y="87466"/>
                  </a:lnTo>
                  <a:lnTo>
                    <a:pt x="12810" y="87466"/>
                  </a:lnTo>
                  <a:lnTo>
                    <a:pt x="12810" y="81532"/>
                  </a:lnTo>
                  <a:close/>
                  <a:moveTo>
                    <a:pt x="24992" y="81532"/>
                  </a:moveTo>
                  <a:lnTo>
                    <a:pt x="24992" y="87466"/>
                  </a:lnTo>
                  <a:lnTo>
                    <a:pt x="19058" y="87466"/>
                  </a:lnTo>
                  <a:lnTo>
                    <a:pt x="19058" y="81532"/>
                  </a:lnTo>
                  <a:close/>
                  <a:moveTo>
                    <a:pt x="31242" y="81532"/>
                  </a:moveTo>
                  <a:lnTo>
                    <a:pt x="31242" y="87466"/>
                  </a:lnTo>
                  <a:lnTo>
                    <a:pt x="25305" y="87466"/>
                  </a:lnTo>
                  <a:lnTo>
                    <a:pt x="25305" y="81532"/>
                  </a:lnTo>
                  <a:close/>
                  <a:moveTo>
                    <a:pt x="37489" y="81532"/>
                  </a:moveTo>
                  <a:lnTo>
                    <a:pt x="37489" y="87466"/>
                  </a:lnTo>
                  <a:lnTo>
                    <a:pt x="31553" y="87466"/>
                  </a:lnTo>
                  <a:lnTo>
                    <a:pt x="31553" y="81532"/>
                  </a:lnTo>
                  <a:close/>
                  <a:moveTo>
                    <a:pt x="43737" y="81532"/>
                  </a:moveTo>
                  <a:lnTo>
                    <a:pt x="43737" y="87466"/>
                  </a:lnTo>
                  <a:lnTo>
                    <a:pt x="37802" y="87466"/>
                  </a:lnTo>
                  <a:lnTo>
                    <a:pt x="37802" y="81532"/>
                  </a:lnTo>
                  <a:close/>
                  <a:moveTo>
                    <a:pt x="49985" y="81532"/>
                  </a:moveTo>
                  <a:lnTo>
                    <a:pt x="49985" y="87466"/>
                  </a:lnTo>
                  <a:lnTo>
                    <a:pt x="44049" y="87466"/>
                  </a:lnTo>
                  <a:lnTo>
                    <a:pt x="44049" y="81532"/>
                  </a:lnTo>
                  <a:close/>
                  <a:moveTo>
                    <a:pt x="56232" y="81532"/>
                  </a:moveTo>
                  <a:lnTo>
                    <a:pt x="56232" y="87466"/>
                  </a:lnTo>
                  <a:lnTo>
                    <a:pt x="50296" y="87466"/>
                  </a:lnTo>
                  <a:lnTo>
                    <a:pt x="50296" y="81532"/>
                  </a:lnTo>
                  <a:close/>
                  <a:moveTo>
                    <a:pt x="62480" y="81532"/>
                  </a:moveTo>
                  <a:lnTo>
                    <a:pt x="62480" y="87466"/>
                  </a:lnTo>
                  <a:lnTo>
                    <a:pt x="56545" y="87466"/>
                  </a:lnTo>
                  <a:lnTo>
                    <a:pt x="56545" y="81532"/>
                  </a:lnTo>
                  <a:close/>
                  <a:moveTo>
                    <a:pt x="68727" y="81532"/>
                  </a:moveTo>
                  <a:lnTo>
                    <a:pt x="68727" y="87466"/>
                  </a:lnTo>
                  <a:lnTo>
                    <a:pt x="62792" y="87466"/>
                  </a:lnTo>
                  <a:lnTo>
                    <a:pt x="62792" y="81532"/>
                  </a:lnTo>
                  <a:close/>
                  <a:moveTo>
                    <a:pt x="74975" y="81532"/>
                  </a:moveTo>
                  <a:lnTo>
                    <a:pt x="74975" y="87466"/>
                  </a:lnTo>
                  <a:lnTo>
                    <a:pt x="69039" y="87466"/>
                  </a:lnTo>
                  <a:lnTo>
                    <a:pt x="69039" y="81532"/>
                  </a:lnTo>
                  <a:close/>
                  <a:moveTo>
                    <a:pt x="81223" y="81532"/>
                  </a:moveTo>
                  <a:lnTo>
                    <a:pt x="81223" y="87466"/>
                  </a:lnTo>
                  <a:lnTo>
                    <a:pt x="75286" y="87466"/>
                  </a:lnTo>
                  <a:lnTo>
                    <a:pt x="75286" y="81532"/>
                  </a:lnTo>
                  <a:close/>
                  <a:moveTo>
                    <a:pt x="87470" y="81532"/>
                  </a:moveTo>
                  <a:lnTo>
                    <a:pt x="87470" y="87466"/>
                  </a:lnTo>
                  <a:lnTo>
                    <a:pt x="81535" y="87466"/>
                  </a:lnTo>
                  <a:lnTo>
                    <a:pt x="81535" y="81532"/>
                  </a:lnTo>
                  <a:close/>
                  <a:moveTo>
                    <a:pt x="93718" y="81532"/>
                  </a:moveTo>
                  <a:lnTo>
                    <a:pt x="93718" y="87466"/>
                  </a:lnTo>
                  <a:lnTo>
                    <a:pt x="87784" y="87466"/>
                  </a:lnTo>
                  <a:lnTo>
                    <a:pt x="87784" y="81532"/>
                  </a:lnTo>
                  <a:close/>
                  <a:moveTo>
                    <a:pt x="99967" y="81532"/>
                  </a:moveTo>
                  <a:lnTo>
                    <a:pt x="99967" y="87466"/>
                  </a:lnTo>
                  <a:lnTo>
                    <a:pt x="94031" y="87466"/>
                  </a:lnTo>
                  <a:lnTo>
                    <a:pt x="94031" y="81532"/>
                  </a:lnTo>
                  <a:close/>
                  <a:moveTo>
                    <a:pt x="106214" y="81532"/>
                  </a:moveTo>
                  <a:lnTo>
                    <a:pt x="106214" y="87466"/>
                  </a:lnTo>
                  <a:lnTo>
                    <a:pt x="100278" y="87466"/>
                  </a:lnTo>
                  <a:lnTo>
                    <a:pt x="100278" y="81532"/>
                  </a:lnTo>
                  <a:close/>
                  <a:moveTo>
                    <a:pt x="112461" y="81532"/>
                  </a:moveTo>
                  <a:lnTo>
                    <a:pt x="112461" y="87466"/>
                  </a:lnTo>
                  <a:lnTo>
                    <a:pt x="106527" y="87466"/>
                  </a:lnTo>
                  <a:lnTo>
                    <a:pt x="106527" y="81532"/>
                  </a:lnTo>
                  <a:close/>
                  <a:moveTo>
                    <a:pt x="118710" y="81532"/>
                  </a:moveTo>
                  <a:lnTo>
                    <a:pt x="118710" y="87466"/>
                  </a:lnTo>
                  <a:lnTo>
                    <a:pt x="112774" y="87466"/>
                  </a:lnTo>
                  <a:lnTo>
                    <a:pt x="112774" y="81532"/>
                  </a:lnTo>
                  <a:close/>
                  <a:moveTo>
                    <a:pt x="124957" y="81532"/>
                  </a:moveTo>
                  <a:lnTo>
                    <a:pt x="124957" y="87466"/>
                  </a:lnTo>
                  <a:lnTo>
                    <a:pt x="119021" y="87466"/>
                  </a:lnTo>
                  <a:lnTo>
                    <a:pt x="119021" y="81532"/>
                  </a:lnTo>
                  <a:close/>
                  <a:moveTo>
                    <a:pt x="131204" y="81532"/>
                  </a:moveTo>
                  <a:lnTo>
                    <a:pt x="131204" y="87466"/>
                  </a:lnTo>
                  <a:lnTo>
                    <a:pt x="125270" y="87466"/>
                  </a:lnTo>
                  <a:lnTo>
                    <a:pt x="125270" y="81532"/>
                  </a:lnTo>
                  <a:close/>
                  <a:moveTo>
                    <a:pt x="137451" y="81532"/>
                  </a:moveTo>
                  <a:lnTo>
                    <a:pt x="137451" y="87466"/>
                  </a:lnTo>
                  <a:lnTo>
                    <a:pt x="131517" y="87466"/>
                  </a:lnTo>
                  <a:lnTo>
                    <a:pt x="131517" y="81532"/>
                  </a:lnTo>
                  <a:close/>
                  <a:moveTo>
                    <a:pt x="143702" y="81532"/>
                  </a:moveTo>
                  <a:lnTo>
                    <a:pt x="143702" y="87466"/>
                  </a:lnTo>
                  <a:lnTo>
                    <a:pt x="137766" y="87466"/>
                  </a:lnTo>
                  <a:lnTo>
                    <a:pt x="137766" y="81532"/>
                  </a:lnTo>
                  <a:close/>
                  <a:moveTo>
                    <a:pt x="149949" y="81532"/>
                  </a:moveTo>
                  <a:lnTo>
                    <a:pt x="149949" y="87466"/>
                  </a:lnTo>
                  <a:lnTo>
                    <a:pt x="144015" y="87466"/>
                  </a:lnTo>
                  <a:lnTo>
                    <a:pt x="144015" y="81532"/>
                  </a:lnTo>
                  <a:close/>
                  <a:moveTo>
                    <a:pt x="156196" y="81532"/>
                  </a:moveTo>
                  <a:lnTo>
                    <a:pt x="156196" y="87466"/>
                  </a:lnTo>
                  <a:lnTo>
                    <a:pt x="150262" y="87466"/>
                  </a:lnTo>
                  <a:lnTo>
                    <a:pt x="150262" y="81532"/>
                  </a:lnTo>
                  <a:close/>
                  <a:moveTo>
                    <a:pt x="162445" y="81532"/>
                  </a:moveTo>
                  <a:lnTo>
                    <a:pt x="162445" y="87466"/>
                  </a:lnTo>
                  <a:lnTo>
                    <a:pt x="156509" y="87466"/>
                  </a:lnTo>
                  <a:lnTo>
                    <a:pt x="156509" y="81532"/>
                  </a:lnTo>
                  <a:close/>
                  <a:moveTo>
                    <a:pt x="168692" y="81532"/>
                  </a:moveTo>
                  <a:lnTo>
                    <a:pt x="168692" y="87466"/>
                  </a:lnTo>
                  <a:lnTo>
                    <a:pt x="162756" y="87466"/>
                  </a:lnTo>
                  <a:lnTo>
                    <a:pt x="162756" y="81532"/>
                  </a:lnTo>
                  <a:close/>
                  <a:moveTo>
                    <a:pt x="174939" y="81532"/>
                  </a:moveTo>
                  <a:lnTo>
                    <a:pt x="174939" y="87466"/>
                  </a:lnTo>
                  <a:lnTo>
                    <a:pt x="169005" y="87466"/>
                  </a:lnTo>
                  <a:lnTo>
                    <a:pt x="169005" y="81532"/>
                  </a:lnTo>
                  <a:close/>
                  <a:moveTo>
                    <a:pt x="181186" y="81532"/>
                  </a:moveTo>
                  <a:lnTo>
                    <a:pt x="181186" y="87466"/>
                  </a:lnTo>
                  <a:lnTo>
                    <a:pt x="175252" y="87466"/>
                  </a:lnTo>
                  <a:lnTo>
                    <a:pt x="175252" y="81532"/>
                  </a:lnTo>
                  <a:close/>
                  <a:moveTo>
                    <a:pt x="187435" y="81532"/>
                  </a:moveTo>
                  <a:lnTo>
                    <a:pt x="187435" y="87466"/>
                  </a:lnTo>
                  <a:lnTo>
                    <a:pt x="181499" y="87466"/>
                  </a:lnTo>
                  <a:lnTo>
                    <a:pt x="181499" y="81532"/>
                  </a:lnTo>
                  <a:close/>
                  <a:moveTo>
                    <a:pt x="193684" y="81532"/>
                  </a:moveTo>
                  <a:lnTo>
                    <a:pt x="193684" y="87466"/>
                  </a:lnTo>
                  <a:lnTo>
                    <a:pt x="187749" y="87466"/>
                  </a:lnTo>
                  <a:lnTo>
                    <a:pt x="187749" y="81532"/>
                  </a:lnTo>
                  <a:close/>
                  <a:moveTo>
                    <a:pt x="199931" y="81532"/>
                  </a:moveTo>
                  <a:lnTo>
                    <a:pt x="199931" y="87466"/>
                  </a:lnTo>
                  <a:lnTo>
                    <a:pt x="193996" y="87466"/>
                  </a:lnTo>
                  <a:lnTo>
                    <a:pt x="193996" y="81532"/>
                  </a:lnTo>
                  <a:close/>
                  <a:moveTo>
                    <a:pt x="206180" y="81532"/>
                  </a:moveTo>
                  <a:lnTo>
                    <a:pt x="206180" y="87466"/>
                  </a:lnTo>
                  <a:lnTo>
                    <a:pt x="200244" y="87466"/>
                  </a:lnTo>
                  <a:lnTo>
                    <a:pt x="200244" y="81532"/>
                  </a:lnTo>
                  <a:close/>
                  <a:moveTo>
                    <a:pt x="212427" y="81532"/>
                  </a:moveTo>
                  <a:lnTo>
                    <a:pt x="212427" y="87466"/>
                  </a:lnTo>
                  <a:lnTo>
                    <a:pt x="206491" y="87466"/>
                  </a:lnTo>
                  <a:lnTo>
                    <a:pt x="206491" y="81532"/>
                  </a:lnTo>
                  <a:close/>
                  <a:moveTo>
                    <a:pt x="218674" y="81532"/>
                  </a:moveTo>
                  <a:lnTo>
                    <a:pt x="218674" y="87466"/>
                  </a:lnTo>
                  <a:lnTo>
                    <a:pt x="212739" y="87466"/>
                  </a:lnTo>
                  <a:lnTo>
                    <a:pt x="212739" y="81532"/>
                  </a:lnTo>
                  <a:close/>
                  <a:moveTo>
                    <a:pt x="224921" y="81532"/>
                  </a:moveTo>
                  <a:lnTo>
                    <a:pt x="224921" y="87466"/>
                  </a:lnTo>
                  <a:lnTo>
                    <a:pt x="218987" y="87466"/>
                  </a:lnTo>
                  <a:lnTo>
                    <a:pt x="218987" y="81532"/>
                  </a:lnTo>
                  <a:close/>
                  <a:moveTo>
                    <a:pt x="231170" y="81532"/>
                  </a:moveTo>
                  <a:lnTo>
                    <a:pt x="231170" y="87466"/>
                  </a:lnTo>
                  <a:lnTo>
                    <a:pt x="225234" y="87466"/>
                  </a:lnTo>
                  <a:lnTo>
                    <a:pt x="225234" y="81532"/>
                  </a:lnTo>
                  <a:close/>
                  <a:moveTo>
                    <a:pt x="237417" y="81532"/>
                  </a:moveTo>
                  <a:lnTo>
                    <a:pt x="237417" y="87466"/>
                  </a:lnTo>
                  <a:lnTo>
                    <a:pt x="231481" y="87466"/>
                  </a:lnTo>
                  <a:lnTo>
                    <a:pt x="231481" y="81532"/>
                  </a:lnTo>
                  <a:close/>
                  <a:moveTo>
                    <a:pt x="243664" y="81532"/>
                  </a:moveTo>
                  <a:lnTo>
                    <a:pt x="243664" y="87466"/>
                  </a:lnTo>
                  <a:lnTo>
                    <a:pt x="237729" y="87466"/>
                  </a:lnTo>
                  <a:lnTo>
                    <a:pt x="237729" y="81532"/>
                  </a:lnTo>
                  <a:close/>
                  <a:moveTo>
                    <a:pt x="249911" y="81532"/>
                  </a:moveTo>
                  <a:lnTo>
                    <a:pt x="249911" y="87466"/>
                  </a:lnTo>
                  <a:lnTo>
                    <a:pt x="243977" y="87466"/>
                  </a:lnTo>
                  <a:lnTo>
                    <a:pt x="243977" y="81532"/>
                  </a:lnTo>
                  <a:close/>
                  <a:moveTo>
                    <a:pt x="256161" y="81532"/>
                  </a:moveTo>
                  <a:lnTo>
                    <a:pt x="256161" y="87466"/>
                  </a:lnTo>
                  <a:lnTo>
                    <a:pt x="250225" y="87466"/>
                  </a:lnTo>
                  <a:lnTo>
                    <a:pt x="250225" y="81532"/>
                  </a:lnTo>
                  <a:close/>
                  <a:moveTo>
                    <a:pt x="262409" y="81532"/>
                  </a:moveTo>
                  <a:lnTo>
                    <a:pt x="262409" y="87466"/>
                  </a:lnTo>
                  <a:lnTo>
                    <a:pt x="256474" y="87466"/>
                  </a:lnTo>
                  <a:lnTo>
                    <a:pt x="256474" y="81532"/>
                  </a:lnTo>
                  <a:close/>
                  <a:moveTo>
                    <a:pt x="268656" y="81532"/>
                  </a:moveTo>
                  <a:lnTo>
                    <a:pt x="268656" y="87466"/>
                  </a:lnTo>
                  <a:lnTo>
                    <a:pt x="262721" y="87466"/>
                  </a:lnTo>
                  <a:lnTo>
                    <a:pt x="262721" y="81532"/>
                  </a:lnTo>
                  <a:close/>
                  <a:moveTo>
                    <a:pt x="274904" y="81532"/>
                  </a:moveTo>
                  <a:lnTo>
                    <a:pt x="274904" y="87466"/>
                  </a:lnTo>
                  <a:lnTo>
                    <a:pt x="268968" y="87466"/>
                  </a:lnTo>
                  <a:lnTo>
                    <a:pt x="268968" y="81532"/>
                  </a:lnTo>
                  <a:close/>
                  <a:moveTo>
                    <a:pt x="6251" y="87779"/>
                  </a:moveTo>
                  <a:lnTo>
                    <a:pt x="6251" y="93713"/>
                  </a:lnTo>
                  <a:lnTo>
                    <a:pt x="315" y="93713"/>
                  </a:lnTo>
                  <a:lnTo>
                    <a:pt x="315" y="87779"/>
                  </a:lnTo>
                  <a:close/>
                  <a:moveTo>
                    <a:pt x="12498" y="87779"/>
                  </a:moveTo>
                  <a:lnTo>
                    <a:pt x="12498" y="93713"/>
                  </a:lnTo>
                  <a:lnTo>
                    <a:pt x="6562" y="93713"/>
                  </a:lnTo>
                  <a:lnTo>
                    <a:pt x="6562" y="87779"/>
                  </a:lnTo>
                  <a:close/>
                  <a:moveTo>
                    <a:pt x="18745" y="87779"/>
                  </a:moveTo>
                  <a:lnTo>
                    <a:pt x="18745" y="93713"/>
                  </a:lnTo>
                  <a:lnTo>
                    <a:pt x="12810" y="93713"/>
                  </a:lnTo>
                  <a:lnTo>
                    <a:pt x="12810" y="87779"/>
                  </a:lnTo>
                  <a:close/>
                  <a:moveTo>
                    <a:pt x="24992" y="87779"/>
                  </a:moveTo>
                  <a:lnTo>
                    <a:pt x="24992" y="93713"/>
                  </a:lnTo>
                  <a:lnTo>
                    <a:pt x="19058" y="93713"/>
                  </a:lnTo>
                  <a:lnTo>
                    <a:pt x="19058" y="87779"/>
                  </a:lnTo>
                  <a:close/>
                  <a:moveTo>
                    <a:pt x="31242" y="87779"/>
                  </a:moveTo>
                  <a:lnTo>
                    <a:pt x="31242" y="93713"/>
                  </a:lnTo>
                  <a:lnTo>
                    <a:pt x="25305" y="93713"/>
                  </a:lnTo>
                  <a:lnTo>
                    <a:pt x="25305" y="87779"/>
                  </a:lnTo>
                  <a:close/>
                  <a:moveTo>
                    <a:pt x="37489" y="87779"/>
                  </a:moveTo>
                  <a:lnTo>
                    <a:pt x="37489" y="93713"/>
                  </a:lnTo>
                  <a:lnTo>
                    <a:pt x="31553" y="93713"/>
                  </a:lnTo>
                  <a:lnTo>
                    <a:pt x="31553" y="87779"/>
                  </a:lnTo>
                  <a:close/>
                  <a:moveTo>
                    <a:pt x="43737" y="87779"/>
                  </a:moveTo>
                  <a:lnTo>
                    <a:pt x="43737" y="93713"/>
                  </a:lnTo>
                  <a:lnTo>
                    <a:pt x="37802" y="93713"/>
                  </a:lnTo>
                  <a:lnTo>
                    <a:pt x="37802" y="87779"/>
                  </a:lnTo>
                  <a:close/>
                  <a:moveTo>
                    <a:pt x="49985" y="87779"/>
                  </a:moveTo>
                  <a:lnTo>
                    <a:pt x="49985" y="93713"/>
                  </a:lnTo>
                  <a:lnTo>
                    <a:pt x="44049" y="93713"/>
                  </a:lnTo>
                  <a:lnTo>
                    <a:pt x="44049" y="87779"/>
                  </a:lnTo>
                  <a:close/>
                  <a:moveTo>
                    <a:pt x="56232" y="87779"/>
                  </a:moveTo>
                  <a:lnTo>
                    <a:pt x="56232" y="93713"/>
                  </a:lnTo>
                  <a:lnTo>
                    <a:pt x="50296" y="93713"/>
                  </a:lnTo>
                  <a:lnTo>
                    <a:pt x="50296" y="87779"/>
                  </a:lnTo>
                  <a:close/>
                  <a:moveTo>
                    <a:pt x="62480" y="87779"/>
                  </a:moveTo>
                  <a:lnTo>
                    <a:pt x="62480" y="93713"/>
                  </a:lnTo>
                  <a:lnTo>
                    <a:pt x="56545" y="93713"/>
                  </a:lnTo>
                  <a:lnTo>
                    <a:pt x="56545" y="87779"/>
                  </a:lnTo>
                  <a:close/>
                  <a:moveTo>
                    <a:pt x="68727" y="87779"/>
                  </a:moveTo>
                  <a:lnTo>
                    <a:pt x="68727" y="93713"/>
                  </a:lnTo>
                  <a:lnTo>
                    <a:pt x="62792" y="93713"/>
                  </a:lnTo>
                  <a:lnTo>
                    <a:pt x="62792" y="87779"/>
                  </a:lnTo>
                  <a:close/>
                  <a:moveTo>
                    <a:pt x="74975" y="87779"/>
                  </a:moveTo>
                  <a:lnTo>
                    <a:pt x="74975" y="93713"/>
                  </a:lnTo>
                  <a:lnTo>
                    <a:pt x="69039" y="93713"/>
                  </a:lnTo>
                  <a:lnTo>
                    <a:pt x="69039" y="87779"/>
                  </a:lnTo>
                  <a:close/>
                  <a:moveTo>
                    <a:pt x="81223" y="87779"/>
                  </a:moveTo>
                  <a:lnTo>
                    <a:pt x="81223" y="93713"/>
                  </a:lnTo>
                  <a:lnTo>
                    <a:pt x="75286" y="93713"/>
                  </a:lnTo>
                  <a:lnTo>
                    <a:pt x="75286" y="87779"/>
                  </a:lnTo>
                  <a:close/>
                  <a:moveTo>
                    <a:pt x="87470" y="87779"/>
                  </a:moveTo>
                  <a:lnTo>
                    <a:pt x="87470" y="93713"/>
                  </a:lnTo>
                  <a:lnTo>
                    <a:pt x="81535" y="93713"/>
                  </a:lnTo>
                  <a:lnTo>
                    <a:pt x="81535" y="87779"/>
                  </a:lnTo>
                  <a:close/>
                  <a:moveTo>
                    <a:pt x="93718" y="87779"/>
                  </a:moveTo>
                  <a:lnTo>
                    <a:pt x="93718" y="93713"/>
                  </a:lnTo>
                  <a:lnTo>
                    <a:pt x="87784" y="93713"/>
                  </a:lnTo>
                  <a:lnTo>
                    <a:pt x="87784" y="87779"/>
                  </a:lnTo>
                  <a:close/>
                  <a:moveTo>
                    <a:pt x="162445" y="87779"/>
                  </a:moveTo>
                  <a:lnTo>
                    <a:pt x="162445" y="93713"/>
                  </a:lnTo>
                  <a:lnTo>
                    <a:pt x="156509" y="93713"/>
                  </a:lnTo>
                  <a:lnTo>
                    <a:pt x="156509" y="87779"/>
                  </a:lnTo>
                  <a:close/>
                  <a:moveTo>
                    <a:pt x="168692" y="87779"/>
                  </a:moveTo>
                  <a:lnTo>
                    <a:pt x="168692" y="93713"/>
                  </a:lnTo>
                  <a:lnTo>
                    <a:pt x="162756" y="93713"/>
                  </a:lnTo>
                  <a:lnTo>
                    <a:pt x="162756" y="87779"/>
                  </a:lnTo>
                  <a:close/>
                  <a:moveTo>
                    <a:pt x="174939" y="87779"/>
                  </a:moveTo>
                  <a:lnTo>
                    <a:pt x="174939" y="93713"/>
                  </a:lnTo>
                  <a:lnTo>
                    <a:pt x="169005" y="93713"/>
                  </a:lnTo>
                  <a:lnTo>
                    <a:pt x="169005" y="87779"/>
                  </a:lnTo>
                  <a:close/>
                  <a:moveTo>
                    <a:pt x="181186" y="87779"/>
                  </a:moveTo>
                  <a:lnTo>
                    <a:pt x="181186" y="93713"/>
                  </a:lnTo>
                  <a:lnTo>
                    <a:pt x="175252" y="93713"/>
                  </a:lnTo>
                  <a:lnTo>
                    <a:pt x="175252" y="87779"/>
                  </a:lnTo>
                  <a:close/>
                  <a:moveTo>
                    <a:pt x="187435" y="87779"/>
                  </a:moveTo>
                  <a:lnTo>
                    <a:pt x="187435" y="93713"/>
                  </a:lnTo>
                  <a:lnTo>
                    <a:pt x="181499" y="93713"/>
                  </a:lnTo>
                  <a:lnTo>
                    <a:pt x="181499" y="87779"/>
                  </a:lnTo>
                  <a:close/>
                  <a:moveTo>
                    <a:pt x="193684" y="87779"/>
                  </a:moveTo>
                  <a:lnTo>
                    <a:pt x="193684" y="93713"/>
                  </a:lnTo>
                  <a:lnTo>
                    <a:pt x="187749" y="93713"/>
                  </a:lnTo>
                  <a:lnTo>
                    <a:pt x="187749" y="87779"/>
                  </a:lnTo>
                  <a:close/>
                  <a:moveTo>
                    <a:pt x="199931" y="87779"/>
                  </a:moveTo>
                  <a:lnTo>
                    <a:pt x="199931" y="93713"/>
                  </a:lnTo>
                  <a:lnTo>
                    <a:pt x="193996" y="93713"/>
                  </a:lnTo>
                  <a:lnTo>
                    <a:pt x="193996" y="87779"/>
                  </a:lnTo>
                  <a:close/>
                  <a:moveTo>
                    <a:pt x="206180" y="87779"/>
                  </a:moveTo>
                  <a:lnTo>
                    <a:pt x="206180" y="93713"/>
                  </a:lnTo>
                  <a:lnTo>
                    <a:pt x="200244" y="93713"/>
                  </a:lnTo>
                  <a:lnTo>
                    <a:pt x="200244" y="87779"/>
                  </a:lnTo>
                  <a:close/>
                  <a:moveTo>
                    <a:pt x="212427" y="87779"/>
                  </a:moveTo>
                  <a:lnTo>
                    <a:pt x="212427" y="93713"/>
                  </a:lnTo>
                  <a:lnTo>
                    <a:pt x="206491" y="93713"/>
                  </a:lnTo>
                  <a:lnTo>
                    <a:pt x="206491" y="87779"/>
                  </a:lnTo>
                  <a:close/>
                  <a:moveTo>
                    <a:pt x="99967" y="87781"/>
                  </a:moveTo>
                  <a:lnTo>
                    <a:pt x="99967" y="93717"/>
                  </a:lnTo>
                  <a:lnTo>
                    <a:pt x="94031" y="93717"/>
                  </a:lnTo>
                  <a:lnTo>
                    <a:pt x="94031" y="87781"/>
                  </a:lnTo>
                  <a:close/>
                  <a:moveTo>
                    <a:pt x="106214" y="87781"/>
                  </a:moveTo>
                  <a:lnTo>
                    <a:pt x="106214" y="93717"/>
                  </a:lnTo>
                  <a:lnTo>
                    <a:pt x="100278" y="93717"/>
                  </a:lnTo>
                  <a:lnTo>
                    <a:pt x="100278" y="87781"/>
                  </a:lnTo>
                  <a:close/>
                  <a:moveTo>
                    <a:pt x="112461" y="87781"/>
                  </a:moveTo>
                  <a:lnTo>
                    <a:pt x="112461" y="93717"/>
                  </a:lnTo>
                  <a:lnTo>
                    <a:pt x="106527" y="93717"/>
                  </a:lnTo>
                  <a:lnTo>
                    <a:pt x="106527" y="87781"/>
                  </a:lnTo>
                  <a:close/>
                  <a:moveTo>
                    <a:pt x="118710" y="87781"/>
                  </a:moveTo>
                  <a:lnTo>
                    <a:pt x="118710" y="93717"/>
                  </a:lnTo>
                  <a:lnTo>
                    <a:pt x="112774" y="93717"/>
                  </a:lnTo>
                  <a:lnTo>
                    <a:pt x="112774" y="87781"/>
                  </a:lnTo>
                  <a:close/>
                  <a:moveTo>
                    <a:pt x="124957" y="87781"/>
                  </a:moveTo>
                  <a:lnTo>
                    <a:pt x="124957" y="93717"/>
                  </a:lnTo>
                  <a:lnTo>
                    <a:pt x="119021" y="93717"/>
                  </a:lnTo>
                  <a:lnTo>
                    <a:pt x="119021" y="87781"/>
                  </a:lnTo>
                  <a:close/>
                  <a:moveTo>
                    <a:pt x="131204" y="87781"/>
                  </a:moveTo>
                  <a:lnTo>
                    <a:pt x="131204" y="93717"/>
                  </a:lnTo>
                  <a:lnTo>
                    <a:pt x="125270" y="93717"/>
                  </a:lnTo>
                  <a:lnTo>
                    <a:pt x="125270" y="87781"/>
                  </a:lnTo>
                  <a:close/>
                  <a:moveTo>
                    <a:pt x="137451" y="87781"/>
                  </a:moveTo>
                  <a:lnTo>
                    <a:pt x="137451" y="93717"/>
                  </a:lnTo>
                  <a:lnTo>
                    <a:pt x="131517" y="93717"/>
                  </a:lnTo>
                  <a:lnTo>
                    <a:pt x="131517" y="87781"/>
                  </a:lnTo>
                  <a:close/>
                  <a:moveTo>
                    <a:pt x="143702" y="87781"/>
                  </a:moveTo>
                  <a:lnTo>
                    <a:pt x="143702" y="93717"/>
                  </a:lnTo>
                  <a:lnTo>
                    <a:pt x="137766" y="93717"/>
                  </a:lnTo>
                  <a:lnTo>
                    <a:pt x="137766" y="87781"/>
                  </a:lnTo>
                  <a:close/>
                  <a:moveTo>
                    <a:pt x="149949" y="87781"/>
                  </a:moveTo>
                  <a:lnTo>
                    <a:pt x="149949" y="93717"/>
                  </a:lnTo>
                  <a:lnTo>
                    <a:pt x="144015" y="93717"/>
                  </a:lnTo>
                  <a:lnTo>
                    <a:pt x="144015" y="87781"/>
                  </a:lnTo>
                  <a:close/>
                  <a:moveTo>
                    <a:pt x="156196" y="87781"/>
                  </a:moveTo>
                  <a:lnTo>
                    <a:pt x="156196" y="93717"/>
                  </a:lnTo>
                  <a:lnTo>
                    <a:pt x="150262" y="93717"/>
                  </a:lnTo>
                  <a:lnTo>
                    <a:pt x="150262" y="87781"/>
                  </a:lnTo>
                  <a:close/>
                  <a:moveTo>
                    <a:pt x="218674" y="87781"/>
                  </a:moveTo>
                  <a:lnTo>
                    <a:pt x="218674" y="93717"/>
                  </a:lnTo>
                  <a:lnTo>
                    <a:pt x="212739" y="93717"/>
                  </a:lnTo>
                  <a:lnTo>
                    <a:pt x="212739" y="87781"/>
                  </a:lnTo>
                  <a:close/>
                  <a:moveTo>
                    <a:pt x="224921" y="87781"/>
                  </a:moveTo>
                  <a:lnTo>
                    <a:pt x="224921" y="93717"/>
                  </a:lnTo>
                  <a:lnTo>
                    <a:pt x="218987" y="93717"/>
                  </a:lnTo>
                  <a:lnTo>
                    <a:pt x="218987" y="87781"/>
                  </a:lnTo>
                  <a:close/>
                  <a:moveTo>
                    <a:pt x="231170" y="87781"/>
                  </a:moveTo>
                  <a:lnTo>
                    <a:pt x="231170" y="93717"/>
                  </a:lnTo>
                  <a:lnTo>
                    <a:pt x="225234" y="93717"/>
                  </a:lnTo>
                  <a:lnTo>
                    <a:pt x="225234" y="87781"/>
                  </a:lnTo>
                  <a:close/>
                  <a:moveTo>
                    <a:pt x="237417" y="87781"/>
                  </a:moveTo>
                  <a:lnTo>
                    <a:pt x="237417" y="93717"/>
                  </a:lnTo>
                  <a:lnTo>
                    <a:pt x="231481" y="93717"/>
                  </a:lnTo>
                  <a:lnTo>
                    <a:pt x="231481" y="87781"/>
                  </a:lnTo>
                  <a:close/>
                  <a:moveTo>
                    <a:pt x="243664" y="87781"/>
                  </a:moveTo>
                  <a:lnTo>
                    <a:pt x="243664" y="93717"/>
                  </a:lnTo>
                  <a:lnTo>
                    <a:pt x="237729" y="93717"/>
                  </a:lnTo>
                  <a:lnTo>
                    <a:pt x="237729" y="87781"/>
                  </a:lnTo>
                  <a:close/>
                  <a:moveTo>
                    <a:pt x="249911" y="87781"/>
                  </a:moveTo>
                  <a:lnTo>
                    <a:pt x="249911" y="93717"/>
                  </a:lnTo>
                  <a:lnTo>
                    <a:pt x="243977" y="93717"/>
                  </a:lnTo>
                  <a:lnTo>
                    <a:pt x="243977" y="87781"/>
                  </a:lnTo>
                  <a:close/>
                  <a:moveTo>
                    <a:pt x="256161" y="87781"/>
                  </a:moveTo>
                  <a:lnTo>
                    <a:pt x="256161" y="93717"/>
                  </a:lnTo>
                  <a:lnTo>
                    <a:pt x="250225" y="93717"/>
                  </a:lnTo>
                  <a:lnTo>
                    <a:pt x="250225" y="87781"/>
                  </a:lnTo>
                  <a:close/>
                  <a:moveTo>
                    <a:pt x="262409" y="87781"/>
                  </a:moveTo>
                  <a:lnTo>
                    <a:pt x="262409" y="93717"/>
                  </a:lnTo>
                  <a:lnTo>
                    <a:pt x="256474" y="93717"/>
                  </a:lnTo>
                  <a:lnTo>
                    <a:pt x="256474" y="87781"/>
                  </a:lnTo>
                  <a:close/>
                  <a:moveTo>
                    <a:pt x="268656" y="87781"/>
                  </a:moveTo>
                  <a:lnTo>
                    <a:pt x="268656" y="93717"/>
                  </a:lnTo>
                  <a:lnTo>
                    <a:pt x="262721" y="93717"/>
                  </a:lnTo>
                  <a:lnTo>
                    <a:pt x="262721" y="87781"/>
                  </a:lnTo>
                  <a:close/>
                  <a:moveTo>
                    <a:pt x="274904" y="87781"/>
                  </a:moveTo>
                  <a:lnTo>
                    <a:pt x="274904" y="93717"/>
                  </a:lnTo>
                  <a:lnTo>
                    <a:pt x="268968" y="93717"/>
                  </a:lnTo>
                  <a:lnTo>
                    <a:pt x="268968" y="87781"/>
                  </a:lnTo>
                  <a:close/>
                  <a:moveTo>
                    <a:pt x="6251" y="94028"/>
                  </a:moveTo>
                  <a:lnTo>
                    <a:pt x="6251" y="99964"/>
                  </a:lnTo>
                  <a:lnTo>
                    <a:pt x="315" y="99964"/>
                  </a:lnTo>
                  <a:lnTo>
                    <a:pt x="315" y="94028"/>
                  </a:lnTo>
                  <a:close/>
                  <a:moveTo>
                    <a:pt x="12498" y="94028"/>
                  </a:moveTo>
                  <a:lnTo>
                    <a:pt x="12498" y="99964"/>
                  </a:lnTo>
                  <a:lnTo>
                    <a:pt x="6562" y="99964"/>
                  </a:lnTo>
                  <a:lnTo>
                    <a:pt x="6562" y="94028"/>
                  </a:lnTo>
                  <a:close/>
                  <a:moveTo>
                    <a:pt x="18745" y="94028"/>
                  </a:moveTo>
                  <a:lnTo>
                    <a:pt x="18745" y="99964"/>
                  </a:lnTo>
                  <a:lnTo>
                    <a:pt x="12810" y="99964"/>
                  </a:lnTo>
                  <a:lnTo>
                    <a:pt x="12810" y="94028"/>
                  </a:lnTo>
                  <a:close/>
                  <a:moveTo>
                    <a:pt x="24992" y="94028"/>
                  </a:moveTo>
                  <a:lnTo>
                    <a:pt x="24992" y="99964"/>
                  </a:lnTo>
                  <a:lnTo>
                    <a:pt x="19058" y="99964"/>
                  </a:lnTo>
                  <a:lnTo>
                    <a:pt x="19058" y="94028"/>
                  </a:lnTo>
                  <a:close/>
                  <a:moveTo>
                    <a:pt x="31242" y="94028"/>
                  </a:moveTo>
                  <a:lnTo>
                    <a:pt x="31242" y="99964"/>
                  </a:lnTo>
                  <a:lnTo>
                    <a:pt x="25305" y="99964"/>
                  </a:lnTo>
                  <a:lnTo>
                    <a:pt x="25305" y="94028"/>
                  </a:lnTo>
                  <a:close/>
                  <a:moveTo>
                    <a:pt x="37489" y="94028"/>
                  </a:moveTo>
                  <a:lnTo>
                    <a:pt x="37489" y="99964"/>
                  </a:lnTo>
                  <a:lnTo>
                    <a:pt x="31553" y="99964"/>
                  </a:lnTo>
                  <a:lnTo>
                    <a:pt x="31553" y="94028"/>
                  </a:lnTo>
                  <a:close/>
                  <a:moveTo>
                    <a:pt x="43737" y="94028"/>
                  </a:moveTo>
                  <a:lnTo>
                    <a:pt x="43737" y="99964"/>
                  </a:lnTo>
                  <a:lnTo>
                    <a:pt x="37802" y="99964"/>
                  </a:lnTo>
                  <a:lnTo>
                    <a:pt x="37802" y="94028"/>
                  </a:lnTo>
                  <a:close/>
                  <a:moveTo>
                    <a:pt x="49985" y="94028"/>
                  </a:moveTo>
                  <a:lnTo>
                    <a:pt x="49985" y="99964"/>
                  </a:lnTo>
                  <a:lnTo>
                    <a:pt x="44049" y="99964"/>
                  </a:lnTo>
                  <a:lnTo>
                    <a:pt x="44049" y="94028"/>
                  </a:lnTo>
                  <a:close/>
                  <a:moveTo>
                    <a:pt x="56232" y="94028"/>
                  </a:moveTo>
                  <a:lnTo>
                    <a:pt x="56232" y="99964"/>
                  </a:lnTo>
                  <a:lnTo>
                    <a:pt x="50296" y="99964"/>
                  </a:lnTo>
                  <a:lnTo>
                    <a:pt x="50296" y="94028"/>
                  </a:lnTo>
                  <a:close/>
                  <a:moveTo>
                    <a:pt x="62480" y="94028"/>
                  </a:moveTo>
                  <a:lnTo>
                    <a:pt x="62480" y="99964"/>
                  </a:lnTo>
                  <a:lnTo>
                    <a:pt x="56545" y="99964"/>
                  </a:lnTo>
                  <a:lnTo>
                    <a:pt x="56545" y="94028"/>
                  </a:lnTo>
                  <a:close/>
                  <a:moveTo>
                    <a:pt x="68727" y="94028"/>
                  </a:moveTo>
                  <a:lnTo>
                    <a:pt x="68727" y="99964"/>
                  </a:lnTo>
                  <a:lnTo>
                    <a:pt x="62792" y="99964"/>
                  </a:lnTo>
                  <a:lnTo>
                    <a:pt x="62792" y="94028"/>
                  </a:lnTo>
                  <a:close/>
                  <a:moveTo>
                    <a:pt x="74975" y="94028"/>
                  </a:moveTo>
                  <a:lnTo>
                    <a:pt x="74975" y="99964"/>
                  </a:lnTo>
                  <a:lnTo>
                    <a:pt x="69039" y="99964"/>
                  </a:lnTo>
                  <a:lnTo>
                    <a:pt x="69039" y="94028"/>
                  </a:lnTo>
                  <a:close/>
                  <a:moveTo>
                    <a:pt x="81223" y="94028"/>
                  </a:moveTo>
                  <a:lnTo>
                    <a:pt x="81223" y="99964"/>
                  </a:lnTo>
                  <a:lnTo>
                    <a:pt x="75286" y="99964"/>
                  </a:lnTo>
                  <a:lnTo>
                    <a:pt x="75286" y="94028"/>
                  </a:lnTo>
                  <a:close/>
                  <a:moveTo>
                    <a:pt x="87470" y="94028"/>
                  </a:moveTo>
                  <a:lnTo>
                    <a:pt x="87470" y="99964"/>
                  </a:lnTo>
                  <a:lnTo>
                    <a:pt x="81535" y="99964"/>
                  </a:lnTo>
                  <a:lnTo>
                    <a:pt x="81535" y="94028"/>
                  </a:lnTo>
                  <a:close/>
                  <a:moveTo>
                    <a:pt x="93718" y="94028"/>
                  </a:moveTo>
                  <a:lnTo>
                    <a:pt x="93718" y="99964"/>
                  </a:lnTo>
                  <a:lnTo>
                    <a:pt x="87784" y="99964"/>
                  </a:lnTo>
                  <a:lnTo>
                    <a:pt x="87784" y="94028"/>
                  </a:lnTo>
                  <a:close/>
                  <a:moveTo>
                    <a:pt x="99967" y="94028"/>
                  </a:moveTo>
                  <a:lnTo>
                    <a:pt x="99967" y="99964"/>
                  </a:lnTo>
                  <a:lnTo>
                    <a:pt x="94031" y="99964"/>
                  </a:lnTo>
                  <a:lnTo>
                    <a:pt x="94031" y="94028"/>
                  </a:lnTo>
                  <a:close/>
                  <a:moveTo>
                    <a:pt x="106214" y="94029"/>
                  </a:moveTo>
                  <a:lnTo>
                    <a:pt x="106214" y="99964"/>
                  </a:lnTo>
                  <a:lnTo>
                    <a:pt x="100278" y="99964"/>
                  </a:lnTo>
                  <a:lnTo>
                    <a:pt x="100278" y="94029"/>
                  </a:lnTo>
                  <a:close/>
                  <a:moveTo>
                    <a:pt x="112461" y="94029"/>
                  </a:moveTo>
                  <a:lnTo>
                    <a:pt x="112461" y="99964"/>
                  </a:lnTo>
                  <a:lnTo>
                    <a:pt x="106527" y="99964"/>
                  </a:lnTo>
                  <a:lnTo>
                    <a:pt x="106527" y="94029"/>
                  </a:lnTo>
                  <a:close/>
                  <a:moveTo>
                    <a:pt x="118710" y="94029"/>
                  </a:moveTo>
                  <a:lnTo>
                    <a:pt x="118710" y="99964"/>
                  </a:lnTo>
                  <a:lnTo>
                    <a:pt x="112774" y="99964"/>
                  </a:lnTo>
                  <a:lnTo>
                    <a:pt x="112774" y="94029"/>
                  </a:lnTo>
                  <a:close/>
                  <a:moveTo>
                    <a:pt x="124957" y="94029"/>
                  </a:moveTo>
                  <a:lnTo>
                    <a:pt x="124957" y="99964"/>
                  </a:lnTo>
                  <a:lnTo>
                    <a:pt x="119021" y="99964"/>
                  </a:lnTo>
                  <a:lnTo>
                    <a:pt x="119021" y="94029"/>
                  </a:lnTo>
                  <a:close/>
                  <a:moveTo>
                    <a:pt x="131204" y="94029"/>
                  </a:moveTo>
                  <a:lnTo>
                    <a:pt x="131204" y="99964"/>
                  </a:lnTo>
                  <a:lnTo>
                    <a:pt x="125270" y="99964"/>
                  </a:lnTo>
                  <a:lnTo>
                    <a:pt x="125270" y="94029"/>
                  </a:lnTo>
                  <a:close/>
                  <a:moveTo>
                    <a:pt x="137451" y="94029"/>
                  </a:moveTo>
                  <a:lnTo>
                    <a:pt x="137451" y="99964"/>
                  </a:lnTo>
                  <a:lnTo>
                    <a:pt x="131517" y="99964"/>
                  </a:lnTo>
                  <a:lnTo>
                    <a:pt x="131517" y="94029"/>
                  </a:lnTo>
                  <a:close/>
                  <a:moveTo>
                    <a:pt x="143702" y="94029"/>
                  </a:moveTo>
                  <a:lnTo>
                    <a:pt x="143702" y="99964"/>
                  </a:lnTo>
                  <a:lnTo>
                    <a:pt x="137766" y="99964"/>
                  </a:lnTo>
                  <a:lnTo>
                    <a:pt x="137766" y="94029"/>
                  </a:lnTo>
                  <a:close/>
                  <a:moveTo>
                    <a:pt x="149949" y="94029"/>
                  </a:moveTo>
                  <a:lnTo>
                    <a:pt x="149949" y="99964"/>
                  </a:lnTo>
                  <a:lnTo>
                    <a:pt x="144015" y="99964"/>
                  </a:lnTo>
                  <a:lnTo>
                    <a:pt x="144015" y="94029"/>
                  </a:lnTo>
                  <a:close/>
                  <a:moveTo>
                    <a:pt x="156196" y="94029"/>
                  </a:moveTo>
                  <a:lnTo>
                    <a:pt x="156196" y="99964"/>
                  </a:lnTo>
                  <a:lnTo>
                    <a:pt x="150262" y="99964"/>
                  </a:lnTo>
                  <a:lnTo>
                    <a:pt x="150262" y="94029"/>
                  </a:lnTo>
                  <a:close/>
                  <a:moveTo>
                    <a:pt x="162445" y="94028"/>
                  </a:moveTo>
                  <a:lnTo>
                    <a:pt x="162445" y="99964"/>
                  </a:lnTo>
                  <a:lnTo>
                    <a:pt x="156509" y="99964"/>
                  </a:lnTo>
                  <a:lnTo>
                    <a:pt x="156509" y="94028"/>
                  </a:lnTo>
                  <a:close/>
                  <a:moveTo>
                    <a:pt x="168692" y="94028"/>
                  </a:moveTo>
                  <a:lnTo>
                    <a:pt x="168692" y="99964"/>
                  </a:lnTo>
                  <a:lnTo>
                    <a:pt x="162756" y="99964"/>
                  </a:lnTo>
                  <a:lnTo>
                    <a:pt x="162756" y="94028"/>
                  </a:lnTo>
                  <a:close/>
                  <a:moveTo>
                    <a:pt x="174939" y="94028"/>
                  </a:moveTo>
                  <a:lnTo>
                    <a:pt x="174939" y="99964"/>
                  </a:lnTo>
                  <a:lnTo>
                    <a:pt x="169005" y="99964"/>
                  </a:lnTo>
                  <a:lnTo>
                    <a:pt x="169005" y="94028"/>
                  </a:lnTo>
                  <a:close/>
                  <a:moveTo>
                    <a:pt x="181186" y="94028"/>
                  </a:moveTo>
                  <a:lnTo>
                    <a:pt x="181186" y="99964"/>
                  </a:lnTo>
                  <a:lnTo>
                    <a:pt x="175252" y="99964"/>
                  </a:lnTo>
                  <a:lnTo>
                    <a:pt x="175252" y="94028"/>
                  </a:lnTo>
                  <a:close/>
                  <a:moveTo>
                    <a:pt x="187435" y="94028"/>
                  </a:moveTo>
                  <a:lnTo>
                    <a:pt x="187435" y="99964"/>
                  </a:lnTo>
                  <a:lnTo>
                    <a:pt x="181499" y="99964"/>
                  </a:lnTo>
                  <a:lnTo>
                    <a:pt x="181499" y="94028"/>
                  </a:lnTo>
                  <a:close/>
                  <a:moveTo>
                    <a:pt x="193684" y="94028"/>
                  </a:moveTo>
                  <a:lnTo>
                    <a:pt x="193684" y="99964"/>
                  </a:lnTo>
                  <a:lnTo>
                    <a:pt x="187749" y="99964"/>
                  </a:lnTo>
                  <a:lnTo>
                    <a:pt x="187749" y="94028"/>
                  </a:lnTo>
                  <a:close/>
                  <a:moveTo>
                    <a:pt x="199931" y="94028"/>
                  </a:moveTo>
                  <a:lnTo>
                    <a:pt x="199931" y="99964"/>
                  </a:lnTo>
                  <a:lnTo>
                    <a:pt x="193996" y="99964"/>
                  </a:lnTo>
                  <a:lnTo>
                    <a:pt x="193996" y="94028"/>
                  </a:lnTo>
                  <a:close/>
                  <a:moveTo>
                    <a:pt x="206180" y="94028"/>
                  </a:moveTo>
                  <a:lnTo>
                    <a:pt x="206180" y="99964"/>
                  </a:lnTo>
                  <a:lnTo>
                    <a:pt x="200244" y="99964"/>
                  </a:lnTo>
                  <a:lnTo>
                    <a:pt x="200244" y="94028"/>
                  </a:lnTo>
                  <a:close/>
                  <a:moveTo>
                    <a:pt x="212427" y="94028"/>
                  </a:moveTo>
                  <a:lnTo>
                    <a:pt x="212427" y="99964"/>
                  </a:lnTo>
                  <a:lnTo>
                    <a:pt x="206491" y="99964"/>
                  </a:lnTo>
                  <a:lnTo>
                    <a:pt x="206491" y="94028"/>
                  </a:lnTo>
                  <a:close/>
                  <a:moveTo>
                    <a:pt x="218674" y="94028"/>
                  </a:moveTo>
                  <a:lnTo>
                    <a:pt x="218674" y="99964"/>
                  </a:lnTo>
                  <a:lnTo>
                    <a:pt x="212739" y="99964"/>
                  </a:lnTo>
                  <a:lnTo>
                    <a:pt x="212739" y="94028"/>
                  </a:lnTo>
                  <a:close/>
                  <a:moveTo>
                    <a:pt x="224921" y="94029"/>
                  </a:moveTo>
                  <a:lnTo>
                    <a:pt x="224921" y="99964"/>
                  </a:lnTo>
                  <a:lnTo>
                    <a:pt x="218987" y="99964"/>
                  </a:lnTo>
                  <a:lnTo>
                    <a:pt x="218987" y="94029"/>
                  </a:lnTo>
                  <a:close/>
                  <a:moveTo>
                    <a:pt x="231170" y="94029"/>
                  </a:moveTo>
                  <a:lnTo>
                    <a:pt x="231170" y="99964"/>
                  </a:lnTo>
                  <a:lnTo>
                    <a:pt x="225234" y="99964"/>
                  </a:lnTo>
                  <a:lnTo>
                    <a:pt x="225234" y="94029"/>
                  </a:lnTo>
                  <a:close/>
                  <a:moveTo>
                    <a:pt x="237417" y="94029"/>
                  </a:moveTo>
                  <a:lnTo>
                    <a:pt x="237417" y="99964"/>
                  </a:lnTo>
                  <a:lnTo>
                    <a:pt x="231481" y="99964"/>
                  </a:lnTo>
                  <a:lnTo>
                    <a:pt x="231481" y="94029"/>
                  </a:lnTo>
                  <a:close/>
                  <a:moveTo>
                    <a:pt x="243664" y="94029"/>
                  </a:moveTo>
                  <a:lnTo>
                    <a:pt x="243664" y="99964"/>
                  </a:lnTo>
                  <a:lnTo>
                    <a:pt x="237729" y="99964"/>
                  </a:lnTo>
                  <a:lnTo>
                    <a:pt x="237729" y="94029"/>
                  </a:lnTo>
                  <a:close/>
                  <a:moveTo>
                    <a:pt x="249911" y="94029"/>
                  </a:moveTo>
                  <a:lnTo>
                    <a:pt x="249911" y="99964"/>
                  </a:lnTo>
                  <a:lnTo>
                    <a:pt x="243977" y="99964"/>
                  </a:lnTo>
                  <a:lnTo>
                    <a:pt x="243977" y="94029"/>
                  </a:lnTo>
                  <a:close/>
                  <a:moveTo>
                    <a:pt x="256161" y="94029"/>
                  </a:moveTo>
                  <a:lnTo>
                    <a:pt x="256161" y="99964"/>
                  </a:lnTo>
                  <a:lnTo>
                    <a:pt x="250225" y="99964"/>
                  </a:lnTo>
                  <a:lnTo>
                    <a:pt x="250225" y="94029"/>
                  </a:lnTo>
                  <a:close/>
                  <a:moveTo>
                    <a:pt x="262409" y="94029"/>
                  </a:moveTo>
                  <a:lnTo>
                    <a:pt x="262409" y="99964"/>
                  </a:lnTo>
                  <a:lnTo>
                    <a:pt x="256474" y="99964"/>
                  </a:lnTo>
                  <a:lnTo>
                    <a:pt x="256474" y="94029"/>
                  </a:lnTo>
                  <a:close/>
                  <a:moveTo>
                    <a:pt x="268656" y="94029"/>
                  </a:moveTo>
                  <a:lnTo>
                    <a:pt x="268656" y="99964"/>
                  </a:lnTo>
                  <a:lnTo>
                    <a:pt x="262721" y="99964"/>
                  </a:lnTo>
                  <a:lnTo>
                    <a:pt x="262721" y="94029"/>
                  </a:lnTo>
                  <a:close/>
                  <a:moveTo>
                    <a:pt x="274904" y="94029"/>
                  </a:moveTo>
                  <a:lnTo>
                    <a:pt x="274904" y="99964"/>
                  </a:lnTo>
                  <a:lnTo>
                    <a:pt x="268968" y="99964"/>
                  </a:lnTo>
                  <a:lnTo>
                    <a:pt x="268968" y="94029"/>
                  </a:lnTo>
                  <a:close/>
                  <a:moveTo>
                    <a:pt x="6251" y="100276"/>
                  </a:moveTo>
                  <a:lnTo>
                    <a:pt x="6251" y="106211"/>
                  </a:lnTo>
                  <a:lnTo>
                    <a:pt x="315" y="106211"/>
                  </a:lnTo>
                  <a:lnTo>
                    <a:pt x="315" y="100276"/>
                  </a:lnTo>
                  <a:close/>
                  <a:moveTo>
                    <a:pt x="12498" y="100276"/>
                  </a:moveTo>
                  <a:lnTo>
                    <a:pt x="12498" y="106211"/>
                  </a:lnTo>
                  <a:lnTo>
                    <a:pt x="6562" y="106211"/>
                  </a:lnTo>
                  <a:lnTo>
                    <a:pt x="6562" y="100276"/>
                  </a:lnTo>
                  <a:close/>
                  <a:moveTo>
                    <a:pt x="18745" y="100276"/>
                  </a:moveTo>
                  <a:lnTo>
                    <a:pt x="18745" y="106211"/>
                  </a:lnTo>
                  <a:lnTo>
                    <a:pt x="12810" y="106211"/>
                  </a:lnTo>
                  <a:lnTo>
                    <a:pt x="12810" y="100276"/>
                  </a:lnTo>
                  <a:close/>
                  <a:moveTo>
                    <a:pt x="24992" y="100276"/>
                  </a:moveTo>
                  <a:lnTo>
                    <a:pt x="24992" y="106211"/>
                  </a:lnTo>
                  <a:lnTo>
                    <a:pt x="19058" y="106211"/>
                  </a:lnTo>
                  <a:lnTo>
                    <a:pt x="19058" y="100276"/>
                  </a:lnTo>
                  <a:close/>
                  <a:moveTo>
                    <a:pt x="31242" y="100276"/>
                  </a:moveTo>
                  <a:lnTo>
                    <a:pt x="31242" y="106211"/>
                  </a:lnTo>
                  <a:lnTo>
                    <a:pt x="25305" y="106211"/>
                  </a:lnTo>
                  <a:lnTo>
                    <a:pt x="25305" y="100276"/>
                  </a:lnTo>
                  <a:close/>
                  <a:moveTo>
                    <a:pt x="37489" y="100276"/>
                  </a:moveTo>
                  <a:lnTo>
                    <a:pt x="37489" y="106211"/>
                  </a:lnTo>
                  <a:lnTo>
                    <a:pt x="31553" y="106211"/>
                  </a:lnTo>
                  <a:lnTo>
                    <a:pt x="31553" y="100276"/>
                  </a:lnTo>
                  <a:close/>
                  <a:moveTo>
                    <a:pt x="43737" y="100276"/>
                  </a:moveTo>
                  <a:lnTo>
                    <a:pt x="43737" y="106211"/>
                  </a:lnTo>
                  <a:lnTo>
                    <a:pt x="37802" y="106211"/>
                  </a:lnTo>
                  <a:lnTo>
                    <a:pt x="37802" y="100276"/>
                  </a:lnTo>
                  <a:close/>
                  <a:moveTo>
                    <a:pt x="49985" y="100276"/>
                  </a:moveTo>
                  <a:lnTo>
                    <a:pt x="49985" y="106211"/>
                  </a:lnTo>
                  <a:lnTo>
                    <a:pt x="44049" y="106211"/>
                  </a:lnTo>
                  <a:lnTo>
                    <a:pt x="44049" y="100276"/>
                  </a:lnTo>
                  <a:close/>
                  <a:moveTo>
                    <a:pt x="56232" y="100276"/>
                  </a:moveTo>
                  <a:lnTo>
                    <a:pt x="56232" y="106211"/>
                  </a:lnTo>
                  <a:lnTo>
                    <a:pt x="50296" y="106211"/>
                  </a:lnTo>
                  <a:lnTo>
                    <a:pt x="50296" y="100276"/>
                  </a:lnTo>
                  <a:close/>
                  <a:moveTo>
                    <a:pt x="62480" y="100276"/>
                  </a:moveTo>
                  <a:lnTo>
                    <a:pt x="62480" y="106211"/>
                  </a:lnTo>
                  <a:lnTo>
                    <a:pt x="56545" y="106211"/>
                  </a:lnTo>
                  <a:lnTo>
                    <a:pt x="56545" y="100276"/>
                  </a:lnTo>
                  <a:close/>
                  <a:moveTo>
                    <a:pt x="68727" y="100276"/>
                  </a:moveTo>
                  <a:lnTo>
                    <a:pt x="68727" y="106211"/>
                  </a:lnTo>
                  <a:lnTo>
                    <a:pt x="62792" y="106211"/>
                  </a:lnTo>
                  <a:lnTo>
                    <a:pt x="62792" y="100276"/>
                  </a:lnTo>
                  <a:close/>
                  <a:moveTo>
                    <a:pt x="74975" y="100276"/>
                  </a:moveTo>
                  <a:lnTo>
                    <a:pt x="74975" y="106211"/>
                  </a:lnTo>
                  <a:lnTo>
                    <a:pt x="69039" y="106211"/>
                  </a:lnTo>
                  <a:lnTo>
                    <a:pt x="69039" y="100276"/>
                  </a:lnTo>
                  <a:close/>
                  <a:moveTo>
                    <a:pt x="81223" y="100276"/>
                  </a:moveTo>
                  <a:lnTo>
                    <a:pt x="81223" y="106211"/>
                  </a:lnTo>
                  <a:lnTo>
                    <a:pt x="75286" y="106211"/>
                  </a:lnTo>
                  <a:lnTo>
                    <a:pt x="75286" y="100276"/>
                  </a:lnTo>
                  <a:close/>
                  <a:moveTo>
                    <a:pt x="87470" y="100276"/>
                  </a:moveTo>
                  <a:lnTo>
                    <a:pt x="87470" y="106211"/>
                  </a:lnTo>
                  <a:lnTo>
                    <a:pt x="81535" y="106211"/>
                  </a:lnTo>
                  <a:lnTo>
                    <a:pt x="81535" y="100276"/>
                  </a:lnTo>
                  <a:close/>
                  <a:moveTo>
                    <a:pt x="93718" y="100276"/>
                  </a:moveTo>
                  <a:lnTo>
                    <a:pt x="93718" y="106211"/>
                  </a:lnTo>
                  <a:lnTo>
                    <a:pt x="87784" y="106211"/>
                  </a:lnTo>
                  <a:lnTo>
                    <a:pt x="87784" y="100276"/>
                  </a:lnTo>
                  <a:close/>
                  <a:moveTo>
                    <a:pt x="99967" y="100276"/>
                  </a:moveTo>
                  <a:lnTo>
                    <a:pt x="99967" y="106211"/>
                  </a:lnTo>
                  <a:lnTo>
                    <a:pt x="94031" y="106211"/>
                  </a:lnTo>
                  <a:lnTo>
                    <a:pt x="94031" y="100276"/>
                  </a:lnTo>
                  <a:close/>
                  <a:moveTo>
                    <a:pt x="106214" y="100276"/>
                  </a:moveTo>
                  <a:lnTo>
                    <a:pt x="106214" y="106211"/>
                  </a:lnTo>
                  <a:lnTo>
                    <a:pt x="100278" y="106211"/>
                  </a:lnTo>
                  <a:lnTo>
                    <a:pt x="100278" y="100276"/>
                  </a:lnTo>
                  <a:close/>
                  <a:moveTo>
                    <a:pt x="112461" y="100276"/>
                  </a:moveTo>
                  <a:lnTo>
                    <a:pt x="112461" y="106211"/>
                  </a:lnTo>
                  <a:lnTo>
                    <a:pt x="106527" y="106211"/>
                  </a:lnTo>
                  <a:lnTo>
                    <a:pt x="106527" y="100276"/>
                  </a:lnTo>
                  <a:close/>
                  <a:moveTo>
                    <a:pt x="118710" y="100276"/>
                  </a:moveTo>
                  <a:lnTo>
                    <a:pt x="118710" y="106211"/>
                  </a:lnTo>
                  <a:lnTo>
                    <a:pt x="112774" y="106211"/>
                  </a:lnTo>
                  <a:lnTo>
                    <a:pt x="112774" y="100276"/>
                  </a:lnTo>
                  <a:close/>
                  <a:moveTo>
                    <a:pt x="124957" y="100276"/>
                  </a:moveTo>
                  <a:lnTo>
                    <a:pt x="124957" y="106211"/>
                  </a:lnTo>
                  <a:lnTo>
                    <a:pt x="119021" y="106211"/>
                  </a:lnTo>
                  <a:lnTo>
                    <a:pt x="119021" y="100276"/>
                  </a:lnTo>
                  <a:close/>
                  <a:moveTo>
                    <a:pt x="131204" y="100276"/>
                  </a:moveTo>
                  <a:lnTo>
                    <a:pt x="131204" y="106211"/>
                  </a:lnTo>
                  <a:lnTo>
                    <a:pt x="125270" y="106211"/>
                  </a:lnTo>
                  <a:lnTo>
                    <a:pt x="125270" y="100276"/>
                  </a:lnTo>
                  <a:close/>
                  <a:moveTo>
                    <a:pt x="137451" y="100276"/>
                  </a:moveTo>
                  <a:lnTo>
                    <a:pt x="137451" y="106211"/>
                  </a:lnTo>
                  <a:lnTo>
                    <a:pt x="131517" y="106211"/>
                  </a:lnTo>
                  <a:lnTo>
                    <a:pt x="131517" y="100276"/>
                  </a:lnTo>
                  <a:close/>
                  <a:moveTo>
                    <a:pt x="143702" y="100276"/>
                  </a:moveTo>
                  <a:lnTo>
                    <a:pt x="143702" y="106211"/>
                  </a:lnTo>
                  <a:lnTo>
                    <a:pt x="137766" y="106211"/>
                  </a:lnTo>
                  <a:lnTo>
                    <a:pt x="137766" y="100276"/>
                  </a:lnTo>
                  <a:close/>
                  <a:moveTo>
                    <a:pt x="149949" y="100276"/>
                  </a:moveTo>
                  <a:lnTo>
                    <a:pt x="149949" y="106211"/>
                  </a:lnTo>
                  <a:lnTo>
                    <a:pt x="144015" y="106211"/>
                  </a:lnTo>
                  <a:lnTo>
                    <a:pt x="144015" y="100276"/>
                  </a:lnTo>
                  <a:close/>
                  <a:moveTo>
                    <a:pt x="156196" y="100276"/>
                  </a:moveTo>
                  <a:lnTo>
                    <a:pt x="156196" y="106211"/>
                  </a:lnTo>
                  <a:lnTo>
                    <a:pt x="150262" y="106211"/>
                  </a:lnTo>
                  <a:lnTo>
                    <a:pt x="150262" y="100276"/>
                  </a:lnTo>
                  <a:close/>
                  <a:moveTo>
                    <a:pt x="162445" y="100276"/>
                  </a:moveTo>
                  <a:lnTo>
                    <a:pt x="162445" y="106211"/>
                  </a:lnTo>
                  <a:lnTo>
                    <a:pt x="156509" y="106211"/>
                  </a:lnTo>
                  <a:lnTo>
                    <a:pt x="156509" y="100276"/>
                  </a:lnTo>
                  <a:close/>
                  <a:moveTo>
                    <a:pt x="168692" y="100276"/>
                  </a:moveTo>
                  <a:lnTo>
                    <a:pt x="168692" y="106211"/>
                  </a:lnTo>
                  <a:lnTo>
                    <a:pt x="162756" y="106211"/>
                  </a:lnTo>
                  <a:lnTo>
                    <a:pt x="162756" y="100276"/>
                  </a:lnTo>
                  <a:close/>
                  <a:moveTo>
                    <a:pt x="174939" y="100276"/>
                  </a:moveTo>
                  <a:lnTo>
                    <a:pt x="174939" y="106211"/>
                  </a:lnTo>
                  <a:lnTo>
                    <a:pt x="169005" y="106211"/>
                  </a:lnTo>
                  <a:lnTo>
                    <a:pt x="169005" y="100276"/>
                  </a:lnTo>
                  <a:close/>
                  <a:moveTo>
                    <a:pt x="181186" y="100276"/>
                  </a:moveTo>
                  <a:lnTo>
                    <a:pt x="181186" y="106211"/>
                  </a:lnTo>
                  <a:lnTo>
                    <a:pt x="175252" y="106211"/>
                  </a:lnTo>
                  <a:lnTo>
                    <a:pt x="175252" y="100276"/>
                  </a:lnTo>
                  <a:close/>
                  <a:moveTo>
                    <a:pt x="187435" y="100276"/>
                  </a:moveTo>
                  <a:lnTo>
                    <a:pt x="187435" y="106211"/>
                  </a:lnTo>
                  <a:lnTo>
                    <a:pt x="181499" y="106211"/>
                  </a:lnTo>
                  <a:lnTo>
                    <a:pt x="181499" y="100276"/>
                  </a:lnTo>
                  <a:close/>
                  <a:moveTo>
                    <a:pt x="193684" y="100276"/>
                  </a:moveTo>
                  <a:lnTo>
                    <a:pt x="193684" y="106211"/>
                  </a:lnTo>
                  <a:lnTo>
                    <a:pt x="187749" y="106211"/>
                  </a:lnTo>
                  <a:lnTo>
                    <a:pt x="187749" y="100276"/>
                  </a:lnTo>
                  <a:close/>
                  <a:moveTo>
                    <a:pt x="199931" y="100276"/>
                  </a:moveTo>
                  <a:lnTo>
                    <a:pt x="199931" y="106211"/>
                  </a:lnTo>
                  <a:lnTo>
                    <a:pt x="193996" y="106211"/>
                  </a:lnTo>
                  <a:lnTo>
                    <a:pt x="193996" y="100276"/>
                  </a:lnTo>
                  <a:close/>
                  <a:moveTo>
                    <a:pt x="206180" y="100276"/>
                  </a:moveTo>
                  <a:lnTo>
                    <a:pt x="206180" y="106211"/>
                  </a:lnTo>
                  <a:lnTo>
                    <a:pt x="200244" y="106211"/>
                  </a:lnTo>
                  <a:lnTo>
                    <a:pt x="200244" y="100276"/>
                  </a:lnTo>
                  <a:close/>
                  <a:moveTo>
                    <a:pt x="212427" y="100276"/>
                  </a:moveTo>
                  <a:lnTo>
                    <a:pt x="212427" y="106211"/>
                  </a:lnTo>
                  <a:lnTo>
                    <a:pt x="206491" y="106211"/>
                  </a:lnTo>
                  <a:lnTo>
                    <a:pt x="206491" y="100276"/>
                  </a:lnTo>
                  <a:close/>
                  <a:moveTo>
                    <a:pt x="218674" y="100276"/>
                  </a:moveTo>
                  <a:lnTo>
                    <a:pt x="218674" y="106211"/>
                  </a:lnTo>
                  <a:lnTo>
                    <a:pt x="212739" y="106211"/>
                  </a:lnTo>
                  <a:lnTo>
                    <a:pt x="212739" y="100276"/>
                  </a:lnTo>
                  <a:close/>
                  <a:moveTo>
                    <a:pt x="224921" y="100276"/>
                  </a:moveTo>
                  <a:lnTo>
                    <a:pt x="224921" y="106211"/>
                  </a:lnTo>
                  <a:lnTo>
                    <a:pt x="218987" y="106211"/>
                  </a:lnTo>
                  <a:lnTo>
                    <a:pt x="218987" y="100276"/>
                  </a:lnTo>
                  <a:close/>
                  <a:moveTo>
                    <a:pt x="231170" y="100276"/>
                  </a:moveTo>
                  <a:lnTo>
                    <a:pt x="231170" y="106211"/>
                  </a:lnTo>
                  <a:lnTo>
                    <a:pt x="225234" y="106211"/>
                  </a:lnTo>
                  <a:lnTo>
                    <a:pt x="225234" y="100276"/>
                  </a:lnTo>
                  <a:close/>
                  <a:moveTo>
                    <a:pt x="237417" y="100276"/>
                  </a:moveTo>
                  <a:lnTo>
                    <a:pt x="237417" y="106211"/>
                  </a:lnTo>
                  <a:lnTo>
                    <a:pt x="231481" y="106211"/>
                  </a:lnTo>
                  <a:lnTo>
                    <a:pt x="231481" y="100276"/>
                  </a:lnTo>
                  <a:close/>
                  <a:moveTo>
                    <a:pt x="243664" y="100276"/>
                  </a:moveTo>
                  <a:lnTo>
                    <a:pt x="243664" y="106211"/>
                  </a:lnTo>
                  <a:lnTo>
                    <a:pt x="237729" y="106211"/>
                  </a:lnTo>
                  <a:lnTo>
                    <a:pt x="237729" y="100276"/>
                  </a:lnTo>
                  <a:close/>
                  <a:moveTo>
                    <a:pt x="249911" y="100276"/>
                  </a:moveTo>
                  <a:lnTo>
                    <a:pt x="249911" y="106211"/>
                  </a:lnTo>
                  <a:lnTo>
                    <a:pt x="243977" y="106211"/>
                  </a:lnTo>
                  <a:lnTo>
                    <a:pt x="243977" y="100276"/>
                  </a:lnTo>
                  <a:close/>
                  <a:moveTo>
                    <a:pt x="256161" y="100276"/>
                  </a:moveTo>
                  <a:lnTo>
                    <a:pt x="256161" y="106211"/>
                  </a:lnTo>
                  <a:lnTo>
                    <a:pt x="250225" y="106211"/>
                  </a:lnTo>
                  <a:lnTo>
                    <a:pt x="250225" y="100276"/>
                  </a:lnTo>
                  <a:close/>
                  <a:moveTo>
                    <a:pt x="262409" y="100276"/>
                  </a:moveTo>
                  <a:lnTo>
                    <a:pt x="262409" y="106211"/>
                  </a:lnTo>
                  <a:lnTo>
                    <a:pt x="256474" y="106211"/>
                  </a:lnTo>
                  <a:lnTo>
                    <a:pt x="256474" y="100276"/>
                  </a:lnTo>
                  <a:close/>
                  <a:moveTo>
                    <a:pt x="268656" y="100276"/>
                  </a:moveTo>
                  <a:lnTo>
                    <a:pt x="268656" y="106211"/>
                  </a:lnTo>
                  <a:lnTo>
                    <a:pt x="262721" y="106211"/>
                  </a:lnTo>
                  <a:lnTo>
                    <a:pt x="262721" y="100276"/>
                  </a:lnTo>
                  <a:close/>
                  <a:moveTo>
                    <a:pt x="274904" y="100276"/>
                  </a:moveTo>
                  <a:lnTo>
                    <a:pt x="274904" y="106211"/>
                  </a:lnTo>
                  <a:lnTo>
                    <a:pt x="268968" y="106211"/>
                  </a:lnTo>
                  <a:lnTo>
                    <a:pt x="268968" y="100276"/>
                  </a:lnTo>
                  <a:close/>
                  <a:moveTo>
                    <a:pt x="6251" y="106523"/>
                  </a:moveTo>
                  <a:lnTo>
                    <a:pt x="6251" y="112460"/>
                  </a:lnTo>
                  <a:lnTo>
                    <a:pt x="315" y="112460"/>
                  </a:lnTo>
                  <a:lnTo>
                    <a:pt x="315" y="106523"/>
                  </a:lnTo>
                  <a:close/>
                  <a:moveTo>
                    <a:pt x="12498" y="106523"/>
                  </a:moveTo>
                  <a:lnTo>
                    <a:pt x="12498" y="112460"/>
                  </a:lnTo>
                  <a:lnTo>
                    <a:pt x="6562" y="112460"/>
                  </a:lnTo>
                  <a:lnTo>
                    <a:pt x="6562" y="106523"/>
                  </a:lnTo>
                  <a:close/>
                  <a:moveTo>
                    <a:pt x="18745" y="106523"/>
                  </a:moveTo>
                  <a:lnTo>
                    <a:pt x="18745" y="112460"/>
                  </a:lnTo>
                  <a:lnTo>
                    <a:pt x="12810" y="112460"/>
                  </a:lnTo>
                  <a:lnTo>
                    <a:pt x="12810" y="106523"/>
                  </a:lnTo>
                  <a:close/>
                  <a:moveTo>
                    <a:pt x="24992" y="106523"/>
                  </a:moveTo>
                  <a:lnTo>
                    <a:pt x="24992" y="112460"/>
                  </a:lnTo>
                  <a:lnTo>
                    <a:pt x="19058" y="112460"/>
                  </a:lnTo>
                  <a:lnTo>
                    <a:pt x="19058" y="106523"/>
                  </a:lnTo>
                  <a:close/>
                  <a:moveTo>
                    <a:pt x="31242" y="106523"/>
                  </a:moveTo>
                  <a:lnTo>
                    <a:pt x="31242" y="112460"/>
                  </a:lnTo>
                  <a:lnTo>
                    <a:pt x="25305" y="112460"/>
                  </a:lnTo>
                  <a:lnTo>
                    <a:pt x="25305" y="106523"/>
                  </a:lnTo>
                  <a:close/>
                  <a:moveTo>
                    <a:pt x="37489" y="106523"/>
                  </a:moveTo>
                  <a:lnTo>
                    <a:pt x="37489" y="112460"/>
                  </a:lnTo>
                  <a:lnTo>
                    <a:pt x="31553" y="112460"/>
                  </a:lnTo>
                  <a:lnTo>
                    <a:pt x="31553" y="106523"/>
                  </a:lnTo>
                  <a:close/>
                  <a:moveTo>
                    <a:pt x="43737" y="106523"/>
                  </a:moveTo>
                  <a:lnTo>
                    <a:pt x="43737" y="112460"/>
                  </a:lnTo>
                  <a:lnTo>
                    <a:pt x="37802" y="112460"/>
                  </a:lnTo>
                  <a:lnTo>
                    <a:pt x="37802" y="106523"/>
                  </a:lnTo>
                  <a:close/>
                  <a:moveTo>
                    <a:pt x="49985" y="106523"/>
                  </a:moveTo>
                  <a:lnTo>
                    <a:pt x="49985" y="112460"/>
                  </a:lnTo>
                  <a:lnTo>
                    <a:pt x="44049" y="112460"/>
                  </a:lnTo>
                  <a:lnTo>
                    <a:pt x="44049" y="106523"/>
                  </a:lnTo>
                  <a:close/>
                  <a:moveTo>
                    <a:pt x="56232" y="106523"/>
                  </a:moveTo>
                  <a:lnTo>
                    <a:pt x="56232" y="112460"/>
                  </a:lnTo>
                  <a:lnTo>
                    <a:pt x="50296" y="112460"/>
                  </a:lnTo>
                  <a:lnTo>
                    <a:pt x="50296" y="106523"/>
                  </a:lnTo>
                  <a:close/>
                  <a:moveTo>
                    <a:pt x="62480" y="106523"/>
                  </a:moveTo>
                  <a:lnTo>
                    <a:pt x="62480" y="112460"/>
                  </a:lnTo>
                  <a:lnTo>
                    <a:pt x="56545" y="112460"/>
                  </a:lnTo>
                  <a:lnTo>
                    <a:pt x="56545" y="106523"/>
                  </a:lnTo>
                  <a:close/>
                  <a:moveTo>
                    <a:pt x="68727" y="106523"/>
                  </a:moveTo>
                  <a:lnTo>
                    <a:pt x="68727" y="112460"/>
                  </a:lnTo>
                  <a:lnTo>
                    <a:pt x="62792" y="112460"/>
                  </a:lnTo>
                  <a:lnTo>
                    <a:pt x="62792" y="106523"/>
                  </a:lnTo>
                  <a:close/>
                  <a:moveTo>
                    <a:pt x="74975" y="106523"/>
                  </a:moveTo>
                  <a:lnTo>
                    <a:pt x="74975" y="112460"/>
                  </a:lnTo>
                  <a:lnTo>
                    <a:pt x="69039" y="112460"/>
                  </a:lnTo>
                  <a:lnTo>
                    <a:pt x="69039" y="106523"/>
                  </a:lnTo>
                  <a:close/>
                  <a:moveTo>
                    <a:pt x="81223" y="106523"/>
                  </a:moveTo>
                  <a:lnTo>
                    <a:pt x="81223" y="112460"/>
                  </a:lnTo>
                  <a:lnTo>
                    <a:pt x="75286" y="112460"/>
                  </a:lnTo>
                  <a:lnTo>
                    <a:pt x="75286" y="106523"/>
                  </a:lnTo>
                  <a:close/>
                  <a:moveTo>
                    <a:pt x="87470" y="106523"/>
                  </a:moveTo>
                  <a:lnTo>
                    <a:pt x="87470" y="112460"/>
                  </a:lnTo>
                  <a:lnTo>
                    <a:pt x="81535" y="112460"/>
                  </a:lnTo>
                  <a:lnTo>
                    <a:pt x="81535" y="106523"/>
                  </a:lnTo>
                  <a:close/>
                  <a:moveTo>
                    <a:pt x="93718" y="106523"/>
                  </a:moveTo>
                  <a:lnTo>
                    <a:pt x="93718" y="112460"/>
                  </a:lnTo>
                  <a:lnTo>
                    <a:pt x="87784" y="112460"/>
                  </a:lnTo>
                  <a:lnTo>
                    <a:pt x="87784" y="106523"/>
                  </a:lnTo>
                  <a:close/>
                  <a:moveTo>
                    <a:pt x="99967" y="106523"/>
                  </a:moveTo>
                  <a:lnTo>
                    <a:pt x="99967" y="112460"/>
                  </a:lnTo>
                  <a:lnTo>
                    <a:pt x="94031" y="112460"/>
                  </a:lnTo>
                  <a:lnTo>
                    <a:pt x="94031" y="106523"/>
                  </a:lnTo>
                  <a:close/>
                  <a:moveTo>
                    <a:pt x="106214" y="106523"/>
                  </a:moveTo>
                  <a:lnTo>
                    <a:pt x="106214" y="112460"/>
                  </a:lnTo>
                  <a:lnTo>
                    <a:pt x="100278" y="112460"/>
                  </a:lnTo>
                  <a:lnTo>
                    <a:pt x="100278" y="106523"/>
                  </a:lnTo>
                  <a:close/>
                  <a:moveTo>
                    <a:pt x="112461" y="106523"/>
                  </a:moveTo>
                  <a:lnTo>
                    <a:pt x="112461" y="112460"/>
                  </a:lnTo>
                  <a:lnTo>
                    <a:pt x="106527" y="112460"/>
                  </a:lnTo>
                  <a:lnTo>
                    <a:pt x="106527" y="106523"/>
                  </a:lnTo>
                  <a:close/>
                  <a:moveTo>
                    <a:pt x="118710" y="106523"/>
                  </a:moveTo>
                  <a:lnTo>
                    <a:pt x="118710" y="112460"/>
                  </a:lnTo>
                  <a:lnTo>
                    <a:pt x="112774" y="112460"/>
                  </a:lnTo>
                  <a:lnTo>
                    <a:pt x="112774" y="106523"/>
                  </a:lnTo>
                  <a:close/>
                  <a:moveTo>
                    <a:pt x="124957" y="106523"/>
                  </a:moveTo>
                  <a:lnTo>
                    <a:pt x="124957" y="112460"/>
                  </a:lnTo>
                  <a:lnTo>
                    <a:pt x="119021" y="112460"/>
                  </a:lnTo>
                  <a:lnTo>
                    <a:pt x="119021" y="106523"/>
                  </a:lnTo>
                  <a:close/>
                  <a:moveTo>
                    <a:pt x="131204" y="106523"/>
                  </a:moveTo>
                  <a:lnTo>
                    <a:pt x="131204" y="112460"/>
                  </a:lnTo>
                  <a:lnTo>
                    <a:pt x="125270" y="112460"/>
                  </a:lnTo>
                  <a:lnTo>
                    <a:pt x="125270" y="106523"/>
                  </a:lnTo>
                  <a:close/>
                  <a:moveTo>
                    <a:pt x="137451" y="106523"/>
                  </a:moveTo>
                  <a:lnTo>
                    <a:pt x="137451" y="112460"/>
                  </a:lnTo>
                  <a:lnTo>
                    <a:pt x="131517" y="112460"/>
                  </a:lnTo>
                  <a:lnTo>
                    <a:pt x="131517" y="106523"/>
                  </a:lnTo>
                  <a:close/>
                  <a:moveTo>
                    <a:pt x="143702" y="106523"/>
                  </a:moveTo>
                  <a:lnTo>
                    <a:pt x="143702" y="112460"/>
                  </a:lnTo>
                  <a:lnTo>
                    <a:pt x="137766" y="112460"/>
                  </a:lnTo>
                  <a:lnTo>
                    <a:pt x="137766" y="106523"/>
                  </a:lnTo>
                  <a:close/>
                  <a:moveTo>
                    <a:pt x="149949" y="106523"/>
                  </a:moveTo>
                  <a:lnTo>
                    <a:pt x="149949" y="112460"/>
                  </a:lnTo>
                  <a:lnTo>
                    <a:pt x="144015" y="112460"/>
                  </a:lnTo>
                  <a:lnTo>
                    <a:pt x="144015" y="106523"/>
                  </a:lnTo>
                  <a:close/>
                  <a:moveTo>
                    <a:pt x="156196" y="106523"/>
                  </a:moveTo>
                  <a:lnTo>
                    <a:pt x="156196" y="112460"/>
                  </a:lnTo>
                  <a:lnTo>
                    <a:pt x="150262" y="112460"/>
                  </a:lnTo>
                  <a:lnTo>
                    <a:pt x="150262" y="106523"/>
                  </a:lnTo>
                  <a:close/>
                  <a:moveTo>
                    <a:pt x="162445" y="106523"/>
                  </a:moveTo>
                  <a:lnTo>
                    <a:pt x="162445" y="112460"/>
                  </a:lnTo>
                  <a:lnTo>
                    <a:pt x="156509" y="112460"/>
                  </a:lnTo>
                  <a:lnTo>
                    <a:pt x="156509" y="106523"/>
                  </a:lnTo>
                  <a:close/>
                  <a:moveTo>
                    <a:pt x="168692" y="106523"/>
                  </a:moveTo>
                  <a:lnTo>
                    <a:pt x="168692" y="112460"/>
                  </a:lnTo>
                  <a:lnTo>
                    <a:pt x="162756" y="112460"/>
                  </a:lnTo>
                  <a:lnTo>
                    <a:pt x="162756" y="106523"/>
                  </a:lnTo>
                  <a:close/>
                  <a:moveTo>
                    <a:pt x="174939" y="106523"/>
                  </a:moveTo>
                  <a:lnTo>
                    <a:pt x="174939" y="112460"/>
                  </a:lnTo>
                  <a:lnTo>
                    <a:pt x="169005" y="112460"/>
                  </a:lnTo>
                  <a:lnTo>
                    <a:pt x="169005" y="106523"/>
                  </a:lnTo>
                  <a:close/>
                  <a:moveTo>
                    <a:pt x="181186" y="106523"/>
                  </a:moveTo>
                  <a:lnTo>
                    <a:pt x="181186" y="112460"/>
                  </a:lnTo>
                  <a:lnTo>
                    <a:pt x="175252" y="112460"/>
                  </a:lnTo>
                  <a:lnTo>
                    <a:pt x="175252" y="106523"/>
                  </a:lnTo>
                  <a:close/>
                  <a:moveTo>
                    <a:pt x="187435" y="106523"/>
                  </a:moveTo>
                  <a:lnTo>
                    <a:pt x="187435" y="112460"/>
                  </a:lnTo>
                  <a:lnTo>
                    <a:pt x="181499" y="112460"/>
                  </a:lnTo>
                  <a:lnTo>
                    <a:pt x="181499" y="106523"/>
                  </a:lnTo>
                  <a:close/>
                  <a:moveTo>
                    <a:pt x="193684" y="106523"/>
                  </a:moveTo>
                  <a:lnTo>
                    <a:pt x="193684" y="112460"/>
                  </a:lnTo>
                  <a:lnTo>
                    <a:pt x="187749" y="112460"/>
                  </a:lnTo>
                  <a:lnTo>
                    <a:pt x="187749" y="106523"/>
                  </a:lnTo>
                  <a:close/>
                  <a:moveTo>
                    <a:pt x="199931" y="106523"/>
                  </a:moveTo>
                  <a:lnTo>
                    <a:pt x="199931" y="112460"/>
                  </a:lnTo>
                  <a:lnTo>
                    <a:pt x="193996" y="112460"/>
                  </a:lnTo>
                  <a:lnTo>
                    <a:pt x="193996" y="106523"/>
                  </a:lnTo>
                  <a:close/>
                  <a:moveTo>
                    <a:pt x="206180" y="106523"/>
                  </a:moveTo>
                  <a:lnTo>
                    <a:pt x="206180" y="112460"/>
                  </a:lnTo>
                  <a:lnTo>
                    <a:pt x="200244" y="112460"/>
                  </a:lnTo>
                  <a:lnTo>
                    <a:pt x="200244" y="106523"/>
                  </a:lnTo>
                  <a:close/>
                  <a:moveTo>
                    <a:pt x="212427" y="106523"/>
                  </a:moveTo>
                  <a:lnTo>
                    <a:pt x="212427" y="112460"/>
                  </a:lnTo>
                  <a:lnTo>
                    <a:pt x="206491" y="112460"/>
                  </a:lnTo>
                  <a:lnTo>
                    <a:pt x="206491" y="106523"/>
                  </a:lnTo>
                  <a:close/>
                  <a:moveTo>
                    <a:pt x="218674" y="106523"/>
                  </a:moveTo>
                  <a:lnTo>
                    <a:pt x="218674" y="112460"/>
                  </a:lnTo>
                  <a:lnTo>
                    <a:pt x="212739" y="112460"/>
                  </a:lnTo>
                  <a:lnTo>
                    <a:pt x="212739" y="106523"/>
                  </a:lnTo>
                  <a:close/>
                  <a:moveTo>
                    <a:pt x="224921" y="106523"/>
                  </a:moveTo>
                  <a:lnTo>
                    <a:pt x="224921" y="112460"/>
                  </a:lnTo>
                  <a:lnTo>
                    <a:pt x="218987" y="112460"/>
                  </a:lnTo>
                  <a:lnTo>
                    <a:pt x="218987" y="106523"/>
                  </a:lnTo>
                  <a:close/>
                  <a:moveTo>
                    <a:pt x="231170" y="106523"/>
                  </a:moveTo>
                  <a:lnTo>
                    <a:pt x="231170" y="112460"/>
                  </a:lnTo>
                  <a:lnTo>
                    <a:pt x="225234" y="112460"/>
                  </a:lnTo>
                  <a:lnTo>
                    <a:pt x="225234" y="106523"/>
                  </a:lnTo>
                  <a:close/>
                  <a:moveTo>
                    <a:pt x="237417" y="106523"/>
                  </a:moveTo>
                  <a:lnTo>
                    <a:pt x="237417" y="112460"/>
                  </a:lnTo>
                  <a:lnTo>
                    <a:pt x="231481" y="112460"/>
                  </a:lnTo>
                  <a:lnTo>
                    <a:pt x="231481" y="106523"/>
                  </a:lnTo>
                  <a:close/>
                  <a:moveTo>
                    <a:pt x="243664" y="106523"/>
                  </a:moveTo>
                  <a:lnTo>
                    <a:pt x="243664" y="112460"/>
                  </a:lnTo>
                  <a:lnTo>
                    <a:pt x="237729" y="112460"/>
                  </a:lnTo>
                  <a:lnTo>
                    <a:pt x="237729" y="106523"/>
                  </a:lnTo>
                  <a:close/>
                  <a:moveTo>
                    <a:pt x="249911" y="106523"/>
                  </a:moveTo>
                  <a:lnTo>
                    <a:pt x="249911" y="112460"/>
                  </a:lnTo>
                  <a:lnTo>
                    <a:pt x="243977" y="112460"/>
                  </a:lnTo>
                  <a:lnTo>
                    <a:pt x="243977" y="106523"/>
                  </a:lnTo>
                  <a:close/>
                  <a:moveTo>
                    <a:pt x="256161" y="106523"/>
                  </a:moveTo>
                  <a:lnTo>
                    <a:pt x="256161" y="112460"/>
                  </a:lnTo>
                  <a:lnTo>
                    <a:pt x="250225" y="112460"/>
                  </a:lnTo>
                  <a:lnTo>
                    <a:pt x="250225" y="106523"/>
                  </a:lnTo>
                  <a:close/>
                  <a:moveTo>
                    <a:pt x="262409" y="106523"/>
                  </a:moveTo>
                  <a:lnTo>
                    <a:pt x="262409" y="112460"/>
                  </a:lnTo>
                  <a:lnTo>
                    <a:pt x="256474" y="112460"/>
                  </a:lnTo>
                  <a:lnTo>
                    <a:pt x="256474" y="106523"/>
                  </a:lnTo>
                  <a:close/>
                  <a:moveTo>
                    <a:pt x="268656" y="106523"/>
                  </a:moveTo>
                  <a:lnTo>
                    <a:pt x="268656" y="112460"/>
                  </a:lnTo>
                  <a:lnTo>
                    <a:pt x="262721" y="112460"/>
                  </a:lnTo>
                  <a:lnTo>
                    <a:pt x="262721" y="106523"/>
                  </a:lnTo>
                  <a:close/>
                  <a:moveTo>
                    <a:pt x="274904" y="106523"/>
                  </a:moveTo>
                  <a:lnTo>
                    <a:pt x="274904" y="112460"/>
                  </a:lnTo>
                  <a:lnTo>
                    <a:pt x="268968" y="112460"/>
                  </a:lnTo>
                  <a:lnTo>
                    <a:pt x="268968" y="106523"/>
                  </a:lnTo>
                  <a:close/>
                  <a:moveTo>
                    <a:pt x="6251" y="112771"/>
                  </a:moveTo>
                  <a:lnTo>
                    <a:pt x="6251" y="118707"/>
                  </a:lnTo>
                  <a:lnTo>
                    <a:pt x="315" y="118707"/>
                  </a:lnTo>
                  <a:lnTo>
                    <a:pt x="315" y="112771"/>
                  </a:lnTo>
                  <a:close/>
                  <a:moveTo>
                    <a:pt x="12498" y="112771"/>
                  </a:moveTo>
                  <a:lnTo>
                    <a:pt x="12498" y="118707"/>
                  </a:lnTo>
                  <a:lnTo>
                    <a:pt x="6562" y="118707"/>
                  </a:lnTo>
                  <a:lnTo>
                    <a:pt x="6562" y="112771"/>
                  </a:lnTo>
                  <a:close/>
                  <a:moveTo>
                    <a:pt x="18745" y="112771"/>
                  </a:moveTo>
                  <a:lnTo>
                    <a:pt x="18745" y="118707"/>
                  </a:lnTo>
                  <a:lnTo>
                    <a:pt x="12810" y="118707"/>
                  </a:lnTo>
                  <a:lnTo>
                    <a:pt x="12810" y="112771"/>
                  </a:lnTo>
                  <a:close/>
                  <a:moveTo>
                    <a:pt x="24992" y="112771"/>
                  </a:moveTo>
                  <a:lnTo>
                    <a:pt x="24992" y="118707"/>
                  </a:lnTo>
                  <a:lnTo>
                    <a:pt x="19058" y="118707"/>
                  </a:lnTo>
                  <a:lnTo>
                    <a:pt x="19058" y="112771"/>
                  </a:lnTo>
                  <a:close/>
                  <a:moveTo>
                    <a:pt x="31242" y="112771"/>
                  </a:moveTo>
                  <a:lnTo>
                    <a:pt x="31242" y="118707"/>
                  </a:lnTo>
                  <a:lnTo>
                    <a:pt x="25305" y="118707"/>
                  </a:lnTo>
                  <a:lnTo>
                    <a:pt x="25305" y="112771"/>
                  </a:lnTo>
                  <a:close/>
                  <a:moveTo>
                    <a:pt x="37489" y="112771"/>
                  </a:moveTo>
                  <a:lnTo>
                    <a:pt x="37489" y="118707"/>
                  </a:lnTo>
                  <a:lnTo>
                    <a:pt x="31553" y="118707"/>
                  </a:lnTo>
                  <a:lnTo>
                    <a:pt x="31553" y="112771"/>
                  </a:lnTo>
                  <a:close/>
                  <a:moveTo>
                    <a:pt x="43737" y="112771"/>
                  </a:moveTo>
                  <a:lnTo>
                    <a:pt x="43737" y="118707"/>
                  </a:lnTo>
                  <a:lnTo>
                    <a:pt x="37802" y="118707"/>
                  </a:lnTo>
                  <a:lnTo>
                    <a:pt x="37802" y="112771"/>
                  </a:lnTo>
                  <a:close/>
                  <a:moveTo>
                    <a:pt x="49985" y="112771"/>
                  </a:moveTo>
                  <a:lnTo>
                    <a:pt x="49985" y="118707"/>
                  </a:lnTo>
                  <a:lnTo>
                    <a:pt x="44049" y="118707"/>
                  </a:lnTo>
                  <a:lnTo>
                    <a:pt x="44049" y="112771"/>
                  </a:lnTo>
                  <a:close/>
                  <a:moveTo>
                    <a:pt x="56232" y="112771"/>
                  </a:moveTo>
                  <a:lnTo>
                    <a:pt x="56232" y="118707"/>
                  </a:lnTo>
                  <a:lnTo>
                    <a:pt x="50296" y="118707"/>
                  </a:lnTo>
                  <a:lnTo>
                    <a:pt x="50296" y="112771"/>
                  </a:lnTo>
                  <a:close/>
                  <a:moveTo>
                    <a:pt x="62480" y="112771"/>
                  </a:moveTo>
                  <a:lnTo>
                    <a:pt x="62480" y="118707"/>
                  </a:lnTo>
                  <a:lnTo>
                    <a:pt x="56545" y="118707"/>
                  </a:lnTo>
                  <a:lnTo>
                    <a:pt x="56545" y="112771"/>
                  </a:lnTo>
                  <a:close/>
                  <a:moveTo>
                    <a:pt x="68727" y="112771"/>
                  </a:moveTo>
                  <a:lnTo>
                    <a:pt x="68727" y="118707"/>
                  </a:lnTo>
                  <a:lnTo>
                    <a:pt x="62792" y="118707"/>
                  </a:lnTo>
                  <a:lnTo>
                    <a:pt x="62792" y="112771"/>
                  </a:lnTo>
                  <a:close/>
                  <a:moveTo>
                    <a:pt x="74975" y="112771"/>
                  </a:moveTo>
                  <a:lnTo>
                    <a:pt x="74975" y="118707"/>
                  </a:lnTo>
                  <a:lnTo>
                    <a:pt x="69039" y="118707"/>
                  </a:lnTo>
                  <a:lnTo>
                    <a:pt x="69039" y="112771"/>
                  </a:lnTo>
                  <a:close/>
                  <a:moveTo>
                    <a:pt x="81223" y="112771"/>
                  </a:moveTo>
                  <a:lnTo>
                    <a:pt x="81223" y="118707"/>
                  </a:lnTo>
                  <a:lnTo>
                    <a:pt x="75286" y="118707"/>
                  </a:lnTo>
                  <a:lnTo>
                    <a:pt x="75286" y="112771"/>
                  </a:lnTo>
                  <a:close/>
                  <a:moveTo>
                    <a:pt x="87470" y="112771"/>
                  </a:moveTo>
                  <a:lnTo>
                    <a:pt x="87470" y="118707"/>
                  </a:lnTo>
                  <a:lnTo>
                    <a:pt x="81535" y="118707"/>
                  </a:lnTo>
                  <a:lnTo>
                    <a:pt x="81535" y="112771"/>
                  </a:lnTo>
                  <a:close/>
                  <a:moveTo>
                    <a:pt x="93718" y="112771"/>
                  </a:moveTo>
                  <a:lnTo>
                    <a:pt x="93718" y="118707"/>
                  </a:lnTo>
                  <a:lnTo>
                    <a:pt x="87784" y="118707"/>
                  </a:lnTo>
                  <a:lnTo>
                    <a:pt x="87784" y="112771"/>
                  </a:lnTo>
                  <a:close/>
                  <a:moveTo>
                    <a:pt x="99967" y="112771"/>
                  </a:moveTo>
                  <a:lnTo>
                    <a:pt x="99967" y="118707"/>
                  </a:lnTo>
                  <a:lnTo>
                    <a:pt x="94031" y="118707"/>
                  </a:lnTo>
                  <a:lnTo>
                    <a:pt x="94031" y="112771"/>
                  </a:lnTo>
                  <a:close/>
                  <a:moveTo>
                    <a:pt x="106214" y="112771"/>
                  </a:moveTo>
                  <a:lnTo>
                    <a:pt x="106214" y="118707"/>
                  </a:lnTo>
                  <a:lnTo>
                    <a:pt x="100278" y="118707"/>
                  </a:lnTo>
                  <a:lnTo>
                    <a:pt x="100278" y="112771"/>
                  </a:lnTo>
                  <a:close/>
                  <a:moveTo>
                    <a:pt x="112461" y="112771"/>
                  </a:moveTo>
                  <a:lnTo>
                    <a:pt x="112461" y="118707"/>
                  </a:lnTo>
                  <a:lnTo>
                    <a:pt x="106527" y="118707"/>
                  </a:lnTo>
                  <a:lnTo>
                    <a:pt x="106527" y="112771"/>
                  </a:lnTo>
                  <a:close/>
                  <a:moveTo>
                    <a:pt x="118710" y="112771"/>
                  </a:moveTo>
                  <a:lnTo>
                    <a:pt x="118710" y="118707"/>
                  </a:lnTo>
                  <a:lnTo>
                    <a:pt x="112774" y="118707"/>
                  </a:lnTo>
                  <a:lnTo>
                    <a:pt x="112774" y="112771"/>
                  </a:lnTo>
                  <a:close/>
                  <a:moveTo>
                    <a:pt x="124957" y="112771"/>
                  </a:moveTo>
                  <a:lnTo>
                    <a:pt x="124957" y="118707"/>
                  </a:lnTo>
                  <a:lnTo>
                    <a:pt x="119021" y="118707"/>
                  </a:lnTo>
                  <a:lnTo>
                    <a:pt x="119021" y="112771"/>
                  </a:lnTo>
                  <a:close/>
                  <a:moveTo>
                    <a:pt x="131204" y="112771"/>
                  </a:moveTo>
                  <a:lnTo>
                    <a:pt x="131204" y="118707"/>
                  </a:lnTo>
                  <a:lnTo>
                    <a:pt x="125270" y="118707"/>
                  </a:lnTo>
                  <a:lnTo>
                    <a:pt x="125270" y="112771"/>
                  </a:lnTo>
                  <a:close/>
                  <a:moveTo>
                    <a:pt x="137451" y="112771"/>
                  </a:moveTo>
                  <a:lnTo>
                    <a:pt x="137451" y="118707"/>
                  </a:lnTo>
                  <a:lnTo>
                    <a:pt x="131517" y="118707"/>
                  </a:lnTo>
                  <a:lnTo>
                    <a:pt x="131517" y="112771"/>
                  </a:lnTo>
                  <a:close/>
                  <a:moveTo>
                    <a:pt x="143702" y="112771"/>
                  </a:moveTo>
                  <a:lnTo>
                    <a:pt x="143702" y="118707"/>
                  </a:lnTo>
                  <a:lnTo>
                    <a:pt x="137766" y="118707"/>
                  </a:lnTo>
                  <a:lnTo>
                    <a:pt x="137766" y="112771"/>
                  </a:lnTo>
                  <a:close/>
                  <a:moveTo>
                    <a:pt x="149949" y="112771"/>
                  </a:moveTo>
                  <a:lnTo>
                    <a:pt x="149949" y="118707"/>
                  </a:lnTo>
                  <a:lnTo>
                    <a:pt x="144015" y="118707"/>
                  </a:lnTo>
                  <a:lnTo>
                    <a:pt x="144015" y="112771"/>
                  </a:lnTo>
                  <a:close/>
                  <a:moveTo>
                    <a:pt x="156196" y="112771"/>
                  </a:moveTo>
                  <a:lnTo>
                    <a:pt x="156196" y="118707"/>
                  </a:lnTo>
                  <a:lnTo>
                    <a:pt x="150262" y="118707"/>
                  </a:lnTo>
                  <a:lnTo>
                    <a:pt x="150262" y="112771"/>
                  </a:lnTo>
                  <a:close/>
                  <a:moveTo>
                    <a:pt x="162445" y="112771"/>
                  </a:moveTo>
                  <a:lnTo>
                    <a:pt x="162445" y="118707"/>
                  </a:lnTo>
                  <a:lnTo>
                    <a:pt x="156509" y="118707"/>
                  </a:lnTo>
                  <a:lnTo>
                    <a:pt x="156509" y="112771"/>
                  </a:lnTo>
                  <a:close/>
                  <a:moveTo>
                    <a:pt x="168692" y="112771"/>
                  </a:moveTo>
                  <a:lnTo>
                    <a:pt x="168692" y="118707"/>
                  </a:lnTo>
                  <a:lnTo>
                    <a:pt x="162756" y="118707"/>
                  </a:lnTo>
                  <a:lnTo>
                    <a:pt x="162756" y="112771"/>
                  </a:lnTo>
                  <a:close/>
                  <a:moveTo>
                    <a:pt x="174939" y="112771"/>
                  </a:moveTo>
                  <a:lnTo>
                    <a:pt x="174939" y="118707"/>
                  </a:lnTo>
                  <a:lnTo>
                    <a:pt x="169005" y="118707"/>
                  </a:lnTo>
                  <a:lnTo>
                    <a:pt x="169005" y="112771"/>
                  </a:lnTo>
                  <a:close/>
                  <a:moveTo>
                    <a:pt x="181186" y="112771"/>
                  </a:moveTo>
                  <a:lnTo>
                    <a:pt x="181186" y="118707"/>
                  </a:lnTo>
                  <a:lnTo>
                    <a:pt x="175252" y="118707"/>
                  </a:lnTo>
                  <a:lnTo>
                    <a:pt x="175252" y="112771"/>
                  </a:lnTo>
                  <a:close/>
                  <a:moveTo>
                    <a:pt x="187435" y="112771"/>
                  </a:moveTo>
                  <a:lnTo>
                    <a:pt x="187435" y="118707"/>
                  </a:lnTo>
                  <a:lnTo>
                    <a:pt x="181499" y="118707"/>
                  </a:lnTo>
                  <a:lnTo>
                    <a:pt x="181499" y="112771"/>
                  </a:lnTo>
                  <a:close/>
                  <a:moveTo>
                    <a:pt x="193684" y="112771"/>
                  </a:moveTo>
                  <a:lnTo>
                    <a:pt x="193684" y="118707"/>
                  </a:lnTo>
                  <a:lnTo>
                    <a:pt x="187749" y="118707"/>
                  </a:lnTo>
                  <a:lnTo>
                    <a:pt x="187749" y="112771"/>
                  </a:lnTo>
                  <a:close/>
                  <a:moveTo>
                    <a:pt x="199931" y="112771"/>
                  </a:moveTo>
                  <a:lnTo>
                    <a:pt x="199931" y="118707"/>
                  </a:lnTo>
                  <a:lnTo>
                    <a:pt x="193996" y="118707"/>
                  </a:lnTo>
                  <a:lnTo>
                    <a:pt x="193996" y="112771"/>
                  </a:lnTo>
                  <a:close/>
                  <a:moveTo>
                    <a:pt x="206180" y="112771"/>
                  </a:moveTo>
                  <a:lnTo>
                    <a:pt x="206180" y="118707"/>
                  </a:lnTo>
                  <a:lnTo>
                    <a:pt x="200244" y="118707"/>
                  </a:lnTo>
                  <a:lnTo>
                    <a:pt x="200244" y="112771"/>
                  </a:lnTo>
                  <a:close/>
                  <a:moveTo>
                    <a:pt x="212427" y="112771"/>
                  </a:moveTo>
                  <a:lnTo>
                    <a:pt x="212427" y="118707"/>
                  </a:lnTo>
                  <a:lnTo>
                    <a:pt x="206491" y="118707"/>
                  </a:lnTo>
                  <a:lnTo>
                    <a:pt x="206491" y="112771"/>
                  </a:lnTo>
                  <a:close/>
                  <a:moveTo>
                    <a:pt x="218674" y="112771"/>
                  </a:moveTo>
                  <a:lnTo>
                    <a:pt x="218674" y="118707"/>
                  </a:lnTo>
                  <a:lnTo>
                    <a:pt x="212739" y="118707"/>
                  </a:lnTo>
                  <a:lnTo>
                    <a:pt x="212739" y="112771"/>
                  </a:lnTo>
                  <a:close/>
                  <a:moveTo>
                    <a:pt x="224921" y="112771"/>
                  </a:moveTo>
                  <a:lnTo>
                    <a:pt x="224921" y="118707"/>
                  </a:lnTo>
                  <a:lnTo>
                    <a:pt x="218987" y="118707"/>
                  </a:lnTo>
                  <a:lnTo>
                    <a:pt x="218987" y="112771"/>
                  </a:lnTo>
                  <a:close/>
                  <a:moveTo>
                    <a:pt x="231170" y="112771"/>
                  </a:moveTo>
                  <a:lnTo>
                    <a:pt x="231170" y="118707"/>
                  </a:lnTo>
                  <a:lnTo>
                    <a:pt x="225234" y="118707"/>
                  </a:lnTo>
                  <a:lnTo>
                    <a:pt x="225234" y="112771"/>
                  </a:lnTo>
                  <a:close/>
                  <a:moveTo>
                    <a:pt x="237417" y="112771"/>
                  </a:moveTo>
                  <a:lnTo>
                    <a:pt x="237417" y="118707"/>
                  </a:lnTo>
                  <a:lnTo>
                    <a:pt x="231481" y="118707"/>
                  </a:lnTo>
                  <a:lnTo>
                    <a:pt x="231481" y="112771"/>
                  </a:lnTo>
                  <a:close/>
                  <a:moveTo>
                    <a:pt x="243664" y="112771"/>
                  </a:moveTo>
                  <a:lnTo>
                    <a:pt x="243664" y="118707"/>
                  </a:lnTo>
                  <a:lnTo>
                    <a:pt x="237729" y="118707"/>
                  </a:lnTo>
                  <a:lnTo>
                    <a:pt x="237729" y="112771"/>
                  </a:lnTo>
                  <a:close/>
                  <a:moveTo>
                    <a:pt x="249911" y="112771"/>
                  </a:moveTo>
                  <a:lnTo>
                    <a:pt x="249911" y="118707"/>
                  </a:lnTo>
                  <a:lnTo>
                    <a:pt x="243977" y="118707"/>
                  </a:lnTo>
                  <a:lnTo>
                    <a:pt x="243977" y="112771"/>
                  </a:lnTo>
                  <a:close/>
                  <a:moveTo>
                    <a:pt x="256161" y="112771"/>
                  </a:moveTo>
                  <a:lnTo>
                    <a:pt x="256161" y="118707"/>
                  </a:lnTo>
                  <a:lnTo>
                    <a:pt x="250225" y="118707"/>
                  </a:lnTo>
                  <a:lnTo>
                    <a:pt x="250225" y="112771"/>
                  </a:lnTo>
                  <a:close/>
                  <a:moveTo>
                    <a:pt x="262409" y="112771"/>
                  </a:moveTo>
                  <a:lnTo>
                    <a:pt x="262409" y="118707"/>
                  </a:lnTo>
                  <a:lnTo>
                    <a:pt x="256474" y="118707"/>
                  </a:lnTo>
                  <a:lnTo>
                    <a:pt x="256474" y="112771"/>
                  </a:lnTo>
                  <a:close/>
                  <a:moveTo>
                    <a:pt x="268656" y="112771"/>
                  </a:moveTo>
                  <a:lnTo>
                    <a:pt x="268656" y="118707"/>
                  </a:lnTo>
                  <a:lnTo>
                    <a:pt x="262721" y="118707"/>
                  </a:lnTo>
                  <a:lnTo>
                    <a:pt x="262721" y="112771"/>
                  </a:lnTo>
                  <a:close/>
                  <a:moveTo>
                    <a:pt x="274904" y="112771"/>
                  </a:moveTo>
                  <a:lnTo>
                    <a:pt x="274904" y="118707"/>
                  </a:lnTo>
                  <a:lnTo>
                    <a:pt x="268968" y="118707"/>
                  </a:lnTo>
                  <a:lnTo>
                    <a:pt x="268968" y="112771"/>
                  </a:lnTo>
                  <a:close/>
                  <a:moveTo>
                    <a:pt x="6251" y="119019"/>
                  </a:moveTo>
                  <a:lnTo>
                    <a:pt x="6251" y="124954"/>
                  </a:lnTo>
                  <a:lnTo>
                    <a:pt x="315" y="124954"/>
                  </a:lnTo>
                  <a:lnTo>
                    <a:pt x="315" y="119019"/>
                  </a:lnTo>
                  <a:close/>
                  <a:moveTo>
                    <a:pt x="12498" y="119019"/>
                  </a:moveTo>
                  <a:lnTo>
                    <a:pt x="12498" y="124954"/>
                  </a:lnTo>
                  <a:lnTo>
                    <a:pt x="6562" y="124954"/>
                  </a:lnTo>
                  <a:lnTo>
                    <a:pt x="6562" y="119019"/>
                  </a:lnTo>
                  <a:close/>
                  <a:moveTo>
                    <a:pt x="18745" y="119019"/>
                  </a:moveTo>
                  <a:lnTo>
                    <a:pt x="18745" y="124954"/>
                  </a:lnTo>
                  <a:lnTo>
                    <a:pt x="12810" y="124954"/>
                  </a:lnTo>
                  <a:lnTo>
                    <a:pt x="12810" y="119019"/>
                  </a:lnTo>
                  <a:close/>
                  <a:moveTo>
                    <a:pt x="24992" y="119019"/>
                  </a:moveTo>
                  <a:lnTo>
                    <a:pt x="24992" y="124954"/>
                  </a:lnTo>
                  <a:lnTo>
                    <a:pt x="19058" y="124954"/>
                  </a:lnTo>
                  <a:lnTo>
                    <a:pt x="19058" y="119019"/>
                  </a:lnTo>
                  <a:close/>
                  <a:moveTo>
                    <a:pt x="31242" y="119019"/>
                  </a:moveTo>
                  <a:lnTo>
                    <a:pt x="31242" y="124954"/>
                  </a:lnTo>
                  <a:lnTo>
                    <a:pt x="25305" y="124954"/>
                  </a:lnTo>
                  <a:lnTo>
                    <a:pt x="25305" y="119019"/>
                  </a:lnTo>
                  <a:close/>
                  <a:moveTo>
                    <a:pt x="37489" y="119019"/>
                  </a:moveTo>
                  <a:lnTo>
                    <a:pt x="37489" y="124954"/>
                  </a:lnTo>
                  <a:lnTo>
                    <a:pt x="31553" y="124954"/>
                  </a:lnTo>
                  <a:lnTo>
                    <a:pt x="31553" y="119019"/>
                  </a:lnTo>
                  <a:close/>
                  <a:moveTo>
                    <a:pt x="43737" y="119019"/>
                  </a:moveTo>
                  <a:lnTo>
                    <a:pt x="43737" y="124954"/>
                  </a:lnTo>
                  <a:lnTo>
                    <a:pt x="37802" y="124954"/>
                  </a:lnTo>
                  <a:lnTo>
                    <a:pt x="37802" y="119019"/>
                  </a:lnTo>
                  <a:close/>
                  <a:moveTo>
                    <a:pt x="49985" y="119019"/>
                  </a:moveTo>
                  <a:lnTo>
                    <a:pt x="49985" y="124954"/>
                  </a:lnTo>
                  <a:lnTo>
                    <a:pt x="44049" y="124954"/>
                  </a:lnTo>
                  <a:lnTo>
                    <a:pt x="44049" y="119019"/>
                  </a:lnTo>
                  <a:close/>
                  <a:moveTo>
                    <a:pt x="56232" y="119019"/>
                  </a:moveTo>
                  <a:lnTo>
                    <a:pt x="56232" y="124954"/>
                  </a:lnTo>
                  <a:lnTo>
                    <a:pt x="50296" y="124954"/>
                  </a:lnTo>
                  <a:lnTo>
                    <a:pt x="50296" y="119019"/>
                  </a:lnTo>
                  <a:close/>
                  <a:moveTo>
                    <a:pt x="62480" y="119019"/>
                  </a:moveTo>
                  <a:lnTo>
                    <a:pt x="62480" y="124954"/>
                  </a:lnTo>
                  <a:lnTo>
                    <a:pt x="56545" y="124954"/>
                  </a:lnTo>
                  <a:lnTo>
                    <a:pt x="56545" y="119019"/>
                  </a:lnTo>
                  <a:close/>
                  <a:moveTo>
                    <a:pt x="68727" y="119019"/>
                  </a:moveTo>
                  <a:lnTo>
                    <a:pt x="68727" y="124954"/>
                  </a:lnTo>
                  <a:lnTo>
                    <a:pt x="62792" y="124954"/>
                  </a:lnTo>
                  <a:lnTo>
                    <a:pt x="62792" y="119019"/>
                  </a:lnTo>
                  <a:close/>
                  <a:moveTo>
                    <a:pt x="74975" y="119019"/>
                  </a:moveTo>
                  <a:lnTo>
                    <a:pt x="74975" y="124954"/>
                  </a:lnTo>
                  <a:lnTo>
                    <a:pt x="69039" y="124954"/>
                  </a:lnTo>
                  <a:lnTo>
                    <a:pt x="69039" y="119019"/>
                  </a:lnTo>
                  <a:close/>
                  <a:moveTo>
                    <a:pt x="81223" y="119019"/>
                  </a:moveTo>
                  <a:lnTo>
                    <a:pt x="81223" y="124954"/>
                  </a:lnTo>
                  <a:lnTo>
                    <a:pt x="75286" y="124954"/>
                  </a:lnTo>
                  <a:lnTo>
                    <a:pt x="75286" y="119019"/>
                  </a:lnTo>
                  <a:close/>
                  <a:moveTo>
                    <a:pt x="87470" y="119019"/>
                  </a:moveTo>
                  <a:lnTo>
                    <a:pt x="87470" y="124954"/>
                  </a:lnTo>
                  <a:lnTo>
                    <a:pt x="81535" y="124954"/>
                  </a:lnTo>
                  <a:lnTo>
                    <a:pt x="81535" y="119019"/>
                  </a:lnTo>
                  <a:close/>
                  <a:moveTo>
                    <a:pt x="93718" y="119019"/>
                  </a:moveTo>
                  <a:lnTo>
                    <a:pt x="93718" y="124954"/>
                  </a:lnTo>
                  <a:lnTo>
                    <a:pt x="87784" y="124954"/>
                  </a:lnTo>
                  <a:lnTo>
                    <a:pt x="87784" y="119019"/>
                  </a:lnTo>
                  <a:close/>
                  <a:moveTo>
                    <a:pt x="99967" y="119019"/>
                  </a:moveTo>
                  <a:lnTo>
                    <a:pt x="99967" y="124954"/>
                  </a:lnTo>
                  <a:lnTo>
                    <a:pt x="94031" y="124954"/>
                  </a:lnTo>
                  <a:lnTo>
                    <a:pt x="94031" y="119019"/>
                  </a:lnTo>
                  <a:close/>
                  <a:moveTo>
                    <a:pt x="106214" y="119019"/>
                  </a:moveTo>
                  <a:lnTo>
                    <a:pt x="106214" y="124954"/>
                  </a:lnTo>
                  <a:lnTo>
                    <a:pt x="100278" y="124954"/>
                  </a:lnTo>
                  <a:lnTo>
                    <a:pt x="100278" y="119019"/>
                  </a:lnTo>
                  <a:close/>
                  <a:moveTo>
                    <a:pt x="112461" y="119019"/>
                  </a:moveTo>
                  <a:lnTo>
                    <a:pt x="112461" y="124954"/>
                  </a:lnTo>
                  <a:lnTo>
                    <a:pt x="106527" y="124954"/>
                  </a:lnTo>
                  <a:lnTo>
                    <a:pt x="106527" y="119019"/>
                  </a:lnTo>
                  <a:close/>
                  <a:moveTo>
                    <a:pt x="118710" y="119019"/>
                  </a:moveTo>
                  <a:lnTo>
                    <a:pt x="118710" y="124954"/>
                  </a:lnTo>
                  <a:lnTo>
                    <a:pt x="112774" y="124954"/>
                  </a:lnTo>
                  <a:lnTo>
                    <a:pt x="112774" y="119019"/>
                  </a:lnTo>
                  <a:close/>
                  <a:moveTo>
                    <a:pt x="124957" y="119019"/>
                  </a:moveTo>
                  <a:lnTo>
                    <a:pt x="124957" y="124954"/>
                  </a:lnTo>
                  <a:lnTo>
                    <a:pt x="119021" y="124954"/>
                  </a:lnTo>
                  <a:lnTo>
                    <a:pt x="119021" y="119019"/>
                  </a:lnTo>
                  <a:close/>
                  <a:moveTo>
                    <a:pt x="131204" y="119019"/>
                  </a:moveTo>
                  <a:lnTo>
                    <a:pt x="131204" y="124954"/>
                  </a:lnTo>
                  <a:lnTo>
                    <a:pt x="125270" y="124954"/>
                  </a:lnTo>
                  <a:lnTo>
                    <a:pt x="125270" y="119019"/>
                  </a:lnTo>
                  <a:close/>
                  <a:moveTo>
                    <a:pt x="137451" y="119019"/>
                  </a:moveTo>
                  <a:lnTo>
                    <a:pt x="137451" y="124954"/>
                  </a:lnTo>
                  <a:lnTo>
                    <a:pt x="131517" y="124954"/>
                  </a:lnTo>
                  <a:lnTo>
                    <a:pt x="131517" y="119019"/>
                  </a:lnTo>
                  <a:close/>
                  <a:moveTo>
                    <a:pt x="143702" y="119019"/>
                  </a:moveTo>
                  <a:lnTo>
                    <a:pt x="143702" y="124954"/>
                  </a:lnTo>
                  <a:lnTo>
                    <a:pt x="137766" y="124954"/>
                  </a:lnTo>
                  <a:lnTo>
                    <a:pt x="137766" y="119019"/>
                  </a:lnTo>
                  <a:close/>
                  <a:moveTo>
                    <a:pt x="149949" y="119019"/>
                  </a:moveTo>
                  <a:lnTo>
                    <a:pt x="149949" y="124954"/>
                  </a:lnTo>
                  <a:lnTo>
                    <a:pt x="144015" y="124954"/>
                  </a:lnTo>
                  <a:lnTo>
                    <a:pt x="144015" y="119019"/>
                  </a:lnTo>
                  <a:close/>
                  <a:moveTo>
                    <a:pt x="156196" y="119019"/>
                  </a:moveTo>
                  <a:lnTo>
                    <a:pt x="156196" y="124954"/>
                  </a:lnTo>
                  <a:lnTo>
                    <a:pt x="150262" y="124954"/>
                  </a:lnTo>
                  <a:lnTo>
                    <a:pt x="150262" y="119019"/>
                  </a:lnTo>
                  <a:close/>
                  <a:moveTo>
                    <a:pt x="162445" y="119019"/>
                  </a:moveTo>
                  <a:lnTo>
                    <a:pt x="162445" y="124954"/>
                  </a:lnTo>
                  <a:lnTo>
                    <a:pt x="156509" y="124954"/>
                  </a:lnTo>
                  <a:lnTo>
                    <a:pt x="156509" y="119019"/>
                  </a:lnTo>
                  <a:close/>
                  <a:moveTo>
                    <a:pt x="168692" y="119019"/>
                  </a:moveTo>
                  <a:lnTo>
                    <a:pt x="168692" y="124954"/>
                  </a:lnTo>
                  <a:lnTo>
                    <a:pt x="162756" y="124954"/>
                  </a:lnTo>
                  <a:lnTo>
                    <a:pt x="162756" y="119019"/>
                  </a:lnTo>
                  <a:close/>
                  <a:moveTo>
                    <a:pt x="174939" y="119019"/>
                  </a:moveTo>
                  <a:lnTo>
                    <a:pt x="174939" y="124954"/>
                  </a:lnTo>
                  <a:lnTo>
                    <a:pt x="169005" y="124954"/>
                  </a:lnTo>
                  <a:lnTo>
                    <a:pt x="169005" y="119019"/>
                  </a:lnTo>
                  <a:close/>
                  <a:moveTo>
                    <a:pt x="181186" y="119019"/>
                  </a:moveTo>
                  <a:lnTo>
                    <a:pt x="181186" y="124954"/>
                  </a:lnTo>
                  <a:lnTo>
                    <a:pt x="175252" y="124954"/>
                  </a:lnTo>
                  <a:lnTo>
                    <a:pt x="175252" y="119019"/>
                  </a:lnTo>
                  <a:close/>
                  <a:moveTo>
                    <a:pt x="187435" y="119019"/>
                  </a:moveTo>
                  <a:lnTo>
                    <a:pt x="187435" y="124954"/>
                  </a:lnTo>
                  <a:lnTo>
                    <a:pt x="181499" y="124954"/>
                  </a:lnTo>
                  <a:lnTo>
                    <a:pt x="181499" y="119019"/>
                  </a:lnTo>
                  <a:close/>
                  <a:moveTo>
                    <a:pt x="193684" y="119019"/>
                  </a:moveTo>
                  <a:lnTo>
                    <a:pt x="193684" y="124954"/>
                  </a:lnTo>
                  <a:lnTo>
                    <a:pt x="187749" y="124954"/>
                  </a:lnTo>
                  <a:lnTo>
                    <a:pt x="187749" y="119019"/>
                  </a:lnTo>
                  <a:close/>
                  <a:moveTo>
                    <a:pt x="199931" y="119019"/>
                  </a:moveTo>
                  <a:lnTo>
                    <a:pt x="199931" y="124954"/>
                  </a:lnTo>
                  <a:lnTo>
                    <a:pt x="193996" y="124954"/>
                  </a:lnTo>
                  <a:lnTo>
                    <a:pt x="193996" y="119019"/>
                  </a:lnTo>
                  <a:close/>
                  <a:moveTo>
                    <a:pt x="206180" y="119019"/>
                  </a:moveTo>
                  <a:lnTo>
                    <a:pt x="206180" y="124954"/>
                  </a:lnTo>
                  <a:lnTo>
                    <a:pt x="200244" y="124954"/>
                  </a:lnTo>
                  <a:lnTo>
                    <a:pt x="200244" y="119019"/>
                  </a:lnTo>
                  <a:close/>
                  <a:moveTo>
                    <a:pt x="212427" y="119019"/>
                  </a:moveTo>
                  <a:lnTo>
                    <a:pt x="212427" y="124954"/>
                  </a:lnTo>
                  <a:lnTo>
                    <a:pt x="206491" y="124954"/>
                  </a:lnTo>
                  <a:lnTo>
                    <a:pt x="206491" y="119019"/>
                  </a:lnTo>
                  <a:close/>
                  <a:moveTo>
                    <a:pt x="218674" y="119019"/>
                  </a:moveTo>
                  <a:lnTo>
                    <a:pt x="218674" y="124954"/>
                  </a:lnTo>
                  <a:lnTo>
                    <a:pt x="212739" y="124954"/>
                  </a:lnTo>
                  <a:lnTo>
                    <a:pt x="212739" y="119019"/>
                  </a:lnTo>
                  <a:close/>
                  <a:moveTo>
                    <a:pt x="224921" y="119019"/>
                  </a:moveTo>
                  <a:lnTo>
                    <a:pt x="224921" y="124954"/>
                  </a:lnTo>
                  <a:lnTo>
                    <a:pt x="218987" y="124954"/>
                  </a:lnTo>
                  <a:lnTo>
                    <a:pt x="218987" y="119019"/>
                  </a:lnTo>
                  <a:close/>
                  <a:moveTo>
                    <a:pt x="231170" y="119019"/>
                  </a:moveTo>
                  <a:lnTo>
                    <a:pt x="231170" y="124954"/>
                  </a:lnTo>
                  <a:lnTo>
                    <a:pt x="225234" y="124954"/>
                  </a:lnTo>
                  <a:lnTo>
                    <a:pt x="225234" y="119019"/>
                  </a:lnTo>
                  <a:close/>
                  <a:moveTo>
                    <a:pt x="237417" y="119019"/>
                  </a:moveTo>
                  <a:lnTo>
                    <a:pt x="237417" y="124954"/>
                  </a:lnTo>
                  <a:lnTo>
                    <a:pt x="231481" y="124954"/>
                  </a:lnTo>
                  <a:lnTo>
                    <a:pt x="231481" y="119019"/>
                  </a:lnTo>
                  <a:close/>
                  <a:moveTo>
                    <a:pt x="243664" y="119019"/>
                  </a:moveTo>
                  <a:lnTo>
                    <a:pt x="243664" y="124954"/>
                  </a:lnTo>
                  <a:lnTo>
                    <a:pt x="237729" y="124954"/>
                  </a:lnTo>
                  <a:lnTo>
                    <a:pt x="237729" y="119019"/>
                  </a:lnTo>
                  <a:close/>
                  <a:moveTo>
                    <a:pt x="249911" y="119019"/>
                  </a:moveTo>
                  <a:lnTo>
                    <a:pt x="249911" y="124954"/>
                  </a:lnTo>
                  <a:lnTo>
                    <a:pt x="243977" y="124954"/>
                  </a:lnTo>
                  <a:lnTo>
                    <a:pt x="243977" y="119019"/>
                  </a:lnTo>
                  <a:close/>
                  <a:moveTo>
                    <a:pt x="256161" y="119019"/>
                  </a:moveTo>
                  <a:lnTo>
                    <a:pt x="256161" y="124954"/>
                  </a:lnTo>
                  <a:lnTo>
                    <a:pt x="250225" y="124954"/>
                  </a:lnTo>
                  <a:lnTo>
                    <a:pt x="250225" y="119019"/>
                  </a:lnTo>
                  <a:close/>
                  <a:moveTo>
                    <a:pt x="262409" y="119019"/>
                  </a:moveTo>
                  <a:lnTo>
                    <a:pt x="262409" y="124954"/>
                  </a:lnTo>
                  <a:lnTo>
                    <a:pt x="256474" y="124954"/>
                  </a:lnTo>
                  <a:lnTo>
                    <a:pt x="256474" y="119019"/>
                  </a:lnTo>
                  <a:close/>
                  <a:moveTo>
                    <a:pt x="268656" y="119019"/>
                  </a:moveTo>
                  <a:lnTo>
                    <a:pt x="268656" y="124954"/>
                  </a:lnTo>
                  <a:lnTo>
                    <a:pt x="262721" y="124954"/>
                  </a:lnTo>
                  <a:lnTo>
                    <a:pt x="262721" y="119019"/>
                  </a:lnTo>
                  <a:close/>
                  <a:moveTo>
                    <a:pt x="274904" y="119019"/>
                  </a:moveTo>
                  <a:lnTo>
                    <a:pt x="274904" y="124954"/>
                  </a:lnTo>
                  <a:lnTo>
                    <a:pt x="268968" y="124954"/>
                  </a:lnTo>
                  <a:lnTo>
                    <a:pt x="268968" y="119019"/>
                  </a:lnTo>
                  <a:close/>
                  <a:moveTo>
                    <a:pt x="6251" y="125266"/>
                  </a:moveTo>
                  <a:lnTo>
                    <a:pt x="6251" y="131201"/>
                  </a:lnTo>
                  <a:lnTo>
                    <a:pt x="315" y="131201"/>
                  </a:lnTo>
                  <a:lnTo>
                    <a:pt x="315" y="125266"/>
                  </a:lnTo>
                  <a:close/>
                  <a:moveTo>
                    <a:pt x="12498" y="125266"/>
                  </a:moveTo>
                  <a:lnTo>
                    <a:pt x="12498" y="131201"/>
                  </a:lnTo>
                  <a:lnTo>
                    <a:pt x="6562" y="131201"/>
                  </a:lnTo>
                  <a:lnTo>
                    <a:pt x="6562" y="125266"/>
                  </a:lnTo>
                  <a:close/>
                  <a:moveTo>
                    <a:pt x="18745" y="125266"/>
                  </a:moveTo>
                  <a:lnTo>
                    <a:pt x="18745" y="131201"/>
                  </a:lnTo>
                  <a:lnTo>
                    <a:pt x="12810" y="131201"/>
                  </a:lnTo>
                  <a:lnTo>
                    <a:pt x="12810" y="125266"/>
                  </a:lnTo>
                  <a:close/>
                  <a:moveTo>
                    <a:pt x="24992" y="125266"/>
                  </a:moveTo>
                  <a:lnTo>
                    <a:pt x="24992" y="131201"/>
                  </a:lnTo>
                  <a:lnTo>
                    <a:pt x="19058" y="131201"/>
                  </a:lnTo>
                  <a:lnTo>
                    <a:pt x="19058" y="125266"/>
                  </a:lnTo>
                  <a:close/>
                  <a:moveTo>
                    <a:pt x="31242" y="125266"/>
                  </a:moveTo>
                  <a:lnTo>
                    <a:pt x="31242" y="131201"/>
                  </a:lnTo>
                  <a:lnTo>
                    <a:pt x="25305" y="131201"/>
                  </a:lnTo>
                  <a:lnTo>
                    <a:pt x="25305" y="125266"/>
                  </a:lnTo>
                  <a:close/>
                  <a:moveTo>
                    <a:pt x="37489" y="125266"/>
                  </a:moveTo>
                  <a:lnTo>
                    <a:pt x="37489" y="131201"/>
                  </a:lnTo>
                  <a:lnTo>
                    <a:pt x="31553" y="131201"/>
                  </a:lnTo>
                  <a:lnTo>
                    <a:pt x="31553" y="125266"/>
                  </a:lnTo>
                  <a:close/>
                  <a:moveTo>
                    <a:pt x="43737" y="125266"/>
                  </a:moveTo>
                  <a:lnTo>
                    <a:pt x="43737" y="131201"/>
                  </a:lnTo>
                  <a:lnTo>
                    <a:pt x="37802" y="131201"/>
                  </a:lnTo>
                  <a:lnTo>
                    <a:pt x="37802" y="125266"/>
                  </a:lnTo>
                  <a:close/>
                  <a:moveTo>
                    <a:pt x="49985" y="125266"/>
                  </a:moveTo>
                  <a:lnTo>
                    <a:pt x="49985" y="131201"/>
                  </a:lnTo>
                  <a:lnTo>
                    <a:pt x="44049" y="131201"/>
                  </a:lnTo>
                  <a:lnTo>
                    <a:pt x="44049" y="125266"/>
                  </a:lnTo>
                  <a:close/>
                  <a:moveTo>
                    <a:pt x="56232" y="125266"/>
                  </a:moveTo>
                  <a:lnTo>
                    <a:pt x="56232" y="131201"/>
                  </a:lnTo>
                  <a:lnTo>
                    <a:pt x="50296" y="131201"/>
                  </a:lnTo>
                  <a:lnTo>
                    <a:pt x="50296" y="125266"/>
                  </a:lnTo>
                  <a:close/>
                  <a:moveTo>
                    <a:pt x="62480" y="125266"/>
                  </a:moveTo>
                  <a:lnTo>
                    <a:pt x="62480" y="131201"/>
                  </a:lnTo>
                  <a:lnTo>
                    <a:pt x="56545" y="131201"/>
                  </a:lnTo>
                  <a:lnTo>
                    <a:pt x="56545" y="125266"/>
                  </a:lnTo>
                  <a:close/>
                  <a:moveTo>
                    <a:pt x="68727" y="125266"/>
                  </a:moveTo>
                  <a:lnTo>
                    <a:pt x="68727" y="131201"/>
                  </a:lnTo>
                  <a:lnTo>
                    <a:pt x="62792" y="131201"/>
                  </a:lnTo>
                  <a:lnTo>
                    <a:pt x="62792" y="125266"/>
                  </a:lnTo>
                  <a:close/>
                  <a:moveTo>
                    <a:pt x="74975" y="125266"/>
                  </a:moveTo>
                  <a:lnTo>
                    <a:pt x="74975" y="131201"/>
                  </a:lnTo>
                  <a:lnTo>
                    <a:pt x="69039" y="131201"/>
                  </a:lnTo>
                  <a:lnTo>
                    <a:pt x="69039" y="125266"/>
                  </a:lnTo>
                  <a:close/>
                  <a:moveTo>
                    <a:pt x="81223" y="125266"/>
                  </a:moveTo>
                  <a:lnTo>
                    <a:pt x="81223" y="131201"/>
                  </a:lnTo>
                  <a:lnTo>
                    <a:pt x="75286" y="131201"/>
                  </a:lnTo>
                  <a:lnTo>
                    <a:pt x="75286" y="125266"/>
                  </a:lnTo>
                  <a:close/>
                  <a:moveTo>
                    <a:pt x="87470" y="125266"/>
                  </a:moveTo>
                  <a:lnTo>
                    <a:pt x="87470" y="131201"/>
                  </a:lnTo>
                  <a:lnTo>
                    <a:pt x="81535" y="131201"/>
                  </a:lnTo>
                  <a:lnTo>
                    <a:pt x="81535" y="125266"/>
                  </a:lnTo>
                  <a:close/>
                  <a:moveTo>
                    <a:pt x="93718" y="125266"/>
                  </a:moveTo>
                  <a:lnTo>
                    <a:pt x="93718" y="131201"/>
                  </a:lnTo>
                  <a:lnTo>
                    <a:pt x="87784" y="131201"/>
                  </a:lnTo>
                  <a:lnTo>
                    <a:pt x="87784" y="125266"/>
                  </a:lnTo>
                  <a:close/>
                  <a:moveTo>
                    <a:pt x="99967" y="125266"/>
                  </a:moveTo>
                  <a:lnTo>
                    <a:pt x="99967" y="131201"/>
                  </a:lnTo>
                  <a:lnTo>
                    <a:pt x="94031" y="131201"/>
                  </a:lnTo>
                  <a:lnTo>
                    <a:pt x="94031" y="125266"/>
                  </a:lnTo>
                  <a:close/>
                  <a:moveTo>
                    <a:pt x="106214" y="125266"/>
                  </a:moveTo>
                  <a:lnTo>
                    <a:pt x="106214" y="131201"/>
                  </a:lnTo>
                  <a:lnTo>
                    <a:pt x="100278" y="131201"/>
                  </a:lnTo>
                  <a:lnTo>
                    <a:pt x="100278" y="125266"/>
                  </a:lnTo>
                  <a:close/>
                  <a:moveTo>
                    <a:pt x="112461" y="125266"/>
                  </a:moveTo>
                  <a:lnTo>
                    <a:pt x="112461" y="131201"/>
                  </a:lnTo>
                  <a:lnTo>
                    <a:pt x="106527" y="131201"/>
                  </a:lnTo>
                  <a:lnTo>
                    <a:pt x="106527" y="125266"/>
                  </a:lnTo>
                  <a:close/>
                  <a:moveTo>
                    <a:pt x="118710" y="125266"/>
                  </a:moveTo>
                  <a:lnTo>
                    <a:pt x="118710" y="131201"/>
                  </a:lnTo>
                  <a:lnTo>
                    <a:pt x="112774" y="131201"/>
                  </a:lnTo>
                  <a:lnTo>
                    <a:pt x="112774" y="125266"/>
                  </a:lnTo>
                  <a:close/>
                  <a:moveTo>
                    <a:pt x="124957" y="125266"/>
                  </a:moveTo>
                  <a:lnTo>
                    <a:pt x="124957" y="131201"/>
                  </a:lnTo>
                  <a:lnTo>
                    <a:pt x="119021" y="131201"/>
                  </a:lnTo>
                  <a:lnTo>
                    <a:pt x="119021" y="125266"/>
                  </a:lnTo>
                  <a:close/>
                  <a:moveTo>
                    <a:pt x="131204" y="125266"/>
                  </a:moveTo>
                  <a:lnTo>
                    <a:pt x="131204" y="131201"/>
                  </a:lnTo>
                  <a:lnTo>
                    <a:pt x="125270" y="131201"/>
                  </a:lnTo>
                  <a:lnTo>
                    <a:pt x="125270" y="125266"/>
                  </a:lnTo>
                  <a:close/>
                  <a:moveTo>
                    <a:pt x="137451" y="125266"/>
                  </a:moveTo>
                  <a:lnTo>
                    <a:pt x="137451" y="131201"/>
                  </a:lnTo>
                  <a:lnTo>
                    <a:pt x="131517" y="131201"/>
                  </a:lnTo>
                  <a:lnTo>
                    <a:pt x="131517" y="125266"/>
                  </a:lnTo>
                  <a:close/>
                  <a:moveTo>
                    <a:pt x="143702" y="125266"/>
                  </a:moveTo>
                  <a:lnTo>
                    <a:pt x="143702" y="131201"/>
                  </a:lnTo>
                  <a:lnTo>
                    <a:pt x="137766" y="131201"/>
                  </a:lnTo>
                  <a:lnTo>
                    <a:pt x="137766" y="125266"/>
                  </a:lnTo>
                  <a:close/>
                  <a:moveTo>
                    <a:pt x="149949" y="125266"/>
                  </a:moveTo>
                  <a:lnTo>
                    <a:pt x="149949" y="131201"/>
                  </a:lnTo>
                  <a:lnTo>
                    <a:pt x="144015" y="131201"/>
                  </a:lnTo>
                  <a:lnTo>
                    <a:pt x="144015" y="125266"/>
                  </a:lnTo>
                  <a:close/>
                  <a:moveTo>
                    <a:pt x="156196" y="125266"/>
                  </a:moveTo>
                  <a:lnTo>
                    <a:pt x="156196" y="131201"/>
                  </a:lnTo>
                  <a:lnTo>
                    <a:pt x="150262" y="131201"/>
                  </a:lnTo>
                  <a:lnTo>
                    <a:pt x="150262" y="125266"/>
                  </a:lnTo>
                  <a:close/>
                  <a:moveTo>
                    <a:pt x="162445" y="125266"/>
                  </a:moveTo>
                  <a:lnTo>
                    <a:pt x="162445" y="131201"/>
                  </a:lnTo>
                  <a:lnTo>
                    <a:pt x="156509" y="131201"/>
                  </a:lnTo>
                  <a:lnTo>
                    <a:pt x="156509" y="125266"/>
                  </a:lnTo>
                  <a:close/>
                  <a:moveTo>
                    <a:pt x="168692" y="125266"/>
                  </a:moveTo>
                  <a:lnTo>
                    <a:pt x="168692" y="131201"/>
                  </a:lnTo>
                  <a:lnTo>
                    <a:pt x="162756" y="131201"/>
                  </a:lnTo>
                  <a:lnTo>
                    <a:pt x="162756" y="125266"/>
                  </a:lnTo>
                  <a:close/>
                  <a:moveTo>
                    <a:pt x="174939" y="125266"/>
                  </a:moveTo>
                  <a:lnTo>
                    <a:pt x="174939" y="131201"/>
                  </a:lnTo>
                  <a:lnTo>
                    <a:pt x="169005" y="131201"/>
                  </a:lnTo>
                  <a:lnTo>
                    <a:pt x="169005" y="125266"/>
                  </a:lnTo>
                  <a:close/>
                  <a:moveTo>
                    <a:pt x="181186" y="125266"/>
                  </a:moveTo>
                  <a:lnTo>
                    <a:pt x="181186" y="131201"/>
                  </a:lnTo>
                  <a:lnTo>
                    <a:pt x="175252" y="131201"/>
                  </a:lnTo>
                  <a:lnTo>
                    <a:pt x="175252" y="125266"/>
                  </a:lnTo>
                  <a:close/>
                  <a:moveTo>
                    <a:pt x="187435" y="125266"/>
                  </a:moveTo>
                  <a:lnTo>
                    <a:pt x="187435" y="131201"/>
                  </a:lnTo>
                  <a:lnTo>
                    <a:pt x="181499" y="131201"/>
                  </a:lnTo>
                  <a:lnTo>
                    <a:pt x="181499" y="125266"/>
                  </a:lnTo>
                  <a:close/>
                  <a:moveTo>
                    <a:pt x="193682" y="125266"/>
                  </a:moveTo>
                  <a:lnTo>
                    <a:pt x="193682" y="131201"/>
                  </a:lnTo>
                  <a:lnTo>
                    <a:pt x="187746" y="131201"/>
                  </a:lnTo>
                  <a:lnTo>
                    <a:pt x="187746" y="125266"/>
                  </a:lnTo>
                  <a:close/>
                  <a:moveTo>
                    <a:pt x="199931" y="125266"/>
                  </a:moveTo>
                  <a:lnTo>
                    <a:pt x="199931" y="131201"/>
                  </a:lnTo>
                  <a:lnTo>
                    <a:pt x="193996" y="131201"/>
                  </a:lnTo>
                  <a:lnTo>
                    <a:pt x="193996" y="125266"/>
                  </a:lnTo>
                  <a:close/>
                  <a:moveTo>
                    <a:pt x="206180" y="125266"/>
                  </a:moveTo>
                  <a:lnTo>
                    <a:pt x="206180" y="131201"/>
                  </a:lnTo>
                  <a:lnTo>
                    <a:pt x="200244" y="131201"/>
                  </a:lnTo>
                  <a:lnTo>
                    <a:pt x="200244" y="125266"/>
                  </a:lnTo>
                  <a:close/>
                  <a:moveTo>
                    <a:pt x="212427" y="125266"/>
                  </a:moveTo>
                  <a:lnTo>
                    <a:pt x="212427" y="131201"/>
                  </a:lnTo>
                  <a:lnTo>
                    <a:pt x="206491" y="131201"/>
                  </a:lnTo>
                  <a:lnTo>
                    <a:pt x="206491" y="125266"/>
                  </a:lnTo>
                  <a:close/>
                  <a:moveTo>
                    <a:pt x="218674" y="125266"/>
                  </a:moveTo>
                  <a:lnTo>
                    <a:pt x="218674" y="131201"/>
                  </a:lnTo>
                  <a:lnTo>
                    <a:pt x="212739" y="131201"/>
                  </a:lnTo>
                  <a:lnTo>
                    <a:pt x="212739" y="125266"/>
                  </a:lnTo>
                  <a:close/>
                  <a:moveTo>
                    <a:pt x="224921" y="125266"/>
                  </a:moveTo>
                  <a:lnTo>
                    <a:pt x="224921" y="131201"/>
                  </a:lnTo>
                  <a:lnTo>
                    <a:pt x="218987" y="131201"/>
                  </a:lnTo>
                  <a:lnTo>
                    <a:pt x="218987" y="125266"/>
                  </a:lnTo>
                  <a:close/>
                  <a:moveTo>
                    <a:pt x="231170" y="125266"/>
                  </a:moveTo>
                  <a:lnTo>
                    <a:pt x="231170" y="131201"/>
                  </a:lnTo>
                  <a:lnTo>
                    <a:pt x="225234" y="131201"/>
                  </a:lnTo>
                  <a:lnTo>
                    <a:pt x="225234" y="125266"/>
                  </a:lnTo>
                  <a:close/>
                  <a:moveTo>
                    <a:pt x="237417" y="125266"/>
                  </a:moveTo>
                  <a:lnTo>
                    <a:pt x="237417" y="131201"/>
                  </a:lnTo>
                  <a:lnTo>
                    <a:pt x="231481" y="131201"/>
                  </a:lnTo>
                  <a:lnTo>
                    <a:pt x="231481" y="125266"/>
                  </a:lnTo>
                  <a:close/>
                  <a:moveTo>
                    <a:pt x="243664" y="125266"/>
                  </a:moveTo>
                  <a:lnTo>
                    <a:pt x="243664" y="131201"/>
                  </a:lnTo>
                  <a:lnTo>
                    <a:pt x="237729" y="131201"/>
                  </a:lnTo>
                  <a:lnTo>
                    <a:pt x="237729" y="125266"/>
                  </a:lnTo>
                  <a:close/>
                  <a:moveTo>
                    <a:pt x="249911" y="125266"/>
                  </a:moveTo>
                  <a:lnTo>
                    <a:pt x="249911" y="131201"/>
                  </a:lnTo>
                  <a:lnTo>
                    <a:pt x="243977" y="131201"/>
                  </a:lnTo>
                  <a:lnTo>
                    <a:pt x="243977" y="125266"/>
                  </a:lnTo>
                  <a:close/>
                  <a:moveTo>
                    <a:pt x="256161" y="125266"/>
                  </a:moveTo>
                  <a:lnTo>
                    <a:pt x="256161" y="131201"/>
                  </a:lnTo>
                  <a:lnTo>
                    <a:pt x="250225" y="131201"/>
                  </a:lnTo>
                  <a:lnTo>
                    <a:pt x="250225" y="125266"/>
                  </a:lnTo>
                  <a:close/>
                  <a:moveTo>
                    <a:pt x="262409" y="125266"/>
                  </a:moveTo>
                  <a:lnTo>
                    <a:pt x="262409" y="131201"/>
                  </a:lnTo>
                  <a:lnTo>
                    <a:pt x="256474" y="131201"/>
                  </a:lnTo>
                  <a:lnTo>
                    <a:pt x="256474" y="125266"/>
                  </a:lnTo>
                  <a:close/>
                  <a:moveTo>
                    <a:pt x="268656" y="125266"/>
                  </a:moveTo>
                  <a:lnTo>
                    <a:pt x="268656" y="131201"/>
                  </a:lnTo>
                  <a:lnTo>
                    <a:pt x="262721" y="131201"/>
                  </a:lnTo>
                  <a:lnTo>
                    <a:pt x="262721" y="125266"/>
                  </a:lnTo>
                  <a:close/>
                  <a:moveTo>
                    <a:pt x="274904" y="125266"/>
                  </a:moveTo>
                  <a:lnTo>
                    <a:pt x="274904" y="131201"/>
                  </a:lnTo>
                  <a:lnTo>
                    <a:pt x="268968" y="131201"/>
                  </a:lnTo>
                  <a:lnTo>
                    <a:pt x="268968" y="125266"/>
                  </a:lnTo>
                  <a:close/>
                  <a:moveTo>
                    <a:pt x="6251" y="131513"/>
                  </a:moveTo>
                  <a:lnTo>
                    <a:pt x="6251" y="137449"/>
                  </a:lnTo>
                  <a:lnTo>
                    <a:pt x="315" y="137449"/>
                  </a:lnTo>
                  <a:lnTo>
                    <a:pt x="315" y="131513"/>
                  </a:lnTo>
                  <a:close/>
                  <a:moveTo>
                    <a:pt x="12498" y="131513"/>
                  </a:moveTo>
                  <a:lnTo>
                    <a:pt x="12498" y="137449"/>
                  </a:lnTo>
                  <a:lnTo>
                    <a:pt x="6562" y="137449"/>
                  </a:lnTo>
                  <a:lnTo>
                    <a:pt x="6562" y="131513"/>
                  </a:lnTo>
                  <a:close/>
                  <a:moveTo>
                    <a:pt x="18745" y="131513"/>
                  </a:moveTo>
                  <a:lnTo>
                    <a:pt x="18745" y="137449"/>
                  </a:lnTo>
                  <a:lnTo>
                    <a:pt x="12810" y="137449"/>
                  </a:lnTo>
                  <a:lnTo>
                    <a:pt x="12810" y="131513"/>
                  </a:lnTo>
                  <a:close/>
                  <a:moveTo>
                    <a:pt x="24992" y="131513"/>
                  </a:moveTo>
                  <a:lnTo>
                    <a:pt x="24992" y="137449"/>
                  </a:lnTo>
                  <a:lnTo>
                    <a:pt x="19058" y="137449"/>
                  </a:lnTo>
                  <a:lnTo>
                    <a:pt x="19058" y="131513"/>
                  </a:lnTo>
                  <a:close/>
                  <a:moveTo>
                    <a:pt x="31241" y="131513"/>
                  </a:moveTo>
                  <a:lnTo>
                    <a:pt x="31241" y="137449"/>
                  </a:lnTo>
                  <a:lnTo>
                    <a:pt x="25305" y="137449"/>
                  </a:lnTo>
                  <a:lnTo>
                    <a:pt x="25305" y="131513"/>
                  </a:lnTo>
                  <a:close/>
                  <a:moveTo>
                    <a:pt x="37489" y="131513"/>
                  </a:moveTo>
                  <a:lnTo>
                    <a:pt x="37489" y="137449"/>
                  </a:lnTo>
                  <a:lnTo>
                    <a:pt x="31553" y="137449"/>
                  </a:lnTo>
                  <a:lnTo>
                    <a:pt x="31553" y="131513"/>
                  </a:lnTo>
                  <a:close/>
                  <a:moveTo>
                    <a:pt x="43737" y="131513"/>
                  </a:moveTo>
                  <a:lnTo>
                    <a:pt x="43737" y="137449"/>
                  </a:lnTo>
                  <a:lnTo>
                    <a:pt x="37802" y="137449"/>
                  </a:lnTo>
                  <a:lnTo>
                    <a:pt x="37802" y="131513"/>
                  </a:lnTo>
                  <a:close/>
                  <a:moveTo>
                    <a:pt x="49985" y="131513"/>
                  </a:moveTo>
                  <a:lnTo>
                    <a:pt x="49985" y="137449"/>
                  </a:lnTo>
                  <a:lnTo>
                    <a:pt x="44049" y="137449"/>
                  </a:lnTo>
                  <a:lnTo>
                    <a:pt x="44049" y="131513"/>
                  </a:lnTo>
                  <a:close/>
                  <a:moveTo>
                    <a:pt x="56232" y="131513"/>
                  </a:moveTo>
                  <a:lnTo>
                    <a:pt x="56232" y="137449"/>
                  </a:lnTo>
                  <a:lnTo>
                    <a:pt x="50296" y="137449"/>
                  </a:lnTo>
                  <a:lnTo>
                    <a:pt x="50296" y="131513"/>
                  </a:lnTo>
                  <a:close/>
                  <a:moveTo>
                    <a:pt x="62480" y="131513"/>
                  </a:moveTo>
                  <a:lnTo>
                    <a:pt x="62480" y="137449"/>
                  </a:lnTo>
                  <a:lnTo>
                    <a:pt x="56545" y="137449"/>
                  </a:lnTo>
                  <a:lnTo>
                    <a:pt x="56545" y="131513"/>
                  </a:lnTo>
                  <a:close/>
                  <a:moveTo>
                    <a:pt x="68727" y="131513"/>
                  </a:moveTo>
                  <a:lnTo>
                    <a:pt x="68727" y="137449"/>
                  </a:lnTo>
                  <a:lnTo>
                    <a:pt x="62792" y="137449"/>
                  </a:lnTo>
                  <a:lnTo>
                    <a:pt x="62792" y="131513"/>
                  </a:lnTo>
                  <a:close/>
                  <a:moveTo>
                    <a:pt x="74975" y="131513"/>
                  </a:moveTo>
                  <a:lnTo>
                    <a:pt x="74975" y="137449"/>
                  </a:lnTo>
                  <a:lnTo>
                    <a:pt x="69039" y="137449"/>
                  </a:lnTo>
                  <a:lnTo>
                    <a:pt x="69039" y="131513"/>
                  </a:lnTo>
                  <a:close/>
                  <a:moveTo>
                    <a:pt x="81223" y="131513"/>
                  </a:moveTo>
                  <a:lnTo>
                    <a:pt x="81223" y="137449"/>
                  </a:lnTo>
                  <a:lnTo>
                    <a:pt x="75286" y="137449"/>
                  </a:lnTo>
                  <a:lnTo>
                    <a:pt x="75286" y="131513"/>
                  </a:lnTo>
                  <a:close/>
                  <a:moveTo>
                    <a:pt x="87470" y="131513"/>
                  </a:moveTo>
                  <a:lnTo>
                    <a:pt x="87470" y="137449"/>
                  </a:lnTo>
                  <a:lnTo>
                    <a:pt x="81535" y="137449"/>
                  </a:lnTo>
                  <a:lnTo>
                    <a:pt x="81535" y="131513"/>
                  </a:lnTo>
                  <a:close/>
                  <a:moveTo>
                    <a:pt x="93718" y="131513"/>
                  </a:moveTo>
                  <a:lnTo>
                    <a:pt x="93718" y="137449"/>
                  </a:lnTo>
                  <a:lnTo>
                    <a:pt x="87784" y="137449"/>
                  </a:lnTo>
                  <a:lnTo>
                    <a:pt x="87784" y="131513"/>
                  </a:lnTo>
                  <a:close/>
                  <a:moveTo>
                    <a:pt x="99967" y="131513"/>
                  </a:moveTo>
                  <a:lnTo>
                    <a:pt x="99967" y="137449"/>
                  </a:lnTo>
                  <a:lnTo>
                    <a:pt x="94031" y="137449"/>
                  </a:lnTo>
                  <a:lnTo>
                    <a:pt x="94031" y="131513"/>
                  </a:lnTo>
                  <a:close/>
                  <a:moveTo>
                    <a:pt x="106214" y="131513"/>
                  </a:moveTo>
                  <a:lnTo>
                    <a:pt x="106214" y="137449"/>
                  </a:lnTo>
                  <a:lnTo>
                    <a:pt x="100278" y="137449"/>
                  </a:lnTo>
                  <a:lnTo>
                    <a:pt x="100278" y="131513"/>
                  </a:lnTo>
                  <a:close/>
                  <a:moveTo>
                    <a:pt x="112461" y="131513"/>
                  </a:moveTo>
                  <a:lnTo>
                    <a:pt x="112461" y="137449"/>
                  </a:lnTo>
                  <a:lnTo>
                    <a:pt x="106527" y="137449"/>
                  </a:lnTo>
                  <a:lnTo>
                    <a:pt x="106527" y="131513"/>
                  </a:lnTo>
                  <a:close/>
                  <a:moveTo>
                    <a:pt x="118710" y="131513"/>
                  </a:moveTo>
                  <a:lnTo>
                    <a:pt x="118710" y="137449"/>
                  </a:lnTo>
                  <a:lnTo>
                    <a:pt x="112774" y="137449"/>
                  </a:lnTo>
                  <a:lnTo>
                    <a:pt x="112774" y="131513"/>
                  </a:lnTo>
                  <a:close/>
                  <a:moveTo>
                    <a:pt x="124957" y="131513"/>
                  </a:moveTo>
                  <a:lnTo>
                    <a:pt x="124957" y="137449"/>
                  </a:lnTo>
                  <a:lnTo>
                    <a:pt x="119021" y="137449"/>
                  </a:lnTo>
                  <a:lnTo>
                    <a:pt x="119021" y="131513"/>
                  </a:lnTo>
                  <a:close/>
                  <a:moveTo>
                    <a:pt x="131204" y="131513"/>
                  </a:moveTo>
                  <a:lnTo>
                    <a:pt x="131204" y="137449"/>
                  </a:lnTo>
                  <a:lnTo>
                    <a:pt x="125270" y="137449"/>
                  </a:lnTo>
                  <a:lnTo>
                    <a:pt x="125270" y="131513"/>
                  </a:lnTo>
                  <a:close/>
                  <a:moveTo>
                    <a:pt x="137451" y="131513"/>
                  </a:moveTo>
                  <a:lnTo>
                    <a:pt x="137451" y="137449"/>
                  </a:lnTo>
                  <a:lnTo>
                    <a:pt x="131517" y="137449"/>
                  </a:lnTo>
                  <a:lnTo>
                    <a:pt x="131517" y="131513"/>
                  </a:lnTo>
                  <a:close/>
                  <a:moveTo>
                    <a:pt x="143702" y="131513"/>
                  </a:moveTo>
                  <a:lnTo>
                    <a:pt x="143702" y="137449"/>
                  </a:lnTo>
                  <a:lnTo>
                    <a:pt x="137766" y="137449"/>
                  </a:lnTo>
                  <a:lnTo>
                    <a:pt x="137766" y="131513"/>
                  </a:lnTo>
                  <a:close/>
                  <a:moveTo>
                    <a:pt x="149949" y="131513"/>
                  </a:moveTo>
                  <a:lnTo>
                    <a:pt x="149949" y="137449"/>
                  </a:lnTo>
                  <a:lnTo>
                    <a:pt x="144015" y="137449"/>
                  </a:lnTo>
                  <a:lnTo>
                    <a:pt x="144015" y="131513"/>
                  </a:lnTo>
                  <a:close/>
                  <a:moveTo>
                    <a:pt x="156196" y="131513"/>
                  </a:moveTo>
                  <a:lnTo>
                    <a:pt x="156196" y="137449"/>
                  </a:lnTo>
                  <a:lnTo>
                    <a:pt x="150262" y="137449"/>
                  </a:lnTo>
                  <a:lnTo>
                    <a:pt x="150262" y="131513"/>
                  </a:lnTo>
                  <a:close/>
                  <a:moveTo>
                    <a:pt x="162445" y="131513"/>
                  </a:moveTo>
                  <a:lnTo>
                    <a:pt x="162445" y="137449"/>
                  </a:lnTo>
                  <a:lnTo>
                    <a:pt x="156509" y="137449"/>
                  </a:lnTo>
                  <a:lnTo>
                    <a:pt x="156509" y="131513"/>
                  </a:lnTo>
                  <a:close/>
                  <a:moveTo>
                    <a:pt x="168692" y="131513"/>
                  </a:moveTo>
                  <a:lnTo>
                    <a:pt x="168692" y="137449"/>
                  </a:lnTo>
                  <a:lnTo>
                    <a:pt x="162756" y="137449"/>
                  </a:lnTo>
                  <a:lnTo>
                    <a:pt x="162756" y="131513"/>
                  </a:lnTo>
                  <a:close/>
                  <a:moveTo>
                    <a:pt x="174939" y="131513"/>
                  </a:moveTo>
                  <a:lnTo>
                    <a:pt x="174939" y="137449"/>
                  </a:lnTo>
                  <a:lnTo>
                    <a:pt x="169005" y="137449"/>
                  </a:lnTo>
                  <a:lnTo>
                    <a:pt x="169005" y="131513"/>
                  </a:lnTo>
                  <a:close/>
                  <a:moveTo>
                    <a:pt x="181186" y="131513"/>
                  </a:moveTo>
                  <a:lnTo>
                    <a:pt x="181186" y="137449"/>
                  </a:lnTo>
                  <a:lnTo>
                    <a:pt x="175252" y="137449"/>
                  </a:lnTo>
                  <a:lnTo>
                    <a:pt x="175252" y="131513"/>
                  </a:lnTo>
                  <a:close/>
                  <a:moveTo>
                    <a:pt x="187433" y="131513"/>
                  </a:moveTo>
                  <a:lnTo>
                    <a:pt x="187433" y="137449"/>
                  </a:lnTo>
                  <a:lnTo>
                    <a:pt x="181499" y="137449"/>
                  </a:lnTo>
                  <a:lnTo>
                    <a:pt x="181499" y="131513"/>
                  </a:lnTo>
                  <a:close/>
                  <a:moveTo>
                    <a:pt x="193682" y="131513"/>
                  </a:moveTo>
                  <a:lnTo>
                    <a:pt x="193682" y="137449"/>
                  </a:lnTo>
                  <a:lnTo>
                    <a:pt x="187746" y="137449"/>
                  </a:lnTo>
                  <a:lnTo>
                    <a:pt x="187746" y="131513"/>
                  </a:lnTo>
                  <a:close/>
                  <a:moveTo>
                    <a:pt x="199931" y="131513"/>
                  </a:moveTo>
                  <a:lnTo>
                    <a:pt x="199931" y="137449"/>
                  </a:lnTo>
                  <a:lnTo>
                    <a:pt x="193996" y="137449"/>
                  </a:lnTo>
                  <a:lnTo>
                    <a:pt x="193996" y="131513"/>
                  </a:lnTo>
                  <a:close/>
                  <a:moveTo>
                    <a:pt x="206180" y="131513"/>
                  </a:moveTo>
                  <a:lnTo>
                    <a:pt x="206180" y="137449"/>
                  </a:lnTo>
                  <a:lnTo>
                    <a:pt x="200244" y="137449"/>
                  </a:lnTo>
                  <a:lnTo>
                    <a:pt x="200244" y="131513"/>
                  </a:lnTo>
                  <a:close/>
                  <a:moveTo>
                    <a:pt x="212427" y="131513"/>
                  </a:moveTo>
                  <a:lnTo>
                    <a:pt x="212427" y="137449"/>
                  </a:lnTo>
                  <a:lnTo>
                    <a:pt x="206491" y="137449"/>
                  </a:lnTo>
                  <a:lnTo>
                    <a:pt x="206491" y="131513"/>
                  </a:lnTo>
                  <a:close/>
                  <a:moveTo>
                    <a:pt x="218674" y="131513"/>
                  </a:moveTo>
                  <a:lnTo>
                    <a:pt x="218674" y="137449"/>
                  </a:lnTo>
                  <a:lnTo>
                    <a:pt x="212739" y="137449"/>
                  </a:lnTo>
                  <a:lnTo>
                    <a:pt x="212739" y="131513"/>
                  </a:lnTo>
                  <a:close/>
                  <a:moveTo>
                    <a:pt x="224921" y="131513"/>
                  </a:moveTo>
                  <a:lnTo>
                    <a:pt x="224921" y="137449"/>
                  </a:lnTo>
                  <a:lnTo>
                    <a:pt x="218987" y="137449"/>
                  </a:lnTo>
                  <a:lnTo>
                    <a:pt x="218987" y="131513"/>
                  </a:lnTo>
                  <a:close/>
                  <a:moveTo>
                    <a:pt x="231170" y="131513"/>
                  </a:moveTo>
                  <a:lnTo>
                    <a:pt x="231170" y="137449"/>
                  </a:lnTo>
                  <a:lnTo>
                    <a:pt x="225234" y="137449"/>
                  </a:lnTo>
                  <a:lnTo>
                    <a:pt x="225234" y="131513"/>
                  </a:lnTo>
                  <a:close/>
                  <a:moveTo>
                    <a:pt x="237417" y="131513"/>
                  </a:moveTo>
                  <a:lnTo>
                    <a:pt x="237417" y="137449"/>
                  </a:lnTo>
                  <a:lnTo>
                    <a:pt x="231481" y="137449"/>
                  </a:lnTo>
                  <a:lnTo>
                    <a:pt x="231481" y="131513"/>
                  </a:lnTo>
                  <a:close/>
                  <a:moveTo>
                    <a:pt x="243664" y="131513"/>
                  </a:moveTo>
                  <a:lnTo>
                    <a:pt x="243664" y="137449"/>
                  </a:lnTo>
                  <a:lnTo>
                    <a:pt x="237729" y="137449"/>
                  </a:lnTo>
                  <a:lnTo>
                    <a:pt x="237729" y="131513"/>
                  </a:lnTo>
                  <a:close/>
                  <a:moveTo>
                    <a:pt x="249911" y="131513"/>
                  </a:moveTo>
                  <a:lnTo>
                    <a:pt x="249911" y="137449"/>
                  </a:lnTo>
                  <a:lnTo>
                    <a:pt x="243977" y="137449"/>
                  </a:lnTo>
                  <a:lnTo>
                    <a:pt x="243977" y="131513"/>
                  </a:lnTo>
                  <a:close/>
                  <a:moveTo>
                    <a:pt x="256161" y="131513"/>
                  </a:moveTo>
                  <a:lnTo>
                    <a:pt x="256161" y="137449"/>
                  </a:lnTo>
                  <a:lnTo>
                    <a:pt x="250225" y="137449"/>
                  </a:lnTo>
                  <a:lnTo>
                    <a:pt x="250225" y="131513"/>
                  </a:lnTo>
                  <a:close/>
                  <a:moveTo>
                    <a:pt x="262409" y="131513"/>
                  </a:moveTo>
                  <a:lnTo>
                    <a:pt x="262409" y="137449"/>
                  </a:lnTo>
                  <a:lnTo>
                    <a:pt x="256474" y="137449"/>
                  </a:lnTo>
                  <a:lnTo>
                    <a:pt x="256474" y="131513"/>
                  </a:lnTo>
                  <a:close/>
                  <a:moveTo>
                    <a:pt x="268656" y="131513"/>
                  </a:moveTo>
                  <a:lnTo>
                    <a:pt x="268656" y="137449"/>
                  </a:lnTo>
                  <a:lnTo>
                    <a:pt x="262721" y="137449"/>
                  </a:lnTo>
                  <a:lnTo>
                    <a:pt x="262721" y="131513"/>
                  </a:lnTo>
                  <a:close/>
                  <a:moveTo>
                    <a:pt x="274904" y="131513"/>
                  </a:moveTo>
                  <a:lnTo>
                    <a:pt x="274904" y="137449"/>
                  </a:lnTo>
                  <a:lnTo>
                    <a:pt x="268968" y="137449"/>
                  </a:lnTo>
                  <a:lnTo>
                    <a:pt x="268968" y="131513"/>
                  </a:lnTo>
                  <a:close/>
                  <a:moveTo>
                    <a:pt x="6251" y="137760"/>
                  </a:moveTo>
                  <a:lnTo>
                    <a:pt x="6251" y="143697"/>
                  </a:lnTo>
                  <a:lnTo>
                    <a:pt x="315" y="143697"/>
                  </a:lnTo>
                  <a:lnTo>
                    <a:pt x="315" y="137760"/>
                  </a:lnTo>
                  <a:close/>
                  <a:moveTo>
                    <a:pt x="12498" y="137760"/>
                  </a:moveTo>
                  <a:lnTo>
                    <a:pt x="12498" y="143697"/>
                  </a:lnTo>
                  <a:lnTo>
                    <a:pt x="6562" y="143697"/>
                  </a:lnTo>
                  <a:lnTo>
                    <a:pt x="6562" y="137760"/>
                  </a:lnTo>
                  <a:close/>
                  <a:moveTo>
                    <a:pt x="18745" y="137760"/>
                  </a:moveTo>
                  <a:lnTo>
                    <a:pt x="18745" y="143697"/>
                  </a:lnTo>
                  <a:lnTo>
                    <a:pt x="12810" y="143697"/>
                  </a:lnTo>
                  <a:lnTo>
                    <a:pt x="12810" y="137760"/>
                  </a:lnTo>
                  <a:close/>
                  <a:moveTo>
                    <a:pt x="24992" y="137760"/>
                  </a:moveTo>
                  <a:lnTo>
                    <a:pt x="24992" y="143697"/>
                  </a:lnTo>
                  <a:lnTo>
                    <a:pt x="19058" y="143697"/>
                  </a:lnTo>
                  <a:lnTo>
                    <a:pt x="19058" y="137760"/>
                  </a:lnTo>
                  <a:close/>
                  <a:moveTo>
                    <a:pt x="31241" y="137760"/>
                  </a:moveTo>
                  <a:lnTo>
                    <a:pt x="31241" y="143697"/>
                  </a:lnTo>
                  <a:lnTo>
                    <a:pt x="25305" y="143697"/>
                  </a:lnTo>
                  <a:lnTo>
                    <a:pt x="25305" y="137760"/>
                  </a:lnTo>
                  <a:close/>
                  <a:moveTo>
                    <a:pt x="37489" y="137760"/>
                  </a:moveTo>
                  <a:lnTo>
                    <a:pt x="37489" y="143697"/>
                  </a:lnTo>
                  <a:lnTo>
                    <a:pt x="31553" y="143697"/>
                  </a:lnTo>
                  <a:lnTo>
                    <a:pt x="31553" y="137760"/>
                  </a:lnTo>
                  <a:close/>
                  <a:moveTo>
                    <a:pt x="43737" y="137760"/>
                  </a:moveTo>
                  <a:lnTo>
                    <a:pt x="43737" y="143697"/>
                  </a:lnTo>
                  <a:lnTo>
                    <a:pt x="37802" y="143697"/>
                  </a:lnTo>
                  <a:lnTo>
                    <a:pt x="37802" y="137760"/>
                  </a:lnTo>
                  <a:close/>
                  <a:moveTo>
                    <a:pt x="49985" y="137760"/>
                  </a:moveTo>
                  <a:lnTo>
                    <a:pt x="49985" y="143697"/>
                  </a:lnTo>
                  <a:lnTo>
                    <a:pt x="44049" y="143697"/>
                  </a:lnTo>
                  <a:lnTo>
                    <a:pt x="44049" y="137760"/>
                  </a:lnTo>
                  <a:close/>
                  <a:moveTo>
                    <a:pt x="56232" y="137760"/>
                  </a:moveTo>
                  <a:lnTo>
                    <a:pt x="56232" y="143697"/>
                  </a:lnTo>
                  <a:lnTo>
                    <a:pt x="50296" y="143697"/>
                  </a:lnTo>
                  <a:lnTo>
                    <a:pt x="50296" y="137760"/>
                  </a:lnTo>
                  <a:close/>
                  <a:moveTo>
                    <a:pt x="62480" y="137760"/>
                  </a:moveTo>
                  <a:lnTo>
                    <a:pt x="62480" y="143697"/>
                  </a:lnTo>
                  <a:lnTo>
                    <a:pt x="56545" y="143697"/>
                  </a:lnTo>
                  <a:lnTo>
                    <a:pt x="56545" y="137760"/>
                  </a:lnTo>
                  <a:close/>
                  <a:moveTo>
                    <a:pt x="68727" y="137760"/>
                  </a:moveTo>
                  <a:lnTo>
                    <a:pt x="68727" y="143697"/>
                  </a:lnTo>
                  <a:lnTo>
                    <a:pt x="62792" y="143697"/>
                  </a:lnTo>
                  <a:lnTo>
                    <a:pt x="62792" y="137760"/>
                  </a:lnTo>
                  <a:close/>
                  <a:moveTo>
                    <a:pt x="74975" y="137760"/>
                  </a:moveTo>
                  <a:lnTo>
                    <a:pt x="74975" y="143697"/>
                  </a:lnTo>
                  <a:lnTo>
                    <a:pt x="69039" y="143697"/>
                  </a:lnTo>
                  <a:lnTo>
                    <a:pt x="69039" y="137760"/>
                  </a:lnTo>
                  <a:close/>
                  <a:moveTo>
                    <a:pt x="81223" y="137760"/>
                  </a:moveTo>
                  <a:lnTo>
                    <a:pt x="81223" y="143697"/>
                  </a:lnTo>
                  <a:lnTo>
                    <a:pt x="75286" y="143697"/>
                  </a:lnTo>
                  <a:lnTo>
                    <a:pt x="75286" y="137760"/>
                  </a:lnTo>
                  <a:close/>
                  <a:moveTo>
                    <a:pt x="87470" y="137760"/>
                  </a:moveTo>
                  <a:lnTo>
                    <a:pt x="87470" y="143697"/>
                  </a:lnTo>
                  <a:lnTo>
                    <a:pt x="81535" y="143697"/>
                  </a:lnTo>
                  <a:lnTo>
                    <a:pt x="81535" y="137760"/>
                  </a:lnTo>
                  <a:close/>
                  <a:moveTo>
                    <a:pt x="93718" y="137760"/>
                  </a:moveTo>
                  <a:lnTo>
                    <a:pt x="93718" y="143697"/>
                  </a:lnTo>
                  <a:lnTo>
                    <a:pt x="87784" y="143697"/>
                  </a:lnTo>
                  <a:lnTo>
                    <a:pt x="87784" y="137760"/>
                  </a:lnTo>
                  <a:close/>
                  <a:moveTo>
                    <a:pt x="99967" y="137760"/>
                  </a:moveTo>
                  <a:lnTo>
                    <a:pt x="99967" y="143697"/>
                  </a:lnTo>
                  <a:lnTo>
                    <a:pt x="94031" y="143697"/>
                  </a:lnTo>
                  <a:lnTo>
                    <a:pt x="94031" y="137760"/>
                  </a:lnTo>
                  <a:close/>
                  <a:moveTo>
                    <a:pt x="106214" y="137760"/>
                  </a:moveTo>
                  <a:lnTo>
                    <a:pt x="106214" y="143697"/>
                  </a:lnTo>
                  <a:lnTo>
                    <a:pt x="100278" y="143697"/>
                  </a:lnTo>
                  <a:lnTo>
                    <a:pt x="100278" y="137760"/>
                  </a:lnTo>
                  <a:close/>
                  <a:moveTo>
                    <a:pt x="112461" y="137760"/>
                  </a:moveTo>
                  <a:lnTo>
                    <a:pt x="112461" y="143697"/>
                  </a:lnTo>
                  <a:lnTo>
                    <a:pt x="106527" y="143697"/>
                  </a:lnTo>
                  <a:lnTo>
                    <a:pt x="106527" y="137760"/>
                  </a:lnTo>
                  <a:close/>
                  <a:moveTo>
                    <a:pt x="118710" y="137760"/>
                  </a:moveTo>
                  <a:lnTo>
                    <a:pt x="118710" y="143697"/>
                  </a:lnTo>
                  <a:lnTo>
                    <a:pt x="112774" y="143697"/>
                  </a:lnTo>
                  <a:lnTo>
                    <a:pt x="112774" y="137760"/>
                  </a:lnTo>
                  <a:close/>
                  <a:moveTo>
                    <a:pt x="124957" y="137760"/>
                  </a:moveTo>
                  <a:lnTo>
                    <a:pt x="124957" y="143697"/>
                  </a:lnTo>
                  <a:lnTo>
                    <a:pt x="119021" y="143697"/>
                  </a:lnTo>
                  <a:lnTo>
                    <a:pt x="119021" y="137760"/>
                  </a:lnTo>
                  <a:close/>
                  <a:moveTo>
                    <a:pt x="131204" y="137760"/>
                  </a:moveTo>
                  <a:lnTo>
                    <a:pt x="131204" y="143697"/>
                  </a:lnTo>
                  <a:lnTo>
                    <a:pt x="125270" y="143697"/>
                  </a:lnTo>
                  <a:lnTo>
                    <a:pt x="125270" y="137760"/>
                  </a:lnTo>
                  <a:close/>
                  <a:moveTo>
                    <a:pt x="137451" y="137760"/>
                  </a:moveTo>
                  <a:lnTo>
                    <a:pt x="137451" y="143697"/>
                  </a:lnTo>
                  <a:lnTo>
                    <a:pt x="131517" y="143697"/>
                  </a:lnTo>
                  <a:lnTo>
                    <a:pt x="131517" y="137760"/>
                  </a:lnTo>
                  <a:close/>
                  <a:moveTo>
                    <a:pt x="143702" y="137760"/>
                  </a:moveTo>
                  <a:lnTo>
                    <a:pt x="143702" y="143697"/>
                  </a:lnTo>
                  <a:lnTo>
                    <a:pt x="137766" y="143697"/>
                  </a:lnTo>
                  <a:lnTo>
                    <a:pt x="137766" y="137760"/>
                  </a:lnTo>
                  <a:close/>
                  <a:moveTo>
                    <a:pt x="149949" y="137760"/>
                  </a:moveTo>
                  <a:lnTo>
                    <a:pt x="149949" y="143697"/>
                  </a:lnTo>
                  <a:lnTo>
                    <a:pt x="144015" y="143697"/>
                  </a:lnTo>
                  <a:lnTo>
                    <a:pt x="144015" y="137760"/>
                  </a:lnTo>
                  <a:close/>
                  <a:moveTo>
                    <a:pt x="156196" y="137760"/>
                  </a:moveTo>
                  <a:lnTo>
                    <a:pt x="156196" y="143697"/>
                  </a:lnTo>
                  <a:lnTo>
                    <a:pt x="150262" y="143697"/>
                  </a:lnTo>
                  <a:lnTo>
                    <a:pt x="150262" y="137760"/>
                  </a:lnTo>
                  <a:close/>
                  <a:moveTo>
                    <a:pt x="162445" y="137760"/>
                  </a:moveTo>
                  <a:lnTo>
                    <a:pt x="162445" y="143697"/>
                  </a:lnTo>
                  <a:lnTo>
                    <a:pt x="156509" y="143697"/>
                  </a:lnTo>
                  <a:lnTo>
                    <a:pt x="156509" y="137760"/>
                  </a:lnTo>
                  <a:close/>
                  <a:moveTo>
                    <a:pt x="168692" y="137760"/>
                  </a:moveTo>
                  <a:lnTo>
                    <a:pt x="168692" y="143697"/>
                  </a:lnTo>
                  <a:lnTo>
                    <a:pt x="162756" y="143697"/>
                  </a:lnTo>
                  <a:lnTo>
                    <a:pt x="162756" y="137760"/>
                  </a:lnTo>
                  <a:close/>
                  <a:moveTo>
                    <a:pt x="174939" y="137760"/>
                  </a:moveTo>
                  <a:lnTo>
                    <a:pt x="174939" y="143697"/>
                  </a:lnTo>
                  <a:lnTo>
                    <a:pt x="169005" y="143697"/>
                  </a:lnTo>
                  <a:lnTo>
                    <a:pt x="169005" y="137760"/>
                  </a:lnTo>
                  <a:close/>
                  <a:moveTo>
                    <a:pt x="181186" y="137760"/>
                  </a:moveTo>
                  <a:lnTo>
                    <a:pt x="181186" y="143697"/>
                  </a:lnTo>
                  <a:lnTo>
                    <a:pt x="175252" y="143697"/>
                  </a:lnTo>
                  <a:lnTo>
                    <a:pt x="175252" y="137760"/>
                  </a:lnTo>
                  <a:close/>
                  <a:moveTo>
                    <a:pt x="187433" y="137760"/>
                  </a:moveTo>
                  <a:lnTo>
                    <a:pt x="187433" y="143697"/>
                  </a:lnTo>
                  <a:lnTo>
                    <a:pt x="181499" y="143697"/>
                  </a:lnTo>
                  <a:lnTo>
                    <a:pt x="181499" y="137760"/>
                  </a:lnTo>
                  <a:close/>
                  <a:moveTo>
                    <a:pt x="193682" y="137760"/>
                  </a:moveTo>
                  <a:lnTo>
                    <a:pt x="193682" y="143697"/>
                  </a:lnTo>
                  <a:lnTo>
                    <a:pt x="187746" y="143697"/>
                  </a:lnTo>
                  <a:lnTo>
                    <a:pt x="187746" y="137760"/>
                  </a:lnTo>
                  <a:close/>
                  <a:moveTo>
                    <a:pt x="199931" y="137760"/>
                  </a:moveTo>
                  <a:lnTo>
                    <a:pt x="199931" y="143697"/>
                  </a:lnTo>
                  <a:lnTo>
                    <a:pt x="193996" y="143697"/>
                  </a:lnTo>
                  <a:lnTo>
                    <a:pt x="193996" y="137760"/>
                  </a:lnTo>
                  <a:close/>
                  <a:moveTo>
                    <a:pt x="206180" y="137760"/>
                  </a:moveTo>
                  <a:lnTo>
                    <a:pt x="206180" y="143697"/>
                  </a:lnTo>
                  <a:lnTo>
                    <a:pt x="200244" y="143697"/>
                  </a:lnTo>
                  <a:lnTo>
                    <a:pt x="200244" y="137760"/>
                  </a:lnTo>
                  <a:close/>
                  <a:moveTo>
                    <a:pt x="212427" y="137760"/>
                  </a:moveTo>
                  <a:lnTo>
                    <a:pt x="212427" y="143697"/>
                  </a:lnTo>
                  <a:lnTo>
                    <a:pt x="206491" y="143697"/>
                  </a:lnTo>
                  <a:lnTo>
                    <a:pt x="206491" y="137760"/>
                  </a:lnTo>
                  <a:close/>
                  <a:moveTo>
                    <a:pt x="218674" y="137760"/>
                  </a:moveTo>
                  <a:lnTo>
                    <a:pt x="218674" y="143697"/>
                  </a:lnTo>
                  <a:lnTo>
                    <a:pt x="212739" y="143697"/>
                  </a:lnTo>
                  <a:lnTo>
                    <a:pt x="212739" y="137760"/>
                  </a:lnTo>
                  <a:close/>
                  <a:moveTo>
                    <a:pt x="224921" y="137760"/>
                  </a:moveTo>
                  <a:lnTo>
                    <a:pt x="224921" y="143697"/>
                  </a:lnTo>
                  <a:lnTo>
                    <a:pt x="218987" y="143697"/>
                  </a:lnTo>
                  <a:lnTo>
                    <a:pt x="218987" y="137760"/>
                  </a:lnTo>
                  <a:close/>
                  <a:moveTo>
                    <a:pt x="231170" y="137760"/>
                  </a:moveTo>
                  <a:lnTo>
                    <a:pt x="231170" y="143697"/>
                  </a:lnTo>
                  <a:lnTo>
                    <a:pt x="225234" y="143697"/>
                  </a:lnTo>
                  <a:lnTo>
                    <a:pt x="225234" y="137760"/>
                  </a:lnTo>
                  <a:close/>
                  <a:moveTo>
                    <a:pt x="237417" y="137760"/>
                  </a:moveTo>
                  <a:lnTo>
                    <a:pt x="237417" y="143697"/>
                  </a:lnTo>
                  <a:lnTo>
                    <a:pt x="231481" y="143697"/>
                  </a:lnTo>
                  <a:lnTo>
                    <a:pt x="231481" y="137760"/>
                  </a:lnTo>
                  <a:close/>
                  <a:moveTo>
                    <a:pt x="243664" y="137760"/>
                  </a:moveTo>
                  <a:lnTo>
                    <a:pt x="243664" y="143697"/>
                  </a:lnTo>
                  <a:lnTo>
                    <a:pt x="237729" y="143697"/>
                  </a:lnTo>
                  <a:lnTo>
                    <a:pt x="237729" y="137760"/>
                  </a:lnTo>
                  <a:close/>
                  <a:moveTo>
                    <a:pt x="249911" y="137760"/>
                  </a:moveTo>
                  <a:lnTo>
                    <a:pt x="249911" y="143697"/>
                  </a:lnTo>
                  <a:lnTo>
                    <a:pt x="243977" y="143697"/>
                  </a:lnTo>
                  <a:lnTo>
                    <a:pt x="243977" y="137760"/>
                  </a:lnTo>
                  <a:close/>
                  <a:moveTo>
                    <a:pt x="256161" y="137760"/>
                  </a:moveTo>
                  <a:lnTo>
                    <a:pt x="256161" y="143697"/>
                  </a:lnTo>
                  <a:lnTo>
                    <a:pt x="250225" y="143697"/>
                  </a:lnTo>
                  <a:lnTo>
                    <a:pt x="250225" y="137760"/>
                  </a:lnTo>
                  <a:close/>
                  <a:moveTo>
                    <a:pt x="262409" y="137760"/>
                  </a:moveTo>
                  <a:lnTo>
                    <a:pt x="262409" y="143697"/>
                  </a:lnTo>
                  <a:lnTo>
                    <a:pt x="256474" y="143697"/>
                  </a:lnTo>
                  <a:lnTo>
                    <a:pt x="256474" y="137760"/>
                  </a:lnTo>
                  <a:close/>
                  <a:moveTo>
                    <a:pt x="268656" y="137760"/>
                  </a:moveTo>
                  <a:lnTo>
                    <a:pt x="268656" y="143697"/>
                  </a:lnTo>
                  <a:lnTo>
                    <a:pt x="262721" y="143697"/>
                  </a:lnTo>
                  <a:lnTo>
                    <a:pt x="262721" y="137760"/>
                  </a:lnTo>
                  <a:close/>
                  <a:moveTo>
                    <a:pt x="274904" y="137760"/>
                  </a:moveTo>
                  <a:lnTo>
                    <a:pt x="274904" y="143697"/>
                  </a:lnTo>
                  <a:lnTo>
                    <a:pt x="268968" y="143697"/>
                  </a:lnTo>
                  <a:lnTo>
                    <a:pt x="268968" y="137760"/>
                  </a:lnTo>
                  <a:close/>
                  <a:moveTo>
                    <a:pt x="6251" y="144011"/>
                  </a:moveTo>
                  <a:lnTo>
                    <a:pt x="6251" y="149945"/>
                  </a:lnTo>
                  <a:lnTo>
                    <a:pt x="315" y="149945"/>
                  </a:lnTo>
                  <a:lnTo>
                    <a:pt x="315" y="144011"/>
                  </a:lnTo>
                  <a:close/>
                  <a:moveTo>
                    <a:pt x="12498" y="144011"/>
                  </a:moveTo>
                  <a:lnTo>
                    <a:pt x="12498" y="149945"/>
                  </a:lnTo>
                  <a:lnTo>
                    <a:pt x="6562" y="149945"/>
                  </a:lnTo>
                  <a:lnTo>
                    <a:pt x="6562" y="144011"/>
                  </a:lnTo>
                  <a:close/>
                  <a:moveTo>
                    <a:pt x="18745" y="144011"/>
                  </a:moveTo>
                  <a:lnTo>
                    <a:pt x="18745" y="149945"/>
                  </a:lnTo>
                  <a:lnTo>
                    <a:pt x="12810" y="149945"/>
                  </a:lnTo>
                  <a:lnTo>
                    <a:pt x="12810" y="144011"/>
                  </a:lnTo>
                  <a:close/>
                  <a:moveTo>
                    <a:pt x="24992" y="144011"/>
                  </a:moveTo>
                  <a:lnTo>
                    <a:pt x="24992" y="149945"/>
                  </a:lnTo>
                  <a:lnTo>
                    <a:pt x="19058" y="149945"/>
                  </a:lnTo>
                  <a:lnTo>
                    <a:pt x="19058" y="144011"/>
                  </a:lnTo>
                  <a:close/>
                  <a:moveTo>
                    <a:pt x="31241" y="144011"/>
                  </a:moveTo>
                  <a:lnTo>
                    <a:pt x="31241" y="149945"/>
                  </a:lnTo>
                  <a:lnTo>
                    <a:pt x="25305" y="149945"/>
                  </a:lnTo>
                  <a:lnTo>
                    <a:pt x="25305" y="144011"/>
                  </a:lnTo>
                  <a:close/>
                  <a:moveTo>
                    <a:pt x="37489" y="144011"/>
                  </a:moveTo>
                  <a:lnTo>
                    <a:pt x="37489" y="149945"/>
                  </a:lnTo>
                  <a:lnTo>
                    <a:pt x="31553" y="149945"/>
                  </a:lnTo>
                  <a:lnTo>
                    <a:pt x="31553" y="144011"/>
                  </a:lnTo>
                  <a:close/>
                  <a:moveTo>
                    <a:pt x="43737" y="144011"/>
                  </a:moveTo>
                  <a:lnTo>
                    <a:pt x="43737" y="149945"/>
                  </a:lnTo>
                  <a:lnTo>
                    <a:pt x="37802" y="149945"/>
                  </a:lnTo>
                  <a:lnTo>
                    <a:pt x="37802" y="144011"/>
                  </a:lnTo>
                  <a:close/>
                  <a:moveTo>
                    <a:pt x="49985" y="144011"/>
                  </a:moveTo>
                  <a:lnTo>
                    <a:pt x="49985" y="149945"/>
                  </a:lnTo>
                  <a:lnTo>
                    <a:pt x="44049" y="149945"/>
                  </a:lnTo>
                  <a:lnTo>
                    <a:pt x="44049" y="144011"/>
                  </a:lnTo>
                  <a:close/>
                  <a:moveTo>
                    <a:pt x="56232" y="144011"/>
                  </a:moveTo>
                  <a:lnTo>
                    <a:pt x="56232" y="149945"/>
                  </a:lnTo>
                  <a:lnTo>
                    <a:pt x="50296" y="149945"/>
                  </a:lnTo>
                  <a:lnTo>
                    <a:pt x="50296" y="144011"/>
                  </a:lnTo>
                  <a:close/>
                  <a:moveTo>
                    <a:pt x="62480" y="144011"/>
                  </a:moveTo>
                  <a:lnTo>
                    <a:pt x="62480" y="149945"/>
                  </a:lnTo>
                  <a:lnTo>
                    <a:pt x="56545" y="149945"/>
                  </a:lnTo>
                  <a:lnTo>
                    <a:pt x="56545" y="144011"/>
                  </a:lnTo>
                  <a:close/>
                  <a:moveTo>
                    <a:pt x="68727" y="144011"/>
                  </a:moveTo>
                  <a:lnTo>
                    <a:pt x="68727" y="149945"/>
                  </a:lnTo>
                  <a:lnTo>
                    <a:pt x="62792" y="149945"/>
                  </a:lnTo>
                  <a:lnTo>
                    <a:pt x="62792" y="144011"/>
                  </a:lnTo>
                  <a:close/>
                  <a:moveTo>
                    <a:pt x="74975" y="144011"/>
                  </a:moveTo>
                  <a:lnTo>
                    <a:pt x="74975" y="149945"/>
                  </a:lnTo>
                  <a:lnTo>
                    <a:pt x="69039" y="149945"/>
                  </a:lnTo>
                  <a:lnTo>
                    <a:pt x="69039" y="144011"/>
                  </a:lnTo>
                  <a:close/>
                  <a:moveTo>
                    <a:pt x="81223" y="144011"/>
                  </a:moveTo>
                  <a:lnTo>
                    <a:pt x="81223" y="149945"/>
                  </a:lnTo>
                  <a:lnTo>
                    <a:pt x="75286" y="149945"/>
                  </a:lnTo>
                  <a:lnTo>
                    <a:pt x="75286" y="144011"/>
                  </a:lnTo>
                  <a:close/>
                  <a:moveTo>
                    <a:pt x="87470" y="144011"/>
                  </a:moveTo>
                  <a:lnTo>
                    <a:pt x="87470" y="149945"/>
                  </a:lnTo>
                  <a:lnTo>
                    <a:pt x="81535" y="149945"/>
                  </a:lnTo>
                  <a:lnTo>
                    <a:pt x="81535" y="144011"/>
                  </a:lnTo>
                  <a:close/>
                  <a:moveTo>
                    <a:pt x="93718" y="144011"/>
                  </a:moveTo>
                  <a:lnTo>
                    <a:pt x="93718" y="149945"/>
                  </a:lnTo>
                  <a:lnTo>
                    <a:pt x="87784" y="149945"/>
                  </a:lnTo>
                  <a:lnTo>
                    <a:pt x="87784" y="144011"/>
                  </a:lnTo>
                  <a:close/>
                  <a:moveTo>
                    <a:pt x="99967" y="144011"/>
                  </a:moveTo>
                  <a:lnTo>
                    <a:pt x="99967" y="149945"/>
                  </a:lnTo>
                  <a:lnTo>
                    <a:pt x="94031" y="149945"/>
                  </a:lnTo>
                  <a:lnTo>
                    <a:pt x="94031" y="144011"/>
                  </a:lnTo>
                  <a:close/>
                  <a:moveTo>
                    <a:pt x="106214" y="144011"/>
                  </a:moveTo>
                  <a:lnTo>
                    <a:pt x="106214" y="149945"/>
                  </a:lnTo>
                  <a:lnTo>
                    <a:pt x="100278" y="149945"/>
                  </a:lnTo>
                  <a:lnTo>
                    <a:pt x="100278" y="144011"/>
                  </a:lnTo>
                  <a:close/>
                  <a:moveTo>
                    <a:pt x="112461" y="144011"/>
                  </a:moveTo>
                  <a:lnTo>
                    <a:pt x="112461" y="149945"/>
                  </a:lnTo>
                  <a:lnTo>
                    <a:pt x="106527" y="149945"/>
                  </a:lnTo>
                  <a:lnTo>
                    <a:pt x="106527" y="144011"/>
                  </a:lnTo>
                  <a:close/>
                  <a:moveTo>
                    <a:pt x="118710" y="144011"/>
                  </a:moveTo>
                  <a:lnTo>
                    <a:pt x="118710" y="149945"/>
                  </a:lnTo>
                  <a:lnTo>
                    <a:pt x="112774" y="149945"/>
                  </a:lnTo>
                  <a:lnTo>
                    <a:pt x="112774" y="144011"/>
                  </a:lnTo>
                  <a:close/>
                  <a:moveTo>
                    <a:pt x="124957" y="144011"/>
                  </a:moveTo>
                  <a:lnTo>
                    <a:pt x="124957" y="149945"/>
                  </a:lnTo>
                  <a:lnTo>
                    <a:pt x="119021" y="149945"/>
                  </a:lnTo>
                  <a:lnTo>
                    <a:pt x="119021" y="144011"/>
                  </a:lnTo>
                  <a:close/>
                  <a:moveTo>
                    <a:pt x="131204" y="144011"/>
                  </a:moveTo>
                  <a:lnTo>
                    <a:pt x="131204" y="149945"/>
                  </a:lnTo>
                  <a:lnTo>
                    <a:pt x="125270" y="149945"/>
                  </a:lnTo>
                  <a:lnTo>
                    <a:pt x="125270" y="144011"/>
                  </a:lnTo>
                  <a:close/>
                  <a:moveTo>
                    <a:pt x="137451" y="144011"/>
                  </a:moveTo>
                  <a:lnTo>
                    <a:pt x="137451" y="149945"/>
                  </a:lnTo>
                  <a:lnTo>
                    <a:pt x="131517" y="149945"/>
                  </a:lnTo>
                  <a:lnTo>
                    <a:pt x="131517" y="144011"/>
                  </a:lnTo>
                  <a:close/>
                  <a:moveTo>
                    <a:pt x="143702" y="144011"/>
                  </a:moveTo>
                  <a:lnTo>
                    <a:pt x="143702" y="149945"/>
                  </a:lnTo>
                  <a:lnTo>
                    <a:pt x="137766" y="149945"/>
                  </a:lnTo>
                  <a:lnTo>
                    <a:pt x="137766" y="144011"/>
                  </a:lnTo>
                  <a:close/>
                  <a:moveTo>
                    <a:pt x="149949" y="144011"/>
                  </a:moveTo>
                  <a:lnTo>
                    <a:pt x="149949" y="149945"/>
                  </a:lnTo>
                  <a:lnTo>
                    <a:pt x="144015" y="149945"/>
                  </a:lnTo>
                  <a:lnTo>
                    <a:pt x="144015" y="144011"/>
                  </a:lnTo>
                  <a:close/>
                  <a:moveTo>
                    <a:pt x="156196" y="144011"/>
                  </a:moveTo>
                  <a:lnTo>
                    <a:pt x="156196" y="149945"/>
                  </a:lnTo>
                  <a:lnTo>
                    <a:pt x="150262" y="149945"/>
                  </a:lnTo>
                  <a:lnTo>
                    <a:pt x="150262" y="144011"/>
                  </a:lnTo>
                  <a:close/>
                  <a:moveTo>
                    <a:pt x="162445" y="144011"/>
                  </a:moveTo>
                  <a:lnTo>
                    <a:pt x="162445" y="149945"/>
                  </a:lnTo>
                  <a:lnTo>
                    <a:pt x="156509" y="149945"/>
                  </a:lnTo>
                  <a:lnTo>
                    <a:pt x="156509" y="144011"/>
                  </a:lnTo>
                  <a:close/>
                  <a:moveTo>
                    <a:pt x="168692" y="144011"/>
                  </a:moveTo>
                  <a:lnTo>
                    <a:pt x="168692" y="149945"/>
                  </a:lnTo>
                  <a:lnTo>
                    <a:pt x="162756" y="149945"/>
                  </a:lnTo>
                  <a:lnTo>
                    <a:pt x="162756" y="144011"/>
                  </a:lnTo>
                  <a:close/>
                  <a:moveTo>
                    <a:pt x="174939" y="144011"/>
                  </a:moveTo>
                  <a:lnTo>
                    <a:pt x="174939" y="149945"/>
                  </a:lnTo>
                  <a:lnTo>
                    <a:pt x="169005" y="149945"/>
                  </a:lnTo>
                  <a:lnTo>
                    <a:pt x="169005" y="144011"/>
                  </a:lnTo>
                  <a:close/>
                  <a:moveTo>
                    <a:pt x="181186" y="144011"/>
                  </a:moveTo>
                  <a:lnTo>
                    <a:pt x="181186" y="149945"/>
                  </a:lnTo>
                  <a:lnTo>
                    <a:pt x="175252" y="149945"/>
                  </a:lnTo>
                  <a:lnTo>
                    <a:pt x="175252" y="144011"/>
                  </a:lnTo>
                  <a:close/>
                  <a:moveTo>
                    <a:pt x="187433" y="144011"/>
                  </a:moveTo>
                  <a:lnTo>
                    <a:pt x="187433" y="149945"/>
                  </a:lnTo>
                  <a:lnTo>
                    <a:pt x="181499" y="149945"/>
                  </a:lnTo>
                  <a:lnTo>
                    <a:pt x="181499" y="144011"/>
                  </a:lnTo>
                  <a:close/>
                  <a:moveTo>
                    <a:pt x="193682" y="144011"/>
                  </a:moveTo>
                  <a:lnTo>
                    <a:pt x="193682" y="149945"/>
                  </a:lnTo>
                  <a:lnTo>
                    <a:pt x="187746" y="149945"/>
                  </a:lnTo>
                  <a:lnTo>
                    <a:pt x="187746" y="144011"/>
                  </a:lnTo>
                  <a:close/>
                  <a:moveTo>
                    <a:pt x="199931" y="144011"/>
                  </a:moveTo>
                  <a:lnTo>
                    <a:pt x="199931" y="149945"/>
                  </a:lnTo>
                  <a:lnTo>
                    <a:pt x="193996" y="149945"/>
                  </a:lnTo>
                  <a:lnTo>
                    <a:pt x="193996" y="144011"/>
                  </a:lnTo>
                  <a:close/>
                  <a:moveTo>
                    <a:pt x="206180" y="144011"/>
                  </a:moveTo>
                  <a:lnTo>
                    <a:pt x="206180" y="149945"/>
                  </a:lnTo>
                  <a:lnTo>
                    <a:pt x="200244" y="149945"/>
                  </a:lnTo>
                  <a:lnTo>
                    <a:pt x="200244" y="144011"/>
                  </a:lnTo>
                  <a:close/>
                  <a:moveTo>
                    <a:pt x="212427" y="144011"/>
                  </a:moveTo>
                  <a:lnTo>
                    <a:pt x="212427" y="149945"/>
                  </a:lnTo>
                  <a:lnTo>
                    <a:pt x="206491" y="149945"/>
                  </a:lnTo>
                  <a:lnTo>
                    <a:pt x="206491" y="144011"/>
                  </a:lnTo>
                  <a:close/>
                  <a:moveTo>
                    <a:pt x="218674" y="144011"/>
                  </a:moveTo>
                  <a:lnTo>
                    <a:pt x="218674" y="149945"/>
                  </a:lnTo>
                  <a:lnTo>
                    <a:pt x="212739" y="149945"/>
                  </a:lnTo>
                  <a:lnTo>
                    <a:pt x="212739" y="144011"/>
                  </a:lnTo>
                  <a:close/>
                  <a:moveTo>
                    <a:pt x="224921" y="144011"/>
                  </a:moveTo>
                  <a:lnTo>
                    <a:pt x="224921" y="149945"/>
                  </a:lnTo>
                  <a:lnTo>
                    <a:pt x="218987" y="149945"/>
                  </a:lnTo>
                  <a:lnTo>
                    <a:pt x="218987" y="144011"/>
                  </a:lnTo>
                  <a:close/>
                  <a:moveTo>
                    <a:pt x="231170" y="144011"/>
                  </a:moveTo>
                  <a:lnTo>
                    <a:pt x="231170" y="149945"/>
                  </a:lnTo>
                  <a:lnTo>
                    <a:pt x="225234" y="149945"/>
                  </a:lnTo>
                  <a:lnTo>
                    <a:pt x="225234" y="144011"/>
                  </a:lnTo>
                  <a:close/>
                  <a:moveTo>
                    <a:pt x="237417" y="144011"/>
                  </a:moveTo>
                  <a:lnTo>
                    <a:pt x="237417" y="149945"/>
                  </a:lnTo>
                  <a:lnTo>
                    <a:pt x="231481" y="149945"/>
                  </a:lnTo>
                  <a:lnTo>
                    <a:pt x="231481" y="144011"/>
                  </a:lnTo>
                  <a:close/>
                  <a:moveTo>
                    <a:pt x="243664" y="144011"/>
                  </a:moveTo>
                  <a:lnTo>
                    <a:pt x="243664" y="149945"/>
                  </a:lnTo>
                  <a:lnTo>
                    <a:pt x="237729" y="149945"/>
                  </a:lnTo>
                  <a:lnTo>
                    <a:pt x="237729" y="144011"/>
                  </a:lnTo>
                  <a:close/>
                  <a:moveTo>
                    <a:pt x="249911" y="144011"/>
                  </a:moveTo>
                  <a:lnTo>
                    <a:pt x="249911" y="149945"/>
                  </a:lnTo>
                  <a:lnTo>
                    <a:pt x="243977" y="149945"/>
                  </a:lnTo>
                  <a:lnTo>
                    <a:pt x="243977" y="144011"/>
                  </a:lnTo>
                  <a:close/>
                  <a:moveTo>
                    <a:pt x="256161" y="144011"/>
                  </a:moveTo>
                  <a:lnTo>
                    <a:pt x="256161" y="149945"/>
                  </a:lnTo>
                  <a:lnTo>
                    <a:pt x="250225" y="149945"/>
                  </a:lnTo>
                  <a:lnTo>
                    <a:pt x="250225" y="144011"/>
                  </a:lnTo>
                  <a:close/>
                  <a:moveTo>
                    <a:pt x="262409" y="144011"/>
                  </a:moveTo>
                  <a:lnTo>
                    <a:pt x="262409" y="149945"/>
                  </a:lnTo>
                  <a:lnTo>
                    <a:pt x="256474" y="149945"/>
                  </a:lnTo>
                  <a:lnTo>
                    <a:pt x="256474" y="144011"/>
                  </a:lnTo>
                  <a:close/>
                  <a:moveTo>
                    <a:pt x="268656" y="144011"/>
                  </a:moveTo>
                  <a:lnTo>
                    <a:pt x="268656" y="149945"/>
                  </a:lnTo>
                  <a:lnTo>
                    <a:pt x="262721" y="149945"/>
                  </a:lnTo>
                  <a:lnTo>
                    <a:pt x="262721" y="144011"/>
                  </a:lnTo>
                  <a:close/>
                  <a:moveTo>
                    <a:pt x="274904" y="144011"/>
                  </a:moveTo>
                  <a:lnTo>
                    <a:pt x="274904" y="149945"/>
                  </a:lnTo>
                  <a:lnTo>
                    <a:pt x="268968" y="149945"/>
                  </a:lnTo>
                  <a:lnTo>
                    <a:pt x="268968" y="144011"/>
                  </a:lnTo>
                  <a:close/>
                  <a:moveTo>
                    <a:pt x="6251" y="150258"/>
                  </a:moveTo>
                  <a:lnTo>
                    <a:pt x="6251" y="156192"/>
                  </a:lnTo>
                  <a:lnTo>
                    <a:pt x="315" y="156192"/>
                  </a:lnTo>
                  <a:lnTo>
                    <a:pt x="315" y="150258"/>
                  </a:lnTo>
                  <a:close/>
                  <a:moveTo>
                    <a:pt x="12498" y="150258"/>
                  </a:moveTo>
                  <a:lnTo>
                    <a:pt x="12498" y="156192"/>
                  </a:lnTo>
                  <a:lnTo>
                    <a:pt x="6562" y="156192"/>
                  </a:lnTo>
                  <a:lnTo>
                    <a:pt x="6562" y="150258"/>
                  </a:lnTo>
                  <a:close/>
                  <a:moveTo>
                    <a:pt x="18745" y="150258"/>
                  </a:moveTo>
                  <a:lnTo>
                    <a:pt x="18745" y="156192"/>
                  </a:lnTo>
                  <a:lnTo>
                    <a:pt x="12810" y="156192"/>
                  </a:lnTo>
                  <a:lnTo>
                    <a:pt x="12810" y="150258"/>
                  </a:lnTo>
                  <a:close/>
                  <a:moveTo>
                    <a:pt x="24992" y="150258"/>
                  </a:moveTo>
                  <a:lnTo>
                    <a:pt x="24992" y="156192"/>
                  </a:lnTo>
                  <a:lnTo>
                    <a:pt x="19058" y="156192"/>
                  </a:lnTo>
                  <a:lnTo>
                    <a:pt x="19058" y="150258"/>
                  </a:lnTo>
                  <a:close/>
                  <a:moveTo>
                    <a:pt x="31241" y="150258"/>
                  </a:moveTo>
                  <a:lnTo>
                    <a:pt x="31241" y="156192"/>
                  </a:lnTo>
                  <a:lnTo>
                    <a:pt x="25305" y="156192"/>
                  </a:lnTo>
                  <a:lnTo>
                    <a:pt x="25305" y="150258"/>
                  </a:lnTo>
                  <a:close/>
                  <a:moveTo>
                    <a:pt x="37489" y="150258"/>
                  </a:moveTo>
                  <a:lnTo>
                    <a:pt x="37489" y="156192"/>
                  </a:lnTo>
                  <a:lnTo>
                    <a:pt x="31553" y="156192"/>
                  </a:lnTo>
                  <a:lnTo>
                    <a:pt x="31553" y="150258"/>
                  </a:lnTo>
                  <a:close/>
                  <a:moveTo>
                    <a:pt x="43737" y="150258"/>
                  </a:moveTo>
                  <a:lnTo>
                    <a:pt x="43737" y="156192"/>
                  </a:lnTo>
                  <a:lnTo>
                    <a:pt x="37802" y="156192"/>
                  </a:lnTo>
                  <a:lnTo>
                    <a:pt x="37802" y="150258"/>
                  </a:lnTo>
                  <a:close/>
                  <a:moveTo>
                    <a:pt x="49985" y="150258"/>
                  </a:moveTo>
                  <a:lnTo>
                    <a:pt x="49985" y="156192"/>
                  </a:lnTo>
                  <a:lnTo>
                    <a:pt x="44049" y="156192"/>
                  </a:lnTo>
                  <a:lnTo>
                    <a:pt x="44049" y="150258"/>
                  </a:lnTo>
                  <a:close/>
                  <a:moveTo>
                    <a:pt x="56232" y="150258"/>
                  </a:moveTo>
                  <a:lnTo>
                    <a:pt x="56232" y="156192"/>
                  </a:lnTo>
                  <a:lnTo>
                    <a:pt x="50296" y="156192"/>
                  </a:lnTo>
                  <a:lnTo>
                    <a:pt x="50296" y="150258"/>
                  </a:lnTo>
                  <a:close/>
                  <a:moveTo>
                    <a:pt x="62480" y="150258"/>
                  </a:moveTo>
                  <a:lnTo>
                    <a:pt x="62480" y="156192"/>
                  </a:lnTo>
                  <a:lnTo>
                    <a:pt x="56545" y="156192"/>
                  </a:lnTo>
                  <a:lnTo>
                    <a:pt x="56545" y="150258"/>
                  </a:lnTo>
                  <a:close/>
                  <a:moveTo>
                    <a:pt x="68727" y="150258"/>
                  </a:moveTo>
                  <a:lnTo>
                    <a:pt x="68727" y="156192"/>
                  </a:lnTo>
                  <a:lnTo>
                    <a:pt x="62792" y="156192"/>
                  </a:lnTo>
                  <a:lnTo>
                    <a:pt x="62792" y="150258"/>
                  </a:lnTo>
                  <a:close/>
                  <a:moveTo>
                    <a:pt x="74975" y="150258"/>
                  </a:moveTo>
                  <a:lnTo>
                    <a:pt x="74975" y="156192"/>
                  </a:lnTo>
                  <a:lnTo>
                    <a:pt x="69039" y="156192"/>
                  </a:lnTo>
                  <a:lnTo>
                    <a:pt x="69039" y="150258"/>
                  </a:lnTo>
                  <a:close/>
                  <a:moveTo>
                    <a:pt x="81223" y="150258"/>
                  </a:moveTo>
                  <a:lnTo>
                    <a:pt x="81223" y="156192"/>
                  </a:lnTo>
                  <a:lnTo>
                    <a:pt x="75286" y="156192"/>
                  </a:lnTo>
                  <a:lnTo>
                    <a:pt x="75286" y="150258"/>
                  </a:lnTo>
                  <a:close/>
                  <a:moveTo>
                    <a:pt x="87470" y="150258"/>
                  </a:moveTo>
                  <a:lnTo>
                    <a:pt x="87470" y="156192"/>
                  </a:lnTo>
                  <a:lnTo>
                    <a:pt x="81535" y="156192"/>
                  </a:lnTo>
                  <a:lnTo>
                    <a:pt x="81535" y="150258"/>
                  </a:lnTo>
                  <a:close/>
                  <a:moveTo>
                    <a:pt x="93718" y="150258"/>
                  </a:moveTo>
                  <a:lnTo>
                    <a:pt x="93718" y="156192"/>
                  </a:lnTo>
                  <a:lnTo>
                    <a:pt x="87784" y="156192"/>
                  </a:lnTo>
                  <a:lnTo>
                    <a:pt x="87784" y="150258"/>
                  </a:lnTo>
                  <a:close/>
                  <a:moveTo>
                    <a:pt x="99967" y="150258"/>
                  </a:moveTo>
                  <a:lnTo>
                    <a:pt x="99967" y="156192"/>
                  </a:lnTo>
                  <a:lnTo>
                    <a:pt x="94031" y="156192"/>
                  </a:lnTo>
                  <a:lnTo>
                    <a:pt x="94031" y="150258"/>
                  </a:lnTo>
                  <a:close/>
                  <a:moveTo>
                    <a:pt x="106214" y="150258"/>
                  </a:moveTo>
                  <a:lnTo>
                    <a:pt x="106214" y="156192"/>
                  </a:lnTo>
                  <a:lnTo>
                    <a:pt x="100278" y="156192"/>
                  </a:lnTo>
                  <a:lnTo>
                    <a:pt x="100278" y="150258"/>
                  </a:lnTo>
                  <a:close/>
                  <a:moveTo>
                    <a:pt x="112461" y="150258"/>
                  </a:moveTo>
                  <a:lnTo>
                    <a:pt x="112461" y="156192"/>
                  </a:lnTo>
                  <a:lnTo>
                    <a:pt x="106527" y="156192"/>
                  </a:lnTo>
                  <a:lnTo>
                    <a:pt x="106527" y="150258"/>
                  </a:lnTo>
                  <a:close/>
                  <a:moveTo>
                    <a:pt x="118710" y="150258"/>
                  </a:moveTo>
                  <a:lnTo>
                    <a:pt x="118710" y="156192"/>
                  </a:lnTo>
                  <a:lnTo>
                    <a:pt x="112774" y="156192"/>
                  </a:lnTo>
                  <a:lnTo>
                    <a:pt x="112774" y="150258"/>
                  </a:lnTo>
                  <a:close/>
                  <a:moveTo>
                    <a:pt x="124957" y="150258"/>
                  </a:moveTo>
                  <a:lnTo>
                    <a:pt x="124957" y="156192"/>
                  </a:lnTo>
                  <a:lnTo>
                    <a:pt x="119021" y="156192"/>
                  </a:lnTo>
                  <a:lnTo>
                    <a:pt x="119021" y="150258"/>
                  </a:lnTo>
                  <a:close/>
                  <a:moveTo>
                    <a:pt x="131204" y="150258"/>
                  </a:moveTo>
                  <a:lnTo>
                    <a:pt x="131204" y="156192"/>
                  </a:lnTo>
                  <a:lnTo>
                    <a:pt x="125270" y="156192"/>
                  </a:lnTo>
                  <a:lnTo>
                    <a:pt x="125270" y="150258"/>
                  </a:lnTo>
                  <a:close/>
                  <a:moveTo>
                    <a:pt x="137451" y="150258"/>
                  </a:moveTo>
                  <a:lnTo>
                    <a:pt x="137451" y="156192"/>
                  </a:lnTo>
                  <a:lnTo>
                    <a:pt x="131517" y="156192"/>
                  </a:lnTo>
                  <a:lnTo>
                    <a:pt x="131517" y="150258"/>
                  </a:lnTo>
                  <a:close/>
                  <a:moveTo>
                    <a:pt x="143702" y="150258"/>
                  </a:moveTo>
                  <a:lnTo>
                    <a:pt x="143702" y="156192"/>
                  </a:lnTo>
                  <a:lnTo>
                    <a:pt x="137766" y="156192"/>
                  </a:lnTo>
                  <a:lnTo>
                    <a:pt x="137766" y="150258"/>
                  </a:lnTo>
                  <a:close/>
                  <a:moveTo>
                    <a:pt x="149949" y="150258"/>
                  </a:moveTo>
                  <a:lnTo>
                    <a:pt x="149949" y="156192"/>
                  </a:lnTo>
                  <a:lnTo>
                    <a:pt x="144015" y="156192"/>
                  </a:lnTo>
                  <a:lnTo>
                    <a:pt x="144015" y="150258"/>
                  </a:lnTo>
                  <a:close/>
                  <a:moveTo>
                    <a:pt x="156196" y="150258"/>
                  </a:moveTo>
                  <a:lnTo>
                    <a:pt x="156196" y="156192"/>
                  </a:lnTo>
                  <a:lnTo>
                    <a:pt x="150262" y="156192"/>
                  </a:lnTo>
                  <a:lnTo>
                    <a:pt x="150262" y="150258"/>
                  </a:lnTo>
                  <a:close/>
                  <a:moveTo>
                    <a:pt x="162445" y="150258"/>
                  </a:moveTo>
                  <a:lnTo>
                    <a:pt x="162445" y="156192"/>
                  </a:lnTo>
                  <a:lnTo>
                    <a:pt x="156509" y="156192"/>
                  </a:lnTo>
                  <a:lnTo>
                    <a:pt x="156509" y="150258"/>
                  </a:lnTo>
                  <a:close/>
                  <a:moveTo>
                    <a:pt x="168692" y="150258"/>
                  </a:moveTo>
                  <a:lnTo>
                    <a:pt x="168692" y="156192"/>
                  </a:lnTo>
                  <a:lnTo>
                    <a:pt x="162756" y="156192"/>
                  </a:lnTo>
                  <a:lnTo>
                    <a:pt x="162756" y="150258"/>
                  </a:lnTo>
                  <a:close/>
                  <a:moveTo>
                    <a:pt x="174939" y="150258"/>
                  </a:moveTo>
                  <a:lnTo>
                    <a:pt x="174939" y="156192"/>
                  </a:lnTo>
                  <a:lnTo>
                    <a:pt x="169005" y="156192"/>
                  </a:lnTo>
                  <a:lnTo>
                    <a:pt x="169005" y="150258"/>
                  </a:lnTo>
                  <a:close/>
                  <a:moveTo>
                    <a:pt x="181186" y="150258"/>
                  </a:moveTo>
                  <a:lnTo>
                    <a:pt x="181186" y="156192"/>
                  </a:lnTo>
                  <a:lnTo>
                    <a:pt x="175252" y="156192"/>
                  </a:lnTo>
                  <a:lnTo>
                    <a:pt x="175252" y="150258"/>
                  </a:lnTo>
                  <a:close/>
                  <a:moveTo>
                    <a:pt x="187433" y="150258"/>
                  </a:moveTo>
                  <a:lnTo>
                    <a:pt x="187433" y="156192"/>
                  </a:lnTo>
                  <a:lnTo>
                    <a:pt x="181499" y="156192"/>
                  </a:lnTo>
                  <a:lnTo>
                    <a:pt x="181499" y="150258"/>
                  </a:lnTo>
                  <a:close/>
                  <a:moveTo>
                    <a:pt x="193682" y="150258"/>
                  </a:moveTo>
                  <a:lnTo>
                    <a:pt x="193682" y="156192"/>
                  </a:lnTo>
                  <a:lnTo>
                    <a:pt x="187746" y="156192"/>
                  </a:lnTo>
                  <a:lnTo>
                    <a:pt x="187746" y="150258"/>
                  </a:lnTo>
                  <a:close/>
                  <a:moveTo>
                    <a:pt x="199931" y="150258"/>
                  </a:moveTo>
                  <a:lnTo>
                    <a:pt x="199931" y="156192"/>
                  </a:lnTo>
                  <a:lnTo>
                    <a:pt x="193996" y="156192"/>
                  </a:lnTo>
                  <a:lnTo>
                    <a:pt x="193996" y="150258"/>
                  </a:lnTo>
                  <a:close/>
                  <a:moveTo>
                    <a:pt x="206180" y="150258"/>
                  </a:moveTo>
                  <a:lnTo>
                    <a:pt x="206180" y="156192"/>
                  </a:lnTo>
                  <a:lnTo>
                    <a:pt x="200244" y="156192"/>
                  </a:lnTo>
                  <a:lnTo>
                    <a:pt x="200244" y="150258"/>
                  </a:lnTo>
                  <a:close/>
                  <a:moveTo>
                    <a:pt x="212427" y="150258"/>
                  </a:moveTo>
                  <a:lnTo>
                    <a:pt x="212427" y="156192"/>
                  </a:lnTo>
                  <a:lnTo>
                    <a:pt x="206491" y="156192"/>
                  </a:lnTo>
                  <a:lnTo>
                    <a:pt x="206491" y="150258"/>
                  </a:lnTo>
                  <a:close/>
                  <a:moveTo>
                    <a:pt x="218674" y="150258"/>
                  </a:moveTo>
                  <a:lnTo>
                    <a:pt x="218674" y="156192"/>
                  </a:lnTo>
                  <a:lnTo>
                    <a:pt x="212739" y="156192"/>
                  </a:lnTo>
                  <a:lnTo>
                    <a:pt x="212739" y="150258"/>
                  </a:lnTo>
                  <a:close/>
                  <a:moveTo>
                    <a:pt x="224921" y="150258"/>
                  </a:moveTo>
                  <a:lnTo>
                    <a:pt x="224921" y="156192"/>
                  </a:lnTo>
                  <a:lnTo>
                    <a:pt x="218987" y="156192"/>
                  </a:lnTo>
                  <a:lnTo>
                    <a:pt x="218987" y="150258"/>
                  </a:lnTo>
                  <a:close/>
                  <a:moveTo>
                    <a:pt x="231170" y="150258"/>
                  </a:moveTo>
                  <a:lnTo>
                    <a:pt x="231170" y="156192"/>
                  </a:lnTo>
                  <a:lnTo>
                    <a:pt x="225234" y="156192"/>
                  </a:lnTo>
                  <a:lnTo>
                    <a:pt x="225234" y="150258"/>
                  </a:lnTo>
                  <a:close/>
                  <a:moveTo>
                    <a:pt x="237417" y="150258"/>
                  </a:moveTo>
                  <a:lnTo>
                    <a:pt x="237417" y="156192"/>
                  </a:lnTo>
                  <a:lnTo>
                    <a:pt x="231481" y="156192"/>
                  </a:lnTo>
                  <a:lnTo>
                    <a:pt x="231481" y="150258"/>
                  </a:lnTo>
                  <a:close/>
                  <a:moveTo>
                    <a:pt x="243664" y="150258"/>
                  </a:moveTo>
                  <a:lnTo>
                    <a:pt x="243664" y="156192"/>
                  </a:lnTo>
                  <a:lnTo>
                    <a:pt x="237729" y="156192"/>
                  </a:lnTo>
                  <a:lnTo>
                    <a:pt x="237729" y="150258"/>
                  </a:lnTo>
                  <a:close/>
                  <a:moveTo>
                    <a:pt x="249911" y="150258"/>
                  </a:moveTo>
                  <a:lnTo>
                    <a:pt x="249911" y="156192"/>
                  </a:lnTo>
                  <a:lnTo>
                    <a:pt x="243977" y="156192"/>
                  </a:lnTo>
                  <a:lnTo>
                    <a:pt x="243977" y="150258"/>
                  </a:lnTo>
                  <a:close/>
                  <a:moveTo>
                    <a:pt x="256161" y="150258"/>
                  </a:moveTo>
                  <a:lnTo>
                    <a:pt x="256161" y="156192"/>
                  </a:lnTo>
                  <a:lnTo>
                    <a:pt x="250225" y="156192"/>
                  </a:lnTo>
                  <a:lnTo>
                    <a:pt x="250225" y="150258"/>
                  </a:lnTo>
                  <a:close/>
                  <a:moveTo>
                    <a:pt x="262409" y="150258"/>
                  </a:moveTo>
                  <a:lnTo>
                    <a:pt x="262409" y="156192"/>
                  </a:lnTo>
                  <a:lnTo>
                    <a:pt x="256474" y="156192"/>
                  </a:lnTo>
                  <a:lnTo>
                    <a:pt x="256474" y="150258"/>
                  </a:lnTo>
                  <a:close/>
                  <a:moveTo>
                    <a:pt x="268656" y="150258"/>
                  </a:moveTo>
                  <a:lnTo>
                    <a:pt x="268656" y="156192"/>
                  </a:lnTo>
                  <a:lnTo>
                    <a:pt x="262721" y="156192"/>
                  </a:lnTo>
                  <a:lnTo>
                    <a:pt x="262721" y="150258"/>
                  </a:lnTo>
                  <a:close/>
                  <a:moveTo>
                    <a:pt x="274904" y="150258"/>
                  </a:moveTo>
                  <a:lnTo>
                    <a:pt x="274904" y="156192"/>
                  </a:lnTo>
                  <a:lnTo>
                    <a:pt x="268968" y="156192"/>
                  </a:lnTo>
                  <a:lnTo>
                    <a:pt x="268968" y="150258"/>
                  </a:lnTo>
                  <a:close/>
                  <a:moveTo>
                    <a:pt x="158" y="0"/>
                  </a:moveTo>
                  <a:lnTo>
                    <a:pt x="158" y="157"/>
                  </a:lnTo>
                  <a:lnTo>
                    <a:pt x="0" y="157"/>
                  </a:lnTo>
                  <a:lnTo>
                    <a:pt x="0" y="156350"/>
                  </a:lnTo>
                  <a:lnTo>
                    <a:pt x="158" y="156350"/>
                  </a:lnTo>
                  <a:lnTo>
                    <a:pt x="158" y="156508"/>
                  </a:lnTo>
                  <a:lnTo>
                    <a:pt x="275059" y="156508"/>
                  </a:lnTo>
                  <a:lnTo>
                    <a:pt x="275059" y="156350"/>
                  </a:lnTo>
                  <a:lnTo>
                    <a:pt x="275215" y="156350"/>
                  </a:lnTo>
                  <a:lnTo>
                    <a:pt x="275215" y="155"/>
                  </a:lnTo>
                  <a:lnTo>
                    <a:pt x="275059" y="155"/>
                  </a:lnTo>
                  <a:lnTo>
                    <a:pt x="27505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98" name="Google Shape;98;p7"/>
          <p:cNvSpPr txBox="1">
            <a:spLocks noGrp="1"/>
          </p:cNvSpPr>
          <p:nvPr>
            <p:ph type="title"/>
          </p:nvPr>
        </p:nvSpPr>
        <p:spPr>
          <a:xfrm>
            <a:off x="960000" y="720000"/>
            <a:ext cx="10272000" cy="75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99" name="Google Shape;99;p7"/>
          <p:cNvSpPr txBox="1">
            <a:spLocks noGrp="1"/>
          </p:cNvSpPr>
          <p:nvPr>
            <p:ph type="subTitle" idx="1"/>
          </p:nvPr>
        </p:nvSpPr>
        <p:spPr>
          <a:xfrm>
            <a:off x="6376900" y="3603017"/>
            <a:ext cx="4855200" cy="93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cxnSp>
        <p:nvCxnSpPr>
          <p:cNvPr id="100" name="Google Shape;100;p7"/>
          <p:cNvCxnSpPr/>
          <p:nvPr/>
        </p:nvCxnSpPr>
        <p:spPr>
          <a:xfrm>
            <a:off x="1089033" y="1472400"/>
            <a:ext cx="829200" cy="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dash"/>
            <a:round/>
            <a:headEnd type="none" w="med" len="med"/>
            <a:tailEnd type="none" w="med" len="med"/>
          </a:ln>
        </p:spPr>
      </p:cxnSp>
      <p:sp>
        <p:nvSpPr>
          <p:cNvPr id="101" name="Google Shape;101;p7"/>
          <p:cNvSpPr txBox="1">
            <a:spLocks noGrp="1"/>
          </p:cNvSpPr>
          <p:nvPr>
            <p:ph type="subTitle" idx="2"/>
          </p:nvPr>
        </p:nvSpPr>
        <p:spPr>
          <a:xfrm>
            <a:off x="6376767" y="2944617"/>
            <a:ext cx="4855200" cy="65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Bebas Neue" panose="020B0606020202050201"/>
              <a:buNone/>
              <a:defRPr sz="2400">
                <a:latin typeface="Love Ya Like A Sister" panose="02000000000000000000"/>
                <a:ea typeface="Love Ya Like A Sister" panose="02000000000000000000"/>
                <a:cs typeface="Love Ya Like A Sister" panose="02000000000000000000"/>
                <a:sym typeface="Love Ya Like A Sister" panose="02000000000000000000"/>
              </a:defRPr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Font typeface="Bebas Neue" panose="020B0606020202050201"/>
              <a:buNone/>
              <a:defRPr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Font typeface="Bebas Neue" panose="020B0606020202050201"/>
              <a:buNone/>
              <a:defRPr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Font typeface="Bebas Neue" panose="020B0606020202050201"/>
              <a:buNone/>
              <a:defRPr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Font typeface="Bebas Neue" panose="020B0606020202050201"/>
              <a:buNone/>
              <a:defRPr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Font typeface="Bebas Neue" panose="020B0606020202050201"/>
              <a:buNone/>
              <a:defRPr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Font typeface="Bebas Neue" panose="020B0606020202050201"/>
              <a:buNone/>
              <a:defRPr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Font typeface="Bebas Neue" panose="020B0606020202050201"/>
              <a:buNone/>
              <a:defRPr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Font typeface="Bebas Neue" panose="020B0606020202050201"/>
              <a:buNone/>
              <a:defRPr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28925875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 point">
    <p:bg>
      <p:bgPr>
        <a:solidFill>
          <a:schemeClr val="accent2"/>
        </a:solidFill>
        <a:effectLst/>
      </p:bgPr>
    </p:bg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3" name="Google Shape;103;p8"/>
          <p:cNvGrpSpPr/>
          <p:nvPr/>
        </p:nvGrpSpPr>
        <p:grpSpPr>
          <a:xfrm>
            <a:off x="314401" y="284734"/>
            <a:ext cx="11563191" cy="6288533"/>
            <a:chOff x="235800" y="213550"/>
            <a:chExt cx="8672393" cy="4716400"/>
          </a:xfrm>
        </p:grpSpPr>
        <p:sp>
          <p:nvSpPr>
            <p:cNvPr id="104" name="Google Shape;104;p8"/>
            <p:cNvSpPr/>
            <p:nvPr/>
          </p:nvSpPr>
          <p:spPr>
            <a:xfrm>
              <a:off x="420024" y="213550"/>
              <a:ext cx="8311596" cy="4715505"/>
            </a:xfrm>
            <a:custGeom>
              <a:avLst/>
              <a:gdLst/>
              <a:ahLst/>
              <a:cxnLst/>
              <a:rect l="l" t="t" r="r" b="b"/>
              <a:pathLst>
                <a:path w="141824" h="89559" extrusionOk="0">
                  <a:moveTo>
                    <a:pt x="9819" y="0"/>
                  </a:moveTo>
                  <a:cubicBezTo>
                    <a:pt x="4591" y="0"/>
                    <a:pt x="304" y="4267"/>
                    <a:pt x="285" y="9500"/>
                  </a:cubicBezTo>
                  <a:lnTo>
                    <a:pt x="20" y="79757"/>
                  </a:lnTo>
                  <a:cubicBezTo>
                    <a:pt x="1" y="85001"/>
                    <a:pt x="4276" y="89308"/>
                    <a:pt x="9520" y="89327"/>
                  </a:cubicBezTo>
                  <a:lnTo>
                    <a:pt x="40300" y="89442"/>
                  </a:lnTo>
                  <a:lnTo>
                    <a:pt x="135808" y="89551"/>
                  </a:lnTo>
                  <a:lnTo>
                    <a:pt x="137983" y="89559"/>
                  </a:lnTo>
                  <a:cubicBezTo>
                    <a:pt x="137987" y="89559"/>
                    <a:pt x="137992" y="89559"/>
                    <a:pt x="137996" y="89559"/>
                  </a:cubicBezTo>
                  <a:cubicBezTo>
                    <a:pt x="139922" y="89559"/>
                    <a:pt x="141502" y="87986"/>
                    <a:pt x="141510" y="86060"/>
                  </a:cubicBezTo>
                  <a:lnTo>
                    <a:pt x="141818" y="3758"/>
                  </a:lnTo>
                  <a:cubicBezTo>
                    <a:pt x="141823" y="1829"/>
                    <a:pt x="140249" y="242"/>
                    <a:pt x="138319" y="235"/>
                  </a:cubicBezTo>
                  <a:lnTo>
                    <a:pt x="136144" y="225"/>
                  </a:lnTo>
                  <a:lnTo>
                    <a:pt x="40635" y="116"/>
                  </a:lnTo>
                  <a:lnTo>
                    <a:pt x="9855" y="0"/>
                  </a:lnTo>
                  <a:cubicBezTo>
                    <a:pt x="9843" y="0"/>
                    <a:pt x="9831" y="0"/>
                    <a:pt x="981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5" name="Google Shape;105;p8"/>
            <p:cNvSpPr/>
            <p:nvPr/>
          </p:nvSpPr>
          <p:spPr>
            <a:xfrm>
              <a:off x="596481" y="214234"/>
              <a:ext cx="8311713" cy="4715716"/>
            </a:xfrm>
            <a:custGeom>
              <a:avLst/>
              <a:gdLst/>
              <a:ahLst/>
              <a:cxnLst/>
              <a:rect l="l" t="t" r="r" b="b"/>
              <a:pathLst>
                <a:path w="141826" h="89563" extrusionOk="0">
                  <a:moveTo>
                    <a:pt x="9822" y="1"/>
                  </a:moveTo>
                  <a:cubicBezTo>
                    <a:pt x="4592" y="1"/>
                    <a:pt x="306" y="4268"/>
                    <a:pt x="285" y="9501"/>
                  </a:cubicBezTo>
                  <a:lnTo>
                    <a:pt x="21" y="79759"/>
                  </a:lnTo>
                  <a:cubicBezTo>
                    <a:pt x="1" y="85004"/>
                    <a:pt x="4276" y="89308"/>
                    <a:pt x="9520" y="89329"/>
                  </a:cubicBezTo>
                  <a:lnTo>
                    <a:pt x="40301" y="89445"/>
                  </a:lnTo>
                  <a:lnTo>
                    <a:pt x="135810" y="89553"/>
                  </a:lnTo>
                  <a:lnTo>
                    <a:pt x="137984" y="89562"/>
                  </a:lnTo>
                  <a:cubicBezTo>
                    <a:pt x="137988" y="89562"/>
                    <a:pt x="137993" y="89562"/>
                    <a:pt x="137997" y="89562"/>
                  </a:cubicBezTo>
                  <a:cubicBezTo>
                    <a:pt x="139924" y="89562"/>
                    <a:pt x="141504" y="87990"/>
                    <a:pt x="141511" y="86063"/>
                  </a:cubicBezTo>
                  <a:lnTo>
                    <a:pt x="141820" y="3761"/>
                  </a:lnTo>
                  <a:cubicBezTo>
                    <a:pt x="141826" y="1827"/>
                    <a:pt x="140249" y="239"/>
                    <a:pt x="138317" y="233"/>
                  </a:cubicBezTo>
                  <a:lnTo>
                    <a:pt x="136143" y="225"/>
                  </a:lnTo>
                  <a:lnTo>
                    <a:pt x="40635" y="117"/>
                  </a:lnTo>
                  <a:lnTo>
                    <a:pt x="9856" y="1"/>
                  </a:lnTo>
                  <a:cubicBezTo>
                    <a:pt x="9845" y="1"/>
                    <a:pt x="9833" y="1"/>
                    <a:pt x="982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6" name="Google Shape;106;p8"/>
            <p:cNvSpPr/>
            <p:nvPr/>
          </p:nvSpPr>
          <p:spPr>
            <a:xfrm>
              <a:off x="810919" y="559949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3" y="0"/>
                  </a:moveTo>
                  <a:lnTo>
                    <a:pt x="0" y="5896"/>
                  </a:lnTo>
                  <a:lnTo>
                    <a:pt x="5897" y="5920"/>
                  </a:lnTo>
                  <a:lnTo>
                    <a:pt x="5918" y="23"/>
                  </a:lnTo>
                  <a:lnTo>
                    <a:pt x="23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7" name="Google Shape;107;p8"/>
            <p:cNvSpPr/>
            <p:nvPr/>
          </p:nvSpPr>
          <p:spPr>
            <a:xfrm>
              <a:off x="250174" y="605967"/>
              <a:ext cx="733502" cy="85034"/>
            </a:xfrm>
            <a:custGeom>
              <a:avLst/>
              <a:gdLst/>
              <a:ahLst/>
              <a:cxnLst/>
              <a:rect l="l" t="t" r="r" b="b"/>
              <a:pathLst>
                <a:path w="13931" h="1615" extrusionOk="0">
                  <a:moveTo>
                    <a:pt x="786" y="0"/>
                  </a:moveTo>
                  <a:cubicBezTo>
                    <a:pt x="355" y="0"/>
                    <a:pt x="3" y="349"/>
                    <a:pt x="2" y="782"/>
                  </a:cubicBezTo>
                  <a:cubicBezTo>
                    <a:pt x="1" y="1214"/>
                    <a:pt x="350" y="1567"/>
                    <a:pt x="783" y="1568"/>
                  </a:cubicBezTo>
                  <a:lnTo>
                    <a:pt x="13141" y="1614"/>
                  </a:lnTo>
                  <a:cubicBezTo>
                    <a:pt x="13141" y="1614"/>
                    <a:pt x="13142" y="1614"/>
                    <a:pt x="13142" y="1614"/>
                  </a:cubicBezTo>
                  <a:cubicBezTo>
                    <a:pt x="13574" y="1614"/>
                    <a:pt x="13926" y="1265"/>
                    <a:pt x="13927" y="833"/>
                  </a:cubicBezTo>
                  <a:cubicBezTo>
                    <a:pt x="13930" y="399"/>
                    <a:pt x="13579" y="47"/>
                    <a:pt x="13147" y="46"/>
                  </a:cubicBezTo>
                  <a:lnTo>
                    <a:pt x="788" y="0"/>
                  </a:lnTo>
                  <a:cubicBezTo>
                    <a:pt x="788" y="0"/>
                    <a:pt x="787" y="0"/>
                    <a:pt x="78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8" name="Google Shape;108;p8"/>
            <p:cNvSpPr/>
            <p:nvPr/>
          </p:nvSpPr>
          <p:spPr>
            <a:xfrm>
              <a:off x="249700" y="738071"/>
              <a:ext cx="733397" cy="85034"/>
            </a:xfrm>
            <a:custGeom>
              <a:avLst/>
              <a:gdLst/>
              <a:ahLst/>
              <a:cxnLst/>
              <a:rect l="l" t="t" r="r" b="b"/>
              <a:pathLst>
                <a:path w="13929" h="1615" extrusionOk="0">
                  <a:moveTo>
                    <a:pt x="782" y="0"/>
                  </a:moveTo>
                  <a:cubicBezTo>
                    <a:pt x="353" y="0"/>
                    <a:pt x="3" y="350"/>
                    <a:pt x="1" y="782"/>
                  </a:cubicBezTo>
                  <a:cubicBezTo>
                    <a:pt x="0" y="1214"/>
                    <a:pt x="349" y="1566"/>
                    <a:pt x="783" y="1568"/>
                  </a:cubicBezTo>
                  <a:lnTo>
                    <a:pt x="13140" y="1614"/>
                  </a:lnTo>
                  <a:cubicBezTo>
                    <a:pt x="13141" y="1614"/>
                    <a:pt x="13143" y="1614"/>
                    <a:pt x="13144" y="1614"/>
                  </a:cubicBezTo>
                  <a:cubicBezTo>
                    <a:pt x="13575" y="1614"/>
                    <a:pt x="13926" y="1265"/>
                    <a:pt x="13927" y="833"/>
                  </a:cubicBezTo>
                  <a:cubicBezTo>
                    <a:pt x="13929" y="400"/>
                    <a:pt x="13580" y="47"/>
                    <a:pt x="13145" y="46"/>
                  </a:cubicBezTo>
                  <a:lnTo>
                    <a:pt x="788" y="0"/>
                  </a:lnTo>
                  <a:cubicBezTo>
                    <a:pt x="786" y="0"/>
                    <a:pt x="784" y="0"/>
                    <a:pt x="78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9" name="Google Shape;109;p8"/>
            <p:cNvSpPr/>
            <p:nvPr/>
          </p:nvSpPr>
          <p:spPr>
            <a:xfrm>
              <a:off x="808918" y="1088367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3" y="1"/>
                  </a:moveTo>
                  <a:lnTo>
                    <a:pt x="1" y="5898"/>
                  </a:lnTo>
                  <a:lnTo>
                    <a:pt x="5897" y="5920"/>
                  </a:lnTo>
                  <a:lnTo>
                    <a:pt x="5919" y="23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0" name="Google Shape;110;p8"/>
            <p:cNvSpPr/>
            <p:nvPr/>
          </p:nvSpPr>
          <p:spPr>
            <a:xfrm>
              <a:off x="248173" y="1134385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4" y="0"/>
                  </a:moveTo>
                  <a:cubicBezTo>
                    <a:pt x="353" y="0"/>
                    <a:pt x="2" y="348"/>
                    <a:pt x="1" y="782"/>
                  </a:cubicBezTo>
                  <a:cubicBezTo>
                    <a:pt x="0" y="1213"/>
                    <a:pt x="349" y="1566"/>
                    <a:pt x="783" y="1568"/>
                  </a:cubicBezTo>
                  <a:lnTo>
                    <a:pt x="13141" y="1615"/>
                  </a:lnTo>
                  <a:cubicBezTo>
                    <a:pt x="13142" y="1615"/>
                    <a:pt x="13142" y="1615"/>
                    <a:pt x="13143" y="1615"/>
                  </a:cubicBezTo>
                  <a:cubicBezTo>
                    <a:pt x="13574" y="1615"/>
                    <a:pt x="13927" y="1266"/>
                    <a:pt x="13928" y="834"/>
                  </a:cubicBezTo>
                  <a:cubicBezTo>
                    <a:pt x="13930" y="399"/>
                    <a:pt x="13582" y="48"/>
                    <a:pt x="13145" y="47"/>
                  </a:cubicBezTo>
                  <a:lnTo>
                    <a:pt x="788" y="0"/>
                  </a:lnTo>
                  <a:cubicBezTo>
                    <a:pt x="787" y="0"/>
                    <a:pt x="785" y="0"/>
                    <a:pt x="78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1" name="Google Shape;111;p8"/>
            <p:cNvSpPr/>
            <p:nvPr/>
          </p:nvSpPr>
          <p:spPr>
            <a:xfrm>
              <a:off x="247647" y="1266594"/>
              <a:ext cx="733502" cy="84981"/>
            </a:xfrm>
            <a:custGeom>
              <a:avLst/>
              <a:gdLst/>
              <a:ahLst/>
              <a:cxnLst/>
              <a:rect l="l" t="t" r="r" b="b"/>
              <a:pathLst>
                <a:path w="13931" h="1614" extrusionOk="0">
                  <a:moveTo>
                    <a:pt x="785" y="0"/>
                  </a:moveTo>
                  <a:cubicBezTo>
                    <a:pt x="354" y="0"/>
                    <a:pt x="3" y="348"/>
                    <a:pt x="2" y="780"/>
                  </a:cubicBezTo>
                  <a:cubicBezTo>
                    <a:pt x="1" y="1212"/>
                    <a:pt x="350" y="1565"/>
                    <a:pt x="783" y="1566"/>
                  </a:cubicBezTo>
                  <a:lnTo>
                    <a:pt x="13141" y="1613"/>
                  </a:lnTo>
                  <a:cubicBezTo>
                    <a:pt x="13142" y="1613"/>
                    <a:pt x="13143" y="1613"/>
                    <a:pt x="13144" y="1613"/>
                  </a:cubicBezTo>
                  <a:cubicBezTo>
                    <a:pt x="13578" y="1613"/>
                    <a:pt x="13927" y="1265"/>
                    <a:pt x="13928" y="832"/>
                  </a:cubicBezTo>
                  <a:cubicBezTo>
                    <a:pt x="13930" y="399"/>
                    <a:pt x="13581" y="47"/>
                    <a:pt x="13146" y="47"/>
                  </a:cubicBezTo>
                  <a:lnTo>
                    <a:pt x="788" y="0"/>
                  </a:lnTo>
                  <a:cubicBezTo>
                    <a:pt x="787" y="0"/>
                    <a:pt x="786" y="0"/>
                    <a:pt x="78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2" name="Google Shape;112;p8"/>
            <p:cNvSpPr/>
            <p:nvPr/>
          </p:nvSpPr>
          <p:spPr>
            <a:xfrm>
              <a:off x="806970" y="1616837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2" y="1"/>
                  </a:moveTo>
                  <a:lnTo>
                    <a:pt x="0" y="5898"/>
                  </a:lnTo>
                  <a:lnTo>
                    <a:pt x="5897" y="5920"/>
                  </a:lnTo>
                  <a:lnTo>
                    <a:pt x="5918" y="24"/>
                  </a:lnTo>
                  <a:lnTo>
                    <a:pt x="2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3" name="Google Shape;113;p8"/>
            <p:cNvSpPr/>
            <p:nvPr/>
          </p:nvSpPr>
          <p:spPr>
            <a:xfrm>
              <a:off x="246172" y="1662802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7" y="0"/>
                  </a:moveTo>
                  <a:cubicBezTo>
                    <a:pt x="356" y="0"/>
                    <a:pt x="4" y="350"/>
                    <a:pt x="3" y="781"/>
                  </a:cubicBezTo>
                  <a:cubicBezTo>
                    <a:pt x="1" y="1214"/>
                    <a:pt x="350" y="1567"/>
                    <a:pt x="784" y="1568"/>
                  </a:cubicBezTo>
                  <a:lnTo>
                    <a:pt x="13142" y="1615"/>
                  </a:lnTo>
                  <a:cubicBezTo>
                    <a:pt x="13143" y="1615"/>
                    <a:pt x="13145" y="1615"/>
                    <a:pt x="13147" y="1615"/>
                  </a:cubicBezTo>
                  <a:cubicBezTo>
                    <a:pt x="13577" y="1615"/>
                    <a:pt x="13927" y="1265"/>
                    <a:pt x="13928" y="835"/>
                  </a:cubicBezTo>
                  <a:cubicBezTo>
                    <a:pt x="13929" y="400"/>
                    <a:pt x="13580" y="48"/>
                    <a:pt x="13147" y="47"/>
                  </a:cubicBezTo>
                  <a:lnTo>
                    <a:pt x="789" y="0"/>
                  </a:lnTo>
                  <a:cubicBezTo>
                    <a:pt x="789" y="0"/>
                    <a:pt x="788" y="0"/>
                    <a:pt x="78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4" name="Google Shape;114;p8"/>
            <p:cNvSpPr/>
            <p:nvPr/>
          </p:nvSpPr>
          <p:spPr>
            <a:xfrm>
              <a:off x="245751" y="1794959"/>
              <a:ext cx="733344" cy="85034"/>
            </a:xfrm>
            <a:custGeom>
              <a:avLst/>
              <a:gdLst/>
              <a:ahLst/>
              <a:cxnLst/>
              <a:rect l="l" t="t" r="r" b="b"/>
              <a:pathLst>
                <a:path w="13928" h="1615" extrusionOk="0">
                  <a:moveTo>
                    <a:pt x="787" y="0"/>
                  </a:moveTo>
                  <a:cubicBezTo>
                    <a:pt x="355" y="0"/>
                    <a:pt x="2" y="349"/>
                    <a:pt x="1" y="782"/>
                  </a:cubicBezTo>
                  <a:cubicBezTo>
                    <a:pt x="0" y="1214"/>
                    <a:pt x="350" y="1565"/>
                    <a:pt x="783" y="1568"/>
                  </a:cubicBezTo>
                  <a:lnTo>
                    <a:pt x="13140" y="1614"/>
                  </a:lnTo>
                  <a:cubicBezTo>
                    <a:pt x="13141" y="1614"/>
                    <a:pt x="13143" y="1614"/>
                    <a:pt x="13144" y="1614"/>
                  </a:cubicBezTo>
                  <a:cubicBezTo>
                    <a:pt x="13575" y="1614"/>
                    <a:pt x="13926" y="1266"/>
                    <a:pt x="13927" y="834"/>
                  </a:cubicBezTo>
                  <a:cubicBezTo>
                    <a:pt x="13928" y="400"/>
                    <a:pt x="13579" y="47"/>
                    <a:pt x="13146" y="47"/>
                  </a:cubicBezTo>
                  <a:lnTo>
                    <a:pt x="789" y="0"/>
                  </a:lnTo>
                  <a:cubicBezTo>
                    <a:pt x="788" y="0"/>
                    <a:pt x="788" y="0"/>
                    <a:pt x="78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5" name="Google Shape;115;p8"/>
            <p:cNvSpPr/>
            <p:nvPr/>
          </p:nvSpPr>
          <p:spPr>
            <a:xfrm>
              <a:off x="804969" y="2145307"/>
              <a:ext cx="311650" cy="311703"/>
            </a:xfrm>
            <a:custGeom>
              <a:avLst/>
              <a:gdLst/>
              <a:ahLst/>
              <a:cxnLst/>
              <a:rect l="l" t="t" r="r" b="b"/>
              <a:pathLst>
                <a:path w="5919" h="5920" extrusionOk="0">
                  <a:moveTo>
                    <a:pt x="23" y="1"/>
                  </a:moveTo>
                  <a:lnTo>
                    <a:pt x="1" y="5897"/>
                  </a:lnTo>
                  <a:lnTo>
                    <a:pt x="5896" y="5919"/>
                  </a:lnTo>
                  <a:lnTo>
                    <a:pt x="5919" y="24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6" name="Google Shape;116;p8"/>
            <p:cNvSpPr/>
            <p:nvPr/>
          </p:nvSpPr>
          <p:spPr>
            <a:xfrm>
              <a:off x="244172" y="2191325"/>
              <a:ext cx="733502" cy="85034"/>
            </a:xfrm>
            <a:custGeom>
              <a:avLst/>
              <a:gdLst/>
              <a:ahLst/>
              <a:cxnLst/>
              <a:rect l="l" t="t" r="r" b="b"/>
              <a:pathLst>
                <a:path w="13931" h="1615" extrusionOk="0">
                  <a:moveTo>
                    <a:pt x="786" y="0"/>
                  </a:moveTo>
                  <a:cubicBezTo>
                    <a:pt x="353" y="0"/>
                    <a:pt x="2" y="349"/>
                    <a:pt x="1" y="780"/>
                  </a:cubicBezTo>
                  <a:cubicBezTo>
                    <a:pt x="0" y="1214"/>
                    <a:pt x="349" y="1567"/>
                    <a:pt x="783" y="1568"/>
                  </a:cubicBezTo>
                  <a:lnTo>
                    <a:pt x="13140" y="1614"/>
                  </a:lnTo>
                  <a:cubicBezTo>
                    <a:pt x="13141" y="1614"/>
                    <a:pt x="13141" y="1614"/>
                    <a:pt x="13142" y="1614"/>
                  </a:cubicBezTo>
                  <a:cubicBezTo>
                    <a:pt x="13574" y="1614"/>
                    <a:pt x="13927" y="1265"/>
                    <a:pt x="13928" y="833"/>
                  </a:cubicBezTo>
                  <a:cubicBezTo>
                    <a:pt x="13931" y="400"/>
                    <a:pt x="13581" y="48"/>
                    <a:pt x="13146" y="46"/>
                  </a:cubicBezTo>
                  <a:lnTo>
                    <a:pt x="788" y="0"/>
                  </a:lnTo>
                  <a:cubicBezTo>
                    <a:pt x="787" y="0"/>
                    <a:pt x="787" y="0"/>
                    <a:pt x="78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7" name="Google Shape;117;p8"/>
            <p:cNvSpPr/>
            <p:nvPr/>
          </p:nvSpPr>
          <p:spPr>
            <a:xfrm>
              <a:off x="243645" y="2323324"/>
              <a:ext cx="733555" cy="85086"/>
            </a:xfrm>
            <a:custGeom>
              <a:avLst/>
              <a:gdLst/>
              <a:ahLst/>
              <a:cxnLst/>
              <a:rect l="l" t="t" r="r" b="b"/>
              <a:pathLst>
                <a:path w="13932" h="1616" extrusionOk="0">
                  <a:moveTo>
                    <a:pt x="788" y="1"/>
                  </a:moveTo>
                  <a:cubicBezTo>
                    <a:pt x="356" y="1"/>
                    <a:pt x="4" y="350"/>
                    <a:pt x="3" y="782"/>
                  </a:cubicBezTo>
                  <a:cubicBezTo>
                    <a:pt x="1" y="1216"/>
                    <a:pt x="352" y="1568"/>
                    <a:pt x="784" y="1569"/>
                  </a:cubicBezTo>
                  <a:lnTo>
                    <a:pt x="13143" y="1616"/>
                  </a:lnTo>
                  <a:cubicBezTo>
                    <a:pt x="13144" y="1616"/>
                    <a:pt x="13145" y="1616"/>
                    <a:pt x="13146" y="1616"/>
                  </a:cubicBezTo>
                  <a:cubicBezTo>
                    <a:pt x="13577" y="1616"/>
                    <a:pt x="13928" y="1266"/>
                    <a:pt x="13929" y="835"/>
                  </a:cubicBezTo>
                  <a:cubicBezTo>
                    <a:pt x="13931" y="401"/>
                    <a:pt x="13581" y="51"/>
                    <a:pt x="13147" y="47"/>
                  </a:cubicBezTo>
                  <a:lnTo>
                    <a:pt x="789" y="1"/>
                  </a:lnTo>
                  <a:cubicBezTo>
                    <a:pt x="789" y="1"/>
                    <a:pt x="788" y="1"/>
                    <a:pt x="78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8" name="Google Shape;118;p8"/>
            <p:cNvSpPr/>
            <p:nvPr/>
          </p:nvSpPr>
          <p:spPr>
            <a:xfrm>
              <a:off x="802968" y="2673830"/>
              <a:ext cx="311650" cy="311703"/>
            </a:xfrm>
            <a:custGeom>
              <a:avLst/>
              <a:gdLst/>
              <a:ahLst/>
              <a:cxnLst/>
              <a:rect l="l" t="t" r="r" b="b"/>
              <a:pathLst>
                <a:path w="5919" h="5920" extrusionOk="0">
                  <a:moveTo>
                    <a:pt x="23" y="1"/>
                  </a:moveTo>
                  <a:lnTo>
                    <a:pt x="0" y="5897"/>
                  </a:lnTo>
                  <a:lnTo>
                    <a:pt x="5898" y="5919"/>
                  </a:lnTo>
                  <a:lnTo>
                    <a:pt x="5918" y="22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9" name="Google Shape;119;p8"/>
            <p:cNvSpPr/>
            <p:nvPr/>
          </p:nvSpPr>
          <p:spPr>
            <a:xfrm>
              <a:off x="242224" y="2719638"/>
              <a:ext cx="733502" cy="85139"/>
            </a:xfrm>
            <a:custGeom>
              <a:avLst/>
              <a:gdLst/>
              <a:ahLst/>
              <a:cxnLst/>
              <a:rect l="l" t="t" r="r" b="b"/>
              <a:pathLst>
                <a:path w="13931" h="1617" extrusionOk="0">
                  <a:moveTo>
                    <a:pt x="790" y="1"/>
                  </a:moveTo>
                  <a:cubicBezTo>
                    <a:pt x="356" y="1"/>
                    <a:pt x="5" y="350"/>
                    <a:pt x="2" y="782"/>
                  </a:cubicBezTo>
                  <a:cubicBezTo>
                    <a:pt x="1" y="1217"/>
                    <a:pt x="351" y="1569"/>
                    <a:pt x="783" y="1570"/>
                  </a:cubicBezTo>
                  <a:lnTo>
                    <a:pt x="13140" y="1617"/>
                  </a:lnTo>
                  <a:cubicBezTo>
                    <a:pt x="13575" y="1617"/>
                    <a:pt x="13926" y="1270"/>
                    <a:pt x="13927" y="838"/>
                  </a:cubicBezTo>
                  <a:cubicBezTo>
                    <a:pt x="13930" y="402"/>
                    <a:pt x="13580" y="51"/>
                    <a:pt x="13149" y="48"/>
                  </a:cubicBezTo>
                  <a:lnTo>
                    <a:pt x="79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0" name="Google Shape;120;p8"/>
            <p:cNvSpPr/>
            <p:nvPr/>
          </p:nvSpPr>
          <p:spPr>
            <a:xfrm>
              <a:off x="241697" y="2851795"/>
              <a:ext cx="733502" cy="85086"/>
            </a:xfrm>
            <a:custGeom>
              <a:avLst/>
              <a:gdLst/>
              <a:ahLst/>
              <a:cxnLst/>
              <a:rect l="l" t="t" r="r" b="b"/>
              <a:pathLst>
                <a:path w="13931" h="1616" extrusionOk="0">
                  <a:moveTo>
                    <a:pt x="787" y="1"/>
                  </a:moveTo>
                  <a:cubicBezTo>
                    <a:pt x="354" y="1"/>
                    <a:pt x="4" y="350"/>
                    <a:pt x="2" y="783"/>
                  </a:cubicBezTo>
                  <a:cubicBezTo>
                    <a:pt x="0" y="1216"/>
                    <a:pt x="350" y="1569"/>
                    <a:pt x="784" y="1570"/>
                  </a:cubicBezTo>
                  <a:lnTo>
                    <a:pt x="13141" y="1616"/>
                  </a:lnTo>
                  <a:cubicBezTo>
                    <a:pt x="13142" y="1616"/>
                    <a:pt x="13142" y="1616"/>
                    <a:pt x="13143" y="1616"/>
                  </a:cubicBezTo>
                  <a:cubicBezTo>
                    <a:pt x="13577" y="1616"/>
                    <a:pt x="13927" y="1266"/>
                    <a:pt x="13930" y="835"/>
                  </a:cubicBezTo>
                  <a:cubicBezTo>
                    <a:pt x="13931" y="401"/>
                    <a:pt x="13582" y="49"/>
                    <a:pt x="13147" y="48"/>
                  </a:cubicBezTo>
                  <a:lnTo>
                    <a:pt x="789" y="1"/>
                  </a:lnTo>
                  <a:cubicBezTo>
                    <a:pt x="788" y="1"/>
                    <a:pt x="788" y="1"/>
                    <a:pt x="78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1" name="Google Shape;121;p8"/>
            <p:cNvSpPr/>
            <p:nvPr/>
          </p:nvSpPr>
          <p:spPr>
            <a:xfrm>
              <a:off x="800968" y="3202195"/>
              <a:ext cx="311703" cy="311808"/>
            </a:xfrm>
            <a:custGeom>
              <a:avLst/>
              <a:gdLst/>
              <a:ahLst/>
              <a:cxnLst/>
              <a:rect l="l" t="t" r="r" b="b"/>
              <a:pathLst>
                <a:path w="5920" h="5922" extrusionOk="0">
                  <a:moveTo>
                    <a:pt x="23" y="1"/>
                  </a:moveTo>
                  <a:lnTo>
                    <a:pt x="1" y="5897"/>
                  </a:lnTo>
                  <a:lnTo>
                    <a:pt x="5898" y="5921"/>
                  </a:lnTo>
                  <a:lnTo>
                    <a:pt x="5920" y="24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2" name="Google Shape;122;p8"/>
            <p:cNvSpPr/>
            <p:nvPr/>
          </p:nvSpPr>
          <p:spPr>
            <a:xfrm>
              <a:off x="240275" y="3248161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7" y="1"/>
                  </a:moveTo>
                  <a:cubicBezTo>
                    <a:pt x="353" y="1"/>
                    <a:pt x="2" y="350"/>
                    <a:pt x="1" y="782"/>
                  </a:cubicBezTo>
                  <a:cubicBezTo>
                    <a:pt x="0" y="1216"/>
                    <a:pt x="350" y="1568"/>
                    <a:pt x="783" y="1570"/>
                  </a:cubicBezTo>
                  <a:lnTo>
                    <a:pt x="13141" y="1616"/>
                  </a:lnTo>
                  <a:cubicBezTo>
                    <a:pt x="13142" y="1616"/>
                    <a:pt x="13144" y="1616"/>
                    <a:pt x="13145" y="1616"/>
                  </a:cubicBezTo>
                  <a:cubicBezTo>
                    <a:pt x="13575" y="1616"/>
                    <a:pt x="13927" y="1268"/>
                    <a:pt x="13928" y="835"/>
                  </a:cubicBezTo>
                  <a:cubicBezTo>
                    <a:pt x="13930" y="401"/>
                    <a:pt x="13581" y="50"/>
                    <a:pt x="13146" y="48"/>
                  </a:cubicBezTo>
                  <a:lnTo>
                    <a:pt x="789" y="1"/>
                  </a:lnTo>
                  <a:cubicBezTo>
                    <a:pt x="788" y="1"/>
                    <a:pt x="788" y="1"/>
                    <a:pt x="78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3" name="Google Shape;123;p8"/>
            <p:cNvSpPr/>
            <p:nvPr/>
          </p:nvSpPr>
          <p:spPr>
            <a:xfrm>
              <a:off x="239749" y="3380318"/>
              <a:ext cx="733502" cy="84981"/>
            </a:xfrm>
            <a:custGeom>
              <a:avLst/>
              <a:gdLst/>
              <a:ahLst/>
              <a:cxnLst/>
              <a:rect l="l" t="t" r="r" b="b"/>
              <a:pathLst>
                <a:path w="13931" h="1614" extrusionOk="0">
                  <a:moveTo>
                    <a:pt x="783" y="1"/>
                  </a:moveTo>
                  <a:cubicBezTo>
                    <a:pt x="353" y="1"/>
                    <a:pt x="5" y="350"/>
                    <a:pt x="2" y="780"/>
                  </a:cubicBezTo>
                  <a:cubicBezTo>
                    <a:pt x="1" y="1215"/>
                    <a:pt x="351" y="1566"/>
                    <a:pt x="783" y="1569"/>
                  </a:cubicBezTo>
                  <a:lnTo>
                    <a:pt x="13141" y="1614"/>
                  </a:lnTo>
                  <a:cubicBezTo>
                    <a:pt x="13142" y="1614"/>
                    <a:pt x="13144" y="1614"/>
                    <a:pt x="13146" y="1614"/>
                  </a:cubicBezTo>
                  <a:cubicBezTo>
                    <a:pt x="13576" y="1614"/>
                    <a:pt x="13926" y="1263"/>
                    <a:pt x="13927" y="835"/>
                  </a:cubicBezTo>
                  <a:cubicBezTo>
                    <a:pt x="13930" y="400"/>
                    <a:pt x="13580" y="48"/>
                    <a:pt x="13147" y="45"/>
                  </a:cubicBezTo>
                  <a:lnTo>
                    <a:pt x="788" y="1"/>
                  </a:lnTo>
                  <a:cubicBezTo>
                    <a:pt x="787" y="1"/>
                    <a:pt x="785" y="1"/>
                    <a:pt x="78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4" name="Google Shape;124;p8"/>
            <p:cNvSpPr/>
            <p:nvPr/>
          </p:nvSpPr>
          <p:spPr>
            <a:xfrm>
              <a:off x="799019" y="3730665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2" y="1"/>
                  </a:moveTo>
                  <a:lnTo>
                    <a:pt x="0" y="5897"/>
                  </a:lnTo>
                  <a:lnTo>
                    <a:pt x="5898" y="5920"/>
                  </a:lnTo>
                  <a:lnTo>
                    <a:pt x="5918" y="23"/>
                  </a:lnTo>
                  <a:lnTo>
                    <a:pt x="2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5" name="Google Shape;125;p8"/>
            <p:cNvSpPr/>
            <p:nvPr/>
          </p:nvSpPr>
          <p:spPr>
            <a:xfrm>
              <a:off x="238275" y="3776578"/>
              <a:ext cx="733449" cy="85034"/>
            </a:xfrm>
            <a:custGeom>
              <a:avLst/>
              <a:gdLst/>
              <a:ahLst/>
              <a:cxnLst/>
              <a:rect l="l" t="t" r="r" b="b"/>
              <a:pathLst>
                <a:path w="13930" h="1615" extrusionOk="0">
                  <a:moveTo>
                    <a:pt x="786" y="1"/>
                  </a:moveTo>
                  <a:cubicBezTo>
                    <a:pt x="355" y="1"/>
                    <a:pt x="3" y="351"/>
                    <a:pt x="2" y="782"/>
                  </a:cubicBezTo>
                  <a:cubicBezTo>
                    <a:pt x="1" y="1215"/>
                    <a:pt x="350" y="1568"/>
                    <a:pt x="783" y="1569"/>
                  </a:cubicBezTo>
                  <a:lnTo>
                    <a:pt x="13140" y="1615"/>
                  </a:lnTo>
                  <a:cubicBezTo>
                    <a:pt x="13142" y="1615"/>
                    <a:pt x="13144" y="1615"/>
                    <a:pt x="13146" y="1615"/>
                  </a:cubicBezTo>
                  <a:cubicBezTo>
                    <a:pt x="13577" y="1615"/>
                    <a:pt x="13926" y="1267"/>
                    <a:pt x="13928" y="834"/>
                  </a:cubicBezTo>
                  <a:cubicBezTo>
                    <a:pt x="13929" y="404"/>
                    <a:pt x="13580" y="50"/>
                    <a:pt x="13147" y="48"/>
                  </a:cubicBezTo>
                  <a:lnTo>
                    <a:pt x="788" y="1"/>
                  </a:lnTo>
                  <a:cubicBezTo>
                    <a:pt x="788" y="1"/>
                    <a:pt x="787" y="1"/>
                    <a:pt x="78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6" name="Google Shape;126;p8"/>
            <p:cNvSpPr/>
            <p:nvPr/>
          </p:nvSpPr>
          <p:spPr>
            <a:xfrm>
              <a:off x="237801" y="3908683"/>
              <a:ext cx="733449" cy="85139"/>
            </a:xfrm>
            <a:custGeom>
              <a:avLst/>
              <a:gdLst/>
              <a:ahLst/>
              <a:cxnLst/>
              <a:rect l="l" t="t" r="r" b="b"/>
              <a:pathLst>
                <a:path w="13930" h="1617" extrusionOk="0">
                  <a:moveTo>
                    <a:pt x="789" y="1"/>
                  </a:moveTo>
                  <a:cubicBezTo>
                    <a:pt x="354" y="1"/>
                    <a:pt x="2" y="350"/>
                    <a:pt x="1" y="782"/>
                  </a:cubicBezTo>
                  <a:cubicBezTo>
                    <a:pt x="0" y="1216"/>
                    <a:pt x="349" y="1569"/>
                    <a:pt x="783" y="1570"/>
                  </a:cubicBezTo>
                  <a:lnTo>
                    <a:pt x="13140" y="1617"/>
                  </a:lnTo>
                  <a:cubicBezTo>
                    <a:pt x="13141" y="1617"/>
                    <a:pt x="13141" y="1617"/>
                    <a:pt x="13142" y="1617"/>
                  </a:cubicBezTo>
                  <a:cubicBezTo>
                    <a:pt x="13575" y="1617"/>
                    <a:pt x="13926" y="1267"/>
                    <a:pt x="13927" y="835"/>
                  </a:cubicBezTo>
                  <a:cubicBezTo>
                    <a:pt x="13930" y="402"/>
                    <a:pt x="13579" y="50"/>
                    <a:pt x="13146" y="47"/>
                  </a:cubicBezTo>
                  <a:lnTo>
                    <a:pt x="789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7" name="Google Shape;127;p8"/>
            <p:cNvSpPr/>
            <p:nvPr/>
          </p:nvSpPr>
          <p:spPr>
            <a:xfrm>
              <a:off x="797071" y="4259188"/>
              <a:ext cx="311650" cy="311650"/>
            </a:xfrm>
            <a:custGeom>
              <a:avLst/>
              <a:gdLst/>
              <a:ahLst/>
              <a:cxnLst/>
              <a:rect l="l" t="t" r="r" b="b"/>
              <a:pathLst>
                <a:path w="5919" h="5919" extrusionOk="0">
                  <a:moveTo>
                    <a:pt x="22" y="1"/>
                  </a:moveTo>
                  <a:lnTo>
                    <a:pt x="1" y="5896"/>
                  </a:lnTo>
                  <a:lnTo>
                    <a:pt x="5897" y="5919"/>
                  </a:lnTo>
                  <a:lnTo>
                    <a:pt x="5919" y="22"/>
                  </a:lnTo>
                  <a:lnTo>
                    <a:pt x="2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8" name="Google Shape;128;p8"/>
            <p:cNvSpPr/>
            <p:nvPr/>
          </p:nvSpPr>
          <p:spPr>
            <a:xfrm>
              <a:off x="236274" y="4305048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6" y="1"/>
                  </a:moveTo>
                  <a:cubicBezTo>
                    <a:pt x="353" y="1"/>
                    <a:pt x="3" y="350"/>
                    <a:pt x="1" y="782"/>
                  </a:cubicBezTo>
                  <a:cubicBezTo>
                    <a:pt x="0" y="1215"/>
                    <a:pt x="349" y="1568"/>
                    <a:pt x="783" y="1570"/>
                  </a:cubicBezTo>
                  <a:lnTo>
                    <a:pt x="13140" y="1616"/>
                  </a:lnTo>
                  <a:cubicBezTo>
                    <a:pt x="13141" y="1616"/>
                    <a:pt x="13141" y="1616"/>
                    <a:pt x="13142" y="1616"/>
                  </a:cubicBezTo>
                  <a:cubicBezTo>
                    <a:pt x="13575" y="1616"/>
                    <a:pt x="13928" y="1267"/>
                    <a:pt x="13929" y="834"/>
                  </a:cubicBezTo>
                  <a:cubicBezTo>
                    <a:pt x="13930" y="401"/>
                    <a:pt x="13581" y="49"/>
                    <a:pt x="13146" y="49"/>
                  </a:cubicBezTo>
                  <a:lnTo>
                    <a:pt x="788" y="1"/>
                  </a:lnTo>
                  <a:cubicBezTo>
                    <a:pt x="787" y="1"/>
                    <a:pt x="786" y="1"/>
                    <a:pt x="78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9" name="Google Shape;129;p8"/>
            <p:cNvSpPr/>
            <p:nvPr/>
          </p:nvSpPr>
          <p:spPr>
            <a:xfrm>
              <a:off x="235800" y="4437100"/>
              <a:ext cx="733449" cy="85192"/>
            </a:xfrm>
            <a:custGeom>
              <a:avLst/>
              <a:gdLst/>
              <a:ahLst/>
              <a:cxnLst/>
              <a:rect l="l" t="t" r="r" b="b"/>
              <a:pathLst>
                <a:path w="13930" h="1618" extrusionOk="0">
                  <a:moveTo>
                    <a:pt x="786" y="1"/>
                  </a:moveTo>
                  <a:cubicBezTo>
                    <a:pt x="355" y="1"/>
                    <a:pt x="3" y="349"/>
                    <a:pt x="2" y="782"/>
                  </a:cubicBezTo>
                  <a:cubicBezTo>
                    <a:pt x="1" y="1218"/>
                    <a:pt x="351" y="1568"/>
                    <a:pt x="783" y="1571"/>
                  </a:cubicBezTo>
                  <a:lnTo>
                    <a:pt x="13141" y="1618"/>
                  </a:lnTo>
                  <a:cubicBezTo>
                    <a:pt x="13142" y="1618"/>
                    <a:pt x="13143" y="1618"/>
                    <a:pt x="13144" y="1618"/>
                  </a:cubicBezTo>
                  <a:cubicBezTo>
                    <a:pt x="13576" y="1618"/>
                    <a:pt x="13927" y="1269"/>
                    <a:pt x="13928" y="836"/>
                  </a:cubicBezTo>
                  <a:cubicBezTo>
                    <a:pt x="13929" y="402"/>
                    <a:pt x="13579" y="50"/>
                    <a:pt x="13146" y="47"/>
                  </a:cubicBezTo>
                  <a:lnTo>
                    <a:pt x="788" y="1"/>
                  </a:lnTo>
                  <a:cubicBezTo>
                    <a:pt x="788" y="1"/>
                    <a:pt x="787" y="1"/>
                    <a:pt x="78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30" name="Google Shape;130;p8"/>
          <p:cNvSpPr txBox="1">
            <a:spLocks noGrp="1"/>
          </p:cNvSpPr>
          <p:nvPr>
            <p:ph type="title"/>
          </p:nvPr>
        </p:nvSpPr>
        <p:spPr>
          <a:xfrm>
            <a:off x="3366133" y="1742800"/>
            <a:ext cx="5949600" cy="337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96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69025845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 title and description">
    <p:bg>
      <p:bgPr>
        <a:solidFill>
          <a:schemeClr val="accent2"/>
        </a:solidFill>
        <a:effectLst/>
      </p:bgPr>
    </p:bg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2" name="Google Shape;132;p9"/>
          <p:cNvGrpSpPr/>
          <p:nvPr/>
        </p:nvGrpSpPr>
        <p:grpSpPr>
          <a:xfrm>
            <a:off x="314401" y="284734"/>
            <a:ext cx="11563191" cy="6288533"/>
            <a:chOff x="235800" y="213550"/>
            <a:chExt cx="8672393" cy="4716400"/>
          </a:xfrm>
        </p:grpSpPr>
        <p:sp>
          <p:nvSpPr>
            <p:cNvPr id="133" name="Google Shape;133;p9"/>
            <p:cNvSpPr/>
            <p:nvPr/>
          </p:nvSpPr>
          <p:spPr>
            <a:xfrm>
              <a:off x="420024" y="213550"/>
              <a:ext cx="8311596" cy="4715505"/>
            </a:xfrm>
            <a:custGeom>
              <a:avLst/>
              <a:gdLst/>
              <a:ahLst/>
              <a:cxnLst/>
              <a:rect l="l" t="t" r="r" b="b"/>
              <a:pathLst>
                <a:path w="141824" h="89559" extrusionOk="0">
                  <a:moveTo>
                    <a:pt x="9819" y="0"/>
                  </a:moveTo>
                  <a:cubicBezTo>
                    <a:pt x="4591" y="0"/>
                    <a:pt x="304" y="4267"/>
                    <a:pt x="285" y="9500"/>
                  </a:cubicBezTo>
                  <a:lnTo>
                    <a:pt x="20" y="79757"/>
                  </a:lnTo>
                  <a:cubicBezTo>
                    <a:pt x="1" y="85001"/>
                    <a:pt x="4276" y="89308"/>
                    <a:pt x="9520" y="89327"/>
                  </a:cubicBezTo>
                  <a:lnTo>
                    <a:pt x="40300" y="89442"/>
                  </a:lnTo>
                  <a:lnTo>
                    <a:pt x="135808" y="89551"/>
                  </a:lnTo>
                  <a:lnTo>
                    <a:pt x="137983" y="89559"/>
                  </a:lnTo>
                  <a:cubicBezTo>
                    <a:pt x="137987" y="89559"/>
                    <a:pt x="137992" y="89559"/>
                    <a:pt x="137996" y="89559"/>
                  </a:cubicBezTo>
                  <a:cubicBezTo>
                    <a:pt x="139922" y="89559"/>
                    <a:pt x="141502" y="87986"/>
                    <a:pt x="141510" y="86060"/>
                  </a:cubicBezTo>
                  <a:lnTo>
                    <a:pt x="141818" y="3758"/>
                  </a:lnTo>
                  <a:cubicBezTo>
                    <a:pt x="141823" y="1829"/>
                    <a:pt x="140249" y="242"/>
                    <a:pt x="138319" y="235"/>
                  </a:cubicBezTo>
                  <a:lnTo>
                    <a:pt x="136144" y="225"/>
                  </a:lnTo>
                  <a:lnTo>
                    <a:pt x="40635" y="116"/>
                  </a:lnTo>
                  <a:lnTo>
                    <a:pt x="9855" y="0"/>
                  </a:lnTo>
                  <a:cubicBezTo>
                    <a:pt x="9843" y="0"/>
                    <a:pt x="9831" y="0"/>
                    <a:pt x="981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4" name="Google Shape;134;p9"/>
            <p:cNvSpPr/>
            <p:nvPr/>
          </p:nvSpPr>
          <p:spPr>
            <a:xfrm>
              <a:off x="596481" y="214234"/>
              <a:ext cx="8311713" cy="4715716"/>
            </a:xfrm>
            <a:custGeom>
              <a:avLst/>
              <a:gdLst/>
              <a:ahLst/>
              <a:cxnLst/>
              <a:rect l="l" t="t" r="r" b="b"/>
              <a:pathLst>
                <a:path w="141826" h="89563" extrusionOk="0">
                  <a:moveTo>
                    <a:pt x="9822" y="1"/>
                  </a:moveTo>
                  <a:cubicBezTo>
                    <a:pt x="4592" y="1"/>
                    <a:pt x="306" y="4268"/>
                    <a:pt x="285" y="9501"/>
                  </a:cubicBezTo>
                  <a:lnTo>
                    <a:pt x="21" y="79759"/>
                  </a:lnTo>
                  <a:cubicBezTo>
                    <a:pt x="1" y="85004"/>
                    <a:pt x="4276" y="89308"/>
                    <a:pt x="9520" y="89329"/>
                  </a:cubicBezTo>
                  <a:lnTo>
                    <a:pt x="40301" y="89445"/>
                  </a:lnTo>
                  <a:lnTo>
                    <a:pt x="135810" y="89553"/>
                  </a:lnTo>
                  <a:lnTo>
                    <a:pt x="137984" y="89562"/>
                  </a:lnTo>
                  <a:cubicBezTo>
                    <a:pt x="137988" y="89562"/>
                    <a:pt x="137993" y="89562"/>
                    <a:pt x="137997" y="89562"/>
                  </a:cubicBezTo>
                  <a:cubicBezTo>
                    <a:pt x="139924" y="89562"/>
                    <a:pt x="141504" y="87990"/>
                    <a:pt x="141511" y="86063"/>
                  </a:cubicBezTo>
                  <a:lnTo>
                    <a:pt x="141820" y="3761"/>
                  </a:lnTo>
                  <a:cubicBezTo>
                    <a:pt x="141826" y="1827"/>
                    <a:pt x="140249" y="239"/>
                    <a:pt x="138317" y="233"/>
                  </a:cubicBezTo>
                  <a:lnTo>
                    <a:pt x="136143" y="225"/>
                  </a:lnTo>
                  <a:lnTo>
                    <a:pt x="40635" y="117"/>
                  </a:lnTo>
                  <a:lnTo>
                    <a:pt x="9856" y="1"/>
                  </a:lnTo>
                  <a:cubicBezTo>
                    <a:pt x="9845" y="1"/>
                    <a:pt x="9833" y="1"/>
                    <a:pt x="982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5" name="Google Shape;135;p9"/>
            <p:cNvSpPr/>
            <p:nvPr/>
          </p:nvSpPr>
          <p:spPr>
            <a:xfrm>
              <a:off x="810919" y="559949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3" y="0"/>
                  </a:moveTo>
                  <a:lnTo>
                    <a:pt x="0" y="5896"/>
                  </a:lnTo>
                  <a:lnTo>
                    <a:pt x="5897" y="5920"/>
                  </a:lnTo>
                  <a:lnTo>
                    <a:pt x="5918" y="23"/>
                  </a:lnTo>
                  <a:lnTo>
                    <a:pt x="23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6" name="Google Shape;136;p9"/>
            <p:cNvSpPr/>
            <p:nvPr/>
          </p:nvSpPr>
          <p:spPr>
            <a:xfrm>
              <a:off x="250174" y="605967"/>
              <a:ext cx="733502" cy="85034"/>
            </a:xfrm>
            <a:custGeom>
              <a:avLst/>
              <a:gdLst/>
              <a:ahLst/>
              <a:cxnLst/>
              <a:rect l="l" t="t" r="r" b="b"/>
              <a:pathLst>
                <a:path w="13931" h="1615" extrusionOk="0">
                  <a:moveTo>
                    <a:pt x="786" y="0"/>
                  </a:moveTo>
                  <a:cubicBezTo>
                    <a:pt x="355" y="0"/>
                    <a:pt x="3" y="349"/>
                    <a:pt x="2" y="782"/>
                  </a:cubicBezTo>
                  <a:cubicBezTo>
                    <a:pt x="1" y="1214"/>
                    <a:pt x="350" y="1567"/>
                    <a:pt x="783" y="1568"/>
                  </a:cubicBezTo>
                  <a:lnTo>
                    <a:pt x="13141" y="1614"/>
                  </a:lnTo>
                  <a:cubicBezTo>
                    <a:pt x="13141" y="1614"/>
                    <a:pt x="13142" y="1614"/>
                    <a:pt x="13142" y="1614"/>
                  </a:cubicBezTo>
                  <a:cubicBezTo>
                    <a:pt x="13574" y="1614"/>
                    <a:pt x="13926" y="1265"/>
                    <a:pt x="13927" y="833"/>
                  </a:cubicBezTo>
                  <a:cubicBezTo>
                    <a:pt x="13930" y="399"/>
                    <a:pt x="13579" y="47"/>
                    <a:pt x="13147" y="46"/>
                  </a:cubicBezTo>
                  <a:lnTo>
                    <a:pt x="788" y="0"/>
                  </a:lnTo>
                  <a:cubicBezTo>
                    <a:pt x="788" y="0"/>
                    <a:pt x="787" y="0"/>
                    <a:pt x="78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7" name="Google Shape;137;p9"/>
            <p:cNvSpPr/>
            <p:nvPr/>
          </p:nvSpPr>
          <p:spPr>
            <a:xfrm>
              <a:off x="249700" y="738071"/>
              <a:ext cx="733397" cy="85034"/>
            </a:xfrm>
            <a:custGeom>
              <a:avLst/>
              <a:gdLst/>
              <a:ahLst/>
              <a:cxnLst/>
              <a:rect l="l" t="t" r="r" b="b"/>
              <a:pathLst>
                <a:path w="13929" h="1615" extrusionOk="0">
                  <a:moveTo>
                    <a:pt x="782" y="0"/>
                  </a:moveTo>
                  <a:cubicBezTo>
                    <a:pt x="353" y="0"/>
                    <a:pt x="3" y="350"/>
                    <a:pt x="1" y="782"/>
                  </a:cubicBezTo>
                  <a:cubicBezTo>
                    <a:pt x="0" y="1214"/>
                    <a:pt x="349" y="1566"/>
                    <a:pt x="783" y="1568"/>
                  </a:cubicBezTo>
                  <a:lnTo>
                    <a:pt x="13140" y="1614"/>
                  </a:lnTo>
                  <a:cubicBezTo>
                    <a:pt x="13141" y="1614"/>
                    <a:pt x="13143" y="1614"/>
                    <a:pt x="13144" y="1614"/>
                  </a:cubicBezTo>
                  <a:cubicBezTo>
                    <a:pt x="13575" y="1614"/>
                    <a:pt x="13926" y="1265"/>
                    <a:pt x="13927" y="833"/>
                  </a:cubicBezTo>
                  <a:cubicBezTo>
                    <a:pt x="13929" y="400"/>
                    <a:pt x="13580" y="47"/>
                    <a:pt x="13145" y="46"/>
                  </a:cubicBezTo>
                  <a:lnTo>
                    <a:pt x="788" y="0"/>
                  </a:lnTo>
                  <a:cubicBezTo>
                    <a:pt x="786" y="0"/>
                    <a:pt x="784" y="0"/>
                    <a:pt x="78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8" name="Google Shape;138;p9"/>
            <p:cNvSpPr/>
            <p:nvPr/>
          </p:nvSpPr>
          <p:spPr>
            <a:xfrm>
              <a:off x="808918" y="1088367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3" y="1"/>
                  </a:moveTo>
                  <a:lnTo>
                    <a:pt x="1" y="5898"/>
                  </a:lnTo>
                  <a:lnTo>
                    <a:pt x="5897" y="5920"/>
                  </a:lnTo>
                  <a:lnTo>
                    <a:pt x="5919" y="23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9" name="Google Shape;139;p9"/>
            <p:cNvSpPr/>
            <p:nvPr/>
          </p:nvSpPr>
          <p:spPr>
            <a:xfrm>
              <a:off x="248173" y="1134385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4" y="0"/>
                  </a:moveTo>
                  <a:cubicBezTo>
                    <a:pt x="353" y="0"/>
                    <a:pt x="2" y="348"/>
                    <a:pt x="1" y="782"/>
                  </a:cubicBezTo>
                  <a:cubicBezTo>
                    <a:pt x="0" y="1213"/>
                    <a:pt x="349" y="1566"/>
                    <a:pt x="783" y="1568"/>
                  </a:cubicBezTo>
                  <a:lnTo>
                    <a:pt x="13141" y="1615"/>
                  </a:lnTo>
                  <a:cubicBezTo>
                    <a:pt x="13142" y="1615"/>
                    <a:pt x="13142" y="1615"/>
                    <a:pt x="13143" y="1615"/>
                  </a:cubicBezTo>
                  <a:cubicBezTo>
                    <a:pt x="13574" y="1615"/>
                    <a:pt x="13927" y="1266"/>
                    <a:pt x="13928" y="834"/>
                  </a:cubicBezTo>
                  <a:cubicBezTo>
                    <a:pt x="13930" y="399"/>
                    <a:pt x="13582" y="48"/>
                    <a:pt x="13145" y="47"/>
                  </a:cubicBezTo>
                  <a:lnTo>
                    <a:pt x="788" y="0"/>
                  </a:lnTo>
                  <a:cubicBezTo>
                    <a:pt x="787" y="0"/>
                    <a:pt x="785" y="0"/>
                    <a:pt x="78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0" name="Google Shape;140;p9"/>
            <p:cNvSpPr/>
            <p:nvPr/>
          </p:nvSpPr>
          <p:spPr>
            <a:xfrm>
              <a:off x="247647" y="1266594"/>
              <a:ext cx="733502" cy="84981"/>
            </a:xfrm>
            <a:custGeom>
              <a:avLst/>
              <a:gdLst/>
              <a:ahLst/>
              <a:cxnLst/>
              <a:rect l="l" t="t" r="r" b="b"/>
              <a:pathLst>
                <a:path w="13931" h="1614" extrusionOk="0">
                  <a:moveTo>
                    <a:pt x="785" y="0"/>
                  </a:moveTo>
                  <a:cubicBezTo>
                    <a:pt x="354" y="0"/>
                    <a:pt x="3" y="348"/>
                    <a:pt x="2" y="780"/>
                  </a:cubicBezTo>
                  <a:cubicBezTo>
                    <a:pt x="1" y="1212"/>
                    <a:pt x="350" y="1565"/>
                    <a:pt x="783" y="1566"/>
                  </a:cubicBezTo>
                  <a:lnTo>
                    <a:pt x="13141" y="1613"/>
                  </a:lnTo>
                  <a:cubicBezTo>
                    <a:pt x="13142" y="1613"/>
                    <a:pt x="13143" y="1613"/>
                    <a:pt x="13144" y="1613"/>
                  </a:cubicBezTo>
                  <a:cubicBezTo>
                    <a:pt x="13578" y="1613"/>
                    <a:pt x="13927" y="1265"/>
                    <a:pt x="13928" y="832"/>
                  </a:cubicBezTo>
                  <a:cubicBezTo>
                    <a:pt x="13930" y="399"/>
                    <a:pt x="13581" y="47"/>
                    <a:pt x="13146" y="47"/>
                  </a:cubicBezTo>
                  <a:lnTo>
                    <a:pt x="788" y="0"/>
                  </a:lnTo>
                  <a:cubicBezTo>
                    <a:pt x="787" y="0"/>
                    <a:pt x="786" y="0"/>
                    <a:pt x="78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1" name="Google Shape;141;p9"/>
            <p:cNvSpPr/>
            <p:nvPr/>
          </p:nvSpPr>
          <p:spPr>
            <a:xfrm>
              <a:off x="806970" y="1616837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2" y="1"/>
                  </a:moveTo>
                  <a:lnTo>
                    <a:pt x="0" y="5898"/>
                  </a:lnTo>
                  <a:lnTo>
                    <a:pt x="5897" y="5920"/>
                  </a:lnTo>
                  <a:lnTo>
                    <a:pt x="5918" y="24"/>
                  </a:lnTo>
                  <a:lnTo>
                    <a:pt x="2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2" name="Google Shape;142;p9"/>
            <p:cNvSpPr/>
            <p:nvPr/>
          </p:nvSpPr>
          <p:spPr>
            <a:xfrm>
              <a:off x="246172" y="1662802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7" y="0"/>
                  </a:moveTo>
                  <a:cubicBezTo>
                    <a:pt x="356" y="0"/>
                    <a:pt x="4" y="350"/>
                    <a:pt x="3" y="781"/>
                  </a:cubicBezTo>
                  <a:cubicBezTo>
                    <a:pt x="1" y="1214"/>
                    <a:pt x="350" y="1567"/>
                    <a:pt x="784" y="1568"/>
                  </a:cubicBezTo>
                  <a:lnTo>
                    <a:pt x="13142" y="1615"/>
                  </a:lnTo>
                  <a:cubicBezTo>
                    <a:pt x="13143" y="1615"/>
                    <a:pt x="13145" y="1615"/>
                    <a:pt x="13147" y="1615"/>
                  </a:cubicBezTo>
                  <a:cubicBezTo>
                    <a:pt x="13577" y="1615"/>
                    <a:pt x="13927" y="1265"/>
                    <a:pt x="13928" y="835"/>
                  </a:cubicBezTo>
                  <a:cubicBezTo>
                    <a:pt x="13929" y="400"/>
                    <a:pt x="13580" y="48"/>
                    <a:pt x="13147" y="47"/>
                  </a:cubicBezTo>
                  <a:lnTo>
                    <a:pt x="789" y="0"/>
                  </a:lnTo>
                  <a:cubicBezTo>
                    <a:pt x="789" y="0"/>
                    <a:pt x="788" y="0"/>
                    <a:pt x="78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3" name="Google Shape;143;p9"/>
            <p:cNvSpPr/>
            <p:nvPr/>
          </p:nvSpPr>
          <p:spPr>
            <a:xfrm>
              <a:off x="245751" y="1794959"/>
              <a:ext cx="733344" cy="85034"/>
            </a:xfrm>
            <a:custGeom>
              <a:avLst/>
              <a:gdLst/>
              <a:ahLst/>
              <a:cxnLst/>
              <a:rect l="l" t="t" r="r" b="b"/>
              <a:pathLst>
                <a:path w="13928" h="1615" extrusionOk="0">
                  <a:moveTo>
                    <a:pt x="787" y="0"/>
                  </a:moveTo>
                  <a:cubicBezTo>
                    <a:pt x="355" y="0"/>
                    <a:pt x="2" y="349"/>
                    <a:pt x="1" y="782"/>
                  </a:cubicBezTo>
                  <a:cubicBezTo>
                    <a:pt x="0" y="1214"/>
                    <a:pt x="350" y="1565"/>
                    <a:pt x="783" y="1568"/>
                  </a:cubicBezTo>
                  <a:lnTo>
                    <a:pt x="13140" y="1614"/>
                  </a:lnTo>
                  <a:cubicBezTo>
                    <a:pt x="13141" y="1614"/>
                    <a:pt x="13143" y="1614"/>
                    <a:pt x="13144" y="1614"/>
                  </a:cubicBezTo>
                  <a:cubicBezTo>
                    <a:pt x="13575" y="1614"/>
                    <a:pt x="13926" y="1266"/>
                    <a:pt x="13927" y="834"/>
                  </a:cubicBezTo>
                  <a:cubicBezTo>
                    <a:pt x="13928" y="400"/>
                    <a:pt x="13579" y="47"/>
                    <a:pt x="13146" y="47"/>
                  </a:cubicBezTo>
                  <a:lnTo>
                    <a:pt x="789" y="0"/>
                  </a:lnTo>
                  <a:cubicBezTo>
                    <a:pt x="788" y="0"/>
                    <a:pt x="788" y="0"/>
                    <a:pt x="78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4" name="Google Shape;144;p9"/>
            <p:cNvSpPr/>
            <p:nvPr/>
          </p:nvSpPr>
          <p:spPr>
            <a:xfrm>
              <a:off x="804969" y="2145307"/>
              <a:ext cx="311650" cy="311703"/>
            </a:xfrm>
            <a:custGeom>
              <a:avLst/>
              <a:gdLst/>
              <a:ahLst/>
              <a:cxnLst/>
              <a:rect l="l" t="t" r="r" b="b"/>
              <a:pathLst>
                <a:path w="5919" h="5920" extrusionOk="0">
                  <a:moveTo>
                    <a:pt x="23" y="1"/>
                  </a:moveTo>
                  <a:lnTo>
                    <a:pt x="1" y="5897"/>
                  </a:lnTo>
                  <a:lnTo>
                    <a:pt x="5896" y="5919"/>
                  </a:lnTo>
                  <a:lnTo>
                    <a:pt x="5919" y="24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5" name="Google Shape;145;p9"/>
            <p:cNvSpPr/>
            <p:nvPr/>
          </p:nvSpPr>
          <p:spPr>
            <a:xfrm>
              <a:off x="244172" y="2191325"/>
              <a:ext cx="733502" cy="85034"/>
            </a:xfrm>
            <a:custGeom>
              <a:avLst/>
              <a:gdLst/>
              <a:ahLst/>
              <a:cxnLst/>
              <a:rect l="l" t="t" r="r" b="b"/>
              <a:pathLst>
                <a:path w="13931" h="1615" extrusionOk="0">
                  <a:moveTo>
                    <a:pt x="786" y="0"/>
                  </a:moveTo>
                  <a:cubicBezTo>
                    <a:pt x="353" y="0"/>
                    <a:pt x="2" y="349"/>
                    <a:pt x="1" y="780"/>
                  </a:cubicBezTo>
                  <a:cubicBezTo>
                    <a:pt x="0" y="1214"/>
                    <a:pt x="349" y="1567"/>
                    <a:pt x="783" y="1568"/>
                  </a:cubicBezTo>
                  <a:lnTo>
                    <a:pt x="13140" y="1614"/>
                  </a:lnTo>
                  <a:cubicBezTo>
                    <a:pt x="13141" y="1614"/>
                    <a:pt x="13141" y="1614"/>
                    <a:pt x="13142" y="1614"/>
                  </a:cubicBezTo>
                  <a:cubicBezTo>
                    <a:pt x="13574" y="1614"/>
                    <a:pt x="13927" y="1265"/>
                    <a:pt x="13928" y="833"/>
                  </a:cubicBezTo>
                  <a:cubicBezTo>
                    <a:pt x="13931" y="400"/>
                    <a:pt x="13581" y="48"/>
                    <a:pt x="13146" y="46"/>
                  </a:cubicBezTo>
                  <a:lnTo>
                    <a:pt x="788" y="0"/>
                  </a:lnTo>
                  <a:cubicBezTo>
                    <a:pt x="787" y="0"/>
                    <a:pt x="787" y="0"/>
                    <a:pt x="78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6" name="Google Shape;146;p9"/>
            <p:cNvSpPr/>
            <p:nvPr/>
          </p:nvSpPr>
          <p:spPr>
            <a:xfrm>
              <a:off x="243645" y="2323324"/>
              <a:ext cx="733555" cy="85086"/>
            </a:xfrm>
            <a:custGeom>
              <a:avLst/>
              <a:gdLst/>
              <a:ahLst/>
              <a:cxnLst/>
              <a:rect l="l" t="t" r="r" b="b"/>
              <a:pathLst>
                <a:path w="13932" h="1616" extrusionOk="0">
                  <a:moveTo>
                    <a:pt x="788" y="1"/>
                  </a:moveTo>
                  <a:cubicBezTo>
                    <a:pt x="356" y="1"/>
                    <a:pt x="4" y="350"/>
                    <a:pt x="3" y="782"/>
                  </a:cubicBezTo>
                  <a:cubicBezTo>
                    <a:pt x="1" y="1216"/>
                    <a:pt x="352" y="1568"/>
                    <a:pt x="784" y="1569"/>
                  </a:cubicBezTo>
                  <a:lnTo>
                    <a:pt x="13143" y="1616"/>
                  </a:lnTo>
                  <a:cubicBezTo>
                    <a:pt x="13144" y="1616"/>
                    <a:pt x="13145" y="1616"/>
                    <a:pt x="13146" y="1616"/>
                  </a:cubicBezTo>
                  <a:cubicBezTo>
                    <a:pt x="13577" y="1616"/>
                    <a:pt x="13928" y="1266"/>
                    <a:pt x="13929" y="835"/>
                  </a:cubicBezTo>
                  <a:cubicBezTo>
                    <a:pt x="13931" y="401"/>
                    <a:pt x="13581" y="51"/>
                    <a:pt x="13147" y="47"/>
                  </a:cubicBezTo>
                  <a:lnTo>
                    <a:pt x="789" y="1"/>
                  </a:lnTo>
                  <a:cubicBezTo>
                    <a:pt x="789" y="1"/>
                    <a:pt x="788" y="1"/>
                    <a:pt x="78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7" name="Google Shape;147;p9"/>
            <p:cNvSpPr/>
            <p:nvPr/>
          </p:nvSpPr>
          <p:spPr>
            <a:xfrm>
              <a:off x="802968" y="2673830"/>
              <a:ext cx="311650" cy="311703"/>
            </a:xfrm>
            <a:custGeom>
              <a:avLst/>
              <a:gdLst/>
              <a:ahLst/>
              <a:cxnLst/>
              <a:rect l="l" t="t" r="r" b="b"/>
              <a:pathLst>
                <a:path w="5919" h="5920" extrusionOk="0">
                  <a:moveTo>
                    <a:pt x="23" y="1"/>
                  </a:moveTo>
                  <a:lnTo>
                    <a:pt x="0" y="5897"/>
                  </a:lnTo>
                  <a:lnTo>
                    <a:pt x="5898" y="5919"/>
                  </a:lnTo>
                  <a:lnTo>
                    <a:pt x="5918" y="22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8" name="Google Shape;148;p9"/>
            <p:cNvSpPr/>
            <p:nvPr/>
          </p:nvSpPr>
          <p:spPr>
            <a:xfrm>
              <a:off x="242224" y="2719638"/>
              <a:ext cx="733502" cy="85139"/>
            </a:xfrm>
            <a:custGeom>
              <a:avLst/>
              <a:gdLst/>
              <a:ahLst/>
              <a:cxnLst/>
              <a:rect l="l" t="t" r="r" b="b"/>
              <a:pathLst>
                <a:path w="13931" h="1617" extrusionOk="0">
                  <a:moveTo>
                    <a:pt x="790" y="1"/>
                  </a:moveTo>
                  <a:cubicBezTo>
                    <a:pt x="356" y="1"/>
                    <a:pt x="5" y="350"/>
                    <a:pt x="2" y="782"/>
                  </a:cubicBezTo>
                  <a:cubicBezTo>
                    <a:pt x="1" y="1217"/>
                    <a:pt x="351" y="1569"/>
                    <a:pt x="783" y="1570"/>
                  </a:cubicBezTo>
                  <a:lnTo>
                    <a:pt x="13140" y="1617"/>
                  </a:lnTo>
                  <a:cubicBezTo>
                    <a:pt x="13575" y="1617"/>
                    <a:pt x="13926" y="1270"/>
                    <a:pt x="13927" y="838"/>
                  </a:cubicBezTo>
                  <a:cubicBezTo>
                    <a:pt x="13930" y="402"/>
                    <a:pt x="13580" y="51"/>
                    <a:pt x="13149" y="48"/>
                  </a:cubicBezTo>
                  <a:lnTo>
                    <a:pt x="79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9" name="Google Shape;149;p9"/>
            <p:cNvSpPr/>
            <p:nvPr/>
          </p:nvSpPr>
          <p:spPr>
            <a:xfrm>
              <a:off x="241697" y="2851795"/>
              <a:ext cx="733502" cy="85086"/>
            </a:xfrm>
            <a:custGeom>
              <a:avLst/>
              <a:gdLst/>
              <a:ahLst/>
              <a:cxnLst/>
              <a:rect l="l" t="t" r="r" b="b"/>
              <a:pathLst>
                <a:path w="13931" h="1616" extrusionOk="0">
                  <a:moveTo>
                    <a:pt x="787" y="1"/>
                  </a:moveTo>
                  <a:cubicBezTo>
                    <a:pt x="354" y="1"/>
                    <a:pt x="4" y="350"/>
                    <a:pt x="2" y="783"/>
                  </a:cubicBezTo>
                  <a:cubicBezTo>
                    <a:pt x="0" y="1216"/>
                    <a:pt x="350" y="1569"/>
                    <a:pt x="784" y="1570"/>
                  </a:cubicBezTo>
                  <a:lnTo>
                    <a:pt x="13141" y="1616"/>
                  </a:lnTo>
                  <a:cubicBezTo>
                    <a:pt x="13142" y="1616"/>
                    <a:pt x="13142" y="1616"/>
                    <a:pt x="13143" y="1616"/>
                  </a:cubicBezTo>
                  <a:cubicBezTo>
                    <a:pt x="13577" y="1616"/>
                    <a:pt x="13927" y="1266"/>
                    <a:pt x="13930" y="835"/>
                  </a:cubicBezTo>
                  <a:cubicBezTo>
                    <a:pt x="13931" y="401"/>
                    <a:pt x="13582" y="49"/>
                    <a:pt x="13147" y="48"/>
                  </a:cubicBezTo>
                  <a:lnTo>
                    <a:pt x="789" y="1"/>
                  </a:lnTo>
                  <a:cubicBezTo>
                    <a:pt x="788" y="1"/>
                    <a:pt x="788" y="1"/>
                    <a:pt x="78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0" name="Google Shape;150;p9"/>
            <p:cNvSpPr/>
            <p:nvPr/>
          </p:nvSpPr>
          <p:spPr>
            <a:xfrm>
              <a:off x="800968" y="3202195"/>
              <a:ext cx="311703" cy="311808"/>
            </a:xfrm>
            <a:custGeom>
              <a:avLst/>
              <a:gdLst/>
              <a:ahLst/>
              <a:cxnLst/>
              <a:rect l="l" t="t" r="r" b="b"/>
              <a:pathLst>
                <a:path w="5920" h="5922" extrusionOk="0">
                  <a:moveTo>
                    <a:pt x="23" y="1"/>
                  </a:moveTo>
                  <a:lnTo>
                    <a:pt x="1" y="5897"/>
                  </a:lnTo>
                  <a:lnTo>
                    <a:pt x="5898" y="5921"/>
                  </a:lnTo>
                  <a:lnTo>
                    <a:pt x="5920" y="24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1" name="Google Shape;151;p9"/>
            <p:cNvSpPr/>
            <p:nvPr/>
          </p:nvSpPr>
          <p:spPr>
            <a:xfrm>
              <a:off x="240275" y="3248161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7" y="1"/>
                  </a:moveTo>
                  <a:cubicBezTo>
                    <a:pt x="353" y="1"/>
                    <a:pt x="2" y="350"/>
                    <a:pt x="1" y="782"/>
                  </a:cubicBezTo>
                  <a:cubicBezTo>
                    <a:pt x="0" y="1216"/>
                    <a:pt x="350" y="1568"/>
                    <a:pt x="783" y="1570"/>
                  </a:cubicBezTo>
                  <a:lnTo>
                    <a:pt x="13141" y="1616"/>
                  </a:lnTo>
                  <a:cubicBezTo>
                    <a:pt x="13142" y="1616"/>
                    <a:pt x="13144" y="1616"/>
                    <a:pt x="13145" y="1616"/>
                  </a:cubicBezTo>
                  <a:cubicBezTo>
                    <a:pt x="13575" y="1616"/>
                    <a:pt x="13927" y="1268"/>
                    <a:pt x="13928" y="835"/>
                  </a:cubicBezTo>
                  <a:cubicBezTo>
                    <a:pt x="13930" y="401"/>
                    <a:pt x="13581" y="50"/>
                    <a:pt x="13146" y="48"/>
                  </a:cubicBezTo>
                  <a:lnTo>
                    <a:pt x="789" y="1"/>
                  </a:lnTo>
                  <a:cubicBezTo>
                    <a:pt x="788" y="1"/>
                    <a:pt x="788" y="1"/>
                    <a:pt x="78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2" name="Google Shape;152;p9"/>
            <p:cNvSpPr/>
            <p:nvPr/>
          </p:nvSpPr>
          <p:spPr>
            <a:xfrm>
              <a:off x="239749" y="3380318"/>
              <a:ext cx="733502" cy="84981"/>
            </a:xfrm>
            <a:custGeom>
              <a:avLst/>
              <a:gdLst/>
              <a:ahLst/>
              <a:cxnLst/>
              <a:rect l="l" t="t" r="r" b="b"/>
              <a:pathLst>
                <a:path w="13931" h="1614" extrusionOk="0">
                  <a:moveTo>
                    <a:pt x="783" y="1"/>
                  </a:moveTo>
                  <a:cubicBezTo>
                    <a:pt x="353" y="1"/>
                    <a:pt x="5" y="350"/>
                    <a:pt x="2" y="780"/>
                  </a:cubicBezTo>
                  <a:cubicBezTo>
                    <a:pt x="1" y="1215"/>
                    <a:pt x="351" y="1566"/>
                    <a:pt x="783" y="1569"/>
                  </a:cubicBezTo>
                  <a:lnTo>
                    <a:pt x="13141" y="1614"/>
                  </a:lnTo>
                  <a:cubicBezTo>
                    <a:pt x="13142" y="1614"/>
                    <a:pt x="13144" y="1614"/>
                    <a:pt x="13146" y="1614"/>
                  </a:cubicBezTo>
                  <a:cubicBezTo>
                    <a:pt x="13576" y="1614"/>
                    <a:pt x="13926" y="1263"/>
                    <a:pt x="13927" y="835"/>
                  </a:cubicBezTo>
                  <a:cubicBezTo>
                    <a:pt x="13930" y="400"/>
                    <a:pt x="13580" y="48"/>
                    <a:pt x="13147" y="45"/>
                  </a:cubicBezTo>
                  <a:lnTo>
                    <a:pt x="788" y="1"/>
                  </a:lnTo>
                  <a:cubicBezTo>
                    <a:pt x="787" y="1"/>
                    <a:pt x="785" y="1"/>
                    <a:pt x="78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3" name="Google Shape;153;p9"/>
            <p:cNvSpPr/>
            <p:nvPr/>
          </p:nvSpPr>
          <p:spPr>
            <a:xfrm>
              <a:off x="799019" y="3730665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2" y="1"/>
                  </a:moveTo>
                  <a:lnTo>
                    <a:pt x="0" y="5897"/>
                  </a:lnTo>
                  <a:lnTo>
                    <a:pt x="5898" y="5920"/>
                  </a:lnTo>
                  <a:lnTo>
                    <a:pt x="5918" y="23"/>
                  </a:lnTo>
                  <a:lnTo>
                    <a:pt x="2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4" name="Google Shape;154;p9"/>
            <p:cNvSpPr/>
            <p:nvPr/>
          </p:nvSpPr>
          <p:spPr>
            <a:xfrm>
              <a:off x="238275" y="3776578"/>
              <a:ext cx="733449" cy="85034"/>
            </a:xfrm>
            <a:custGeom>
              <a:avLst/>
              <a:gdLst/>
              <a:ahLst/>
              <a:cxnLst/>
              <a:rect l="l" t="t" r="r" b="b"/>
              <a:pathLst>
                <a:path w="13930" h="1615" extrusionOk="0">
                  <a:moveTo>
                    <a:pt x="786" y="1"/>
                  </a:moveTo>
                  <a:cubicBezTo>
                    <a:pt x="355" y="1"/>
                    <a:pt x="3" y="351"/>
                    <a:pt x="2" y="782"/>
                  </a:cubicBezTo>
                  <a:cubicBezTo>
                    <a:pt x="1" y="1215"/>
                    <a:pt x="350" y="1568"/>
                    <a:pt x="783" y="1569"/>
                  </a:cubicBezTo>
                  <a:lnTo>
                    <a:pt x="13140" y="1615"/>
                  </a:lnTo>
                  <a:cubicBezTo>
                    <a:pt x="13142" y="1615"/>
                    <a:pt x="13144" y="1615"/>
                    <a:pt x="13146" y="1615"/>
                  </a:cubicBezTo>
                  <a:cubicBezTo>
                    <a:pt x="13577" y="1615"/>
                    <a:pt x="13926" y="1267"/>
                    <a:pt x="13928" y="834"/>
                  </a:cubicBezTo>
                  <a:cubicBezTo>
                    <a:pt x="13929" y="404"/>
                    <a:pt x="13580" y="50"/>
                    <a:pt x="13147" y="48"/>
                  </a:cubicBezTo>
                  <a:lnTo>
                    <a:pt x="788" y="1"/>
                  </a:lnTo>
                  <a:cubicBezTo>
                    <a:pt x="788" y="1"/>
                    <a:pt x="787" y="1"/>
                    <a:pt x="78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5" name="Google Shape;155;p9"/>
            <p:cNvSpPr/>
            <p:nvPr/>
          </p:nvSpPr>
          <p:spPr>
            <a:xfrm>
              <a:off x="237801" y="3908683"/>
              <a:ext cx="733449" cy="85139"/>
            </a:xfrm>
            <a:custGeom>
              <a:avLst/>
              <a:gdLst/>
              <a:ahLst/>
              <a:cxnLst/>
              <a:rect l="l" t="t" r="r" b="b"/>
              <a:pathLst>
                <a:path w="13930" h="1617" extrusionOk="0">
                  <a:moveTo>
                    <a:pt x="789" y="1"/>
                  </a:moveTo>
                  <a:cubicBezTo>
                    <a:pt x="354" y="1"/>
                    <a:pt x="2" y="350"/>
                    <a:pt x="1" y="782"/>
                  </a:cubicBezTo>
                  <a:cubicBezTo>
                    <a:pt x="0" y="1216"/>
                    <a:pt x="349" y="1569"/>
                    <a:pt x="783" y="1570"/>
                  </a:cubicBezTo>
                  <a:lnTo>
                    <a:pt x="13140" y="1617"/>
                  </a:lnTo>
                  <a:cubicBezTo>
                    <a:pt x="13141" y="1617"/>
                    <a:pt x="13141" y="1617"/>
                    <a:pt x="13142" y="1617"/>
                  </a:cubicBezTo>
                  <a:cubicBezTo>
                    <a:pt x="13575" y="1617"/>
                    <a:pt x="13926" y="1267"/>
                    <a:pt x="13927" y="835"/>
                  </a:cubicBezTo>
                  <a:cubicBezTo>
                    <a:pt x="13930" y="402"/>
                    <a:pt x="13579" y="50"/>
                    <a:pt x="13146" y="47"/>
                  </a:cubicBezTo>
                  <a:lnTo>
                    <a:pt x="789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6" name="Google Shape;156;p9"/>
            <p:cNvSpPr/>
            <p:nvPr/>
          </p:nvSpPr>
          <p:spPr>
            <a:xfrm>
              <a:off x="797071" y="4259188"/>
              <a:ext cx="311650" cy="311650"/>
            </a:xfrm>
            <a:custGeom>
              <a:avLst/>
              <a:gdLst/>
              <a:ahLst/>
              <a:cxnLst/>
              <a:rect l="l" t="t" r="r" b="b"/>
              <a:pathLst>
                <a:path w="5919" h="5919" extrusionOk="0">
                  <a:moveTo>
                    <a:pt x="22" y="1"/>
                  </a:moveTo>
                  <a:lnTo>
                    <a:pt x="1" y="5896"/>
                  </a:lnTo>
                  <a:lnTo>
                    <a:pt x="5897" y="5919"/>
                  </a:lnTo>
                  <a:lnTo>
                    <a:pt x="5919" y="22"/>
                  </a:lnTo>
                  <a:lnTo>
                    <a:pt x="2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7" name="Google Shape;157;p9"/>
            <p:cNvSpPr/>
            <p:nvPr/>
          </p:nvSpPr>
          <p:spPr>
            <a:xfrm>
              <a:off x="236274" y="4305048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6" y="1"/>
                  </a:moveTo>
                  <a:cubicBezTo>
                    <a:pt x="353" y="1"/>
                    <a:pt x="3" y="350"/>
                    <a:pt x="1" y="782"/>
                  </a:cubicBezTo>
                  <a:cubicBezTo>
                    <a:pt x="0" y="1215"/>
                    <a:pt x="349" y="1568"/>
                    <a:pt x="783" y="1570"/>
                  </a:cubicBezTo>
                  <a:lnTo>
                    <a:pt x="13140" y="1616"/>
                  </a:lnTo>
                  <a:cubicBezTo>
                    <a:pt x="13141" y="1616"/>
                    <a:pt x="13141" y="1616"/>
                    <a:pt x="13142" y="1616"/>
                  </a:cubicBezTo>
                  <a:cubicBezTo>
                    <a:pt x="13575" y="1616"/>
                    <a:pt x="13928" y="1267"/>
                    <a:pt x="13929" y="834"/>
                  </a:cubicBezTo>
                  <a:cubicBezTo>
                    <a:pt x="13930" y="401"/>
                    <a:pt x="13581" y="49"/>
                    <a:pt x="13146" y="49"/>
                  </a:cubicBezTo>
                  <a:lnTo>
                    <a:pt x="788" y="1"/>
                  </a:lnTo>
                  <a:cubicBezTo>
                    <a:pt x="787" y="1"/>
                    <a:pt x="786" y="1"/>
                    <a:pt x="78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8" name="Google Shape;158;p9"/>
            <p:cNvSpPr/>
            <p:nvPr/>
          </p:nvSpPr>
          <p:spPr>
            <a:xfrm>
              <a:off x="235800" y="4437100"/>
              <a:ext cx="733449" cy="85192"/>
            </a:xfrm>
            <a:custGeom>
              <a:avLst/>
              <a:gdLst/>
              <a:ahLst/>
              <a:cxnLst/>
              <a:rect l="l" t="t" r="r" b="b"/>
              <a:pathLst>
                <a:path w="13930" h="1618" extrusionOk="0">
                  <a:moveTo>
                    <a:pt x="786" y="1"/>
                  </a:moveTo>
                  <a:cubicBezTo>
                    <a:pt x="355" y="1"/>
                    <a:pt x="3" y="349"/>
                    <a:pt x="2" y="782"/>
                  </a:cubicBezTo>
                  <a:cubicBezTo>
                    <a:pt x="1" y="1218"/>
                    <a:pt x="351" y="1568"/>
                    <a:pt x="783" y="1571"/>
                  </a:cubicBezTo>
                  <a:lnTo>
                    <a:pt x="13141" y="1618"/>
                  </a:lnTo>
                  <a:cubicBezTo>
                    <a:pt x="13142" y="1618"/>
                    <a:pt x="13143" y="1618"/>
                    <a:pt x="13144" y="1618"/>
                  </a:cubicBezTo>
                  <a:cubicBezTo>
                    <a:pt x="13576" y="1618"/>
                    <a:pt x="13927" y="1269"/>
                    <a:pt x="13928" y="836"/>
                  </a:cubicBezTo>
                  <a:cubicBezTo>
                    <a:pt x="13929" y="402"/>
                    <a:pt x="13579" y="50"/>
                    <a:pt x="13146" y="47"/>
                  </a:cubicBezTo>
                  <a:lnTo>
                    <a:pt x="788" y="1"/>
                  </a:lnTo>
                  <a:cubicBezTo>
                    <a:pt x="788" y="1"/>
                    <a:pt x="787" y="1"/>
                    <a:pt x="78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59" name="Google Shape;159;p9"/>
          <p:cNvSpPr txBox="1">
            <a:spLocks noGrp="1"/>
          </p:cNvSpPr>
          <p:nvPr>
            <p:ph type="title"/>
          </p:nvPr>
        </p:nvSpPr>
        <p:spPr>
          <a:xfrm>
            <a:off x="3434133" y="2082217"/>
            <a:ext cx="5813600" cy="198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12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sp>
        <p:nvSpPr>
          <p:cNvPr id="160" name="Google Shape;160;p9"/>
          <p:cNvSpPr txBox="1">
            <a:spLocks noGrp="1"/>
          </p:cNvSpPr>
          <p:nvPr>
            <p:ph type="subTitle" idx="1"/>
          </p:nvPr>
        </p:nvSpPr>
        <p:spPr>
          <a:xfrm>
            <a:off x="3434133" y="4116984"/>
            <a:ext cx="5813600" cy="658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>
                <a:solidFill>
                  <a:schemeClr val="lt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57526907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">
    <p:bg>
      <p:bgPr>
        <a:solidFill>
          <a:schemeClr val="accent2"/>
        </a:solidFill>
        <a:effectLst/>
      </p:bgPr>
    </p:bg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2" name="Google Shape;162;p10"/>
          <p:cNvGrpSpPr/>
          <p:nvPr/>
        </p:nvGrpSpPr>
        <p:grpSpPr>
          <a:xfrm>
            <a:off x="1507146" y="886554"/>
            <a:ext cx="9177705" cy="5084869"/>
            <a:chOff x="1130359" y="664915"/>
            <a:chExt cx="6883279" cy="3813652"/>
          </a:xfrm>
        </p:grpSpPr>
        <p:sp>
          <p:nvSpPr>
            <p:cNvPr id="163" name="Google Shape;163;p10"/>
            <p:cNvSpPr/>
            <p:nvPr/>
          </p:nvSpPr>
          <p:spPr>
            <a:xfrm rot="5400000">
              <a:off x="7611455" y="4179633"/>
              <a:ext cx="56604" cy="541265"/>
            </a:xfrm>
            <a:custGeom>
              <a:avLst/>
              <a:gdLst/>
              <a:ahLst/>
              <a:cxnLst/>
              <a:rect l="l" t="t" r="r" b="b"/>
              <a:pathLst>
                <a:path w="2582" h="21396" extrusionOk="0">
                  <a:moveTo>
                    <a:pt x="1340" y="0"/>
                  </a:moveTo>
                  <a:cubicBezTo>
                    <a:pt x="691" y="0"/>
                    <a:pt x="1" y="451"/>
                    <a:pt x="5" y="1289"/>
                  </a:cubicBezTo>
                  <a:cubicBezTo>
                    <a:pt x="38" y="7629"/>
                    <a:pt x="65" y="13969"/>
                    <a:pt x="129" y="20309"/>
                  </a:cubicBezTo>
                  <a:cubicBezTo>
                    <a:pt x="136" y="21048"/>
                    <a:pt x="674" y="21396"/>
                    <a:pt x="1244" y="21396"/>
                  </a:cubicBezTo>
                  <a:cubicBezTo>
                    <a:pt x="1892" y="21396"/>
                    <a:pt x="2582" y="20944"/>
                    <a:pt x="2574" y="20107"/>
                  </a:cubicBezTo>
                  <a:cubicBezTo>
                    <a:pt x="2509" y="13769"/>
                    <a:pt x="2483" y="7428"/>
                    <a:pt x="2452" y="1088"/>
                  </a:cubicBezTo>
                  <a:cubicBezTo>
                    <a:pt x="2447" y="348"/>
                    <a:pt x="1909" y="0"/>
                    <a:pt x="134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4" name="Google Shape;164;p10"/>
            <p:cNvSpPr/>
            <p:nvPr/>
          </p:nvSpPr>
          <p:spPr>
            <a:xfrm rot="5400000">
              <a:off x="7949183" y="4411964"/>
              <a:ext cx="62479" cy="66431"/>
            </a:xfrm>
            <a:custGeom>
              <a:avLst/>
              <a:gdLst/>
              <a:ahLst/>
              <a:cxnLst/>
              <a:rect l="l" t="t" r="r" b="b"/>
              <a:pathLst>
                <a:path w="2850" h="2626" extrusionOk="0">
                  <a:moveTo>
                    <a:pt x="1421" y="1"/>
                  </a:moveTo>
                  <a:cubicBezTo>
                    <a:pt x="803" y="1"/>
                    <a:pt x="253" y="440"/>
                    <a:pt x="135" y="1070"/>
                  </a:cubicBezTo>
                  <a:cubicBezTo>
                    <a:pt x="0" y="1783"/>
                    <a:pt x="469" y="2468"/>
                    <a:pt x="1182" y="2603"/>
                  </a:cubicBezTo>
                  <a:cubicBezTo>
                    <a:pt x="1264" y="2618"/>
                    <a:pt x="1346" y="2626"/>
                    <a:pt x="1427" y="2626"/>
                  </a:cubicBezTo>
                  <a:cubicBezTo>
                    <a:pt x="2045" y="2626"/>
                    <a:pt x="2596" y="2186"/>
                    <a:pt x="2714" y="1556"/>
                  </a:cubicBezTo>
                  <a:cubicBezTo>
                    <a:pt x="2850" y="843"/>
                    <a:pt x="2381" y="158"/>
                    <a:pt x="1667" y="24"/>
                  </a:cubicBezTo>
                  <a:cubicBezTo>
                    <a:pt x="1585" y="8"/>
                    <a:pt x="1502" y="1"/>
                    <a:pt x="142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5" name="Google Shape;165;p10"/>
            <p:cNvSpPr/>
            <p:nvPr/>
          </p:nvSpPr>
          <p:spPr>
            <a:xfrm rot="10800000">
              <a:off x="1130359" y="3834028"/>
              <a:ext cx="56604" cy="541265"/>
            </a:xfrm>
            <a:custGeom>
              <a:avLst/>
              <a:gdLst/>
              <a:ahLst/>
              <a:cxnLst/>
              <a:rect l="l" t="t" r="r" b="b"/>
              <a:pathLst>
                <a:path w="2582" h="21396" extrusionOk="0">
                  <a:moveTo>
                    <a:pt x="1340" y="0"/>
                  </a:moveTo>
                  <a:cubicBezTo>
                    <a:pt x="691" y="0"/>
                    <a:pt x="1" y="451"/>
                    <a:pt x="5" y="1289"/>
                  </a:cubicBezTo>
                  <a:cubicBezTo>
                    <a:pt x="38" y="7629"/>
                    <a:pt x="65" y="13969"/>
                    <a:pt x="129" y="20309"/>
                  </a:cubicBezTo>
                  <a:cubicBezTo>
                    <a:pt x="136" y="21048"/>
                    <a:pt x="674" y="21396"/>
                    <a:pt x="1244" y="21396"/>
                  </a:cubicBezTo>
                  <a:cubicBezTo>
                    <a:pt x="1892" y="21396"/>
                    <a:pt x="2582" y="20944"/>
                    <a:pt x="2574" y="20107"/>
                  </a:cubicBezTo>
                  <a:cubicBezTo>
                    <a:pt x="2509" y="13769"/>
                    <a:pt x="2483" y="7428"/>
                    <a:pt x="2452" y="1088"/>
                  </a:cubicBezTo>
                  <a:cubicBezTo>
                    <a:pt x="2447" y="348"/>
                    <a:pt x="1909" y="0"/>
                    <a:pt x="134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6" name="Google Shape;166;p10"/>
            <p:cNvSpPr/>
            <p:nvPr/>
          </p:nvSpPr>
          <p:spPr>
            <a:xfrm rot="10800000">
              <a:off x="1132507" y="4412111"/>
              <a:ext cx="62479" cy="66431"/>
            </a:xfrm>
            <a:custGeom>
              <a:avLst/>
              <a:gdLst/>
              <a:ahLst/>
              <a:cxnLst/>
              <a:rect l="l" t="t" r="r" b="b"/>
              <a:pathLst>
                <a:path w="2850" h="2626" extrusionOk="0">
                  <a:moveTo>
                    <a:pt x="1421" y="1"/>
                  </a:moveTo>
                  <a:cubicBezTo>
                    <a:pt x="803" y="1"/>
                    <a:pt x="253" y="440"/>
                    <a:pt x="135" y="1070"/>
                  </a:cubicBezTo>
                  <a:cubicBezTo>
                    <a:pt x="0" y="1783"/>
                    <a:pt x="469" y="2468"/>
                    <a:pt x="1182" y="2603"/>
                  </a:cubicBezTo>
                  <a:cubicBezTo>
                    <a:pt x="1264" y="2618"/>
                    <a:pt x="1346" y="2626"/>
                    <a:pt x="1427" y="2626"/>
                  </a:cubicBezTo>
                  <a:cubicBezTo>
                    <a:pt x="2045" y="2626"/>
                    <a:pt x="2596" y="2186"/>
                    <a:pt x="2714" y="1556"/>
                  </a:cubicBezTo>
                  <a:cubicBezTo>
                    <a:pt x="2850" y="843"/>
                    <a:pt x="2381" y="158"/>
                    <a:pt x="1667" y="24"/>
                  </a:cubicBezTo>
                  <a:cubicBezTo>
                    <a:pt x="1585" y="8"/>
                    <a:pt x="1502" y="1"/>
                    <a:pt x="142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7" name="Google Shape;167;p10"/>
            <p:cNvSpPr/>
            <p:nvPr/>
          </p:nvSpPr>
          <p:spPr>
            <a:xfrm rot="5400000">
              <a:off x="1372705" y="430608"/>
              <a:ext cx="56604" cy="541265"/>
            </a:xfrm>
            <a:custGeom>
              <a:avLst/>
              <a:gdLst/>
              <a:ahLst/>
              <a:cxnLst/>
              <a:rect l="l" t="t" r="r" b="b"/>
              <a:pathLst>
                <a:path w="2582" h="21396" extrusionOk="0">
                  <a:moveTo>
                    <a:pt x="1340" y="0"/>
                  </a:moveTo>
                  <a:cubicBezTo>
                    <a:pt x="691" y="0"/>
                    <a:pt x="1" y="451"/>
                    <a:pt x="5" y="1289"/>
                  </a:cubicBezTo>
                  <a:cubicBezTo>
                    <a:pt x="38" y="7629"/>
                    <a:pt x="65" y="13969"/>
                    <a:pt x="129" y="20309"/>
                  </a:cubicBezTo>
                  <a:cubicBezTo>
                    <a:pt x="136" y="21048"/>
                    <a:pt x="674" y="21396"/>
                    <a:pt x="1244" y="21396"/>
                  </a:cubicBezTo>
                  <a:cubicBezTo>
                    <a:pt x="1892" y="21396"/>
                    <a:pt x="2582" y="20944"/>
                    <a:pt x="2574" y="20107"/>
                  </a:cubicBezTo>
                  <a:cubicBezTo>
                    <a:pt x="2509" y="13769"/>
                    <a:pt x="2483" y="7428"/>
                    <a:pt x="2452" y="1088"/>
                  </a:cubicBezTo>
                  <a:cubicBezTo>
                    <a:pt x="2447" y="348"/>
                    <a:pt x="1909" y="0"/>
                    <a:pt x="134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8" name="Google Shape;168;p10"/>
            <p:cNvSpPr/>
            <p:nvPr/>
          </p:nvSpPr>
          <p:spPr>
            <a:xfrm rot="5400000">
              <a:off x="1710433" y="662939"/>
              <a:ext cx="62479" cy="66431"/>
            </a:xfrm>
            <a:custGeom>
              <a:avLst/>
              <a:gdLst/>
              <a:ahLst/>
              <a:cxnLst/>
              <a:rect l="l" t="t" r="r" b="b"/>
              <a:pathLst>
                <a:path w="2850" h="2626" extrusionOk="0">
                  <a:moveTo>
                    <a:pt x="1421" y="1"/>
                  </a:moveTo>
                  <a:cubicBezTo>
                    <a:pt x="803" y="1"/>
                    <a:pt x="253" y="440"/>
                    <a:pt x="135" y="1070"/>
                  </a:cubicBezTo>
                  <a:cubicBezTo>
                    <a:pt x="0" y="1783"/>
                    <a:pt x="469" y="2468"/>
                    <a:pt x="1182" y="2603"/>
                  </a:cubicBezTo>
                  <a:cubicBezTo>
                    <a:pt x="1264" y="2618"/>
                    <a:pt x="1346" y="2626"/>
                    <a:pt x="1427" y="2626"/>
                  </a:cubicBezTo>
                  <a:cubicBezTo>
                    <a:pt x="2045" y="2626"/>
                    <a:pt x="2596" y="2186"/>
                    <a:pt x="2714" y="1556"/>
                  </a:cubicBezTo>
                  <a:cubicBezTo>
                    <a:pt x="2850" y="843"/>
                    <a:pt x="2381" y="158"/>
                    <a:pt x="1667" y="24"/>
                  </a:cubicBezTo>
                  <a:cubicBezTo>
                    <a:pt x="1585" y="8"/>
                    <a:pt x="1502" y="1"/>
                    <a:pt x="142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9" name="Google Shape;169;p10"/>
            <p:cNvSpPr/>
            <p:nvPr/>
          </p:nvSpPr>
          <p:spPr>
            <a:xfrm rot="10800000">
              <a:off x="7948934" y="664928"/>
              <a:ext cx="56604" cy="541265"/>
            </a:xfrm>
            <a:custGeom>
              <a:avLst/>
              <a:gdLst/>
              <a:ahLst/>
              <a:cxnLst/>
              <a:rect l="l" t="t" r="r" b="b"/>
              <a:pathLst>
                <a:path w="2582" h="21396" extrusionOk="0">
                  <a:moveTo>
                    <a:pt x="1340" y="0"/>
                  </a:moveTo>
                  <a:cubicBezTo>
                    <a:pt x="691" y="0"/>
                    <a:pt x="1" y="451"/>
                    <a:pt x="5" y="1289"/>
                  </a:cubicBezTo>
                  <a:cubicBezTo>
                    <a:pt x="38" y="7629"/>
                    <a:pt x="65" y="13969"/>
                    <a:pt x="129" y="20309"/>
                  </a:cubicBezTo>
                  <a:cubicBezTo>
                    <a:pt x="136" y="21048"/>
                    <a:pt x="674" y="21396"/>
                    <a:pt x="1244" y="21396"/>
                  </a:cubicBezTo>
                  <a:cubicBezTo>
                    <a:pt x="1892" y="21396"/>
                    <a:pt x="2582" y="20944"/>
                    <a:pt x="2574" y="20107"/>
                  </a:cubicBezTo>
                  <a:cubicBezTo>
                    <a:pt x="2509" y="13769"/>
                    <a:pt x="2483" y="7428"/>
                    <a:pt x="2452" y="1088"/>
                  </a:cubicBezTo>
                  <a:cubicBezTo>
                    <a:pt x="2447" y="348"/>
                    <a:pt x="1909" y="0"/>
                    <a:pt x="134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0" name="Google Shape;170;p10"/>
            <p:cNvSpPr/>
            <p:nvPr/>
          </p:nvSpPr>
          <p:spPr>
            <a:xfrm rot="10800000">
              <a:off x="7951082" y="1243011"/>
              <a:ext cx="62479" cy="66431"/>
            </a:xfrm>
            <a:custGeom>
              <a:avLst/>
              <a:gdLst/>
              <a:ahLst/>
              <a:cxnLst/>
              <a:rect l="l" t="t" r="r" b="b"/>
              <a:pathLst>
                <a:path w="2850" h="2626" extrusionOk="0">
                  <a:moveTo>
                    <a:pt x="1421" y="1"/>
                  </a:moveTo>
                  <a:cubicBezTo>
                    <a:pt x="803" y="1"/>
                    <a:pt x="253" y="440"/>
                    <a:pt x="135" y="1070"/>
                  </a:cubicBezTo>
                  <a:cubicBezTo>
                    <a:pt x="0" y="1783"/>
                    <a:pt x="469" y="2468"/>
                    <a:pt x="1182" y="2603"/>
                  </a:cubicBezTo>
                  <a:cubicBezTo>
                    <a:pt x="1264" y="2618"/>
                    <a:pt x="1346" y="2626"/>
                    <a:pt x="1427" y="2626"/>
                  </a:cubicBezTo>
                  <a:cubicBezTo>
                    <a:pt x="2045" y="2626"/>
                    <a:pt x="2596" y="2186"/>
                    <a:pt x="2714" y="1556"/>
                  </a:cubicBezTo>
                  <a:cubicBezTo>
                    <a:pt x="2850" y="843"/>
                    <a:pt x="2381" y="158"/>
                    <a:pt x="1667" y="24"/>
                  </a:cubicBezTo>
                  <a:cubicBezTo>
                    <a:pt x="1585" y="8"/>
                    <a:pt x="1502" y="1"/>
                    <a:pt x="142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71" name="Google Shape;171;p10"/>
          <p:cNvSpPr txBox="1">
            <a:spLocks noGrp="1"/>
          </p:cNvSpPr>
          <p:nvPr>
            <p:ph type="title"/>
          </p:nvPr>
        </p:nvSpPr>
        <p:spPr>
          <a:xfrm>
            <a:off x="960000" y="1925200"/>
            <a:ext cx="5680400" cy="300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300"/>
              <a:buNone/>
              <a:defRPr sz="7066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300"/>
              <a:buNone/>
              <a:defRPr sz="7066"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300"/>
              <a:buNone/>
              <a:defRPr sz="7066"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300"/>
              <a:buNone/>
              <a:defRPr sz="7066"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300"/>
              <a:buNone/>
              <a:defRPr sz="7066"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300"/>
              <a:buNone/>
              <a:defRPr sz="7066"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300"/>
              <a:buNone/>
              <a:defRPr sz="7066"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300"/>
              <a:buNone/>
              <a:defRPr sz="7066"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300"/>
              <a:buNone/>
              <a:defRPr sz="7066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06714914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 number">
    <p:bg>
      <p:bgPr>
        <a:solidFill>
          <a:schemeClr val="accent2"/>
        </a:solidFill>
        <a:effectLst/>
      </p:bgPr>
    </p:bg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3" name="Google Shape;173;p11"/>
          <p:cNvGrpSpPr/>
          <p:nvPr/>
        </p:nvGrpSpPr>
        <p:grpSpPr>
          <a:xfrm>
            <a:off x="314401" y="284734"/>
            <a:ext cx="11563191" cy="6288533"/>
            <a:chOff x="235800" y="213550"/>
            <a:chExt cx="8672393" cy="4716400"/>
          </a:xfrm>
        </p:grpSpPr>
        <p:sp>
          <p:nvSpPr>
            <p:cNvPr id="174" name="Google Shape;174;p11"/>
            <p:cNvSpPr/>
            <p:nvPr/>
          </p:nvSpPr>
          <p:spPr>
            <a:xfrm>
              <a:off x="420024" y="213550"/>
              <a:ext cx="8311596" cy="4715505"/>
            </a:xfrm>
            <a:custGeom>
              <a:avLst/>
              <a:gdLst/>
              <a:ahLst/>
              <a:cxnLst/>
              <a:rect l="l" t="t" r="r" b="b"/>
              <a:pathLst>
                <a:path w="141824" h="89559" extrusionOk="0">
                  <a:moveTo>
                    <a:pt x="9819" y="0"/>
                  </a:moveTo>
                  <a:cubicBezTo>
                    <a:pt x="4591" y="0"/>
                    <a:pt x="304" y="4267"/>
                    <a:pt x="285" y="9500"/>
                  </a:cubicBezTo>
                  <a:lnTo>
                    <a:pt x="20" y="79757"/>
                  </a:lnTo>
                  <a:cubicBezTo>
                    <a:pt x="1" y="85001"/>
                    <a:pt x="4276" y="89308"/>
                    <a:pt x="9520" y="89327"/>
                  </a:cubicBezTo>
                  <a:lnTo>
                    <a:pt x="40300" y="89442"/>
                  </a:lnTo>
                  <a:lnTo>
                    <a:pt x="135808" y="89551"/>
                  </a:lnTo>
                  <a:lnTo>
                    <a:pt x="137983" y="89559"/>
                  </a:lnTo>
                  <a:cubicBezTo>
                    <a:pt x="137987" y="89559"/>
                    <a:pt x="137992" y="89559"/>
                    <a:pt x="137996" y="89559"/>
                  </a:cubicBezTo>
                  <a:cubicBezTo>
                    <a:pt x="139922" y="89559"/>
                    <a:pt x="141502" y="87986"/>
                    <a:pt x="141510" y="86060"/>
                  </a:cubicBezTo>
                  <a:lnTo>
                    <a:pt x="141818" y="3758"/>
                  </a:lnTo>
                  <a:cubicBezTo>
                    <a:pt x="141823" y="1829"/>
                    <a:pt x="140249" y="242"/>
                    <a:pt x="138319" y="235"/>
                  </a:cubicBezTo>
                  <a:lnTo>
                    <a:pt x="136144" y="225"/>
                  </a:lnTo>
                  <a:lnTo>
                    <a:pt x="40635" y="116"/>
                  </a:lnTo>
                  <a:lnTo>
                    <a:pt x="9855" y="0"/>
                  </a:lnTo>
                  <a:cubicBezTo>
                    <a:pt x="9843" y="0"/>
                    <a:pt x="9831" y="0"/>
                    <a:pt x="981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5" name="Google Shape;175;p11"/>
            <p:cNvSpPr/>
            <p:nvPr/>
          </p:nvSpPr>
          <p:spPr>
            <a:xfrm>
              <a:off x="596481" y="214234"/>
              <a:ext cx="8311713" cy="4715716"/>
            </a:xfrm>
            <a:custGeom>
              <a:avLst/>
              <a:gdLst/>
              <a:ahLst/>
              <a:cxnLst/>
              <a:rect l="l" t="t" r="r" b="b"/>
              <a:pathLst>
                <a:path w="141826" h="89563" extrusionOk="0">
                  <a:moveTo>
                    <a:pt x="9822" y="1"/>
                  </a:moveTo>
                  <a:cubicBezTo>
                    <a:pt x="4592" y="1"/>
                    <a:pt x="306" y="4268"/>
                    <a:pt x="285" y="9501"/>
                  </a:cubicBezTo>
                  <a:lnTo>
                    <a:pt x="21" y="79759"/>
                  </a:lnTo>
                  <a:cubicBezTo>
                    <a:pt x="1" y="85004"/>
                    <a:pt x="4276" y="89308"/>
                    <a:pt x="9520" y="89329"/>
                  </a:cubicBezTo>
                  <a:lnTo>
                    <a:pt x="40301" y="89445"/>
                  </a:lnTo>
                  <a:lnTo>
                    <a:pt x="135810" y="89553"/>
                  </a:lnTo>
                  <a:lnTo>
                    <a:pt x="137984" y="89562"/>
                  </a:lnTo>
                  <a:cubicBezTo>
                    <a:pt x="137988" y="89562"/>
                    <a:pt x="137993" y="89562"/>
                    <a:pt x="137997" y="89562"/>
                  </a:cubicBezTo>
                  <a:cubicBezTo>
                    <a:pt x="139924" y="89562"/>
                    <a:pt x="141504" y="87990"/>
                    <a:pt x="141511" y="86063"/>
                  </a:cubicBezTo>
                  <a:lnTo>
                    <a:pt x="141820" y="3761"/>
                  </a:lnTo>
                  <a:cubicBezTo>
                    <a:pt x="141826" y="1827"/>
                    <a:pt x="140249" y="239"/>
                    <a:pt x="138317" y="233"/>
                  </a:cubicBezTo>
                  <a:lnTo>
                    <a:pt x="136143" y="225"/>
                  </a:lnTo>
                  <a:lnTo>
                    <a:pt x="40635" y="117"/>
                  </a:lnTo>
                  <a:lnTo>
                    <a:pt x="9856" y="1"/>
                  </a:lnTo>
                  <a:cubicBezTo>
                    <a:pt x="9845" y="1"/>
                    <a:pt x="9833" y="1"/>
                    <a:pt x="982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6" name="Google Shape;176;p11"/>
            <p:cNvSpPr/>
            <p:nvPr/>
          </p:nvSpPr>
          <p:spPr>
            <a:xfrm>
              <a:off x="810919" y="559949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3" y="0"/>
                  </a:moveTo>
                  <a:lnTo>
                    <a:pt x="0" y="5896"/>
                  </a:lnTo>
                  <a:lnTo>
                    <a:pt x="5897" y="5920"/>
                  </a:lnTo>
                  <a:lnTo>
                    <a:pt x="5918" y="23"/>
                  </a:lnTo>
                  <a:lnTo>
                    <a:pt x="23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7" name="Google Shape;177;p11"/>
            <p:cNvSpPr/>
            <p:nvPr/>
          </p:nvSpPr>
          <p:spPr>
            <a:xfrm>
              <a:off x="250174" y="605967"/>
              <a:ext cx="733502" cy="85034"/>
            </a:xfrm>
            <a:custGeom>
              <a:avLst/>
              <a:gdLst/>
              <a:ahLst/>
              <a:cxnLst/>
              <a:rect l="l" t="t" r="r" b="b"/>
              <a:pathLst>
                <a:path w="13931" h="1615" extrusionOk="0">
                  <a:moveTo>
                    <a:pt x="786" y="0"/>
                  </a:moveTo>
                  <a:cubicBezTo>
                    <a:pt x="355" y="0"/>
                    <a:pt x="3" y="349"/>
                    <a:pt x="2" y="782"/>
                  </a:cubicBezTo>
                  <a:cubicBezTo>
                    <a:pt x="1" y="1214"/>
                    <a:pt x="350" y="1567"/>
                    <a:pt x="783" y="1568"/>
                  </a:cubicBezTo>
                  <a:lnTo>
                    <a:pt x="13141" y="1614"/>
                  </a:lnTo>
                  <a:cubicBezTo>
                    <a:pt x="13141" y="1614"/>
                    <a:pt x="13142" y="1614"/>
                    <a:pt x="13142" y="1614"/>
                  </a:cubicBezTo>
                  <a:cubicBezTo>
                    <a:pt x="13574" y="1614"/>
                    <a:pt x="13926" y="1265"/>
                    <a:pt x="13927" y="833"/>
                  </a:cubicBezTo>
                  <a:cubicBezTo>
                    <a:pt x="13930" y="399"/>
                    <a:pt x="13579" y="47"/>
                    <a:pt x="13147" y="46"/>
                  </a:cubicBezTo>
                  <a:lnTo>
                    <a:pt x="788" y="0"/>
                  </a:lnTo>
                  <a:cubicBezTo>
                    <a:pt x="788" y="0"/>
                    <a:pt x="787" y="0"/>
                    <a:pt x="78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8" name="Google Shape;178;p11"/>
            <p:cNvSpPr/>
            <p:nvPr/>
          </p:nvSpPr>
          <p:spPr>
            <a:xfrm>
              <a:off x="249700" y="738071"/>
              <a:ext cx="733397" cy="85034"/>
            </a:xfrm>
            <a:custGeom>
              <a:avLst/>
              <a:gdLst/>
              <a:ahLst/>
              <a:cxnLst/>
              <a:rect l="l" t="t" r="r" b="b"/>
              <a:pathLst>
                <a:path w="13929" h="1615" extrusionOk="0">
                  <a:moveTo>
                    <a:pt x="782" y="0"/>
                  </a:moveTo>
                  <a:cubicBezTo>
                    <a:pt x="353" y="0"/>
                    <a:pt x="3" y="350"/>
                    <a:pt x="1" y="782"/>
                  </a:cubicBezTo>
                  <a:cubicBezTo>
                    <a:pt x="0" y="1214"/>
                    <a:pt x="349" y="1566"/>
                    <a:pt x="783" y="1568"/>
                  </a:cubicBezTo>
                  <a:lnTo>
                    <a:pt x="13140" y="1614"/>
                  </a:lnTo>
                  <a:cubicBezTo>
                    <a:pt x="13141" y="1614"/>
                    <a:pt x="13143" y="1614"/>
                    <a:pt x="13144" y="1614"/>
                  </a:cubicBezTo>
                  <a:cubicBezTo>
                    <a:pt x="13575" y="1614"/>
                    <a:pt x="13926" y="1265"/>
                    <a:pt x="13927" y="833"/>
                  </a:cubicBezTo>
                  <a:cubicBezTo>
                    <a:pt x="13929" y="400"/>
                    <a:pt x="13580" y="47"/>
                    <a:pt x="13145" y="46"/>
                  </a:cubicBezTo>
                  <a:lnTo>
                    <a:pt x="788" y="0"/>
                  </a:lnTo>
                  <a:cubicBezTo>
                    <a:pt x="786" y="0"/>
                    <a:pt x="784" y="0"/>
                    <a:pt x="78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9" name="Google Shape;179;p11"/>
            <p:cNvSpPr/>
            <p:nvPr/>
          </p:nvSpPr>
          <p:spPr>
            <a:xfrm>
              <a:off x="808918" y="1088367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3" y="1"/>
                  </a:moveTo>
                  <a:lnTo>
                    <a:pt x="1" y="5898"/>
                  </a:lnTo>
                  <a:lnTo>
                    <a:pt x="5897" y="5920"/>
                  </a:lnTo>
                  <a:lnTo>
                    <a:pt x="5919" y="23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0" name="Google Shape;180;p11"/>
            <p:cNvSpPr/>
            <p:nvPr/>
          </p:nvSpPr>
          <p:spPr>
            <a:xfrm>
              <a:off x="248173" y="1134385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4" y="0"/>
                  </a:moveTo>
                  <a:cubicBezTo>
                    <a:pt x="353" y="0"/>
                    <a:pt x="2" y="348"/>
                    <a:pt x="1" y="782"/>
                  </a:cubicBezTo>
                  <a:cubicBezTo>
                    <a:pt x="0" y="1213"/>
                    <a:pt x="349" y="1566"/>
                    <a:pt x="783" y="1568"/>
                  </a:cubicBezTo>
                  <a:lnTo>
                    <a:pt x="13141" y="1615"/>
                  </a:lnTo>
                  <a:cubicBezTo>
                    <a:pt x="13142" y="1615"/>
                    <a:pt x="13142" y="1615"/>
                    <a:pt x="13143" y="1615"/>
                  </a:cubicBezTo>
                  <a:cubicBezTo>
                    <a:pt x="13574" y="1615"/>
                    <a:pt x="13927" y="1266"/>
                    <a:pt x="13928" y="834"/>
                  </a:cubicBezTo>
                  <a:cubicBezTo>
                    <a:pt x="13930" y="399"/>
                    <a:pt x="13582" y="48"/>
                    <a:pt x="13145" y="47"/>
                  </a:cubicBezTo>
                  <a:lnTo>
                    <a:pt x="788" y="0"/>
                  </a:lnTo>
                  <a:cubicBezTo>
                    <a:pt x="787" y="0"/>
                    <a:pt x="785" y="0"/>
                    <a:pt x="78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1" name="Google Shape;181;p11"/>
            <p:cNvSpPr/>
            <p:nvPr/>
          </p:nvSpPr>
          <p:spPr>
            <a:xfrm>
              <a:off x="247647" y="1266594"/>
              <a:ext cx="733502" cy="84981"/>
            </a:xfrm>
            <a:custGeom>
              <a:avLst/>
              <a:gdLst/>
              <a:ahLst/>
              <a:cxnLst/>
              <a:rect l="l" t="t" r="r" b="b"/>
              <a:pathLst>
                <a:path w="13931" h="1614" extrusionOk="0">
                  <a:moveTo>
                    <a:pt x="785" y="0"/>
                  </a:moveTo>
                  <a:cubicBezTo>
                    <a:pt x="354" y="0"/>
                    <a:pt x="3" y="348"/>
                    <a:pt x="2" y="780"/>
                  </a:cubicBezTo>
                  <a:cubicBezTo>
                    <a:pt x="1" y="1212"/>
                    <a:pt x="350" y="1565"/>
                    <a:pt x="783" y="1566"/>
                  </a:cubicBezTo>
                  <a:lnTo>
                    <a:pt x="13141" y="1613"/>
                  </a:lnTo>
                  <a:cubicBezTo>
                    <a:pt x="13142" y="1613"/>
                    <a:pt x="13143" y="1613"/>
                    <a:pt x="13144" y="1613"/>
                  </a:cubicBezTo>
                  <a:cubicBezTo>
                    <a:pt x="13578" y="1613"/>
                    <a:pt x="13927" y="1265"/>
                    <a:pt x="13928" y="832"/>
                  </a:cubicBezTo>
                  <a:cubicBezTo>
                    <a:pt x="13930" y="399"/>
                    <a:pt x="13581" y="47"/>
                    <a:pt x="13146" y="47"/>
                  </a:cubicBezTo>
                  <a:lnTo>
                    <a:pt x="788" y="0"/>
                  </a:lnTo>
                  <a:cubicBezTo>
                    <a:pt x="787" y="0"/>
                    <a:pt x="786" y="0"/>
                    <a:pt x="78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2" name="Google Shape;182;p11"/>
            <p:cNvSpPr/>
            <p:nvPr/>
          </p:nvSpPr>
          <p:spPr>
            <a:xfrm>
              <a:off x="806970" y="1616837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2" y="1"/>
                  </a:moveTo>
                  <a:lnTo>
                    <a:pt x="0" y="5898"/>
                  </a:lnTo>
                  <a:lnTo>
                    <a:pt x="5897" y="5920"/>
                  </a:lnTo>
                  <a:lnTo>
                    <a:pt x="5918" y="24"/>
                  </a:lnTo>
                  <a:lnTo>
                    <a:pt x="2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3" name="Google Shape;183;p11"/>
            <p:cNvSpPr/>
            <p:nvPr/>
          </p:nvSpPr>
          <p:spPr>
            <a:xfrm>
              <a:off x="246172" y="1662802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7" y="0"/>
                  </a:moveTo>
                  <a:cubicBezTo>
                    <a:pt x="356" y="0"/>
                    <a:pt x="4" y="350"/>
                    <a:pt x="3" y="781"/>
                  </a:cubicBezTo>
                  <a:cubicBezTo>
                    <a:pt x="1" y="1214"/>
                    <a:pt x="350" y="1567"/>
                    <a:pt x="784" y="1568"/>
                  </a:cubicBezTo>
                  <a:lnTo>
                    <a:pt x="13142" y="1615"/>
                  </a:lnTo>
                  <a:cubicBezTo>
                    <a:pt x="13143" y="1615"/>
                    <a:pt x="13145" y="1615"/>
                    <a:pt x="13147" y="1615"/>
                  </a:cubicBezTo>
                  <a:cubicBezTo>
                    <a:pt x="13577" y="1615"/>
                    <a:pt x="13927" y="1265"/>
                    <a:pt x="13928" y="835"/>
                  </a:cubicBezTo>
                  <a:cubicBezTo>
                    <a:pt x="13929" y="400"/>
                    <a:pt x="13580" y="48"/>
                    <a:pt x="13147" y="47"/>
                  </a:cubicBezTo>
                  <a:lnTo>
                    <a:pt x="789" y="0"/>
                  </a:lnTo>
                  <a:cubicBezTo>
                    <a:pt x="789" y="0"/>
                    <a:pt x="788" y="0"/>
                    <a:pt x="78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4" name="Google Shape;184;p11"/>
            <p:cNvSpPr/>
            <p:nvPr/>
          </p:nvSpPr>
          <p:spPr>
            <a:xfrm>
              <a:off x="245751" y="1794959"/>
              <a:ext cx="733344" cy="85034"/>
            </a:xfrm>
            <a:custGeom>
              <a:avLst/>
              <a:gdLst/>
              <a:ahLst/>
              <a:cxnLst/>
              <a:rect l="l" t="t" r="r" b="b"/>
              <a:pathLst>
                <a:path w="13928" h="1615" extrusionOk="0">
                  <a:moveTo>
                    <a:pt x="787" y="0"/>
                  </a:moveTo>
                  <a:cubicBezTo>
                    <a:pt x="355" y="0"/>
                    <a:pt x="2" y="349"/>
                    <a:pt x="1" y="782"/>
                  </a:cubicBezTo>
                  <a:cubicBezTo>
                    <a:pt x="0" y="1214"/>
                    <a:pt x="350" y="1565"/>
                    <a:pt x="783" y="1568"/>
                  </a:cubicBezTo>
                  <a:lnTo>
                    <a:pt x="13140" y="1614"/>
                  </a:lnTo>
                  <a:cubicBezTo>
                    <a:pt x="13141" y="1614"/>
                    <a:pt x="13143" y="1614"/>
                    <a:pt x="13144" y="1614"/>
                  </a:cubicBezTo>
                  <a:cubicBezTo>
                    <a:pt x="13575" y="1614"/>
                    <a:pt x="13926" y="1266"/>
                    <a:pt x="13927" y="834"/>
                  </a:cubicBezTo>
                  <a:cubicBezTo>
                    <a:pt x="13928" y="400"/>
                    <a:pt x="13579" y="47"/>
                    <a:pt x="13146" y="47"/>
                  </a:cubicBezTo>
                  <a:lnTo>
                    <a:pt x="789" y="0"/>
                  </a:lnTo>
                  <a:cubicBezTo>
                    <a:pt x="788" y="0"/>
                    <a:pt x="788" y="0"/>
                    <a:pt x="78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5" name="Google Shape;185;p11"/>
            <p:cNvSpPr/>
            <p:nvPr/>
          </p:nvSpPr>
          <p:spPr>
            <a:xfrm>
              <a:off x="804969" y="2145307"/>
              <a:ext cx="311650" cy="311703"/>
            </a:xfrm>
            <a:custGeom>
              <a:avLst/>
              <a:gdLst/>
              <a:ahLst/>
              <a:cxnLst/>
              <a:rect l="l" t="t" r="r" b="b"/>
              <a:pathLst>
                <a:path w="5919" h="5920" extrusionOk="0">
                  <a:moveTo>
                    <a:pt x="23" y="1"/>
                  </a:moveTo>
                  <a:lnTo>
                    <a:pt x="1" y="5897"/>
                  </a:lnTo>
                  <a:lnTo>
                    <a:pt x="5896" y="5919"/>
                  </a:lnTo>
                  <a:lnTo>
                    <a:pt x="5919" y="24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6" name="Google Shape;186;p11"/>
            <p:cNvSpPr/>
            <p:nvPr/>
          </p:nvSpPr>
          <p:spPr>
            <a:xfrm>
              <a:off x="244172" y="2191325"/>
              <a:ext cx="733502" cy="85034"/>
            </a:xfrm>
            <a:custGeom>
              <a:avLst/>
              <a:gdLst/>
              <a:ahLst/>
              <a:cxnLst/>
              <a:rect l="l" t="t" r="r" b="b"/>
              <a:pathLst>
                <a:path w="13931" h="1615" extrusionOk="0">
                  <a:moveTo>
                    <a:pt x="786" y="0"/>
                  </a:moveTo>
                  <a:cubicBezTo>
                    <a:pt x="353" y="0"/>
                    <a:pt x="2" y="349"/>
                    <a:pt x="1" y="780"/>
                  </a:cubicBezTo>
                  <a:cubicBezTo>
                    <a:pt x="0" y="1214"/>
                    <a:pt x="349" y="1567"/>
                    <a:pt x="783" y="1568"/>
                  </a:cubicBezTo>
                  <a:lnTo>
                    <a:pt x="13140" y="1614"/>
                  </a:lnTo>
                  <a:cubicBezTo>
                    <a:pt x="13141" y="1614"/>
                    <a:pt x="13141" y="1614"/>
                    <a:pt x="13142" y="1614"/>
                  </a:cubicBezTo>
                  <a:cubicBezTo>
                    <a:pt x="13574" y="1614"/>
                    <a:pt x="13927" y="1265"/>
                    <a:pt x="13928" y="833"/>
                  </a:cubicBezTo>
                  <a:cubicBezTo>
                    <a:pt x="13931" y="400"/>
                    <a:pt x="13581" y="48"/>
                    <a:pt x="13146" y="46"/>
                  </a:cubicBezTo>
                  <a:lnTo>
                    <a:pt x="788" y="0"/>
                  </a:lnTo>
                  <a:cubicBezTo>
                    <a:pt x="787" y="0"/>
                    <a:pt x="787" y="0"/>
                    <a:pt x="78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7" name="Google Shape;187;p11"/>
            <p:cNvSpPr/>
            <p:nvPr/>
          </p:nvSpPr>
          <p:spPr>
            <a:xfrm>
              <a:off x="243645" y="2323324"/>
              <a:ext cx="733555" cy="85086"/>
            </a:xfrm>
            <a:custGeom>
              <a:avLst/>
              <a:gdLst/>
              <a:ahLst/>
              <a:cxnLst/>
              <a:rect l="l" t="t" r="r" b="b"/>
              <a:pathLst>
                <a:path w="13932" h="1616" extrusionOk="0">
                  <a:moveTo>
                    <a:pt x="788" y="1"/>
                  </a:moveTo>
                  <a:cubicBezTo>
                    <a:pt x="356" y="1"/>
                    <a:pt x="4" y="350"/>
                    <a:pt x="3" y="782"/>
                  </a:cubicBezTo>
                  <a:cubicBezTo>
                    <a:pt x="1" y="1216"/>
                    <a:pt x="352" y="1568"/>
                    <a:pt x="784" y="1569"/>
                  </a:cubicBezTo>
                  <a:lnTo>
                    <a:pt x="13143" y="1616"/>
                  </a:lnTo>
                  <a:cubicBezTo>
                    <a:pt x="13144" y="1616"/>
                    <a:pt x="13145" y="1616"/>
                    <a:pt x="13146" y="1616"/>
                  </a:cubicBezTo>
                  <a:cubicBezTo>
                    <a:pt x="13577" y="1616"/>
                    <a:pt x="13928" y="1266"/>
                    <a:pt x="13929" y="835"/>
                  </a:cubicBezTo>
                  <a:cubicBezTo>
                    <a:pt x="13931" y="401"/>
                    <a:pt x="13581" y="51"/>
                    <a:pt x="13147" y="47"/>
                  </a:cubicBezTo>
                  <a:lnTo>
                    <a:pt x="789" y="1"/>
                  </a:lnTo>
                  <a:cubicBezTo>
                    <a:pt x="789" y="1"/>
                    <a:pt x="788" y="1"/>
                    <a:pt x="78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8" name="Google Shape;188;p11"/>
            <p:cNvSpPr/>
            <p:nvPr/>
          </p:nvSpPr>
          <p:spPr>
            <a:xfrm>
              <a:off x="802968" y="2673830"/>
              <a:ext cx="311650" cy="311703"/>
            </a:xfrm>
            <a:custGeom>
              <a:avLst/>
              <a:gdLst/>
              <a:ahLst/>
              <a:cxnLst/>
              <a:rect l="l" t="t" r="r" b="b"/>
              <a:pathLst>
                <a:path w="5919" h="5920" extrusionOk="0">
                  <a:moveTo>
                    <a:pt x="23" y="1"/>
                  </a:moveTo>
                  <a:lnTo>
                    <a:pt x="0" y="5897"/>
                  </a:lnTo>
                  <a:lnTo>
                    <a:pt x="5898" y="5919"/>
                  </a:lnTo>
                  <a:lnTo>
                    <a:pt x="5918" y="22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9" name="Google Shape;189;p11"/>
            <p:cNvSpPr/>
            <p:nvPr/>
          </p:nvSpPr>
          <p:spPr>
            <a:xfrm>
              <a:off x="242224" y="2719638"/>
              <a:ext cx="733502" cy="85139"/>
            </a:xfrm>
            <a:custGeom>
              <a:avLst/>
              <a:gdLst/>
              <a:ahLst/>
              <a:cxnLst/>
              <a:rect l="l" t="t" r="r" b="b"/>
              <a:pathLst>
                <a:path w="13931" h="1617" extrusionOk="0">
                  <a:moveTo>
                    <a:pt x="790" y="1"/>
                  </a:moveTo>
                  <a:cubicBezTo>
                    <a:pt x="356" y="1"/>
                    <a:pt x="5" y="350"/>
                    <a:pt x="2" y="782"/>
                  </a:cubicBezTo>
                  <a:cubicBezTo>
                    <a:pt x="1" y="1217"/>
                    <a:pt x="351" y="1569"/>
                    <a:pt x="783" y="1570"/>
                  </a:cubicBezTo>
                  <a:lnTo>
                    <a:pt x="13140" y="1617"/>
                  </a:lnTo>
                  <a:cubicBezTo>
                    <a:pt x="13575" y="1617"/>
                    <a:pt x="13926" y="1270"/>
                    <a:pt x="13927" y="838"/>
                  </a:cubicBezTo>
                  <a:cubicBezTo>
                    <a:pt x="13930" y="402"/>
                    <a:pt x="13580" y="51"/>
                    <a:pt x="13149" y="48"/>
                  </a:cubicBezTo>
                  <a:lnTo>
                    <a:pt x="79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0" name="Google Shape;190;p11"/>
            <p:cNvSpPr/>
            <p:nvPr/>
          </p:nvSpPr>
          <p:spPr>
            <a:xfrm>
              <a:off x="241697" y="2851795"/>
              <a:ext cx="733502" cy="85086"/>
            </a:xfrm>
            <a:custGeom>
              <a:avLst/>
              <a:gdLst/>
              <a:ahLst/>
              <a:cxnLst/>
              <a:rect l="l" t="t" r="r" b="b"/>
              <a:pathLst>
                <a:path w="13931" h="1616" extrusionOk="0">
                  <a:moveTo>
                    <a:pt x="787" y="1"/>
                  </a:moveTo>
                  <a:cubicBezTo>
                    <a:pt x="354" y="1"/>
                    <a:pt x="4" y="350"/>
                    <a:pt x="2" y="783"/>
                  </a:cubicBezTo>
                  <a:cubicBezTo>
                    <a:pt x="0" y="1216"/>
                    <a:pt x="350" y="1569"/>
                    <a:pt x="784" y="1570"/>
                  </a:cubicBezTo>
                  <a:lnTo>
                    <a:pt x="13141" y="1616"/>
                  </a:lnTo>
                  <a:cubicBezTo>
                    <a:pt x="13142" y="1616"/>
                    <a:pt x="13142" y="1616"/>
                    <a:pt x="13143" y="1616"/>
                  </a:cubicBezTo>
                  <a:cubicBezTo>
                    <a:pt x="13577" y="1616"/>
                    <a:pt x="13927" y="1266"/>
                    <a:pt x="13930" y="835"/>
                  </a:cubicBezTo>
                  <a:cubicBezTo>
                    <a:pt x="13931" y="401"/>
                    <a:pt x="13582" y="49"/>
                    <a:pt x="13147" y="48"/>
                  </a:cubicBezTo>
                  <a:lnTo>
                    <a:pt x="789" y="1"/>
                  </a:lnTo>
                  <a:cubicBezTo>
                    <a:pt x="788" y="1"/>
                    <a:pt x="788" y="1"/>
                    <a:pt x="78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1" name="Google Shape;191;p11"/>
            <p:cNvSpPr/>
            <p:nvPr/>
          </p:nvSpPr>
          <p:spPr>
            <a:xfrm>
              <a:off x="800968" y="3202195"/>
              <a:ext cx="311703" cy="311808"/>
            </a:xfrm>
            <a:custGeom>
              <a:avLst/>
              <a:gdLst/>
              <a:ahLst/>
              <a:cxnLst/>
              <a:rect l="l" t="t" r="r" b="b"/>
              <a:pathLst>
                <a:path w="5920" h="5922" extrusionOk="0">
                  <a:moveTo>
                    <a:pt x="23" y="1"/>
                  </a:moveTo>
                  <a:lnTo>
                    <a:pt x="1" y="5897"/>
                  </a:lnTo>
                  <a:lnTo>
                    <a:pt x="5898" y="5921"/>
                  </a:lnTo>
                  <a:lnTo>
                    <a:pt x="5920" y="24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2" name="Google Shape;192;p11"/>
            <p:cNvSpPr/>
            <p:nvPr/>
          </p:nvSpPr>
          <p:spPr>
            <a:xfrm>
              <a:off x="240275" y="3248161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7" y="1"/>
                  </a:moveTo>
                  <a:cubicBezTo>
                    <a:pt x="353" y="1"/>
                    <a:pt x="2" y="350"/>
                    <a:pt x="1" y="782"/>
                  </a:cubicBezTo>
                  <a:cubicBezTo>
                    <a:pt x="0" y="1216"/>
                    <a:pt x="350" y="1568"/>
                    <a:pt x="783" y="1570"/>
                  </a:cubicBezTo>
                  <a:lnTo>
                    <a:pt x="13141" y="1616"/>
                  </a:lnTo>
                  <a:cubicBezTo>
                    <a:pt x="13142" y="1616"/>
                    <a:pt x="13144" y="1616"/>
                    <a:pt x="13145" y="1616"/>
                  </a:cubicBezTo>
                  <a:cubicBezTo>
                    <a:pt x="13575" y="1616"/>
                    <a:pt x="13927" y="1268"/>
                    <a:pt x="13928" y="835"/>
                  </a:cubicBezTo>
                  <a:cubicBezTo>
                    <a:pt x="13930" y="401"/>
                    <a:pt x="13581" y="50"/>
                    <a:pt x="13146" y="48"/>
                  </a:cubicBezTo>
                  <a:lnTo>
                    <a:pt x="789" y="1"/>
                  </a:lnTo>
                  <a:cubicBezTo>
                    <a:pt x="788" y="1"/>
                    <a:pt x="788" y="1"/>
                    <a:pt x="78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3" name="Google Shape;193;p11"/>
            <p:cNvSpPr/>
            <p:nvPr/>
          </p:nvSpPr>
          <p:spPr>
            <a:xfrm>
              <a:off x="239749" y="3380318"/>
              <a:ext cx="733502" cy="84981"/>
            </a:xfrm>
            <a:custGeom>
              <a:avLst/>
              <a:gdLst/>
              <a:ahLst/>
              <a:cxnLst/>
              <a:rect l="l" t="t" r="r" b="b"/>
              <a:pathLst>
                <a:path w="13931" h="1614" extrusionOk="0">
                  <a:moveTo>
                    <a:pt x="783" y="1"/>
                  </a:moveTo>
                  <a:cubicBezTo>
                    <a:pt x="353" y="1"/>
                    <a:pt x="5" y="350"/>
                    <a:pt x="2" y="780"/>
                  </a:cubicBezTo>
                  <a:cubicBezTo>
                    <a:pt x="1" y="1215"/>
                    <a:pt x="351" y="1566"/>
                    <a:pt x="783" y="1569"/>
                  </a:cubicBezTo>
                  <a:lnTo>
                    <a:pt x="13141" y="1614"/>
                  </a:lnTo>
                  <a:cubicBezTo>
                    <a:pt x="13142" y="1614"/>
                    <a:pt x="13144" y="1614"/>
                    <a:pt x="13146" y="1614"/>
                  </a:cubicBezTo>
                  <a:cubicBezTo>
                    <a:pt x="13576" y="1614"/>
                    <a:pt x="13926" y="1263"/>
                    <a:pt x="13927" y="835"/>
                  </a:cubicBezTo>
                  <a:cubicBezTo>
                    <a:pt x="13930" y="400"/>
                    <a:pt x="13580" y="48"/>
                    <a:pt x="13147" y="45"/>
                  </a:cubicBezTo>
                  <a:lnTo>
                    <a:pt x="788" y="1"/>
                  </a:lnTo>
                  <a:cubicBezTo>
                    <a:pt x="787" y="1"/>
                    <a:pt x="785" y="1"/>
                    <a:pt x="78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4" name="Google Shape;194;p11"/>
            <p:cNvSpPr/>
            <p:nvPr/>
          </p:nvSpPr>
          <p:spPr>
            <a:xfrm>
              <a:off x="799019" y="3730665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2" y="1"/>
                  </a:moveTo>
                  <a:lnTo>
                    <a:pt x="0" y="5897"/>
                  </a:lnTo>
                  <a:lnTo>
                    <a:pt x="5898" y="5920"/>
                  </a:lnTo>
                  <a:lnTo>
                    <a:pt x="5918" y="23"/>
                  </a:lnTo>
                  <a:lnTo>
                    <a:pt x="2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5" name="Google Shape;195;p11"/>
            <p:cNvSpPr/>
            <p:nvPr/>
          </p:nvSpPr>
          <p:spPr>
            <a:xfrm>
              <a:off x="238275" y="3776578"/>
              <a:ext cx="733449" cy="85034"/>
            </a:xfrm>
            <a:custGeom>
              <a:avLst/>
              <a:gdLst/>
              <a:ahLst/>
              <a:cxnLst/>
              <a:rect l="l" t="t" r="r" b="b"/>
              <a:pathLst>
                <a:path w="13930" h="1615" extrusionOk="0">
                  <a:moveTo>
                    <a:pt x="786" y="1"/>
                  </a:moveTo>
                  <a:cubicBezTo>
                    <a:pt x="355" y="1"/>
                    <a:pt x="3" y="351"/>
                    <a:pt x="2" y="782"/>
                  </a:cubicBezTo>
                  <a:cubicBezTo>
                    <a:pt x="1" y="1215"/>
                    <a:pt x="350" y="1568"/>
                    <a:pt x="783" y="1569"/>
                  </a:cubicBezTo>
                  <a:lnTo>
                    <a:pt x="13140" y="1615"/>
                  </a:lnTo>
                  <a:cubicBezTo>
                    <a:pt x="13142" y="1615"/>
                    <a:pt x="13144" y="1615"/>
                    <a:pt x="13146" y="1615"/>
                  </a:cubicBezTo>
                  <a:cubicBezTo>
                    <a:pt x="13577" y="1615"/>
                    <a:pt x="13926" y="1267"/>
                    <a:pt x="13928" y="834"/>
                  </a:cubicBezTo>
                  <a:cubicBezTo>
                    <a:pt x="13929" y="404"/>
                    <a:pt x="13580" y="50"/>
                    <a:pt x="13147" y="48"/>
                  </a:cubicBezTo>
                  <a:lnTo>
                    <a:pt x="788" y="1"/>
                  </a:lnTo>
                  <a:cubicBezTo>
                    <a:pt x="788" y="1"/>
                    <a:pt x="787" y="1"/>
                    <a:pt x="78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6" name="Google Shape;196;p11"/>
            <p:cNvSpPr/>
            <p:nvPr/>
          </p:nvSpPr>
          <p:spPr>
            <a:xfrm>
              <a:off x="237801" y="3908683"/>
              <a:ext cx="733449" cy="85139"/>
            </a:xfrm>
            <a:custGeom>
              <a:avLst/>
              <a:gdLst/>
              <a:ahLst/>
              <a:cxnLst/>
              <a:rect l="l" t="t" r="r" b="b"/>
              <a:pathLst>
                <a:path w="13930" h="1617" extrusionOk="0">
                  <a:moveTo>
                    <a:pt x="789" y="1"/>
                  </a:moveTo>
                  <a:cubicBezTo>
                    <a:pt x="354" y="1"/>
                    <a:pt x="2" y="350"/>
                    <a:pt x="1" y="782"/>
                  </a:cubicBezTo>
                  <a:cubicBezTo>
                    <a:pt x="0" y="1216"/>
                    <a:pt x="349" y="1569"/>
                    <a:pt x="783" y="1570"/>
                  </a:cubicBezTo>
                  <a:lnTo>
                    <a:pt x="13140" y="1617"/>
                  </a:lnTo>
                  <a:cubicBezTo>
                    <a:pt x="13141" y="1617"/>
                    <a:pt x="13141" y="1617"/>
                    <a:pt x="13142" y="1617"/>
                  </a:cubicBezTo>
                  <a:cubicBezTo>
                    <a:pt x="13575" y="1617"/>
                    <a:pt x="13926" y="1267"/>
                    <a:pt x="13927" y="835"/>
                  </a:cubicBezTo>
                  <a:cubicBezTo>
                    <a:pt x="13930" y="402"/>
                    <a:pt x="13579" y="50"/>
                    <a:pt x="13146" y="47"/>
                  </a:cubicBezTo>
                  <a:lnTo>
                    <a:pt x="789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7" name="Google Shape;197;p11"/>
            <p:cNvSpPr/>
            <p:nvPr/>
          </p:nvSpPr>
          <p:spPr>
            <a:xfrm>
              <a:off x="797071" y="4259188"/>
              <a:ext cx="311650" cy="311650"/>
            </a:xfrm>
            <a:custGeom>
              <a:avLst/>
              <a:gdLst/>
              <a:ahLst/>
              <a:cxnLst/>
              <a:rect l="l" t="t" r="r" b="b"/>
              <a:pathLst>
                <a:path w="5919" h="5919" extrusionOk="0">
                  <a:moveTo>
                    <a:pt x="22" y="1"/>
                  </a:moveTo>
                  <a:lnTo>
                    <a:pt x="1" y="5896"/>
                  </a:lnTo>
                  <a:lnTo>
                    <a:pt x="5897" y="5919"/>
                  </a:lnTo>
                  <a:lnTo>
                    <a:pt x="5919" y="22"/>
                  </a:lnTo>
                  <a:lnTo>
                    <a:pt x="2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8" name="Google Shape;198;p11"/>
            <p:cNvSpPr/>
            <p:nvPr/>
          </p:nvSpPr>
          <p:spPr>
            <a:xfrm>
              <a:off x="236274" y="4305048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6" y="1"/>
                  </a:moveTo>
                  <a:cubicBezTo>
                    <a:pt x="353" y="1"/>
                    <a:pt x="3" y="350"/>
                    <a:pt x="1" y="782"/>
                  </a:cubicBezTo>
                  <a:cubicBezTo>
                    <a:pt x="0" y="1215"/>
                    <a:pt x="349" y="1568"/>
                    <a:pt x="783" y="1570"/>
                  </a:cubicBezTo>
                  <a:lnTo>
                    <a:pt x="13140" y="1616"/>
                  </a:lnTo>
                  <a:cubicBezTo>
                    <a:pt x="13141" y="1616"/>
                    <a:pt x="13141" y="1616"/>
                    <a:pt x="13142" y="1616"/>
                  </a:cubicBezTo>
                  <a:cubicBezTo>
                    <a:pt x="13575" y="1616"/>
                    <a:pt x="13928" y="1267"/>
                    <a:pt x="13929" y="834"/>
                  </a:cubicBezTo>
                  <a:cubicBezTo>
                    <a:pt x="13930" y="401"/>
                    <a:pt x="13581" y="49"/>
                    <a:pt x="13146" y="49"/>
                  </a:cubicBezTo>
                  <a:lnTo>
                    <a:pt x="788" y="1"/>
                  </a:lnTo>
                  <a:cubicBezTo>
                    <a:pt x="787" y="1"/>
                    <a:pt x="786" y="1"/>
                    <a:pt x="78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9" name="Google Shape;199;p11"/>
            <p:cNvSpPr/>
            <p:nvPr/>
          </p:nvSpPr>
          <p:spPr>
            <a:xfrm>
              <a:off x="235800" y="4437100"/>
              <a:ext cx="733449" cy="85192"/>
            </a:xfrm>
            <a:custGeom>
              <a:avLst/>
              <a:gdLst/>
              <a:ahLst/>
              <a:cxnLst/>
              <a:rect l="l" t="t" r="r" b="b"/>
              <a:pathLst>
                <a:path w="13930" h="1618" extrusionOk="0">
                  <a:moveTo>
                    <a:pt x="786" y="1"/>
                  </a:moveTo>
                  <a:cubicBezTo>
                    <a:pt x="355" y="1"/>
                    <a:pt x="3" y="349"/>
                    <a:pt x="2" y="782"/>
                  </a:cubicBezTo>
                  <a:cubicBezTo>
                    <a:pt x="1" y="1218"/>
                    <a:pt x="351" y="1568"/>
                    <a:pt x="783" y="1571"/>
                  </a:cubicBezTo>
                  <a:lnTo>
                    <a:pt x="13141" y="1618"/>
                  </a:lnTo>
                  <a:cubicBezTo>
                    <a:pt x="13142" y="1618"/>
                    <a:pt x="13143" y="1618"/>
                    <a:pt x="13144" y="1618"/>
                  </a:cubicBezTo>
                  <a:cubicBezTo>
                    <a:pt x="13576" y="1618"/>
                    <a:pt x="13927" y="1269"/>
                    <a:pt x="13928" y="836"/>
                  </a:cubicBezTo>
                  <a:cubicBezTo>
                    <a:pt x="13929" y="402"/>
                    <a:pt x="13579" y="50"/>
                    <a:pt x="13146" y="47"/>
                  </a:cubicBezTo>
                  <a:lnTo>
                    <a:pt x="788" y="1"/>
                  </a:lnTo>
                  <a:cubicBezTo>
                    <a:pt x="788" y="1"/>
                    <a:pt x="787" y="1"/>
                    <a:pt x="78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200" name="Google Shape;200;p11"/>
          <p:cNvSpPr txBox="1">
            <a:spLocks noGrp="1"/>
          </p:cNvSpPr>
          <p:nvPr>
            <p:ph type="title" hasCustomPrompt="1"/>
          </p:nvPr>
        </p:nvSpPr>
        <p:spPr>
          <a:xfrm>
            <a:off x="2261733" y="2077967"/>
            <a:ext cx="8768000" cy="2014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1pPr>
            <a:lvl2pPr lvl="1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2pPr>
            <a:lvl3pPr lvl="2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3pPr>
            <a:lvl4pPr lvl="3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4pPr>
            <a:lvl5pPr lvl="4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5pPr>
            <a:lvl6pPr lvl="5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6pPr>
            <a:lvl7pPr lvl="6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7pPr>
            <a:lvl8pPr lvl="7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8pPr>
            <a:lvl9pPr lvl="8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9pPr>
          </a:lstStyle>
          <a:p>
            <a:r>
              <a:t>xx%</a:t>
            </a:r>
          </a:p>
        </p:txBody>
      </p:sp>
      <p:sp>
        <p:nvSpPr>
          <p:cNvPr id="201" name="Google Shape;201;p11"/>
          <p:cNvSpPr txBox="1">
            <a:spLocks noGrp="1"/>
          </p:cNvSpPr>
          <p:nvPr>
            <p:ph type="subTitle" idx="1"/>
          </p:nvPr>
        </p:nvSpPr>
        <p:spPr>
          <a:xfrm>
            <a:off x="2261733" y="4273400"/>
            <a:ext cx="8768000" cy="63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 sz="2133"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 sz="2133"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 sz="2133"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 sz="2133"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 sz="2133"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 sz="2133"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 sz="2133"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600"/>
              <a:buNone/>
              <a:defRPr sz="2133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26782981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solidFill>
          <a:srgbClr val="FFFFFF"/>
        </a:solidFill>
        <a:effectLst/>
      </p:bgPr>
    </p:bg>
    <p:spTree>
      <p:nvGrpSpPr>
        <p:cNvPr id="1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4933279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 number">
    <p:spTree>
      <p:nvGrpSpPr>
        <p:cNvPr id="1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p11"/>
          <p:cNvSpPr/>
          <p:nvPr/>
        </p:nvSpPr>
        <p:spPr>
          <a:xfrm>
            <a:off x="0" y="-15434"/>
            <a:ext cx="12192083" cy="6877171"/>
          </a:xfrm>
          <a:custGeom>
            <a:avLst/>
            <a:gdLst/>
            <a:ahLst/>
            <a:cxnLst/>
            <a:rect l="l" t="t" r="r" b="b"/>
            <a:pathLst>
              <a:path w="73796" h="41626" extrusionOk="0">
                <a:moveTo>
                  <a:pt x="60753" y="4015"/>
                </a:moveTo>
                <a:cubicBezTo>
                  <a:pt x="62004" y="4049"/>
                  <a:pt x="63216" y="4123"/>
                  <a:pt x="64501" y="4123"/>
                </a:cubicBezTo>
                <a:cubicBezTo>
                  <a:pt x="64572" y="4123"/>
                  <a:pt x="64642" y="4123"/>
                  <a:pt x="64713" y="4122"/>
                </a:cubicBezTo>
                <a:lnTo>
                  <a:pt x="64713" y="4122"/>
                </a:lnTo>
                <a:cubicBezTo>
                  <a:pt x="64669" y="5469"/>
                  <a:pt x="64660" y="6879"/>
                  <a:pt x="64687" y="8261"/>
                </a:cubicBezTo>
                <a:cubicBezTo>
                  <a:pt x="63654" y="8212"/>
                  <a:pt x="62598" y="8139"/>
                  <a:pt x="61529" y="8139"/>
                </a:cubicBezTo>
                <a:cubicBezTo>
                  <a:pt x="61259" y="8139"/>
                  <a:pt x="60988" y="8144"/>
                  <a:pt x="60717" y="8154"/>
                </a:cubicBezTo>
                <a:cubicBezTo>
                  <a:pt x="60726" y="6789"/>
                  <a:pt x="60735" y="5425"/>
                  <a:pt x="60744" y="4051"/>
                </a:cubicBezTo>
                <a:cubicBezTo>
                  <a:pt x="60735" y="4033"/>
                  <a:pt x="60735" y="4015"/>
                  <a:pt x="60753" y="4015"/>
                </a:cubicBezTo>
                <a:close/>
                <a:moveTo>
                  <a:pt x="70575" y="4113"/>
                </a:moveTo>
                <a:cubicBezTo>
                  <a:pt x="70584" y="5487"/>
                  <a:pt x="70566" y="6852"/>
                  <a:pt x="70566" y="8217"/>
                </a:cubicBezTo>
                <a:cubicBezTo>
                  <a:pt x="69272" y="8262"/>
                  <a:pt x="67919" y="8316"/>
                  <a:pt x="66578" y="8316"/>
                </a:cubicBezTo>
                <a:cubicBezTo>
                  <a:pt x="66060" y="8316"/>
                  <a:pt x="65544" y="8308"/>
                  <a:pt x="65035" y="8288"/>
                </a:cubicBezTo>
                <a:cubicBezTo>
                  <a:pt x="65017" y="6905"/>
                  <a:pt x="65017" y="5469"/>
                  <a:pt x="65079" y="4131"/>
                </a:cubicBezTo>
                <a:cubicBezTo>
                  <a:pt x="65909" y="4151"/>
                  <a:pt x="66757" y="4163"/>
                  <a:pt x="67604" y="4163"/>
                </a:cubicBezTo>
                <a:cubicBezTo>
                  <a:pt x="68607" y="4163"/>
                  <a:pt x="69608" y="4147"/>
                  <a:pt x="70575" y="4113"/>
                </a:cubicBezTo>
                <a:close/>
                <a:moveTo>
                  <a:pt x="58534" y="3970"/>
                </a:moveTo>
                <a:cubicBezTo>
                  <a:pt x="59152" y="3970"/>
                  <a:pt x="59771" y="3981"/>
                  <a:pt x="60387" y="4006"/>
                </a:cubicBezTo>
                <a:cubicBezTo>
                  <a:pt x="60387" y="5398"/>
                  <a:pt x="60369" y="6781"/>
                  <a:pt x="60369" y="8181"/>
                </a:cubicBezTo>
                <a:cubicBezTo>
                  <a:pt x="58879" y="8208"/>
                  <a:pt x="57443" y="8297"/>
                  <a:pt x="55962" y="8333"/>
                </a:cubicBezTo>
                <a:cubicBezTo>
                  <a:pt x="55908" y="6923"/>
                  <a:pt x="55855" y="5505"/>
                  <a:pt x="55864" y="4024"/>
                </a:cubicBezTo>
                <a:cubicBezTo>
                  <a:pt x="56745" y="3992"/>
                  <a:pt x="57639" y="3970"/>
                  <a:pt x="58534" y="3970"/>
                </a:cubicBezTo>
                <a:close/>
                <a:moveTo>
                  <a:pt x="51038" y="4024"/>
                </a:moveTo>
                <a:cubicBezTo>
                  <a:pt x="51914" y="4062"/>
                  <a:pt x="52823" y="4086"/>
                  <a:pt x="53728" y="4086"/>
                </a:cubicBezTo>
                <a:cubicBezTo>
                  <a:pt x="54326" y="4086"/>
                  <a:pt x="54922" y="4076"/>
                  <a:pt x="55507" y="4051"/>
                </a:cubicBezTo>
                <a:lnTo>
                  <a:pt x="55507" y="4051"/>
                </a:lnTo>
                <a:cubicBezTo>
                  <a:pt x="55498" y="5523"/>
                  <a:pt x="55569" y="6914"/>
                  <a:pt x="55605" y="8342"/>
                </a:cubicBezTo>
                <a:cubicBezTo>
                  <a:pt x="54053" y="8360"/>
                  <a:pt x="52545" y="8413"/>
                  <a:pt x="51046" y="8476"/>
                </a:cubicBezTo>
                <a:cubicBezTo>
                  <a:pt x="51091" y="7021"/>
                  <a:pt x="51055" y="5505"/>
                  <a:pt x="51029" y="4060"/>
                </a:cubicBezTo>
                <a:cubicBezTo>
                  <a:pt x="51020" y="4042"/>
                  <a:pt x="51020" y="4033"/>
                  <a:pt x="51038" y="4024"/>
                </a:cubicBezTo>
                <a:close/>
                <a:moveTo>
                  <a:pt x="40618" y="3837"/>
                </a:moveTo>
                <a:lnTo>
                  <a:pt x="40618" y="3837"/>
                </a:lnTo>
                <a:cubicBezTo>
                  <a:pt x="40636" y="5433"/>
                  <a:pt x="40573" y="6941"/>
                  <a:pt x="40564" y="8502"/>
                </a:cubicBezTo>
                <a:cubicBezTo>
                  <a:pt x="40437" y="8498"/>
                  <a:pt x="40309" y="8496"/>
                  <a:pt x="40181" y="8496"/>
                </a:cubicBezTo>
                <a:cubicBezTo>
                  <a:pt x="39468" y="8496"/>
                  <a:pt x="38751" y="8552"/>
                  <a:pt x="38040" y="8583"/>
                </a:cubicBezTo>
                <a:cubicBezTo>
                  <a:pt x="37192" y="8618"/>
                  <a:pt x="36362" y="8609"/>
                  <a:pt x="35551" y="8699"/>
                </a:cubicBezTo>
                <a:lnTo>
                  <a:pt x="35542" y="8663"/>
                </a:lnTo>
                <a:cubicBezTo>
                  <a:pt x="35595" y="7120"/>
                  <a:pt x="35622" y="5505"/>
                  <a:pt x="35568" y="3935"/>
                </a:cubicBezTo>
                <a:cubicBezTo>
                  <a:pt x="37183" y="3837"/>
                  <a:pt x="38941" y="3881"/>
                  <a:pt x="40618" y="3837"/>
                </a:cubicBezTo>
                <a:close/>
                <a:moveTo>
                  <a:pt x="44285" y="3743"/>
                </a:moveTo>
                <a:cubicBezTo>
                  <a:pt x="44599" y="3743"/>
                  <a:pt x="44913" y="3750"/>
                  <a:pt x="45230" y="3765"/>
                </a:cubicBezTo>
                <a:cubicBezTo>
                  <a:pt x="45283" y="5433"/>
                  <a:pt x="45408" y="7004"/>
                  <a:pt x="45426" y="8699"/>
                </a:cubicBezTo>
                <a:cubicBezTo>
                  <a:pt x="43910" y="8654"/>
                  <a:pt x="42420" y="8583"/>
                  <a:pt x="40912" y="8520"/>
                </a:cubicBezTo>
                <a:cubicBezTo>
                  <a:pt x="40939" y="6959"/>
                  <a:pt x="40975" y="5407"/>
                  <a:pt x="40975" y="3828"/>
                </a:cubicBezTo>
                <a:cubicBezTo>
                  <a:pt x="42087" y="3821"/>
                  <a:pt x="43178" y="3743"/>
                  <a:pt x="44285" y="3743"/>
                </a:cubicBezTo>
                <a:close/>
                <a:moveTo>
                  <a:pt x="45596" y="3774"/>
                </a:moveTo>
                <a:cubicBezTo>
                  <a:pt x="47291" y="3854"/>
                  <a:pt x="49021" y="3899"/>
                  <a:pt x="50672" y="4015"/>
                </a:cubicBezTo>
                <a:cubicBezTo>
                  <a:pt x="50699" y="5496"/>
                  <a:pt x="50734" y="7013"/>
                  <a:pt x="50690" y="8502"/>
                </a:cubicBezTo>
                <a:cubicBezTo>
                  <a:pt x="49084" y="8592"/>
                  <a:pt x="47478" y="8699"/>
                  <a:pt x="45783" y="8708"/>
                </a:cubicBezTo>
                <a:cubicBezTo>
                  <a:pt x="45765" y="7030"/>
                  <a:pt x="45640" y="5451"/>
                  <a:pt x="45587" y="3810"/>
                </a:cubicBezTo>
                <a:cubicBezTo>
                  <a:pt x="45587" y="3792"/>
                  <a:pt x="45587" y="3783"/>
                  <a:pt x="45596" y="3774"/>
                </a:cubicBezTo>
                <a:close/>
                <a:moveTo>
                  <a:pt x="7351" y="4274"/>
                </a:moveTo>
                <a:cubicBezTo>
                  <a:pt x="7351" y="4996"/>
                  <a:pt x="7333" y="5665"/>
                  <a:pt x="7307" y="6129"/>
                </a:cubicBezTo>
                <a:cubicBezTo>
                  <a:pt x="7262" y="6923"/>
                  <a:pt x="7164" y="7887"/>
                  <a:pt x="7075" y="8904"/>
                </a:cubicBezTo>
                <a:cubicBezTo>
                  <a:pt x="7066" y="8984"/>
                  <a:pt x="7057" y="9055"/>
                  <a:pt x="7048" y="9136"/>
                </a:cubicBezTo>
                <a:cubicBezTo>
                  <a:pt x="5121" y="9100"/>
                  <a:pt x="3355" y="9064"/>
                  <a:pt x="1927" y="9038"/>
                </a:cubicBezTo>
                <a:cubicBezTo>
                  <a:pt x="1900" y="7280"/>
                  <a:pt x="1874" y="5505"/>
                  <a:pt x="1927" y="4854"/>
                </a:cubicBezTo>
                <a:cubicBezTo>
                  <a:pt x="1936" y="4711"/>
                  <a:pt x="1954" y="4541"/>
                  <a:pt x="1963" y="4345"/>
                </a:cubicBezTo>
                <a:lnTo>
                  <a:pt x="7351" y="4274"/>
                </a:lnTo>
                <a:close/>
                <a:moveTo>
                  <a:pt x="35060" y="3908"/>
                </a:moveTo>
                <a:lnTo>
                  <a:pt x="35060" y="3953"/>
                </a:lnTo>
                <a:lnTo>
                  <a:pt x="35220" y="3953"/>
                </a:lnTo>
                <a:cubicBezTo>
                  <a:pt x="35256" y="5532"/>
                  <a:pt x="35256" y="7146"/>
                  <a:pt x="35176" y="8681"/>
                </a:cubicBezTo>
                <a:cubicBezTo>
                  <a:pt x="34569" y="8797"/>
                  <a:pt x="33071" y="9020"/>
                  <a:pt x="30091" y="9171"/>
                </a:cubicBezTo>
                <a:cubicBezTo>
                  <a:pt x="30100" y="9091"/>
                  <a:pt x="30100" y="9020"/>
                  <a:pt x="30109" y="8939"/>
                </a:cubicBezTo>
                <a:cubicBezTo>
                  <a:pt x="30207" y="7922"/>
                  <a:pt x="30296" y="6950"/>
                  <a:pt x="30350" y="6147"/>
                </a:cubicBezTo>
                <a:cubicBezTo>
                  <a:pt x="30376" y="5621"/>
                  <a:pt x="30394" y="4818"/>
                  <a:pt x="30394" y="3970"/>
                </a:cubicBezTo>
                <a:lnTo>
                  <a:pt x="35060" y="3908"/>
                </a:lnTo>
                <a:close/>
                <a:moveTo>
                  <a:pt x="12445" y="4202"/>
                </a:moveTo>
                <a:cubicBezTo>
                  <a:pt x="12454" y="5309"/>
                  <a:pt x="12454" y="6370"/>
                  <a:pt x="12454" y="7137"/>
                </a:cubicBezTo>
                <a:cubicBezTo>
                  <a:pt x="12454" y="7655"/>
                  <a:pt x="12445" y="8377"/>
                  <a:pt x="12436" y="9225"/>
                </a:cubicBezTo>
                <a:cubicBezTo>
                  <a:pt x="10723" y="9198"/>
                  <a:pt x="9028" y="9171"/>
                  <a:pt x="7431" y="9145"/>
                </a:cubicBezTo>
                <a:cubicBezTo>
                  <a:pt x="7440" y="9073"/>
                  <a:pt x="7449" y="9011"/>
                  <a:pt x="7449" y="8939"/>
                </a:cubicBezTo>
                <a:cubicBezTo>
                  <a:pt x="7547" y="7922"/>
                  <a:pt x="7646" y="6950"/>
                  <a:pt x="7690" y="6147"/>
                </a:cubicBezTo>
                <a:cubicBezTo>
                  <a:pt x="7717" y="5683"/>
                  <a:pt x="7735" y="5005"/>
                  <a:pt x="7735" y="4265"/>
                </a:cubicBezTo>
                <a:lnTo>
                  <a:pt x="12445" y="4202"/>
                </a:lnTo>
                <a:close/>
                <a:moveTo>
                  <a:pt x="18592" y="4122"/>
                </a:moveTo>
                <a:lnTo>
                  <a:pt x="18592" y="4122"/>
                </a:lnTo>
                <a:cubicBezTo>
                  <a:pt x="18583" y="4961"/>
                  <a:pt x="18556" y="5648"/>
                  <a:pt x="18485" y="5933"/>
                </a:cubicBezTo>
                <a:cubicBezTo>
                  <a:pt x="18386" y="6361"/>
                  <a:pt x="18395" y="7628"/>
                  <a:pt x="18467" y="9305"/>
                </a:cubicBezTo>
                <a:cubicBezTo>
                  <a:pt x="16647" y="9287"/>
                  <a:pt x="14729" y="9261"/>
                  <a:pt x="12829" y="9234"/>
                </a:cubicBezTo>
                <a:cubicBezTo>
                  <a:pt x="12829" y="8386"/>
                  <a:pt x="12838" y="7655"/>
                  <a:pt x="12838" y="7137"/>
                </a:cubicBezTo>
                <a:cubicBezTo>
                  <a:pt x="12838" y="6370"/>
                  <a:pt x="12838" y="5300"/>
                  <a:pt x="12829" y="4202"/>
                </a:cubicBezTo>
                <a:lnTo>
                  <a:pt x="18592" y="4122"/>
                </a:lnTo>
                <a:close/>
                <a:moveTo>
                  <a:pt x="30011" y="3970"/>
                </a:moveTo>
                <a:cubicBezTo>
                  <a:pt x="30011" y="4809"/>
                  <a:pt x="29993" y="5603"/>
                  <a:pt x="29966" y="6129"/>
                </a:cubicBezTo>
                <a:cubicBezTo>
                  <a:pt x="29912" y="6923"/>
                  <a:pt x="29823" y="7887"/>
                  <a:pt x="29725" y="8904"/>
                </a:cubicBezTo>
                <a:cubicBezTo>
                  <a:pt x="29716" y="9002"/>
                  <a:pt x="29707" y="9091"/>
                  <a:pt x="29698" y="9189"/>
                </a:cubicBezTo>
                <a:cubicBezTo>
                  <a:pt x="28503" y="9243"/>
                  <a:pt x="27076" y="9287"/>
                  <a:pt x="25389" y="9305"/>
                </a:cubicBezTo>
                <a:cubicBezTo>
                  <a:pt x="25158" y="9305"/>
                  <a:pt x="24917" y="9314"/>
                  <a:pt x="24667" y="9314"/>
                </a:cubicBezTo>
                <a:cubicBezTo>
                  <a:pt x="24667" y="9270"/>
                  <a:pt x="24667" y="9234"/>
                  <a:pt x="24658" y="9189"/>
                </a:cubicBezTo>
                <a:cubicBezTo>
                  <a:pt x="24640" y="7387"/>
                  <a:pt x="24613" y="5523"/>
                  <a:pt x="24658" y="4854"/>
                </a:cubicBezTo>
                <a:cubicBezTo>
                  <a:pt x="24676" y="4640"/>
                  <a:pt x="24703" y="4363"/>
                  <a:pt x="24729" y="4042"/>
                </a:cubicBezTo>
                <a:lnTo>
                  <a:pt x="30011" y="3970"/>
                </a:lnTo>
                <a:close/>
                <a:moveTo>
                  <a:pt x="24346" y="4051"/>
                </a:moveTo>
                <a:lnTo>
                  <a:pt x="24346" y="4051"/>
                </a:lnTo>
                <a:cubicBezTo>
                  <a:pt x="24319" y="4354"/>
                  <a:pt x="24292" y="4622"/>
                  <a:pt x="24274" y="4827"/>
                </a:cubicBezTo>
                <a:cubicBezTo>
                  <a:pt x="24221" y="5514"/>
                  <a:pt x="24248" y="7387"/>
                  <a:pt x="24274" y="9198"/>
                </a:cubicBezTo>
                <a:cubicBezTo>
                  <a:pt x="24274" y="9234"/>
                  <a:pt x="24283" y="9278"/>
                  <a:pt x="24283" y="9314"/>
                </a:cubicBezTo>
                <a:cubicBezTo>
                  <a:pt x="23633" y="9318"/>
                  <a:pt x="22932" y="9320"/>
                  <a:pt x="22192" y="9320"/>
                </a:cubicBezTo>
                <a:cubicBezTo>
                  <a:pt x="21146" y="9320"/>
                  <a:pt x="20021" y="9316"/>
                  <a:pt x="18850" y="9305"/>
                </a:cubicBezTo>
                <a:cubicBezTo>
                  <a:pt x="18788" y="7762"/>
                  <a:pt x="18770" y="6415"/>
                  <a:pt x="18859" y="6022"/>
                </a:cubicBezTo>
                <a:cubicBezTo>
                  <a:pt x="18931" y="5710"/>
                  <a:pt x="18966" y="4987"/>
                  <a:pt x="18975" y="4122"/>
                </a:cubicBezTo>
                <a:lnTo>
                  <a:pt x="24346" y="4051"/>
                </a:lnTo>
                <a:close/>
                <a:moveTo>
                  <a:pt x="70557" y="8574"/>
                </a:moveTo>
                <a:lnTo>
                  <a:pt x="70557" y="8574"/>
                </a:lnTo>
                <a:cubicBezTo>
                  <a:pt x="70566" y="9983"/>
                  <a:pt x="70557" y="11473"/>
                  <a:pt x="70503" y="12874"/>
                </a:cubicBezTo>
                <a:cubicBezTo>
                  <a:pt x="68826" y="13097"/>
                  <a:pt x="67006" y="13186"/>
                  <a:pt x="65142" y="13230"/>
                </a:cubicBezTo>
                <a:cubicBezTo>
                  <a:pt x="65124" y="11687"/>
                  <a:pt x="65052" y="10197"/>
                  <a:pt x="65035" y="8645"/>
                </a:cubicBezTo>
                <a:lnTo>
                  <a:pt x="65035" y="8645"/>
                </a:lnTo>
                <a:cubicBezTo>
                  <a:pt x="65544" y="8665"/>
                  <a:pt x="66060" y="8673"/>
                  <a:pt x="66576" y="8673"/>
                </a:cubicBezTo>
                <a:cubicBezTo>
                  <a:pt x="67914" y="8673"/>
                  <a:pt x="69263" y="8619"/>
                  <a:pt x="70557" y="8574"/>
                </a:cubicBezTo>
                <a:close/>
                <a:moveTo>
                  <a:pt x="61617" y="8494"/>
                </a:moveTo>
                <a:cubicBezTo>
                  <a:pt x="62659" y="8494"/>
                  <a:pt x="63689" y="8558"/>
                  <a:pt x="64687" y="8627"/>
                </a:cubicBezTo>
                <a:cubicBezTo>
                  <a:pt x="64696" y="10188"/>
                  <a:pt x="64767" y="11687"/>
                  <a:pt x="64785" y="13239"/>
                </a:cubicBezTo>
                <a:cubicBezTo>
                  <a:pt x="63429" y="13284"/>
                  <a:pt x="62073" y="13320"/>
                  <a:pt x="60726" y="13382"/>
                </a:cubicBezTo>
                <a:cubicBezTo>
                  <a:pt x="60726" y="11785"/>
                  <a:pt x="60735" y="10126"/>
                  <a:pt x="60717" y="8511"/>
                </a:cubicBezTo>
                <a:cubicBezTo>
                  <a:pt x="61018" y="8499"/>
                  <a:pt x="61318" y="8494"/>
                  <a:pt x="61617" y="8494"/>
                </a:cubicBezTo>
                <a:close/>
                <a:moveTo>
                  <a:pt x="50627" y="8850"/>
                </a:moveTo>
                <a:cubicBezTo>
                  <a:pt x="50699" y="8859"/>
                  <a:pt x="50672" y="8886"/>
                  <a:pt x="50681" y="8957"/>
                </a:cubicBezTo>
                <a:cubicBezTo>
                  <a:pt x="50699" y="9100"/>
                  <a:pt x="50672" y="9305"/>
                  <a:pt x="50672" y="9403"/>
                </a:cubicBezTo>
                <a:cubicBezTo>
                  <a:pt x="50627" y="10777"/>
                  <a:pt x="50583" y="12196"/>
                  <a:pt x="50493" y="13480"/>
                </a:cubicBezTo>
                <a:cubicBezTo>
                  <a:pt x="49890" y="13470"/>
                  <a:pt x="49281" y="13464"/>
                  <a:pt x="48672" y="13464"/>
                </a:cubicBezTo>
                <a:cubicBezTo>
                  <a:pt x="47677" y="13464"/>
                  <a:pt x="46683" y="13481"/>
                  <a:pt x="45721" y="13525"/>
                </a:cubicBezTo>
                <a:cubicBezTo>
                  <a:pt x="45792" y="12080"/>
                  <a:pt x="45801" y="10581"/>
                  <a:pt x="45792" y="9064"/>
                </a:cubicBezTo>
                <a:cubicBezTo>
                  <a:pt x="47041" y="9064"/>
                  <a:pt x="48227" y="8984"/>
                  <a:pt x="49441" y="8922"/>
                </a:cubicBezTo>
                <a:cubicBezTo>
                  <a:pt x="49717" y="8913"/>
                  <a:pt x="50029" y="8895"/>
                  <a:pt x="50333" y="8877"/>
                </a:cubicBezTo>
                <a:cubicBezTo>
                  <a:pt x="50431" y="8868"/>
                  <a:pt x="50574" y="8850"/>
                  <a:pt x="50627" y="8850"/>
                </a:cubicBezTo>
                <a:close/>
                <a:moveTo>
                  <a:pt x="60369" y="8529"/>
                </a:moveTo>
                <a:cubicBezTo>
                  <a:pt x="60378" y="10171"/>
                  <a:pt x="60360" y="11776"/>
                  <a:pt x="60378" y="13391"/>
                </a:cubicBezTo>
                <a:cubicBezTo>
                  <a:pt x="58942" y="13471"/>
                  <a:pt x="57478" y="13525"/>
                  <a:pt x="55989" y="13543"/>
                </a:cubicBezTo>
                <a:cubicBezTo>
                  <a:pt x="56007" y="11928"/>
                  <a:pt x="56042" y="10269"/>
                  <a:pt x="55971" y="8690"/>
                </a:cubicBezTo>
                <a:cubicBezTo>
                  <a:pt x="57452" y="8645"/>
                  <a:pt x="58879" y="8565"/>
                  <a:pt x="60369" y="8529"/>
                </a:cubicBezTo>
                <a:close/>
                <a:moveTo>
                  <a:pt x="55623" y="8699"/>
                </a:moveTo>
                <a:cubicBezTo>
                  <a:pt x="55694" y="10287"/>
                  <a:pt x="55650" y="11928"/>
                  <a:pt x="55632" y="13543"/>
                </a:cubicBezTo>
                <a:cubicBezTo>
                  <a:pt x="55458" y="13544"/>
                  <a:pt x="55285" y="13544"/>
                  <a:pt x="55113" y="13544"/>
                </a:cubicBezTo>
                <a:cubicBezTo>
                  <a:pt x="53672" y="13544"/>
                  <a:pt x="52268" y="13513"/>
                  <a:pt x="50850" y="13489"/>
                </a:cubicBezTo>
                <a:cubicBezTo>
                  <a:pt x="50939" y="11964"/>
                  <a:pt x="51011" y="10420"/>
                  <a:pt x="51046" y="8832"/>
                </a:cubicBezTo>
                <a:cubicBezTo>
                  <a:pt x="52554" y="8770"/>
                  <a:pt x="54071" y="8716"/>
                  <a:pt x="55623" y="8699"/>
                </a:cubicBezTo>
                <a:close/>
                <a:moveTo>
                  <a:pt x="40924" y="8876"/>
                </a:moveTo>
                <a:cubicBezTo>
                  <a:pt x="40926" y="8876"/>
                  <a:pt x="40928" y="8876"/>
                  <a:pt x="40930" y="8877"/>
                </a:cubicBezTo>
                <a:cubicBezTo>
                  <a:pt x="42420" y="8939"/>
                  <a:pt x="43910" y="9011"/>
                  <a:pt x="45426" y="9046"/>
                </a:cubicBezTo>
                <a:cubicBezTo>
                  <a:pt x="45462" y="10563"/>
                  <a:pt x="45426" y="12080"/>
                  <a:pt x="45364" y="13534"/>
                </a:cubicBezTo>
                <a:cubicBezTo>
                  <a:pt x="43865" y="13614"/>
                  <a:pt x="42384" y="13703"/>
                  <a:pt x="40894" y="13792"/>
                </a:cubicBezTo>
                <a:cubicBezTo>
                  <a:pt x="40921" y="12187"/>
                  <a:pt x="40912" y="10501"/>
                  <a:pt x="40912" y="8904"/>
                </a:cubicBezTo>
                <a:cubicBezTo>
                  <a:pt x="40896" y="8904"/>
                  <a:pt x="40909" y="8876"/>
                  <a:pt x="40924" y="8876"/>
                </a:cubicBezTo>
                <a:close/>
                <a:moveTo>
                  <a:pt x="40145" y="8849"/>
                </a:moveTo>
                <a:cubicBezTo>
                  <a:pt x="40282" y="8849"/>
                  <a:pt x="40420" y="8852"/>
                  <a:pt x="40555" y="8859"/>
                </a:cubicBezTo>
                <a:cubicBezTo>
                  <a:pt x="40573" y="10510"/>
                  <a:pt x="40555" y="12169"/>
                  <a:pt x="40537" y="13801"/>
                </a:cubicBezTo>
                <a:cubicBezTo>
                  <a:pt x="38825" y="13891"/>
                  <a:pt x="37094" y="13953"/>
                  <a:pt x="35381" y="14042"/>
                </a:cubicBezTo>
                <a:cubicBezTo>
                  <a:pt x="35479" y="12419"/>
                  <a:pt x="35488" y="10715"/>
                  <a:pt x="35533" y="9046"/>
                </a:cubicBezTo>
                <a:cubicBezTo>
                  <a:pt x="36853" y="8957"/>
                  <a:pt x="38218" y="8931"/>
                  <a:pt x="39583" y="8859"/>
                </a:cubicBezTo>
                <a:cubicBezTo>
                  <a:pt x="39768" y="8854"/>
                  <a:pt x="39957" y="8849"/>
                  <a:pt x="40145" y="8849"/>
                </a:cubicBezTo>
                <a:close/>
                <a:moveTo>
                  <a:pt x="35176" y="9073"/>
                </a:moveTo>
                <a:lnTo>
                  <a:pt x="35176" y="9073"/>
                </a:lnTo>
                <a:cubicBezTo>
                  <a:pt x="35122" y="10724"/>
                  <a:pt x="35131" y="12436"/>
                  <a:pt x="35024" y="14024"/>
                </a:cubicBezTo>
                <a:cubicBezTo>
                  <a:pt x="34293" y="14078"/>
                  <a:pt x="32428" y="14123"/>
                  <a:pt x="29850" y="14149"/>
                </a:cubicBezTo>
                <a:cubicBezTo>
                  <a:pt x="29805" y="13561"/>
                  <a:pt x="29796" y="12963"/>
                  <a:pt x="29832" y="12321"/>
                </a:cubicBezTo>
                <a:cubicBezTo>
                  <a:pt x="29877" y="11473"/>
                  <a:pt x="29957" y="10518"/>
                  <a:pt x="30055" y="9555"/>
                </a:cubicBezTo>
                <a:cubicBezTo>
                  <a:pt x="32990" y="9412"/>
                  <a:pt x="34498" y="9198"/>
                  <a:pt x="35176" y="9073"/>
                </a:cubicBezTo>
                <a:close/>
                <a:moveTo>
                  <a:pt x="29663" y="9573"/>
                </a:moveTo>
                <a:cubicBezTo>
                  <a:pt x="29573" y="10518"/>
                  <a:pt x="29493" y="11464"/>
                  <a:pt x="29449" y="12303"/>
                </a:cubicBezTo>
                <a:cubicBezTo>
                  <a:pt x="29413" y="12954"/>
                  <a:pt x="29422" y="13561"/>
                  <a:pt x="29466" y="14158"/>
                </a:cubicBezTo>
                <a:cubicBezTo>
                  <a:pt x="28030" y="14176"/>
                  <a:pt x="26398" y="14185"/>
                  <a:pt x="24631" y="14194"/>
                </a:cubicBezTo>
                <a:cubicBezTo>
                  <a:pt x="24631" y="13792"/>
                  <a:pt x="24640" y="13462"/>
                  <a:pt x="24658" y="13248"/>
                </a:cubicBezTo>
                <a:cubicBezTo>
                  <a:pt x="24711" y="12767"/>
                  <a:pt x="24694" y="11321"/>
                  <a:pt x="24667" y="9698"/>
                </a:cubicBezTo>
                <a:cubicBezTo>
                  <a:pt x="24917" y="9698"/>
                  <a:pt x="25166" y="9698"/>
                  <a:pt x="25398" y="9689"/>
                </a:cubicBezTo>
                <a:cubicBezTo>
                  <a:pt x="27058" y="9671"/>
                  <a:pt x="28476" y="9626"/>
                  <a:pt x="29663" y="9573"/>
                </a:cubicBezTo>
                <a:close/>
                <a:moveTo>
                  <a:pt x="1927" y="9421"/>
                </a:moveTo>
                <a:cubicBezTo>
                  <a:pt x="3355" y="9448"/>
                  <a:pt x="5103" y="9484"/>
                  <a:pt x="7012" y="9519"/>
                </a:cubicBezTo>
                <a:cubicBezTo>
                  <a:pt x="6923" y="10483"/>
                  <a:pt x="6834" y="11446"/>
                  <a:pt x="6789" y="12303"/>
                </a:cubicBezTo>
                <a:cubicBezTo>
                  <a:pt x="6753" y="12963"/>
                  <a:pt x="6771" y="13587"/>
                  <a:pt x="6807" y="14203"/>
                </a:cubicBezTo>
                <a:cubicBezTo>
                  <a:pt x="5112" y="14194"/>
                  <a:pt x="3462" y="14194"/>
                  <a:pt x="1900" y="14185"/>
                </a:cubicBezTo>
                <a:cubicBezTo>
                  <a:pt x="1900" y="13784"/>
                  <a:pt x="1900" y="13453"/>
                  <a:pt x="1927" y="13248"/>
                </a:cubicBezTo>
                <a:cubicBezTo>
                  <a:pt x="1972" y="12740"/>
                  <a:pt x="1954" y="11152"/>
                  <a:pt x="1927" y="9421"/>
                </a:cubicBezTo>
                <a:close/>
                <a:moveTo>
                  <a:pt x="7396" y="9528"/>
                </a:moveTo>
                <a:cubicBezTo>
                  <a:pt x="9002" y="9555"/>
                  <a:pt x="10705" y="9591"/>
                  <a:pt x="12436" y="9609"/>
                </a:cubicBezTo>
                <a:cubicBezTo>
                  <a:pt x="12436" y="9680"/>
                  <a:pt x="12436" y="9742"/>
                  <a:pt x="12436" y="9805"/>
                </a:cubicBezTo>
                <a:cubicBezTo>
                  <a:pt x="12427" y="11179"/>
                  <a:pt x="12409" y="12775"/>
                  <a:pt x="12409" y="14212"/>
                </a:cubicBezTo>
                <a:cubicBezTo>
                  <a:pt x="10652" y="14212"/>
                  <a:pt x="8903" y="14203"/>
                  <a:pt x="7191" y="14203"/>
                </a:cubicBezTo>
                <a:cubicBezTo>
                  <a:pt x="7155" y="13587"/>
                  <a:pt x="7137" y="12981"/>
                  <a:pt x="7173" y="12321"/>
                </a:cubicBezTo>
                <a:cubicBezTo>
                  <a:pt x="7217" y="11464"/>
                  <a:pt x="7307" y="10501"/>
                  <a:pt x="7396" y="9528"/>
                </a:cubicBezTo>
                <a:close/>
                <a:moveTo>
                  <a:pt x="12820" y="9617"/>
                </a:moveTo>
                <a:cubicBezTo>
                  <a:pt x="14729" y="9644"/>
                  <a:pt x="16656" y="9671"/>
                  <a:pt x="18476" y="9689"/>
                </a:cubicBezTo>
                <a:cubicBezTo>
                  <a:pt x="18529" y="10813"/>
                  <a:pt x="18592" y="12106"/>
                  <a:pt x="18672" y="13436"/>
                </a:cubicBezTo>
                <a:cubicBezTo>
                  <a:pt x="18681" y="13712"/>
                  <a:pt x="18699" y="13971"/>
                  <a:pt x="18708" y="14212"/>
                </a:cubicBezTo>
                <a:lnTo>
                  <a:pt x="12793" y="14212"/>
                </a:lnTo>
                <a:cubicBezTo>
                  <a:pt x="12793" y="12784"/>
                  <a:pt x="12811" y="11179"/>
                  <a:pt x="12820" y="9814"/>
                </a:cubicBezTo>
                <a:cubicBezTo>
                  <a:pt x="12820" y="9742"/>
                  <a:pt x="12820" y="9680"/>
                  <a:pt x="12820" y="9617"/>
                </a:cubicBezTo>
                <a:close/>
                <a:moveTo>
                  <a:pt x="18868" y="9689"/>
                </a:moveTo>
                <a:lnTo>
                  <a:pt x="18868" y="9689"/>
                </a:lnTo>
                <a:cubicBezTo>
                  <a:pt x="20197" y="9698"/>
                  <a:pt x="21473" y="9707"/>
                  <a:pt x="22633" y="9707"/>
                </a:cubicBezTo>
                <a:cubicBezTo>
                  <a:pt x="23213" y="9707"/>
                  <a:pt x="23766" y="9707"/>
                  <a:pt x="24283" y="9698"/>
                </a:cubicBezTo>
                <a:lnTo>
                  <a:pt x="24283" y="9698"/>
                </a:lnTo>
                <a:cubicBezTo>
                  <a:pt x="24310" y="11259"/>
                  <a:pt x="24328" y="12758"/>
                  <a:pt x="24274" y="13213"/>
                </a:cubicBezTo>
                <a:cubicBezTo>
                  <a:pt x="24257" y="13436"/>
                  <a:pt x="24248" y="13784"/>
                  <a:pt x="24248" y="14194"/>
                </a:cubicBezTo>
                <a:cubicBezTo>
                  <a:pt x="22624" y="14203"/>
                  <a:pt x="20893" y="14212"/>
                  <a:pt x="19100" y="14212"/>
                </a:cubicBezTo>
                <a:cubicBezTo>
                  <a:pt x="19082" y="13971"/>
                  <a:pt x="19064" y="13703"/>
                  <a:pt x="19056" y="13418"/>
                </a:cubicBezTo>
                <a:cubicBezTo>
                  <a:pt x="18993" y="12347"/>
                  <a:pt x="18922" y="10973"/>
                  <a:pt x="18868" y="9689"/>
                </a:cubicBezTo>
                <a:close/>
                <a:moveTo>
                  <a:pt x="50841" y="13846"/>
                </a:moveTo>
                <a:cubicBezTo>
                  <a:pt x="52169" y="13868"/>
                  <a:pt x="53522" y="13904"/>
                  <a:pt x="54863" y="13904"/>
                </a:cubicBezTo>
                <a:cubicBezTo>
                  <a:pt x="55117" y="13904"/>
                  <a:pt x="55370" y="13902"/>
                  <a:pt x="55623" y="13900"/>
                </a:cubicBezTo>
                <a:lnTo>
                  <a:pt x="55623" y="13900"/>
                </a:lnTo>
                <a:cubicBezTo>
                  <a:pt x="55605" y="15577"/>
                  <a:pt x="55543" y="17245"/>
                  <a:pt x="55578" y="18940"/>
                </a:cubicBezTo>
                <a:cubicBezTo>
                  <a:pt x="54160" y="18891"/>
                  <a:pt x="52742" y="18850"/>
                  <a:pt x="51283" y="18850"/>
                </a:cubicBezTo>
                <a:cubicBezTo>
                  <a:pt x="51145" y="18850"/>
                  <a:pt x="51007" y="18850"/>
                  <a:pt x="50868" y="18851"/>
                </a:cubicBezTo>
                <a:cubicBezTo>
                  <a:pt x="50743" y="17290"/>
                  <a:pt x="50734" y="15479"/>
                  <a:pt x="50823" y="13873"/>
                </a:cubicBezTo>
                <a:cubicBezTo>
                  <a:pt x="50823" y="13864"/>
                  <a:pt x="50823" y="13846"/>
                  <a:pt x="50841" y="13846"/>
                </a:cubicBezTo>
                <a:close/>
                <a:moveTo>
                  <a:pt x="48577" y="13820"/>
                </a:moveTo>
                <a:cubicBezTo>
                  <a:pt x="49209" y="13820"/>
                  <a:pt x="49844" y="13826"/>
                  <a:pt x="50475" y="13837"/>
                </a:cubicBezTo>
                <a:cubicBezTo>
                  <a:pt x="50377" y="15452"/>
                  <a:pt x="50386" y="17281"/>
                  <a:pt x="50520" y="18851"/>
                </a:cubicBezTo>
                <a:cubicBezTo>
                  <a:pt x="50425" y="18850"/>
                  <a:pt x="50331" y="18850"/>
                  <a:pt x="50236" y="18850"/>
                </a:cubicBezTo>
                <a:cubicBezTo>
                  <a:pt x="48697" y="18850"/>
                  <a:pt x="47217" y="18916"/>
                  <a:pt x="45729" y="18958"/>
                </a:cubicBezTo>
                <a:cubicBezTo>
                  <a:pt x="45676" y="17307"/>
                  <a:pt x="45640" y="15541"/>
                  <a:pt x="45712" y="13873"/>
                </a:cubicBezTo>
                <a:cubicBezTo>
                  <a:pt x="46650" y="13835"/>
                  <a:pt x="47611" y="13820"/>
                  <a:pt x="48577" y="13820"/>
                </a:cubicBezTo>
                <a:close/>
                <a:moveTo>
                  <a:pt x="60378" y="13748"/>
                </a:moveTo>
                <a:cubicBezTo>
                  <a:pt x="60405" y="15603"/>
                  <a:pt x="60565" y="17388"/>
                  <a:pt x="60699" y="19109"/>
                </a:cubicBezTo>
                <a:cubicBezTo>
                  <a:pt x="59084" y="19083"/>
                  <a:pt x="57487" y="19029"/>
                  <a:pt x="55935" y="18940"/>
                </a:cubicBezTo>
                <a:cubicBezTo>
                  <a:pt x="55899" y="17245"/>
                  <a:pt x="55962" y="15577"/>
                  <a:pt x="55971" y="13900"/>
                </a:cubicBezTo>
                <a:cubicBezTo>
                  <a:pt x="57478" y="13882"/>
                  <a:pt x="58924" y="13810"/>
                  <a:pt x="60378" y="13748"/>
                </a:cubicBezTo>
                <a:close/>
                <a:moveTo>
                  <a:pt x="64776" y="13596"/>
                </a:moveTo>
                <a:cubicBezTo>
                  <a:pt x="64812" y="13623"/>
                  <a:pt x="64794" y="13694"/>
                  <a:pt x="64794" y="13748"/>
                </a:cubicBezTo>
                <a:cubicBezTo>
                  <a:pt x="64803" y="15532"/>
                  <a:pt x="64758" y="17388"/>
                  <a:pt x="64776" y="19190"/>
                </a:cubicBezTo>
                <a:cubicBezTo>
                  <a:pt x="63536" y="19163"/>
                  <a:pt x="62323" y="19118"/>
                  <a:pt x="61065" y="19109"/>
                </a:cubicBezTo>
                <a:cubicBezTo>
                  <a:pt x="60904" y="17361"/>
                  <a:pt x="60770" y="15595"/>
                  <a:pt x="60726" y="13730"/>
                </a:cubicBezTo>
                <a:cubicBezTo>
                  <a:pt x="62073" y="13676"/>
                  <a:pt x="63429" y="13641"/>
                  <a:pt x="64776" y="13596"/>
                </a:cubicBezTo>
                <a:close/>
                <a:moveTo>
                  <a:pt x="70458" y="13227"/>
                </a:moveTo>
                <a:cubicBezTo>
                  <a:pt x="70487" y="13227"/>
                  <a:pt x="70494" y="13253"/>
                  <a:pt x="70494" y="13382"/>
                </a:cubicBezTo>
                <a:cubicBezTo>
                  <a:pt x="70494" y="13766"/>
                  <a:pt x="70459" y="14247"/>
                  <a:pt x="70441" y="14604"/>
                </a:cubicBezTo>
                <a:cubicBezTo>
                  <a:pt x="70378" y="15996"/>
                  <a:pt x="70307" y="17441"/>
                  <a:pt x="70289" y="18824"/>
                </a:cubicBezTo>
                <a:cubicBezTo>
                  <a:pt x="69531" y="18949"/>
                  <a:pt x="68701" y="19118"/>
                  <a:pt x="67818" y="19127"/>
                </a:cubicBezTo>
                <a:cubicBezTo>
                  <a:pt x="66944" y="19145"/>
                  <a:pt x="66025" y="19190"/>
                  <a:pt x="65133" y="19199"/>
                </a:cubicBezTo>
                <a:cubicBezTo>
                  <a:pt x="65124" y="17325"/>
                  <a:pt x="65142" y="15461"/>
                  <a:pt x="65151" y="13587"/>
                </a:cubicBezTo>
                <a:cubicBezTo>
                  <a:pt x="66979" y="13561"/>
                  <a:pt x="68746" y="13436"/>
                  <a:pt x="70378" y="13239"/>
                </a:cubicBezTo>
                <a:cubicBezTo>
                  <a:pt x="70415" y="13236"/>
                  <a:pt x="70440" y="13227"/>
                  <a:pt x="70458" y="13227"/>
                </a:cubicBezTo>
                <a:close/>
                <a:moveTo>
                  <a:pt x="45355" y="13900"/>
                </a:moveTo>
                <a:cubicBezTo>
                  <a:pt x="45283" y="15559"/>
                  <a:pt x="45319" y="17334"/>
                  <a:pt x="45382" y="18984"/>
                </a:cubicBezTo>
                <a:cubicBezTo>
                  <a:pt x="43838" y="19047"/>
                  <a:pt x="42339" y="19163"/>
                  <a:pt x="40778" y="19208"/>
                </a:cubicBezTo>
                <a:cubicBezTo>
                  <a:pt x="40707" y="17521"/>
                  <a:pt x="40832" y="15809"/>
                  <a:pt x="40885" y="14149"/>
                </a:cubicBezTo>
                <a:cubicBezTo>
                  <a:pt x="42384" y="14069"/>
                  <a:pt x="43838" y="13953"/>
                  <a:pt x="45355" y="13900"/>
                </a:cubicBezTo>
                <a:close/>
                <a:moveTo>
                  <a:pt x="40529" y="14167"/>
                </a:moveTo>
                <a:cubicBezTo>
                  <a:pt x="40475" y="15826"/>
                  <a:pt x="40350" y="17539"/>
                  <a:pt x="40430" y="19234"/>
                </a:cubicBezTo>
                <a:cubicBezTo>
                  <a:pt x="38718" y="19288"/>
                  <a:pt x="37031" y="19377"/>
                  <a:pt x="35444" y="19564"/>
                </a:cubicBezTo>
                <a:cubicBezTo>
                  <a:pt x="35328" y="17923"/>
                  <a:pt x="35220" y="16112"/>
                  <a:pt x="35354" y="14399"/>
                </a:cubicBezTo>
                <a:cubicBezTo>
                  <a:pt x="37076" y="14319"/>
                  <a:pt x="38789" y="14230"/>
                  <a:pt x="40529" y="14167"/>
                </a:cubicBezTo>
                <a:close/>
                <a:moveTo>
                  <a:pt x="34953" y="14408"/>
                </a:moveTo>
                <a:lnTo>
                  <a:pt x="34953" y="14426"/>
                </a:lnTo>
                <a:lnTo>
                  <a:pt x="34997" y="14426"/>
                </a:lnTo>
                <a:cubicBezTo>
                  <a:pt x="34980" y="14711"/>
                  <a:pt x="34962" y="14997"/>
                  <a:pt x="34953" y="15282"/>
                </a:cubicBezTo>
                <a:lnTo>
                  <a:pt x="34953" y="16504"/>
                </a:lnTo>
                <a:lnTo>
                  <a:pt x="34944" y="16504"/>
                </a:lnTo>
                <a:cubicBezTo>
                  <a:pt x="34953" y="17566"/>
                  <a:pt x="35024" y="18610"/>
                  <a:pt x="35096" y="19609"/>
                </a:cubicBezTo>
                <a:cubicBezTo>
                  <a:pt x="35024" y="19609"/>
                  <a:pt x="34962" y="19618"/>
                  <a:pt x="34899" y="19627"/>
                </a:cubicBezTo>
                <a:lnTo>
                  <a:pt x="34899" y="19636"/>
                </a:lnTo>
                <a:cubicBezTo>
                  <a:pt x="34337" y="19654"/>
                  <a:pt x="32607" y="19689"/>
                  <a:pt x="30171" y="19743"/>
                </a:cubicBezTo>
                <a:cubicBezTo>
                  <a:pt x="30144" y="18949"/>
                  <a:pt x="30118" y="18271"/>
                  <a:pt x="30109" y="17807"/>
                </a:cubicBezTo>
                <a:cubicBezTo>
                  <a:pt x="30100" y="16986"/>
                  <a:pt x="30028" y="16219"/>
                  <a:pt x="29957" y="15470"/>
                </a:cubicBezTo>
                <a:cubicBezTo>
                  <a:pt x="29930" y="15157"/>
                  <a:pt x="29904" y="14845"/>
                  <a:pt x="29877" y="14542"/>
                </a:cubicBezTo>
                <a:cubicBezTo>
                  <a:pt x="32303" y="14506"/>
                  <a:pt x="34105" y="14470"/>
                  <a:pt x="34953" y="14408"/>
                </a:cubicBezTo>
                <a:close/>
                <a:moveTo>
                  <a:pt x="29493" y="14542"/>
                </a:moveTo>
                <a:cubicBezTo>
                  <a:pt x="29511" y="14863"/>
                  <a:pt x="29547" y="15184"/>
                  <a:pt x="29573" y="15505"/>
                </a:cubicBezTo>
                <a:cubicBezTo>
                  <a:pt x="29645" y="16246"/>
                  <a:pt x="29716" y="17004"/>
                  <a:pt x="29725" y="17816"/>
                </a:cubicBezTo>
                <a:cubicBezTo>
                  <a:pt x="29734" y="18280"/>
                  <a:pt x="29761" y="18958"/>
                  <a:pt x="29788" y="19752"/>
                </a:cubicBezTo>
                <a:cubicBezTo>
                  <a:pt x="28262" y="19787"/>
                  <a:pt x="26487" y="19823"/>
                  <a:pt x="24551" y="19868"/>
                </a:cubicBezTo>
                <a:cubicBezTo>
                  <a:pt x="24578" y="19591"/>
                  <a:pt x="24604" y="19368"/>
                  <a:pt x="24631" y="19216"/>
                </a:cubicBezTo>
                <a:cubicBezTo>
                  <a:pt x="24729" y="18583"/>
                  <a:pt x="24694" y="17147"/>
                  <a:pt x="24667" y="15764"/>
                </a:cubicBezTo>
                <a:cubicBezTo>
                  <a:pt x="24658" y="15354"/>
                  <a:pt x="24649" y="14952"/>
                  <a:pt x="24640" y="14586"/>
                </a:cubicBezTo>
                <a:cubicBezTo>
                  <a:pt x="26415" y="14578"/>
                  <a:pt x="28048" y="14560"/>
                  <a:pt x="29493" y="14542"/>
                </a:cubicBezTo>
                <a:close/>
                <a:moveTo>
                  <a:pt x="24257" y="14586"/>
                </a:moveTo>
                <a:cubicBezTo>
                  <a:pt x="24257" y="14952"/>
                  <a:pt x="24274" y="15354"/>
                  <a:pt x="24283" y="15773"/>
                </a:cubicBezTo>
                <a:cubicBezTo>
                  <a:pt x="24310" y="17075"/>
                  <a:pt x="24346" y="18556"/>
                  <a:pt x="24248" y="19163"/>
                </a:cubicBezTo>
                <a:cubicBezTo>
                  <a:pt x="24221" y="19323"/>
                  <a:pt x="24194" y="19573"/>
                  <a:pt x="24167" y="19877"/>
                </a:cubicBezTo>
                <a:cubicBezTo>
                  <a:pt x="22544" y="19921"/>
                  <a:pt x="20813" y="19957"/>
                  <a:pt x="19038" y="20001"/>
                </a:cubicBezTo>
                <a:cubicBezTo>
                  <a:pt x="19118" y="18101"/>
                  <a:pt x="19180" y="16210"/>
                  <a:pt x="19154" y="15452"/>
                </a:cubicBezTo>
                <a:cubicBezTo>
                  <a:pt x="19154" y="15256"/>
                  <a:pt x="19136" y="14961"/>
                  <a:pt x="19118" y="14604"/>
                </a:cubicBezTo>
                <a:cubicBezTo>
                  <a:pt x="20902" y="14595"/>
                  <a:pt x="22633" y="14595"/>
                  <a:pt x="24257" y="14586"/>
                </a:cubicBezTo>
                <a:close/>
                <a:moveTo>
                  <a:pt x="18734" y="14604"/>
                </a:moveTo>
                <a:cubicBezTo>
                  <a:pt x="18752" y="14970"/>
                  <a:pt x="18761" y="15264"/>
                  <a:pt x="18770" y="15470"/>
                </a:cubicBezTo>
                <a:cubicBezTo>
                  <a:pt x="18797" y="16210"/>
                  <a:pt x="18725" y="18110"/>
                  <a:pt x="18654" y="20010"/>
                </a:cubicBezTo>
                <a:cubicBezTo>
                  <a:pt x="16781" y="20064"/>
                  <a:pt x="14863" y="20109"/>
                  <a:pt x="12971" y="20162"/>
                </a:cubicBezTo>
                <a:cubicBezTo>
                  <a:pt x="12918" y="19190"/>
                  <a:pt x="12873" y="18351"/>
                  <a:pt x="12838" y="17905"/>
                </a:cubicBezTo>
                <a:cubicBezTo>
                  <a:pt x="12802" y="17405"/>
                  <a:pt x="12793" y="16130"/>
                  <a:pt x="12793" y="14604"/>
                </a:cubicBezTo>
                <a:close/>
                <a:moveTo>
                  <a:pt x="7226" y="14586"/>
                </a:moveTo>
                <a:lnTo>
                  <a:pt x="7226" y="14586"/>
                </a:lnTo>
                <a:cubicBezTo>
                  <a:pt x="8921" y="14595"/>
                  <a:pt x="10661" y="14595"/>
                  <a:pt x="12409" y="14604"/>
                </a:cubicBezTo>
                <a:cubicBezTo>
                  <a:pt x="12400" y="16139"/>
                  <a:pt x="12418" y="17423"/>
                  <a:pt x="12454" y="17932"/>
                </a:cubicBezTo>
                <a:cubicBezTo>
                  <a:pt x="12490" y="18378"/>
                  <a:pt x="12534" y="19208"/>
                  <a:pt x="12588" y="20171"/>
                </a:cubicBezTo>
                <a:cubicBezTo>
                  <a:pt x="10857" y="20216"/>
                  <a:pt x="9162" y="20269"/>
                  <a:pt x="7538" y="20314"/>
                </a:cubicBezTo>
                <a:cubicBezTo>
                  <a:pt x="7494" y="19288"/>
                  <a:pt x="7467" y="18378"/>
                  <a:pt x="7458" y="17807"/>
                </a:cubicBezTo>
                <a:cubicBezTo>
                  <a:pt x="7440" y="16986"/>
                  <a:pt x="7369" y="16219"/>
                  <a:pt x="7298" y="15470"/>
                </a:cubicBezTo>
                <a:cubicBezTo>
                  <a:pt x="7271" y="15175"/>
                  <a:pt x="7244" y="14881"/>
                  <a:pt x="7226" y="14586"/>
                </a:cubicBezTo>
                <a:close/>
                <a:moveTo>
                  <a:pt x="1900" y="14569"/>
                </a:moveTo>
                <a:lnTo>
                  <a:pt x="1900" y="14569"/>
                </a:lnTo>
                <a:cubicBezTo>
                  <a:pt x="3470" y="14578"/>
                  <a:pt x="5130" y="14586"/>
                  <a:pt x="6834" y="14586"/>
                </a:cubicBezTo>
                <a:cubicBezTo>
                  <a:pt x="6860" y="14890"/>
                  <a:pt x="6887" y="15193"/>
                  <a:pt x="6914" y="15505"/>
                </a:cubicBezTo>
                <a:cubicBezTo>
                  <a:pt x="6985" y="16246"/>
                  <a:pt x="7057" y="17004"/>
                  <a:pt x="7075" y="17816"/>
                </a:cubicBezTo>
                <a:cubicBezTo>
                  <a:pt x="7084" y="18387"/>
                  <a:pt x="7110" y="19297"/>
                  <a:pt x="7155" y="20332"/>
                </a:cubicBezTo>
                <a:cubicBezTo>
                  <a:pt x="5210" y="20385"/>
                  <a:pt x="3381" y="20448"/>
                  <a:pt x="1767" y="20501"/>
                </a:cubicBezTo>
                <a:cubicBezTo>
                  <a:pt x="1811" y="19930"/>
                  <a:pt x="1856" y="19475"/>
                  <a:pt x="1891" y="19216"/>
                </a:cubicBezTo>
                <a:cubicBezTo>
                  <a:pt x="1999" y="18583"/>
                  <a:pt x="1963" y="17147"/>
                  <a:pt x="1927" y="15764"/>
                </a:cubicBezTo>
                <a:cubicBezTo>
                  <a:pt x="1918" y="15345"/>
                  <a:pt x="1909" y="14934"/>
                  <a:pt x="1900" y="14569"/>
                </a:cubicBezTo>
                <a:close/>
                <a:moveTo>
                  <a:pt x="7164" y="20715"/>
                </a:moveTo>
                <a:cubicBezTo>
                  <a:pt x="7173" y="20965"/>
                  <a:pt x="7182" y="21215"/>
                  <a:pt x="7199" y="21473"/>
                </a:cubicBezTo>
                <a:cubicBezTo>
                  <a:pt x="7235" y="22437"/>
                  <a:pt x="7271" y="23463"/>
                  <a:pt x="7307" y="24382"/>
                </a:cubicBezTo>
                <a:cubicBezTo>
                  <a:pt x="5228" y="24292"/>
                  <a:pt x="3274" y="24212"/>
                  <a:pt x="1544" y="24150"/>
                </a:cubicBezTo>
                <a:cubicBezTo>
                  <a:pt x="1606" y="23070"/>
                  <a:pt x="1668" y="21866"/>
                  <a:pt x="1740" y="20885"/>
                </a:cubicBezTo>
                <a:cubicBezTo>
                  <a:pt x="3363" y="20831"/>
                  <a:pt x="5201" y="20769"/>
                  <a:pt x="7164" y="20715"/>
                </a:cubicBezTo>
                <a:close/>
                <a:moveTo>
                  <a:pt x="12606" y="20555"/>
                </a:moveTo>
                <a:cubicBezTo>
                  <a:pt x="12686" y="22009"/>
                  <a:pt x="12775" y="23650"/>
                  <a:pt x="12873" y="24631"/>
                </a:cubicBezTo>
                <a:cubicBezTo>
                  <a:pt x="11107" y="24551"/>
                  <a:pt x="9358" y="24471"/>
                  <a:pt x="7690" y="24400"/>
                </a:cubicBezTo>
                <a:cubicBezTo>
                  <a:pt x="7654" y="23472"/>
                  <a:pt x="7619" y="22437"/>
                  <a:pt x="7583" y="21465"/>
                </a:cubicBezTo>
                <a:cubicBezTo>
                  <a:pt x="7574" y="21206"/>
                  <a:pt x="7556" y="20947"/>
                  <a:pt x="7547" y="20697"/>
                </a:cubicBezTo>
                <a:cubicBezTo>
                  <a:pt x="9180" y="20653"/>
                  <a:pt x="10875" y="20599"/>
                  <a:pt x="12606" y="20555"/>
                </a:cubicBezTo>
                <a:close/>
                <a:moveTo>
                  <a:pt x="18645" y="20403"/>
                </a:moveTo>
                <a:lnTo>
                  <a:pt x="18645" y="20403"/>
                </a:lnTo>
                <a:cubicBezTo>
                  <a:pt x="18636" y="20635"/>
                  <a:pt x="18627" y="20876"/>
                  <a:pt x="18610" y="21108"/>
                </a:cubicBezTo>
                <a:cubicBezTo>
                  <a:pt x="18556" y="22589"/>
                  <a:pt x="18502" y="23989"/>
                  <a:pt x="18485" y="24765"/>
                </a:cubicBezTo>
                <a:cubicBezTo>
                  <a:pt x="18485" y="24810"/>
                  <a:pt x="18485" y="24855"/>
                  <a:pt x="18485" y="24890"/>
                </a:cubicBezTo>
                <a:cubicBezTo>
                  <a:pt x="16763" y="24810"/>
                  <a:pt x="14996" y="24730"/>
                  <a:pt x="13257" y="24649"/>
                </a:cubicBezTo>
                <a:cubicBezTo>
                  <a:pt x="13168" y="23686"/>
                  <a:pt x="13070" y="22027"/>
                  <a:pt x="12989" y="20546"/>
                </a:cubicBezTo>
                <a:cubicBezTo>
                  <a:pt x="14872" y="20492"/>
                  <a:pt x="16781" y="20448"/>
                  <a:pt x="18645" y="20403"/>
                </a:cubicBezTo>
                <a:close/>
                <a:moveTo>
                  <a:pt x="70271" y="19199"/>
                </a:moveTo>
                <a:lnTo>
                  <a:pt x="70271" y="19199"/>
                </a:lnTo>
                <a:cubicBezTo>
                  <a:pt x="70236" y="21010"/>
                  <a:pt x="70218" y="22963"/>
                  <a:pt x="70253" y="24819"/>
                </a:cubicBezTo>
                <a:cubicBezTo>
                  <a:pt x="69988" y="24816"/>
                  <a:pt x="69721" y="24814"/>
                  <a:pt x="69454" y="24814"/>
                </a:cubicBezTo>
                <a:cubicBezTo>
                  <a:pt x="68140" y="24814"/>
                  <a:pt x="66814" y="24850"/>
                  <a:pt x="65561" y="24917"/>
                </a:cubicBezTo>
                <a:cubicBezTo>
                  <a:pt x="65347" y="23204"/>
                  <a:pt x="65142" y="21482"/>
                  <a:pt x="65133" y="19555"/>
                </a:cubicBezTo>
                <a:cubicBezTo>
                  <a:pt x="66462" y="19502"/>
                  <a:pt x="67827" y="19547"/>
                  <a:pt x="69049" y="19377"/>
                </a:cubicBezTo>
                <a:cubicBezTo>
                  <a:pt x="69468" y="19323"/>
                  <a:pt x="69906" y="19252"/>
                  <a:pt x="70271" y="19199"/>
                </a:cubicBezTo>
                <a:close/>
                <a:moveTo>
                  <a:pt x="61100" y="19457"/>
                </a:moveTo>
                <a:cubicBezTo>
                  <a:pt x="62340" y="19475"/>
                  <a:pt x="63545" y="19520"/>
                  <a:pt x="64776" y="19547"/>
                </a:cubicBezTo>
                <a:cubicBezTo>
                  <a:pt x="64776" y="21482"/>
                  <a:pt x="65017" y="23231"/>
                  <a:pt x="65204" y="24944"/>
                </a:cubicBezTo>
                <a:cubicBezTo>
                  <a:pt x="64000" y="24979"/>
                  <a:pt x="62840" y="25069"/>
                  <a:pt x="61654" y="25140"/>
                </a:cubicBezTo>
                <a:cubicBezTo>
                  <a:pt x="61422" y="23302"/>
                  <a:pt x="61216" y="21429"/>
                  <a:pt x="61092" y="19493"/>
                </a:cubicBezTo>
                <a:cubicBezTo>
                  <a:pt x="61092" y="19475"/>
                  <a:pt x="61092" y="19466"/>
                  <a:pt x="61100" y="19457"/>
                </a:cubicBezTo>
                <a:close/>
                <a:moveTo>
                  <a:pt x="24141" y="20269"/>
                </a:moveTo>
                <a:cubicBezTo>
                  <a:pt x="24051" y="21349"/>
                  <a:pt x="23962" y="22910"/>
                  <a:pt x="23891" y="24239"/>
                </a:cubicBezTo>
                <a:cubicBezTo>
                  <a:pt x="23873" y="24560"/>
                  <a:pt x="23855" y="24872"/>
                  <a:pt x="23846" y="25149"/>
                </a:cubicBezTo>
                <a:cubicBezTo>
                  <a:pt x="22258" y="25078"/>
                  <a:pt x="20581" y="24997"/>
                  <a:pt x="18868" y="24908"/>
                </a:cubicBezTo>
                <a:cubicBezTo>
                  <a:pt x="18868" y="24863"/>
                  <a:pt x="18868" y="24819"/>
                  <a:pt x="18877" y="24774"/>
                </a:cubicBezTo>
                <a:cubicBezTo>
                  <a:pt x="18886" y="23998"/>
                  <a:pt x="18940" y="22606"/>
                  <a:pt x="19002" y="21117"/>
                </a:cubicBezTo>
                <a:cubicBezTo>
                  <a:pt x="19011" y="20876"/>
                  <a:pt x="19020" y="20635"/>
                  <a:pt x="19029" y="20385"/>
                </a:cubicBezTo>
                <a:cubicBezTo>
                  <a:pt x="20795" y="20349"/>
                  <a:pt x="22517" y="20305"/>
                  <a:pt x="24141" y="20269"/>
                </a:cubicBezTo>
                <a:close/>
                <a:moveTo>
                  <a:pt x="55953" y="19306"/>
                </a:moveTo>
                <a:cubicBezTo>
                  <a:pt x="57532" y="19368"/>
                  <a:pt x="59102" y="19439"/>
                  <a:pt x="60726" y="19457"/>
                </a:cubicBezTo>
                <a:cubicBezTo>
                  <a:pt x="60868" y="21411"/>
                  <a:pt x="61065" y="23302"/>
                  <a:pt x="61297" y="25158"/>
                </a:cubicBezTo>
                <a:cubicBezTo>
                  <a:pt x="59620" y="25265"/>
                  <a:pt x="57809" y="25265"/>
                  <a:pt x="56051" y="25265"/>
                </a:cubicBezTo>
                <a:cubicBezTo>
                  <a:pt x="56033" y="23267"/>
                  <a:pt x="56015" y="21277"/>
                  <a:pt x="55944" y="19332"/>
                </a:cubicBezTo>
                <a:cubicBezTo>
                  <a:pt x="55944" y="19323"/>
                  <a:pt x="55944" y="19306"/>
                  <a:pt x="55953" y="19306"/>
                </a:cubicBezTo>
                <a:close/>
                <a:moveTo>
                  <a:pt x="50913" y="19199"/>
                </a:moveTo>
                <a:cubicBezTo>
                  <a:pt x="52501" y="19199"/>
                  <a:pt x="54044" y="19243"/>
                  <a:pt x="55587" y="19297"/>
                </a:cubicBezTo>
                <a:cubicBezTo>
                  <a:pt x="55659" y="21250"/>
                  <a:pt x="55676" y="23258"/>
                  <a:pt x="55694" y="25265"/>
                </a:cubicBezTo>
                <a:cubicBezTo>
                  <a:pt x="54178" y="25309"/>
                  <a:pt x="52634" y="25327"/>
                  <a:pt x="51127" y="25390"/>
                </a:cubicBezTo>
                <a:cubicBezTo>
                  <a:pt x="51109" y="23284"/>
                  <a:pt x="51064" y="21197"/>
                  <a:pt x="50904" y="19234"/>
                </a:cubicBezTo>
                <a:cubicBezTo>
                  <a:pt x="50895" y="19216"/>
                  <a:pt x="50895" y="19199"/>
                  <a:pt x="50913" y="19199"/>
                </a:cubicBezTo>
                <a:close/>
                <a:moveTo>
                  <a:pt x="29796" y="20135"/>
                </a:moveTo>
                <a:cubicBezTo>
                  <a:pt x="29814" y="20564"/>
                  <a:pt x="29832" y="21018"/>
                  <a:pt x="29850" y="21473"/>
                </a:cubicBezTo>
                <a:cubicBezTo>
                  <a:pt x="29904" y="22838"/>
                  <a:pt x="29966" y="24319"/>
                  <a:pt x="29993" y="25461"/>
                </a:cubicBezTo>
                <a:cubicBezTo>
                  <a:pt x="28333" y="25372"/>
                  <a:pt x="26371" y="25274"/>
                  <a:pt x="24230" y="25176"/>
                </a:cubicBezTo>
                <a:cubicBezTo>
                  <a:pt x="24239" y="24890"/>
                  <a:pt x="24257" y="24578"/>
                  <a:pt x="24274" y="24257"/>
                </a:cubicBezTo>
                <a:cubicBezTo>
                  <a:pt x="24355" y="22910"/>
                  <a:pt x="24435" y="21331"/>
                  <a:pt x="24524" y="20260"/>
                </a:cubicBezTo>
                <a:cubicBezTo>
                  <a:pt x="26469" y="20207"/>
                  <a:pt x="28262" y="20171"/>
                  <a:pt x="29796" y="20135"/>
                </a:cubicBezTo>
                <a:close/>
                <a:moveTo>
                  <a:pt x="50538" y="19199"/>
                </a:moveTo>
                <a:cubicBezTo>
                  <a:pt x="50716" y="21170"/>
                  <a:pt x="50743" y="23284"/>
                  <a:pt x="50779" y="25408"/>
                </a:cubicBezTo>
                <a:cubicBezTo>
                  <a:pt x="49280" y="25488"/>
                  <a:pt x="47755" y="25541"/>
                  <a:pt x="46238" y="25604"/>
                </a:cubicBezTo>
                <a:cubicBezTo>
                  <a:pt x="46086" y="23499"/>
                  <a:pt x="45854" y="21473"/>
                  <a:pt x="45756" y="19315"/>
                </a:cubicBezTo>
                <a:cubicBezTo>
                  <a:pt x="47335" y="19261"/>
                  <a:pt x="48905" y="19199"/>
                  <a:pt x="50538" y="19199"/>
                </a:cubicBezTo>
                <a:close/>
                <a:moveTo>
                  <a:pt x="35105" y="19966"/>
                </a:moveTo>
                <a:cubicBezTo>
                  <a:pt x="35158" y="21857"/>
                  <a:pt x="35220" y="23793"/>
                  <a:pt x="35212" y="25720"/>
                </a:cubicBezTo>
                <a:cubicBezTo>
                  <a:pt x="34846" y="25702"/>
                  <a:pt x="33044" y="25613"/>
                  <a:pt x="30376" y="25479"/>
                </a:cubicBezTo>
                <a:cubicBezTo>
                  <a:pt x="30350" y="24328"/>
                  <a:pt x="30287" y="22838"/>
                  <a:pt x="30234" y="21465"/>
                </a:cubicBezTo>
                <a:cubicBezTo>
                  <a:pt x="30216" y="21001"/>
                  <a:pt x="30198" y="20555"/>
                  <a:pt x="30189" y="20126"/>
                </a:cubicBezTo>
                <a:cubicBezTo>
                  <a:pt x="33115" y="20064"/>
                  <a:pt x="35015" y="20019"/>
                  <a:pt x="35096" y="20019"/>
                </a:cubicBezTo>
                <a:lnTo>
                  <a:pt x="35096" y="19966"/>
                </a:lnTo>
                <a:close/>
                <a:moveTo>
                  <a:pt x="45399" y="19332"/>
                </a:moveTo>
                <a:cubicBezTo>
                  <a:pt x="45498" y="21491"/>
                  <a:pt x="45738" y="23516"/>
                  <a:pt x="45890" y="25622"/>
                </a:cubicBezTo>
                <a:cubicBezTo>
                  <a:pt x="44347" y="25729"/>
                  <a:pt x="42794" y="25809"/>
                  <a:pt x="41189" y="25845"/>
                </a:cubicBezTo>
                <a:cubicBezTo>
                  <a:pt x="41126" y="23686"/>
                  <a:pt x="40885" y="21696"/>
                  <a:pt x="40805" y="19564"/>
                </a:cubicBezTo>
                <a:cubicBezTo>
                  <a:pt x="42357" y="19520"/>
                  <a:pt x="43856" y="19404"/>
                  <a:pt x="45399" y="19332"/>
                </a:cubicBezTo>
                <a:close/>
                <a:moveTo>
                  <a:pt x="40448" y="19582"/>
                </a:moveTo>
                <a:cubicBezTo>
                  <a:pt x="40537" y="21714"/>
                  <a:pt x="40769" y="23695"/>
                  <a:pt x="40832" y="25854"/>
                </a:cubicBezTo>
                <a:cubicBezTo>
                  <a:pt x="40150" y="25871"/>
                  <a:pt x="39455" y="25884"/>
                  <a:pt x="38763" y="25884"/>
                </a:cubicBezTo>
                <a:cubicBezTo>
                  <a:pt x="37664" y="25884"/>
                  <a:pt x="36576" y="25851"/>
                  <a:pt x="35568" y="25747"/>
                </a:cubicBezTo>
                <a:cubicBezTo>
                  <a:pt x="35568" y="23775"/>
                  <a:pt x="35506" y="21812"/>
                  <a:pt x="35470" y="19921"/>
                </a:cubicBezTo>
                <a:cubicBezTo>
                  <a:pt x="37049" y="19725"/>
                  <a:pt x="38735" y="19645"/>
                  <a:pt x="40448" y="19582"/>
                </a:cubicBezTo>
                <a:close/>
                <a:moveTo>
                  <a:pt x="1526" y="24533"/>
                </a:moveTo>
                <a:cubicBezTo>
                  <a:pt x="3256" y="24596"/>
                  <a:pt x="5228" y="24676"/>
                  <a:pt x="7315" y="24765"/>
                </a:cubicBezTo>
                <a:cubicBezTo>
                  <a:pt x="7351" y="25800"/>
                  <a:pt x="7369" y="26665"/>
                  <a:pt x="7351" y="27112"/>
                </a:cubicBezTo>
                <a:cubicBezTo>
                  <a:pt x="7342" y="27477"/>
                  <a:pt x="7307" y="28173"/>
                  <a:pt x="7253" y="29047"/>
                </a:cubicBezTo>
                <a:cubicBezTo>
                  <a:pt x="5032" y="29021"/>
                  <a:pt x="3007" y="28994"/>
                  <a:pt x="1356" y="28985"/>
                </a:cubicBezTo>
                <a:cubicBezTo>
                  <a:pt x="1365" y="27852"/>
                  <a:pt x="1374" y="26942"/>
                  <a:pt x="1401" y="26541"/>
                </a:cubicBezTo>
                <a:cubicBezTo>
                  <a:pt x="1436" y="26130"/>
                  <a:pt x="1481" y="25399"/>
                  <a:pt x="1526" y="24533"/>
                </a:cubicBezTo>
                <a:close/>
                <a:moveTo>
                  <a:pt x="68997" y="25170"/>
                </a:moveTo>
                <a:cubicBezTo>
                  <a:pt x="69422" y="25170"/>
                  <a:pt x="69848" y="25177"/>
                  <a:pt x="70271" y="25194"/>
                </a:cubicBezTo>
                <a:cubicBezTo>
                  <a:pt x="70298" y="26460"/>
                  <a:pt x="70343" y="27718"/>
                  <a:pt x="70450" y="28914"/>
                </a:cubicBezTo>
                <a:cubicBezTo>
                  <a:pt x="68969" y="28914"/>
                  <a:pt x="67550" y="28985"/>
                  <a:pt x="66150" y="29074"/>
                </a:cubicBezTo>
                <a:cubicBezTo>
                  <a:pt x="65936" y="27834"/>
                  <a:pt x="65757" y="26567"/>
                  <a:pt x="65606" y="25274"/>
                </a:cubicBezTo>
                <a:cubicBezTo>
                  <a:pt x="66700" y="25222"/>
                  <a:pt x="67847" y="25170"/>
                  <a:pt x="68997" y="25170"/>
                </a:cubicBezTo>
                <a:close/>
                <a:moveTo>
                  <a:pt x="7699" y="24783"/>
                </a:moveTo>
                <a:lnTo>
                  <a:pt x="7699" y="24783"/>
                </a:lnTo>
                <a:cubicBezTo>
                  <a:pt x="9376" y="24855"/>
                  <a:pt x="11134" y="24935"/>
                  <a:pt x="12909" y="25015"/>
                </a:cubicBezTo>
                <a:cubicBezTo>
                  <a:pt x="12918" y="25122"/>
                  <a:pt x="12936" y="25211"/>
                  <a:pt x="12945" y="25283"/>
                </a:cubicBezTo>
                <a:cubicBezTo>
                  <a:pt x="13043" y="25889"/>
                  <a:pt x="13007" y="27370"/>
                  <a:pt x="12971" y="28673"/>
                </a:cubicBezTo>
                <a:cubicBezTo>
                  <a:pt x="12971" y="28842"/>
                  <a:pt x="12971" y="29003"/>
                  <a:pt x="12962" y="29154"/>
                </a:cubicBezTo>
                <a:cubicBezTo>
                  <a:pt x="11125" y="29119"/>
                  <a:pt x="9332" y="29083"/>
                  <a:pt x="7637" y="29056"/>
                </a:cubicBezTo>
                <a:cubicBezTo>
                  <a:pt x="7690" y="28182"/>
                  <a:pt x="7726" y="27495"/>
                  <a:pt x="7735" y="27120"/>
                </a:cubicBezTo>
                <a:cubicBezTo>
                  <a:pt x="7753" y="26674"/>
                  <a:pt x="7735" y="25809"/>
                  <a:pt x="7699" y="24783"/>
                </a:cubicBezTo>
                <a:close/>
                <a:moveTo>
                  <a:pt x="65258" y="25283"/>
                </a:moveTo>
                <a:cubicBezTo>
                  <a:pt x="65409" y="26576"/>
                  <a:pt x="65579" y="27852"/>
                  <a:pt x="65793" y="29083"/>
                </a:cubicBezTo>
                <a:cubicBezTo>
                  <a:pt x="64597" y="29137"/>
                  <a:pt x="63384" y="29181"/>
                  <a:pt x="62153" y="29208"/>
                </a:cubicBezTo>
                <a:cubicBezTo>
                  <a:pt x="62010" y="27959"/>
                  <a:pt x="61832" y="26746"/>
                  <a:pt x="61698" y="25488"/>
                </a:cubicBezTo>
                <a:cubicBezTo>
                  <a:pt x="62867" y="25417"/>
                  <a:pt x="64053" y="25345"/>
                  <a:pt x="65231" y="25283"/>
                </a:cubicBezTo>
                <a:close/>
                <a:moveTo>
                  <a:pt x="61323" y="25515"/>
                </a:moveTo>
                <a:cubicBezTo>
                  <a:pt x="61350" y="25533"/>
                  <a:pt x="61350" y="25586"/>
                  <a:pt x="61350" y="25613"/>
                </a:cubicBezTo>
                <a:cubicBezTo>
                  <a:pt x="61511" y="26781"/>
                  <a:pt x="61636" y="28013"/>
                  <a:pt x="61796" y="29208"/>
                </a:cubicBezTo>
                <a:cubicBezTo>
                  <a:pt x="60756" y="29193"/>
                  <a:pt x="59693" y="29175"/>
                  <a:pt x="58636" y="29175"/>
                </a:cubicBezTo>
                <a:cubicBezTo>
                  <a:pt x="57817" y="29175"/>
                  <a:pt x="57001" y="29186"/>
                  <a:pt x="56203" y="29217"/>
                </a:cubicBezTo>
                <a:cubicBezTo>
                  <a:pt x="56131" y="28030"/>
                  <a:pt x="56069" y="26844"/>
                  <a:pt x="56051" y="25613"/>
                </a:cubicBezTo>
                <a:lnTo>
                  <a:pt x="56051" y="25613"/>
                </a:lnTo>
                <a:cubicBezTo>
                  <a:pt x="56379" y="25614"/>
                  <a:pt x="56707" y="25615"/>
                  <a:pt x="57035" y="25615"/>
                </a:cubicBezTo>
                <a:cubicBezTo>
                  <a:pt x="58497" y="25615"/>
                  <a:pt x="59946" y="25595"/>
                  <a:pt x="61323" y="25515"/>
                </a:cubicBezTo>
                <a:close/>
                <a:moveTo>
                  <a:pt x="13301" y="25033"/>
                </a:moveTo>
                <a:cubicBezTo>
                  <a:pt x="15023" y="25113"/>
                  <a:pt x="16763" y="25194"/>
                  <a:pt x="18476" y="25274"/>
                </a:cubicBezTo>
                <a:cubicBezTo>
                  <a:pt x="18449" y="25898"/>
                  <a:pt x="18386" y="26496"/>
                  <a:pt x="18333" y="27076"/>
                </a:cubicBezTo>
                <a:cubicBezTo>
                  <a:pt x="18271" y="27816"/>
                  <a:pt x="18199" y="28530"/>
                  <a:pt x="18190" y="29270"/>
                </a:cubicBezTo>
                <a:cubicBezTo>
                  <a:pt x="16576" y="29235"/>
                  <a:pt x="14952" y="29199"/>
                  <a:pt x="13346" y="29163"/>
                </a:cubicBezTo>
                <a:cubicBezTo>
                  <a:pt x="13355" y="29012"/>
                  <a:pt x="13355" y="28851"/>
                  <a:pt x="13355" y="28682"/>
                </a:cubicBezTo>
                <a:cubicBezTo>
                  <a:pt x="13391" y="27299"/>
                  <a:pt x="13426" y="25863"/>
                  <a:pt x="13328" y="25229"/>
                </a:cubicBezTo>
                <a:cubicBezTo>
                  <a:pt x="13319" y="25167"/>
                  <a:pt x="13310" y="25104"/>
                  <a:pt x="13301" y="25033"/>
                </a:cubicBezTo>
                <a:close/>
                <a:moveTo>
                  <a:pt x="55694" y="25622"/>
                </a:moveTo>
                <a:cubicBezTo>
                  <a:pt x="55712" y="26862"/>
                  <a:pt x="55783" y="28048"/>
                  <a:pt x="55855" y="29235"/>
                </a:cubicBezTo>
                <a:cubicBezTo>
                  <a:pt x="54312" y="29306"/>
                  <a:pt x="52670" y="29270"/>
                  <a:pt x="51127" y="29333"/>
                </a:cubicBezTo>
                <a:cubicBezTo>
                  <a:pt x="51100" y="28155"/>
                  <a:pt x="51145" y="26906"/>
                  <a:pt x="51136" y="25738"/>
                </a:cubicBezTo>
                <a:cubicBezTo>
                  <a:pt x="52643" y="25684"/>
                  <a:pt x="54169" y="25657"/>
                  <a:pt x="55694" y="25622"/>
                </a:cubicBezTo>
                <a:close/>
                <a:moveTo>
                  <a:pt x="18859" y="25301"/>
                </a:moveTo>
                <a:cubicBezTo>
                  <a:pt x="20563" y="25381"/>
                  <a:pt x="22240" y="25461"/>
                  <a:pt x="23819" y="25533"/>
                </a:cubicBezTo>
                <a:cubicBezTo>
                  <a:pt x="23802" y="25943"/>
                  <a:pt x="23775" y="26282"/>
                  <a:pt x="23757" y="26514"/>
                </a:cubicBezTo>
                <a:cubicBezTo>
                  <a:pt x="23721" y="26969"/>
                  <a:pt x="23712" y="28066"/>
                  <a:pt x="23712" y="29404"/>
                </a:cubicBezTo>
                <a:cubicBezTo>
                  <a:pt x="22071" y="29369"/>
                  <a:pt x="20331" y="29324"/>
                  <a:pt x="18574" y="29279"/>
                </a:cubicBezTo>
                <a:cubicBezTo>
                  <a:pt x="18583" y="28548"/>
                  <a:pt x="18654" y="27843"/>
                  <a:pt x="18717" y="27112"/>
                </a:cubicBezTo>
                <a:cubicBezTo>
                  <a:pt x="18770" y="26523"/>
                  <a:pt x="18833" y="25925"/>
                  <a:pt x="18859" y="25301"/>
                </a:cubicBezTo>
                <a:close/>
                <a:moveTo>
                  <a:pt x="50779" y="25764"/>
                </a:moveTo>
                <a:lnTo>
                  <a:pt x="50779" y="25764"/>
                </a:lnTo>
                <a:cubicBezTo>
                  <a:pt x="50806" y="26933"/>
                  <a:pt x="50743" y="28155"/>
                  <a:pt x="50779" y="29333"/>
                </a:cubicBezTo>
                <a:cubicBezTo>
                  <a:pt x="49378" y="29404"/>
                  <a:pt x="47906" y="29404"/>
                  <a:pt x="46443" y="29413"/>
                </a:cubicBezTo>
                <a:cubicBezTo>
                  <a:pt x="46399" y="28262"/>
                  <a:pt x="46327" y="27067"/>
                  <a:pt x="46274" y="25961"/>
                </a:cubicBezTo>
                <a:cubicBezTo>
                  <a:pt x="47772" y="25889"/>
                  <a:pt x="49289" y="25845"/>
                  <a:pt x="50779" y="25764"/>
                </a:cubicBezTo>
                <a:close/>
                <a:moveTo>
                  <a:pt x="45890" y="25979"/>
                </a:moveTo>
                <a:cubicBezTo>
                  <a:pt x="45926" y="26014"/>
                  <a:pt x="45926" y="26095"/>
                  <a:pt x="45926" y="26166"/>
                </a:cubicBezTo>
                <a:cubicBezTo>
                  <a:pt x="45979" y="27227"/>
                  <a:pt x="46051" y="28343"/>
                  <a:pt x="46095" y="29422"/>
                </a:cubicBezTo>
                <a:cubicBezTo>
                  <a:pt x="44604" y="29463"/>
                  <a:pt x="43159" y="29549"/>
                  <a:pt x="41627" y="29549"/>
                </a:cubicBezTo>
                <a:cubicBezTo>
                  <a:pt x="41491" y="29549"/>
                  <a:pt x="41353" y="29548"/>
                  <a:pt x="41215" y="29547"/>
                </a:cubicBezTo>
                <a:cubicBezTo>
                  <a:pt x="41215" y="28423"/>
                  <a:pt x="41224" y="27290"/>
                  <a:pt x="41198" y="26193"/>
                </a:cubicBezTo>
                <a:cubicBezTo>
                  <a:pt x="42803" y="26166"/>
                  <a:pt x="44356" y="26077"/>
                  <a:pt x="45890" y="25979"/>
                </a:cubicBezTo>
                <a:close/>
                <a:moveTo>
                  <a:pt x="24203" y="25559"/>
                </a:moveTo>
                <a:cubicBezTo>
                  <a:pt x="26362" y="25657"/>
                  <a:pt x="28333" y="25756"/>
                  <a:pt x="30002" y="25845"/>
                </a:cubicBezTo>
                <a:cubicBezTo>
                  <a:pt x="30011" y="26389"/>
                  <a:pt x="30020" y="26835"/>
                  <a:pt x="30011" y="27112"/>
                </a:cubicBezTo>
                <a:cubicBezTo>
                  <a:pt x="30002" y="27495"/>
                  <a:pt x="29957" y="28218"/>
                  <a:pt x="29904" y="29146"/>
                </a:cubicBezTo>
                <a:cubicBezTo>
                  <a:pt x="29904" y="29288"/>
                  <a:pt x="29895" y="29431"/>
                  <a:pt x="29886" y="29574"/>
                </a:cubicBezTo>
                <a:cubicBezTo>
                  <a:pt x="28209" y="29520"/>
                  <a:pt x="26228" y="29476"/>
                  <a:pt x="24096" y="29413"/>
                </a:cubicBezTo>
                <a:cubicBezTo>
                  <a:pt x="24096" y="28084"/>
                  <a:pt x="24105" y="26996"/>
                  <a:pt x="24141" y="26541"/>
                </a:cubicBezTo>
                <a:cubicBezTo>
                  <a:pt x="24158" y="26309"/>
                  <a:pt x="24185" y="25970"/>
                  <a:pt x="24203" y="25559"/>
                </a:cubicBezTo>
                <a:close/>
                <a:moveTo>
                  <a:pt x="30385" y="25863"/>
                </a:moveTo>
                <a:lnTo>
                  <a:pt x="30385" y="25863"/>
                </a:lnTo>
                <a:cubicBezTo>
                  <a:pt x="33088" y="25996"/>
                  <a:pt x="34908" y="26095"/>
                  <a:pt x="35203" y="26112"/>
                </a:cubicBezTo>
                <a:cubicBezTo>
                  <a:pt x="35185" y="27299"/>
                  <a:pt x="35131" y="28521"/>
                  <a:pt x="35149" y="29716"/>
                </a:cubicBezTo>
                <a:cubicBezTo>
                  <a:pt x="34667" y="29708"/>
                  <a:pt x="32856" y="29654"/>
                  <a:pt x="30269" y="29583"/>
                </a:cubicBezTo>
                <a:cubicBezTo>
                  <a:pt x="30278" y="29440"/>
                  <a:pt x="30287" y="29297"/>
                  <a:pt x="30287" y="29163"/>
                </a:cubicBezTo>
                <a:cubicBezTo>
                  <a:pt x="30341" y="28236"/>
                  <a:pt x="30385" y="27504"/>
                  <a:pt x="30394" y="27120"/>
                </a:cubicBezTo>
                <a:cubicBezTo>
                  <a:pt x="30403" y="26844"/>
                  <a:pt x="30403" y="26407"/>
                  <a:pt x="30385" y="25863"/>
                </a:cubicBezTo>
                <a:close/>
                <a:moveTo>
                  <a:pt x="35568" y="26103"/>
                </a:moveTo>
                <a:cubicBezTo>
                  <a:pt x="36562" y="26207"/>
                  <a:pt x="37648" y="26237"/>
                  <a:pt x="38742" y="26237"/>
                </a:cubicBezTo>
                <a:cubicBezTo>
                  <a:pt x="39446" y="26237"/>
                  <a:pt x="40153" y="26224"/>
                  <a:pt x="40841" y="26210"/>
                </a:cubicBezTo>
                <a:cubicBezTo>
                  <a:pt x="40868" y="27299"/>
                  <a:pt x="40859" y="28432"/>
                  <a:pt x="40868" y="29556"/>
                </a:cubicBezTo>
                <a:cubicBezTo>
                  <a:pt x="39057" y="29592"/>
                  <a:pt x="37335" y="29716"/>
                  <a:pt x="35506" y="29734"/>
                </a:cubicBezTo>
                <a:cubicBezTo>
                  <a:pt x="35479" y="28521"/>
                  <a:pt x="35542" y="27335"/>
                  <a:pt x="35559" y="26130"/>
                </a:cubicBezTo>
                <a:cubicBezTo>
                  <a:pt x="35559" y="26121"/>
                  <a:pt x="35559" y="26103"/>
                  <a:pt x="35568" y="26103"/>
                </a:cubicBezTo>
                <a:close/>
                <a:moveTo>
                  <a:pt x="1356" y="29369"/>
                </a:moveTo>
                <a:cubicBezTo>
                  <a:pt x="2998" y="29377"/>
                  <a:pt x="5014" y="29404"/>
                  <a:pt x="7235" y="29440"/>
                </a:cubicBezTo>
                <a:cubicBezTo>
                  <a:pt x="7155" y="30948"/>
                  <a:pt x="7075" y="32393"/>
                  <a:pt x="7030" y="33597"/>
                </a:cubicBezTo>
                <a:cubicBezTo>
                  <a:pt x="4746" y="33499"/>
                  <a:pt x="2784" y="33410"/>
                  <a:pt x="1374" y="33329"/>
                </a:cubicBezTo>
                <a:cubicBezTo>
                  <a:pt x="1365" y="32000"/>
                  <a:pt x="1356" y="30582"/>
                  <a:pt x="1356" y="29369"/>
                </a:cubicBezTo>
                <a:close/>
                <a:moveTo>
                  <a:pt x="7619" y="29440"/>
                </a:moveTo>
                <a:cubicBezTo>
                  <a:pt x="9314" y="29476"/>
                  <a:pt x="11116" y="29502"/>
                  <a:pt x="12954" y="29547"/>
                </a:cubicBezTo>
                <a:cubicBezTo>
                  <a:pt x="12945" y="30270"/>
                  <a:pt x="12936" y="30894"/>
                  <a:pt x="12971" y="31233"/>
                </a:cubicBezTo>
                <a:cubicBezTo>
                  <a:pt x="13007" y="31599"/>
                  <a:pt x="13007" y="32643"/>
                  <a:pt x="12989" y="33838"/>
                </a:cubicBezTo>
                <a:cubicBezTo>
                  <a:pt x="11027" y="33767"/>
                  <a:pt x="9135" y="33686"/>
                  <a:pt x="7414" y="33615"/>
                </a:cubicBezTo>
                <a:cubicBezTo>
                  <a:pt x="7467" y="32250"/>
                  <a:pt x="7547" y="30680"/>
                  <a:pt x="7619" y="29440"/>
                </a:cubicBezTo>
                <a:close/>
                <a:moveTo>
                  <a:pt x="13337" y="29556"/>
                </a:moveTo>
                <a:cubicBezTo>
                  <a:pt x="14943" y="29583"/>
                  <a:pt x="16576" y="29618"/>
                  <a:pt x="18190" y="29663"/>
                </a:cubicBezTo>
                <a:cubicBezTo>
                  <a:pt x="18190" y="29859"/>
                  <a:pt x="18199" y="30064"/>
                  <a:pt x="18208" y="30278"/>
                </a:cubicBezTo>
                <a:cubicBezTo>
                  <a:pt x="18262" y="31313"/>
                  <a:pt x="18378" y="32518"/>
                  <a:pt x="18485" y="33677"/>
                </a:cubicBezTo>
                <a:cubicBezTo>
                  <a:pt x="18502" y="33802"/>
                  <a:pt x="18511" y="33927"/>
                  <a:pt x="18520" y="34052"/>
                </a:cubicBezTo>
                <a:cubicBezTo>
                  <a:pt x="16799" y="33981"/>
                  <a:pt x="15068" y="33918"/>
                  <a:pt x="13373" y="33856"/>
                </a:cubicBezTo>
                <a:cubicBezTo>
                  <a:pt x="13391" y="32616"/>
                  <a:pt x="13391" y="31581"/>
                  <a:pt x="13355" y="31197"/>
                </a:cubicBezTo>
                <a:cubicBezTo>
                  <a:pt x="13319" y="30876"/>
                  <a:pt x="13328" y="30261"/>
                  <a:pt x="13337" y="29556"/>
                </a:cubicBezTo>
                <a:close/>
                <a:moveTo>
                  <a:pt x="18574" y="29672"/>
                </a:moveTo>
                <a:lnTo>
                  <a:pt x="18574" y="29672"/>
                </a:lnTo>
                <a:cubicBezTo>
                  <a:pt x="20331" y="29708"/>
                  <a:pt x="22071" y="29752"/>
                  <a:pt x="23712" y="29797"/>
                </a:cubicBezTo>
                <a:cubicBezTo>
                  <a:pt x="23712" y="31197"/>
                  <a:pt x="23721" y="32812"/>
                  <a:pt x="23739" y="34239"/>
                </a:cubicBezTo>
                <a:cubicBezTo>
                  <a:pt x="22178" y="34186"/>
                  <a:pt x="20554" y="34123"/>
                  <a:pt x="18913" y="34061"/>
                </a:cubicBezTo>
                <a:cubicBezTo>
                  <a:pt x="18895" y="33918"/>
                  <a:pt x="18886" y="33784"/>
                  <a:pt x="18868" y="33642"/>
                </a:cubicBezTo>
                <a:cubicBezTo>
                  <a:pt x="18761" y="32482"/>
                  <a:pt x="18645" y="31287"/>
                  <a:pt x="18592" y="30261"/>
                </a:cubicBezTo>
                <a:cubicBezTo>
                  <a:pt x="18583" y="30055"/>
                  <a:pt x="18574" y="29859"/>
                  <a:pt x="18574" y="29672"/>
                </a:cubicBezTo>
                <a:close/>
                <a:moveTo>
                  <a:pt x="24096" y="29806"/>
                </a:moveTo>
                <a:cubicBezTo>
                  <a:pt x="26228" y="29859"/>
                  <a:pt x="28191" y="29913"/>
                  <a:pt x="29859" y="29957"/>
                </a:cubicBezTo>
                <a:cubicBezTo>
                  <a:pt x="29770" y="31643"/>
                  <a:pt x="29689" y="33231"/>
                  <a:pt x="29663" y="34445"/>
                </a:cubicBezTo>
                <a:cubicBezTo>
                  <a:pt x="28021" y="34391"/>
                  <a:pt x="26139" y="34320"/>
                  <a:pt x="24123" y="34248"/>
                </a:cubicBezTo>
                <a:cubicBezTo>
                  <a:pt x="24114" y="32830"/>
                  <a:pt x="24096" y="31206"/>
                  <a:pt x="24096" y="29806"/>
                </a:cubicBezTo>
                <a:close/>
                <a:moveTo>
                  <a:pt x="30251" y="29966"/>
                </a:moveTo>
                <a:cubicBezTo>
                  <a:pt x="32981" y="30038"/>
                  <a:pt x="34846" y="30091"/>
                  <a:pt x="35167" y="30100"/>
                </a:cubicBezTo>
                <a:cubicBezTo>
                  <a:pt x="35220" y="31670"/>
                  <a:pt x="35390" y="33160"/>
                  <a:pt x="35497" y="34641"/>
                </a:cubicBezTo>
                <a:cubicBezTo>
                  <a:pt x="35435" y="34641"/>
                  <a:pt x="35336" y="34641"/>
                  <a:pt x="35203" y="34632"/>
                </a:cubicBezTo>
                <a:cubicBezTo>
                  <a:pt x="35113" y="34623"/>
                  <a:pt x="35033" y="34614"/>
                  <a:pt x="34953" y="34605"/>
                </a:cubicBezTo>
                <a:lnTo>
                  <a:pt x="34953" y="34623"/>
                </a:lnTo>
                <a:cubicBezTo>
                  <a:pt x="34070" y="34596"/>
                  <a:pt x="32321" y="34534"/>
                  <a:pt x="30046" y="34453"/>
                </a:cubicBezTo>
                <a:cubicBezTo>
                  <a:pt x="30082" y="33115"/>
                  <a:pt x="30171" y="31385"/>
                  <a:pt x="30251" y="29966"/>
                </a:cubicBezTo>
                <a:close/>
                <a:moveTo>
                  <a:pt x="70485" y="29270"/>
                </a:moveTo>
                <a:cubicBezTo>
                  <a:pt x="70646" y="31064"/>
                  <a:pt x="70887" y="32848"/>
                  <a:pt x="70985" y="34677"/>
                </a:cubicBezTo>
                <a:cubicBezTo>
                  <a:pt x="69727" y="34739"/>
                  <a:pt x="68532" y="34864"/>
                  <a:pt x="67229" y="34882"/>
                </a:cubicBezTo>
                <a:cubicBezTo>
                  <a:pt x="66917" y="33035"/>
                  <a:pt x="66516" y="31278"/>
                  <a:pt x="66212" y="29422"/>
                </a:cubicBezTo>
                <a:cubicBezTo>
                  <a:pt x="67595" y="29333"/>
                  <a:pt x="69013" y="29270"/>
                  <a:pt x="70485" y="29270"/>
                </a:cubicBezTo>
                <a:close/>
                <a:moveTo>
                  <a:pt x="40876" y="29913"/>
                </a:moveTo>
                <a:cubicBezTo>
                  <a:pt x="40903" y="31661"/>
                  <a:pt x="40939" y="33410"/>
                  <a:pt x="41055" y="35078"/>
                </a:cubicBezTo>
                <a:cubicBezTo>
                  <a:pt x="39253" y="35024"/>
                  <a:pt x="37558" y="34855"/>
                  <a:pt x="35863" y="34694"/>
                </a:cubicBezTo>
                <a:cubicBezTo>
                  <a:pt x="35738" y="33169"/>
                  <a:pt x="35577" y="31679"/>
                  <a:pt x="35515" y="30091"/>
                </a:cubicBezTo>
                <a:cubicBezTo>
                  <a:pt x="37344" y="30073"/>
                  <a:pt x="39065" y="29948"/>
                  <a:pt x="40876" y="29913"/>
                </a:cubicBezTo>
                <a:close/>
                <a:moveTo>
                  <a:pt x="65802" y="29431"/>
                </a:moveTo>
                <a:cubicBezTo>
                  <a:pt x="65864" y="29440"/>
                  <a:pt x="65838" y="29440"/>
                  <a:pt x="65855" y="29485"/>
                </a:cubicBezTo>
                <a:cubicBezTo>
                  <a:pt x="65873" y="29538"/>
                  <a:pt x="65900" y="29690"/>
                  <a:pt x="65909" y="29743"/>
                </a:cubicBezTo>
                <a:cubicBezTo>
                  <a:pt x="66212" y="31483"/>
                  <a:pt x="66578" y="33187"/>
                  <a:pt x="66863" y="34900"/>
                </a:cubicBezTo>
                <a:cubicBezTo>
                  <a:pt x="65445" y="34944"/>
                  <a:pt x="64044" y="35016"/>
                  <a:pt x="62662" y="35087"/>
                </a:cubicBezTo>
                <a:cubicBezTo>
                  <a:pt x="62537" y="33213"/>
                  <a:pt x="62394" y="31349"/>
                  <a:pt x="62189" y="29556"/>
                </a:cubicBezTo>
                <a:cubicBezTo>
                  <a:pt x="63090" y="29556"/>
                  <a:pt x="63982" y="29493"/>
                  <a:pt x="64883" y="29476"/>
                </a:cubicBezTo>
                <a:cubicBezTo>
                  <a:pt x="65177" y="29467"/>
                  <a:pt x="65472" y="29467"/>
                  <a:pt x="65766" y="29449"/>
                </a:cubicBezTo>
                <a:cubicBezTo>
                  <a:pt x="65784" y="29440"/>
                  <a:pt x="65784" y="29431"/>
                  <a:pt x="65802" y="29431"/>
                </a:cubicBezTo>
                <a:close/>
                <a:moveTo>
                  <a:pt x="46104" y="29779"/>
                </a:moveTo>
                <a:cubicBezTo>
                  <a:pt x="46176" y="31581"/>
                  <a:pt x="46309" y="33329"/>
                  <a:pt x="46407" y="35114"/>
                </a:cubicBezTo>
                <a:cubicBezTo>
                  <a:pt x="45340" y="35114"/>
                  <a:pt x="44261" y="35143"/>
                  <a:pt x="43193" y="35143"/>
                </a:cubicBezTo>
                <a:cubicBezTo>
                  <a:pt x="42592" y="35143"/>
                  <a:pt x="41994" y="35134"/>
                  <a:pt x="41403" y="35105"/>
                </a:cubicBezTo>
                <a:cubicBezTo>
                  <a:pt x="41296" y="33419"/>
                  <a:pt x="41260" y="31670"/>
                  <a:pt x="41224" y="29913"/>
                </a:cubicBezTo>
                <a:cubicBezTo>
                  <a:pt x="42893" y="29904"/>
                  <a:pt x="44481" y="29823"/>
                  <a:pt x="46104" y="29779"/>
                </a:cubicBezTo>
                <a:close/>
                <a:moveTo>
                  <a:pt x="50779" y="29690"/>
                </a:moveTo>
                <a:cubicBezTo>
                  <a:pt x="50814" y="31536"/>
                  <a:pt x="50913" y="33329"/>
                  <a:pt x="50975" y="35149"/>
                </a:cubicBezTo>
                <a:cubicBezTo>
                  <a:pt x="50780" y="35151"/>
                  <a:pt x="50586" y="35151"/>
                  <a:pt x="50392" y="35151"/>
                </a:cubicBezTo>
                <a:cubicBezTo>
                  <a:pt x="49167" y="35151"/>
                  <a:pt x="47965" y="35129"/>
                  <a:pt x="46755" y="35114"/>
                </a:cubicBezTo>
                <a:cubicBezTo>
                  <a:pt x="46675" y="33321"/>
                  <a:pt x="46515" y="31554"/>
                  <a:pt x="46470" y="29770"/>
                </a:cubicBezTo>
                <a:lnTo>
                  <a:pt x="46470" y="29770"/>
                </a:lnTo>
                <a:cubicBezTo>
                  <a:pt x="46598" y="29771"/>
                  <a:pt x="46726" y="29771"/>
                  <a:pt x="46853" y="29771"/>
                </a:cubicBezTo>
                <a:cubicBezTo>
                  <a:pt x="48189" y="29771"/>
                  <a:pt x="49484" y="29730"/>
                  <a:pt x="50779" y="29690"/>
                </a:cubicBezTo>
                <a:close/>
                <a:moveTo>
                  <a:pt x="55873" y="29592"/>
                </a:moveTo>
                <a:cubicBezTo>
                  <a:pt x="55998" y="31394"/>
                  <a:pt x="55980" y="33338"/>
                  <a:pt x="56007" y="35247"/>
                </a:cubicBezTo>
                <a:cubicBezTo>
                  <a:pt x="54499" y="35167"/>
                  <a:pt x="52929" y="35149"/>
                  <a:pt x="51332" y="35149"/>
                </a:cubicBezTo>
                <a:cubicBezTo>
                  <a:pt x="51252" y="33347"/>
                  <a:pt x="51180" y="31527"/>
                  <a:pt x="51127" y="29681"/>
                </a:cubicBezTo>
                <a:cubicBezTo>
                  <a:pt x="52679" y="29627"/>
                  <a:pt x="54329" y="29654"/>
                  <a:pt x="55873" y="29592"/>
                </a:cubicBezTo>
                <a:close/>
                <a:moveTo>
                  <a:pt x="58533" y="29526"/>
                </a:moveTo>
                <a:cubicBezTo>
                  <a:pt x="59634" y="29526"/>
                  <a:pt x="60745" y="29545"/>
                  <a:pt x="61841" y="29556"/>
                </a:cubicBezTo>
                <a:cubicBezTo>
                  <a:pt x="62037" y="31367"/>
                  <a:pt x="62180" y="33231"/>
                  <a:pt x="62305" y="35114"/>
                </a:cubicBezTo>
                <a:cubicBezTo>
                  <a:pt x="60518" y="35196"/>
                  <a:pt x="58654" y="35248"/>
                  <a:pt x="56799" y="35248"/>
                </a:cubicBezTo>
                <a:cubicBezTo>
                  <a:pt x="56653" y="35248"/>
                  <a:pt x="56508" y="35248"/>
                  <a:pt x="56363" y="35247"/>
                </a:cubicBezTo>
                <a:cubicBezTo>
                  <a:pt x="56346" y="33329"/>
                  <a:pt x="56337" y="31358"/>
                  <a:pt x="56238" y="29565"/>
                </a:cubicBezTo>
                <a:cubicBezTo>
                  <a:pt x="56993" y="29535"/>
                  <a:pt x="57760" y="29526"/>
                  <a:pt x="58533" y="29526"/>
                </a:cubicBezTo>
                <a:close/>
                <a:moveTo>
                  <a:pt x="71012" y="35024"/>
                </a:moveTo>
                <a:cubicBezTo>
                  <a:pt x="71056" y="35961"/>
                  <a:pt x="71074" y="36925"/>
                  <a:pt x="71101" y="37879"/>
                </a:cubicBezTo>
                <a:cubicBezTo>
                  <a:pt x="69959" y="37959"/>
                  <a:pt x="68853" y="38066"/>
                  <a:pt x="67747" y="38174"/>
                </a:cubicBezTo>
                <a:cubicBezTo>
                  <a:pt x="67577" y="37210"/>
                  <a:pt x="67425" y="36238"/>
                  <a:pt x="67292" y="35239"/>
                </a:cubicBezTo>
                <a:cubicBezTo>
                  <a:pt x="68576" y="35212"/>
                  <a:pt x="69763" y="35087"/>
                  <a:pt x="71012" y="35024"/>
                </a:cubicBezTo>
                <a:close/>
                <a:moveTo>
                  <a:pt x="66917" y="35247"/>
                </a:moveTo>
                <a:cubicBezTo>
                  <a:pt x="66926" y="35247"/>
                  <a:pt x="66926" y="35247"/>
                  <a:pt x="66926" y="35256"/>
                </a:cubicBezTo>
                <a:cubicBezTo>
                  <a:pt x="67078" y="36247"/>
                  <a:pt x="67220" y="37246"/>
                  <a:pt x="67390" y="38218"/>
                </a:cubicBezTo>
                <a:cubicBezTo>
                  <a:pt x="65900" y="38361"/>
                  <a:pt x="64428" y="38530"/>
                  <a:pt x="62947" y="38682"/>
                </a:cubicBezTo>
                <a:cubicBezTo>
                  <a:pt x="62858" y="37612"/>
                  <a:pt x="62751" y="36550"/>
                  <a:pt x="62688" y="35444"/>
                </a:cubicBezTo>
                <a:cubicBezTo>
                  <a:pt x="64080" y="35363"/>
                  <a:pt x="65507" y="35310"/>
                  <a:pt x="66917" y="35247"/>
                </a:cubicBezTo>
                <a:close/>
                <a:moveTo>
                  <a:pt x="62314" y="35462"/>
                </a:moveTo>
                <a:cubicBezTo>
                  <a:pt x="62358" y="35479"/>
                  <a:pt x="62332" y="35533"/>
                  <a:pt x="62340" y="35560"/>
                </a:cubicBezTo>
                <a:cubicBezTo>
                  <a:pt x="62385" y="36050"/>
                  <a:pt x="62403" y="36586"/>
                  <a:pt x="62448" y="37094"/>
                </a:cubicBezTo>
                <a:cubicBezTo>
                  <a:pt x="62501" y="37638"/>
                  <a:pt x="62555" y="38182"/>
                  <a:pt x="62599" y="38709"/>
                </a:cubicBezTo>
                <a:cubicBezTo>
                  <a:pt x="60610" y="38869"/>
                  <a:pt x="58495" y="38905"/>
                  <a:pt x="56426" y="38976"/>
                </a:cubicBezTo>
                <a:cubicBezTo>
                  <a:pt x="56417" y="37843"/>
                  <a:pt x="56399" y="36719"/>
                  <a:pt x="56372" y="35613"/>
                </a:cubicBezTo>
                <a:cubicBezTo>
                  <a:pt x="58388" y="35604"/>
                  <a:pt x="60387" y="35560"/>
                  <a:pt x="62314" y="35462"/>
                </a:cubicBezTo>
                <a:close/>
                <a:moveTo>
                  <a:pt x="51368" y="35506"/>
                </a:moveTo>
                <a:cubicBezTo>
                  <a:pt x="52938" y="35515"/>
                  <a:pt x="54517" y="35515"/>
                  <a:pt x="56015" y="35595"/>
                </a:cubicBezTo>
                <a:cubicBezTo>
                  <a:pt x="56042" y="36719"/>
                  <a:pt x="56060" y="37843"/>
                  <a:pt x="56069" y="38976"/>
                </a:cubicBezTo>
                <a:cubicBezTo>
                  <a:pt x="54561" y="38985"/>
                  <a:pt x="53027" y="38968"/>
                  <a:pt x="51573" y="39039"/>
                </a:cubicBezTo>
                <a:cubicBezTo>
                  <a:pt x="51448" y="37915"/>
                  <a:pt x="51403" y="36719"/>
                  <a:pt x="51350" y="35533"/>
                </a:cubicBezTo>
                <a:cubicBezTo>
                  <a:pt x="51350" y="35515"/>
                  <a:pt x="51350" y="35506"/>
                  <a:pt x="51368" y="35506"/>
                </a:cubicBezTo>
                <a:close/>
                <a:moveTo>
                  <a:pt x="46782" y="35462"/>
                </a:moveTo>
                <a:cubicBezTo>
                  <a:pt x="47987" y="35485"/>
                  <a:pt x="49199" y="35508"/>
                  <a:pt x="50424" y="35508"/>
                </a:cubicBezTo>
                <a:cubicBezTo>
                  <a:pt x="50613" y="35508"/>
                  <a:pt x="50803" y="35507"/>
                  <a:pt x="50993" y="35506"/>
                </a:cubicBezTo>
                <a:cubicBezTo>
                  <a:pt x="51046" y="36711"/>
                  <a:pt x="51100" y="37915"/>
                  <a:pt x="51225" y="39048"/>
                </a:cubicBezTo>
                <a:cubicBezTo>
                  <a:pt x="49780" y="39092"/>
                  <a:pt x="48317" y="39119"/>
                  <a:pt x="46836" y="39128"/>
                </a:cubicBezTo>
                <a:cubicBezTo>
                  <a:pt x="46809" y="37924"/>
                  <a:pt x="46836" y="36666"/>
                  <a:pt x="46773" y="35497"/>
                </a:cubicBezTo>
                <a:cubicBezTo>
                  <a:pt x="46764" y="35479"/>
                  <a:pt x="46764" y="35470"/>
                  <a:pt x="46782" y="35462"/>
                </a:cubicBezTo>
                <a:close/>
                <a:moveTo>
                  <a:pt x="41447" y="35453"/>
                </a:moveTo>
                <a:cubicBezTo>
                  <a:pt x="42027" y="35487"/>
                  <a:pt x="42609" y="35499"/>
                  <a:pt x="43195" y="35499"/>
                </a:cubicBezTo>
                <a:cubicBezTo>
                  <a:pt x="44260" y="35499"/>
                  <a:pt x="45334" y="35462"/>
                  <a:pt x="46416" y="35462"/>
                </a:cubicBezTo>
                <a:cubicBezTo>
                  <a:pt x="46479" y="36648"/>
                  <a:pt x="46452" y="37924"/>
                  <a:pt x="46479" y="39137"/>
                </a:cubicBezTo>
                <a:cubicBezTo>
                  <a:pt x="44864" y="39155"/>
                  <a:pt x="43214" y="39146"/>
                  <a:pt x="41590" y="39155"/>
                </a:cubicBezTo>
                <a:cubicBezTo>
                  <a:pt x="41572" y="37897"/>
                  <a:pt x="41528" y="36666"/>
                  <a:pt x="41438" y="35488"/>
                </a:cubicBezTo>
                <a:cubicBezTo>
                  <a:pt x="41430" y="35470"/>
                  <a:pt x="41430" y="35453"/>
                  <a:pt x="41447" y="35453"/>
                </a:cubicBezTo>
                <a:close/>
                <a:moveTo>
                  <a:pt x="35897" y="35053"/>
                </a:moveTo>
                <a:cubicBezTo>
                  <a:pt x="35898" y="35053"/>
                  <a:pt x="35898" y="35055"/>
                  <a:pt x="35898" y="35060"/>
                </a:cubicBezTo>
                <a:cubicBezTo>
                  <a:pt x="37602" y="35212"/>
                  <a:pt x="39297" y="35372"/>
                  <a:pt x="41082" y="35444"/>
                </a:cubicBezTo>
                <a:cubicBezTo>
                  <a:pt x="41171" y="36648"/>
                  <a:pt x="41224" y="37888"/>
                  <a:pt x="41233" y="39173"/>
                </a:cubicBezTo>
                <a:cubicBezTo>
                  <a:pt x="41086" y="39174"/>
                  <a:pt x="40938" y="39175"/>
                  <a:pt x="40791" y="39175"/>
                </a:cubicBezTo>
                <a:cubicBezTo>
                  <a:pt x="39592" y="39175"/>
                  <a:pt x="38411" y="39130"/>
                  <a:pt x="37224" y="39130"/>
                </a:cubicBezTo>
                <a:cubicBezTo>
                  <a:pt x="36851" y="39130"/>
                  <a:pt x="36478" y="39134"/>
                  <a:pt x="36104" y="39146"/>
                </a:cubicBezTo>
                <a:cubicBezTo>
                  <a:pt x="36068" y="37754"/>
                  <a:pt x="35997" y="36398"/>
                  <a:pt x="35890" y="35078"/>
                </a:cubicBezTo>
                <a:cubicBezTo>
                  <a:pt x="35890" y="35065"/>
                  <a:pt x="35894" y="35053"/>
                  <a:pt x="35897" y="35053"/>
                </a:cubicBezTo>
                <a:close/>
                <a:moveTo>
                  <a:pt x="30037" y="34846"/>
                </a:moveTo>
                <a:cubicBezTo>
                  <a:pt x="33097" y="34944"/>
                  <a:pt x="35203" y="35016"/>
                  <a:pt x="35515" y="35024"/>
                </a:cubicBezTo>
                <a:cubicBezTo>
                  <a:pt x="35524" y="35033"/>
                  <a:pt x="35533" y="35033"/>
                  <a:pt x="35542" y="35042"/>
                </a:cubicBezTo>
                <a:cubicBezTo>
                  <a:pt x="35631" y="36372"/>
                  <a:pt x="35729" y="37745"/>
                  <a:pt x="35738" y="39137"/>
                </a:cubicBezTo>
                <a:lnTo>
                  <a:pt x="34596" y="39182"/>
                </a:lnTo>
                <a:cubicBezTo>
                  <a:pt x="34534" y="39191"/>
                  <a:pt x="32803" y="39235"/>
                  <a:pt x="30207" y="39298"/>
                </a:cubicBezTo>
                <a:cubicBezTo>
                  <a:pt x="30216" y="38075"/>
                  <a:pt x="30198" y="36960"/>
                  <a:pt x="30100" y="36559"/>
                </a:cubicBezTo>
                <a:cubicBezTo>
                  <a:pt x="30037" y="36309"/>
                  <a:pt x="30028" y="35667"/>
                  <a:pt x="30037" y="34846"/>
                </a:cubicBezTo>
                <a:close/>
                <a:moveTo>
                  <a:pt x="24123" y="34632"/>
                </a:moveTo>
                <a:lnTo>
                  <a:pt x="24123" y="34632"/>
                </a:lnTo>
                <a:cubicBezTo>
                  <a:pt x="26139" y="34703"/>
                  <a:pt x="28021" y="34775"/>
                  <a:pt x="29654" y="34828"/>
                </a:cubicBezTo>
                <a:cubicBezTo>
                  <a:pt x="29645" y="35720"/>
                  <a:pt x="29663" y="36363"/>
                  <a:pt x="29725" y="36648"/>
                </a:cubicBezTo>
                <a:cubicBezTo>
                  <a:pt x="29814" y="37023"/>
                  <a:pt x="29832" y="38111"/>
                  <a:pt x="29823" y="39307"/>
                </a:cubicBezTo>
                <a:cubicBezTo>
                  <a:pt x="28182" y="39351"/>
                  <a:pt x="26219" y="39405"/>
                  <a:pt x="24141" y="39449"/>
                </a:cubicBezTo>
                <a:cubicBezTo>
                  <a:pt x="24141" y="38646"/>
                  <a:pt x="24141" y="37888"/>
                  <a:pt x="24141" y="37308"/>
                </a:cubicBezTo>
                <a:cubicBezTo>
                  <a:pt x="24141" y="36675"/>
                  <a:pt x="24132" y="35729"/>
                  <a:pt x="24123" y="34632"/>
                </a:cubicBezTo>
                <a:close/>
                <a:moveTo>
                  <a:pt x="18949" y="34445"/>
                </a:moveTo>
                <a:cubicBezTo>
                  <a:pt x="20581" y="34507"/>
                  <a:pt x="22196" y="34569"/>
                  <a:pt x="23739" y="34623"/>
                </a:cubicBezTo>
                <a:cubicBezTo>
                  <a:pt x="23739" y="34623"/>
                  <a:pt x="23739" y="34632"/>
                  <a:pt x="23739" y="34641"/>
                </a:cubicBezTo>
                <a:cubicBezTo>
                  <a:pt x="23748" y="35729"/>
                  <a:pt x="23757" y="36675"/>
                  <a:pt x="23757" y="37308"/>
                </a:cubicBezTo>
                <a:cubicBezTo>
                  <a:pt x="23757" y="37888"/>
                  <a:pt x="23757" y="38646"/>
                  <a:pt x="23757" y="39458"/>
                </a:cubicBezTo>
                <a:cubicBezTo>
                  <a:pt x="22249" y="39503"/>
                  <a:pt x="20697" y="39538"/>
                  <a:pt x="19154" y="39574"/>
                </a:cubicBezTo>
                <a:cubicBezTo>
                  <a:pt x="19163" y="38405"/>
                  <a:pt x="19154" y="37165"/>
                  <a:pt x="19109" y="36425"/>
                </a:cubicBezTo>
                <a:cubicBezTo>
                  <a:pt x="19073" y="35845"/>
                  <a:pt x="19011" y="35167"/>
                  <a:pt x="18949" y="34445"/>
                </a:cubicBezTo>
                <a:close/>
                <a:moveTo>
                  <a:pt x="13373" y="34239"/>
                </a:moveTo>
                <a:cubicBezTo>
                  <a:pt x="15077" y="34302"/>
                  <a:pt x="16825" y="34373"/>
                  <a:pt x="18565" y="34436"/>
                </a:cubicBezTo>
                <a:cubicBezTo>
                  <a:pt x="18627" y="35167"/>
                  <a:pt x="18690" y="35863"/>
                  <a:pt x="18725" y="36452"/>
                </a:cubicBezTo>
                <a:cubicBezTo>
                  <a:pt x="18770" y="37183"/>
                  <a:pt x="18779" y="38414"/>
                  <a:pt x="18770" y="39583"/>
                </a:cubicBezTo>
                <a:cubicBezTo>
                  <a:pt x="16897" y="39628"/>
                  <a:pt x="15050" y="39672"/>
                  <a:pt x="13364" y="39708"/>
                </a:cubicBezTo>
                <a:cubicBezTo>
                  <a:pt x="13364" y="39672"/>
                  <a:pt x="13355" y="39628"/>
                  <a:pt x="13355" y="39592"/>
                </a:cubicBezTo>
                <a:cubicBezTo>
                  <a:pt x="13301" y="38923"/>
                  <a:pt x="13328" y="37058"/>
                  <a:pt x="13355" y="35256"/>
                </a:cubicBezTo>
                <a:cubicBezTo>
                  <a:pt x="13364" y="34908"/>
                  <a:pt x="13364" y="34569"/>
                  <a:pt x="13373" y="34239"/>
                </a:cubicBezTo>
                <a:close/>
                <a:moveTo>
                  <a:pt x="7405" y="33999"/>
                </a:moveTo>
                <a:lnTo>
                  <a:pt x="7405" y="33999"/>
                </a:lnTo>
                <a:cubicBezTo>
                  <a:pt x="9126" y="34070"/>
                  <a:pt x="11027" y="34150"/>
                  <a:pt x="12989" y="34222"/>
                </a:cubicBezTo>
                <a:cubicBezTo>
                  <a:pt x="12980" y="34561"/>
                  <a:pt x="12980" y="34908"/>
                  <a:pt x="12971" y="35247"/>
                </a:cubicBezTo>
                <a:cubicBezTo>
                  <a:pt x="12945" y="37058"/>
                  <a:pt x="12918" y="38932"/>
                  <a:pt x="12971" y="39619"/>
                </a:cubicBezTo>
                <a:cubicBezTo>
                  <a:pt x="12971" y="39654"/>
                  <a:pt x="12980" y="39690"/>
                  <a:pt x="12980" y="39717"/>
                </a:cubicBezTo>
                <a:cubicBezTo>
                  <a:pt x="10786" y="39770"/>
                  <a:pt x="8886" y="39806"/>
                  <a:pt x="7547" y="39833"/>
                </a:cubicBezTo>
                <a:cubicBezTo>
                  <a:pt x="7565" y="38414"/>
                  <a:pt x="7556" y="37023"/>
                  <a:pt x="7440" y="36559"/>
                </a:cubicBezTo>
                <a:cubicBezTo>
                  <a:pt x="7369" y="36229"/>
                  <a:pt x="7369" y="35230"/>
                  <a:pt x="7405" y="33999"/>
                </a:cubicBezTo>
                <a:close/>
                <a:moveTo>
                  <a:pt x="1383" y="33713"/>
                </a:moveTo>
                <a:lnTo>
                  <a:pt x="1383" y="33713"/>
                </a:lnTo>
                <a:cubicBezTo>
                  <a:pt x="2784" y="33793"/>
                  <a:pt x="4746" y="33883"/>
                  <a:pt x="7021" y="33981"/>
                </a:cubicBezTo>
                <a:cubicBezTo>
                  <a:pt x="6976" y="35301"/>
                  <a:pt x="6985" y="36282"/>
                  <a:pt x="7066" y="36648"/>
                </a:cubicBezTo>
                <a:cubicBezTo>
                  <a:pt x="7173" y="37076"/>
                  <a:pt x="7182" y="38441"/>
                  <a:pt x="7164" y="39833"/>
                </a:cubicBezTo>
                <a:cubicBezTo>
                  <a:pt x="6683" y="39843"/>
                  <a:pt x="6294" y="39848"/>
                  <a:pt x="6018" y="39848"/>
                </a:cubicBezTo>
                <a:cubicBezTo>
                  <a:pt x="5824" y="39848"/>
                  <a:pt x="5685" y="39845"/>
                  <a:pt x="5612" y="39842"/>
                </a:cubicBezTo>
                <a:cubicBezTo>
                  <a:pt x="5112" y="39818"/>
                  <a:pt x="4137" y="39810"/>
                  <a:pt x="3055" y="39810"/>
                </a:cubicBezTo>
                <a:cubicBezTo>
                  <a:pt x="2515" y="39810"/>
                  <a:pt x="1948" y="39812"/>
                  <a:pt x="1401" y="39815"/>
                </a:cubicBezTo>
                <a:cubicBezTo>
                  <a:pt x="1401" y="38869"/>
                  <a:pt x="1410" y="37968"/>
                  <a:pt x="1410" y="37308"/>
                </a:cubicBezTo>
                <a:cubicBezTo>
                  <a:pt x="1401" y="36675"/>
                  <a:pt x="1401" y="35729"/>
                  <a:pt x="1392" y="34632"/>
                </a:cubicBezTo>
                <a:cubicBezTo>
                  <a:pt x="1383" y="34338"/>
                  <a:pt x="1383" y="34034"/>
                  <a:pt x="1383" y="33713"/>
                </a:cubicBezTo>
                <a:close/>
                <a:moveTo>
                  <a:pt x="1999" y="1"/>
                </a:moveTo>
                <a:cubicBezTo>
                  <a:pt x="1909" y="919"/>
                  <a:pt x="1731" y="2730"/>
                  <a:pt x="1615" y="3962"/>
                </a:cubicBezTo>
                <a:lnTo>
                  <a:pt x="0" y="3988"/>
                </a:lnTo>
                <a:lnTo>
                  <a:pt x="0" y="4372"/>
                </a:lnTo>
                <a:lnTo>
                  <a:pt x="1579" y="4345"/>
                </a:lnTo>
                <a:lnTo>
                  <a:pt x="1579" y="4345"/>
                </a:lnTo>
                <a:cubicBezTo>
                  <a:pt x="1561" y="4532"/>
                  <a:pt x="1552" y="4693"/>
                  <a:pt x="1544" y="4827"/>
                </a:cubicBezTo>
                <a:cubicBezTo>
                  <a:pt x="1490" y="5487"/>
                  <a:pt x="1517" y="7271"/>
                  <a:pt x="1535" y="9029"/>
                </a:cubicBezTo>
                <a:cubicBezTo>
                  <a:pt x="973" y="9011"/>
                  <a:pt x="473" y="9002"/>
                  <a:pt x="36" y="8993"/>
                </a:cubicBezTo>
                <a:lnTo>
                  <a:pt x="36" y="9377"/>
                </a:lnTo>
                <a:cubicBezTo>
                  <a:pt x="473" y="9385"/>
                  <a:pt x="982" y="9403"/>
                  <a:pt x="1544" y="9412"/>
                </a:cubicBezTo>
                <a:cubicBezTo>
                  <a:pt x="1570" y="11072"/>
                  <a:pt x="1588" y="12722"/>
                  <a:pt x="1544" y="13213"/>
                </a:cubicBezTo>
                <a:cubicBezTo>
                  <a:pt x="1517" y="13436"/>
                  <a:pt x="1517" y="13775"/>
                  <a:pt x="1517" y="14185"/>
                </a:cubicBezTo>
                <a:cubicBezTo>
                  <a:pt x="1008" y="14176"/>
                  <a:pt x="518" y="14176"/>
                  <a:pt x="36" y="14176"/>
                </a:cubicBezTo>
                <a:lnTo>
                  <a:pt x="36" y="14560"/>
                </a:lnTo>
                <a:cubicBezTo>
                  <a:pt x="518" y="14560"/>
                  <a:pt x="1008" y="14569"/>
                  <a:pt x="1517" y="14569"/>
                </a:cubicBezTo>
                <a:cubicBezTo>
                  <a:pt x="1526" y="14943"/>
                  <a:pt x="1535" y="15354"/>
                  <a:pt x="1544" y="15773"/>
                </a:cubicBezTo>
                <a:cubicBezTo>
                  <a:pt x="1570" y="17075"/>
                  <a:pt x="1606" y="18556"/>
                  <a:pt x="1517" y="19163"/>
                </a:cubicBezTo>
                <a:cubicBezTo>
                  <a:pt x="1472" y="19431"/>
                  <a:pt x="1428" y="19912"/>
                  <a:pt x="1383" y="20519"/>
                </a:cubicBezTo>
                <a:cubicBezTo>
                  <a:pt x="910" y="20537"/>
                  <a:pt x="464" y="20555"/>
                  <a:pt x="36" y="20572"/>
                </a:cubicBezTo>
                <a:lnTo>
                  <a:pt x="36" y="20956"/>
                </a:lnTo>
                <a:cubicBezTo>
                  <a:pt x="455" y="20938"/>
                  <a:pt x="892" y="20920"/>
                  <a:pt x="1356" y="20903"/>
                </a:cubicBezTo>
                <a:lnTo>
                  <a:pt x="1356" y="20903"/>
                </a:lnTo>
                <a:cubicBezTo>
                  <a:pt x="1285" y="21875"/>
                  <a:pt x="1222" y="23070"/>
                  <a:pt x="1160" y="24132"/>
                </a:cubicBezTo>
                <a:cubicBezTo>
                  <a:pt x="776" y="24123"/>
                  <a:pt x="393" y="24105"/>
                  <a:pt x="36" y="24096"/>
                </a:cubicBezTo>
                <a:lnTo>
                  <a:pt x="36" y="24480"/>
                </a:lnTo>
                <a:cubicBezTo>
                  <a:pt x="384" y="24489"/>
                  <a:pt x="758" y="24507"/>
                  <a:pt x="1142" y="24516"/>
                </a:cubicBezTo>
                <a:cubicBezTo>
                  <a:pt x="1097" y="25381"/>
                  <a:pt x="1053" y="26103"/>
                  <a:pt x="1026" y="26514"/>
                </a:cubicBezTo>
                <a:cubicBezTo>
                  <a:pt x="990" y="26924"/>
                  <a:pt x="982" y="27843"/>
                  <a:pt x="973" y="28985"/>
                </a:cubicBezTo>
                <a:lnTo>
                  <a:pt x="36" y="28985"/>
                </a:lnTo>
                <a:lnTo>
                  <a:pt x="36" y="29369"/>
                </a:lnTo>
                <a:lnTo>
                  <a:pt x="973" y="29369"/>
                </a:lnTo>
                <a:cubicBezTo>
                  <a:pt x="973" y="30573"/>
                  <a:pt x="982" y="31982"/>
                  <a:pt x="990" y="33312"/>
                </a:cubicBezTo>
                <a:cubicBezTo>
                  <a:pt x="625" y="33285"/>
                  <a:pt x="304" y="33267"/>
                  <a:pt x="36" y="33249"/>
                </a:cubicBezTo>
                <a:lnTo>
                  <a:pt x="36" y="33633"/>
                </a:lnTo>
                <a:cubicBezTo>
                  <a:pt x="304" y="33651"/>
                  <a:pt x="625" y="33668"/>
                  <a:pt x="999" y="33695"/>
                </a:cubicBezTo>
                <a:cubicBezTo>
                  <a:pt x="999" y="34016"/>
                  <a:pt x="999" y="34338"/>
                  <a:pt x="999" y="34641"/>
                </a:cubicBezTo>
                <a:cubicBezTo>
                  <a:pt x="1008" y="35729"/>
                  <a:pt x="1017" y="36675"/>
                  <a:pt x="1017" y="37308"/>
                </a:cubicBezTo>
                <a:cubicBezTo>
                  <a:pt x="1026" y="37977"/>
                  <a:pt x="1017" y="38869"/>
                  <a:pt x="1017" y="39824"/>
                </a:cubicBezTo>
                <a:lnTo>
                  <a:pt x="36" y="39824"/>
                </a:lnTo>
                <a:lnTo>
                  <a:pt x="36" y="40208"/>
                </a:lnTo>
                <a:lnTo>
                  <a:pt x="1008" y="40208"/>
                </a:lnTo>
                <a:cubicBezTo>
                  <a:pt x="1008" y="40671"/>
                  <a:pt x="1008" y="41144"/>
                  <a:pt x="999" y="41599"/>
                </a:cubicBezTo>
                <a:lnTo>
                  <a:pt x="1383" y="41599"/>
                </a:lnTo>
                <a:cubicBezTo>
                  <a:pt x="1392" y="41144"/>
                  <a:pt x="1392" y="40671"/>
                  <a:pt x="1401" y="40199"/>
                </a:cubicBezTo>
                <a:cubicBezTo>
                  <a:pt x="1948" y="40196"/>
                  <a:pt x="2514" y="40194"/>
                  <a:pt x="3053" y="40194"/>
                </a:cubicBezTo>
                <a:cubicBezTo>
                  <a:pt x="4131" y="40194"/>
                  <a:pt x="5100" y="40202"/>
                  <a:pt x="5594" y="40225"/>
                </a:cubicBezTo>
                <a:cubicBezTo>
                  <a:pt x="5671" y="40229"/>
                  <a:pt x="5812" y="40231"/>
                  <a:pt x="6008" y="40231"/>
                </a:cubicBezTo>
                <a:cubicBezTo>
                  <a:pt x="6285" y="40231"/>
                  <a:pt x="6674" y="40227"/>
                  <a:pt x="7155" y="40216"/>
                </a:cubicBezTo>
                <a:lnTo>
                  <a:pt x="7155" y="40216"/>
                </a:lnTo>
                <a:cubicBezTo>
                  <a:pt x="7155" y="40698"/>
                  <a:pt x="7137" y="41171"/>
                  <a:pt x="7128" y="41599"/>
                </a:cubicBezTo>
                <a:lnTo>
                  <a:pt x="7512" y="41599"/>
                </a:lnTo>
                <a:cubicBezTo>
                  <a:pt x="7521" y="41171"/>
                  <a:pt x="7538" y="40698"/>
                  <a:pt x="7547" y="40216"/>
                </a:cubicBezTo>
                <a:cubicBezTo>
                  <a:pt x="8886" y="40190"/>
                  <a:pt x="10804" y="40154"/>
                  <a:pt x="13016" y="40100"/>
                </a:cubicBezTo>
                <a:cubicBezTo>
                  <a:pt x="13052" y="40520"/>
                  <a:pt x="13096" y="41046"/>
                  <a:pt x="13150" y="41599"/>
                </a:cubicBezTo>
                <a:lnTo>
                  <a:pt x="13533" y="41599"/>
                </a:lnTo>
                <a:cubicBezTo>
                  <a:pt x="13489" y="41046"/>
                  <a:pt x="13435" y="40520"/>
                  <a:pt x="13400" y="40092"/>
                </a:cubicBezTo>
                <a:cubicBezTo>
                  <a:pt x="15077" y="40056"/>
                  <a:pt x="16906" y="40011"/>
                  <a:pt x="18761" y="39967"/>
                </a:cubicBezTo>
                <a:lnTo>
                  <a:pt x="18761" y="39967"/>
                </a:lnTo>
                <a:cubicBezTo>
                  <a:pt x="18761" y="40591"/>
                  <a:pt x="18752" y="41171"/>
                  <a:pt x="18743" y="41626"/>
                </a:cubicBezTo>
                <a:lnTo>
                  <a:pt x="19127" y="41626"/>
                </a:lnTo>
                <a:cubicBezTo>
                  <a:pt x="19136" y="41171"/>
                  <a:pt x="19145" y="40582"/>
                  <a:pt x="19154" y="39958"/>
                </a:cubicBezTo>
                <a:cubicBezTo>
                  <a:pt x="20697" y="39922"/>
                  <a:pt x="22249" y="39886"/>
                  <a:pt x="23748" y="39851"/>
                </a:cubicBezTo>
                <a:lnTo>
                  <a:pt x="23748" y="39851"/>
                </a:lnTo>
                <a:cubicBezTo>
                  <a:pt x="23748" y="40439"/>
                  <a:pt x="23748" y="41046"/>
                  <a:pt x="23739" y="41626"/>
                </a:cubicBezTo>
                <a:lnTo>
                  <a:pt x="24123" y="41626"/>
                </a:lnTo>
                <a:cubicBezTo>
                  <a:pt x="24132" y="41037"/>
                  <a:pt x="24132" y="40431"/>
                  <a:pt x="24132" y="39842"/>
                </a:cubicBezTo>
                <a:cubicBezTo>
                  <a:pt x="26210" y="39788"/>
                  <a:pt x="28173" y="39735"/>
                  <a:pt x="29823" y="39690"/>
                </a:cubicBezTo>
                <a:lnTo>
                  <a:pt x="29823" y="39690"/>
                </a:lnTo>
                <a:cubicBezTo>
                  <a:pt x="29814" y="40350"/>
                  <a:pt x="29796" y="41028"/>
                  <a:pt x="29788" y="41626"/>
                </a:cubicBezTo>
                <a:lnTo>
                  <a:pt x="30171" y="41626"/>
                </a:lnTo>
                <a:cubicBezTo>
                  <a:pt x="30189" y="41028"/>
                  <a:pt x="30198" y="40350"/>
                  <a:pt x="30207" y="39681"/>
                </a:cubicBezTo>
                <a:cubicBezTo>
                  <a:pt x="32651" y="39619"/>
                  <a:pt x="34346" y="39574"/>
                  <a:pt x="34614" y="39565"/>
                </a:cubicBezTo>
                <a:lnTo>
                  <a:pt x="35711" y="39521"/>
                </a:lnTo>
                <a:lnTo>
                  <a:pt x="35756" y="39521"/>
                </a:lnTo>
                <a:cubicBezTo>
                  <a:pt x="35765" y="40199"/>
                  <a:pt x="35783" y="40859"/>
                  <a:pt x="35774" y="41546"/>
                </a:cubicBezTo>
                <a:lnTo>
                  <a:pt x="36139" y="41546"/>
                </a:lnTo>
                <a:cubicBezTo>
                  <a:pt x="36122" y="40877"/>
                  <a:pt x="36130" y="40172"/>
                  <a:pt x="36113" y="39503"/>
                </a:cubicBezTo>
                <a:cubicBezTo>
                  <a:pt x="36511" y="39488"/>
                  <a:pt x="36908" y="39483"/>
                  <a:pt x="37304" y="39483"/>
                </a:cubicBezTo>
                <a:cubicBezTo>
                  <a:pt x="38414" y="39483"/>
                  <a:pt x="39520" y="39525"/>
                  <a:pt x="40651" y="39525"/>
                </a:cubicBezTo>
                <a:cubicBezTo>
                  <a:pt x="40850" y="39525"/>
                  <a:pt x="41050" y="39524"/>
                  <a:pt x="41251" y="39521"/>
                </a:cubicBezTo>
                <a:cubicBezTo>
                  <a:pt x="41260" y="40234"/>
                  <a:pt x="41340" y="40868"/>
                  <a:pt x="41385" y="41546"/>
                </a:cubicBezTo>
                <a:lnTo>
                  <a:pt x="41742" y="41546"/>
                </a:lnTo>
                <a:cubicBezTo>
                  <a:pt x="41679" y="40886"/>
                  <a:pt x="41617" y="40216"/>
                  <a:pt x="41599" y="39512"/>
                </a:cubicBezTo>
                <a:cubicBezTo>
                  <a:pt x="42411" y="39503"/>
                  <a:pt x="43229" y="39503"/>
                  <a:pt x="44047" y="39503"/>
                </a:cubicBezTo>
                <a:cubicBezTo>
                  <a:pt x="44864" y="39503"/>
                  <a:pt x="45680" y="39503"/>
                  <a:pt x="46488" y="39494"/>
                </a:cubicBezTo>
                <a:cubicBezTo>
                  <a:pt x="46515" y="40199"/>
                  <a:pt x="46568" y="40859"/>
                  <a:pt x="46613" y="41546"/>
                </a:cubicBezTo>
                <a:lnTo>
                  <a:pt x="46970" y="41546"/>
                </a:lnTo>
                <a:cubicBezTo>
                  <a:pt x="46925" y="40859"/>
                  <a:pt x="46862" y="40190"/>
                  <a:pt x="46845" y="39485"/>
                </a:cubicBezTo>
                <a:cubicBezTo>
                  <a:pt x="48334" y="39476"/>
                  <a:pt x="49806" y="39440"/>
                  <a:pt x="51261" y="39396"/>
                </a:cubicBezTo>
                <a:cubicBezTo>
                  <a:pt x="51359" y="40109"/>
                  <a:pt x="51448" y="40832"/>
                  <a:pt x="51546" y="41546"/>
                </a:cubicBezTo>
                <a:lnTo>
                  <a:pt x="51894" y="41546"/>
                </a:lnTo>
                <a:cubicBezTo>
                  <a:pt x="51805" y="40823"/>
                  <a:pt x="51716" y="40100"/>
                  <a:pt x="51617" y="39387"/>
                </a:cubicBezTo>
                <a:cubicBezTo>
                  <a:pt x="53054" y="39324"/>
                  <a:pt x="54579" y="39342"/>
                  <a:pt x="56069" y="39324"/>
                </a:cubicBezTo>
                <a:lnTo>
                  <a:pt x="56069" y="39324"/>
                </a:lnTo>
                <a:cubicBezTo>
                  <a:pt x="56069" y="40074"/>
                  <a:pt x="56060" y="40832"/>
                  <a:pt x="56087" y="41546"/>
                </a:cubicBezTo>
                <a:lnTo>
                  <a:pt x="56444" y="41546"/>
                </a:lnTo>
                <a:cubicBezTo>
                  <a:pt x="56417" y="40823"/>
                  <a:pt x="56426" y="40074"/>
                  <a:pt x="56426" y="39324"/>
                </a:cubicBezTo>
                <a:cubicBezTo>
                  <a:pt x="57987" y="39271"/>
                  <a:pt x="59575" y="39244"/>
                  <a:pt x="61127" y="39173"/>
                </a:cubicBezTo>
                <a:cubicBezTo>
                  <a:pt x="61636" y="39146"/>
                  <a:pt x="62135" y="39092"/>
                  <a:pt x="62626" y="39075"/>
                </a:cubicBezTo>
                <a:cubicBezTo>
                  <a:pt x="62679" y="39886"/>
                  <a:pt x="62733" y="40698"/>
                  <a:pt x="62742" y="41546"/>
                </a:cubicBezTo>
                <a:lnTo>
                  <a:pt x="63099" y="41546"/>
                </a:lnTo>
                <a:cubicBezTo>
                  <a:pt x="63090" y="40680"/>
                  <a:pt x="63027" y="39824"/>
                  <a:pt x="62983" y="39039"/>
                </a:cubicBezTo>
                <a:cubicBezTo>
                  <a:pt x="64464" y="38878"/>
                  <a:pt x="65980" y="38700"/>
                  <a:pt x="67452" y="38566"/>
                </a:cubicBezTo>
                <a:cubicBezTo>
                  <a:pt x="67613" y="39601"/>
                  <a:pt x="67836" y="40582"/>
                  <a:pt x="68068" y="41546"/>
                </a:cubicBezTo>
                <a:lnTo>
                  <a:pt x="68434" y="41546"/>
                </a:lnTo>
                <a:cubicBezTo>
                  <a:pt x="68193" y="40573"/>
                  <a:pt x="67970" y="39583"/>
                  <a:pt x="67809" y="38530"/>
                </a:cubicBezTo>
                <a:cubicBezTo>
                  <a:pt x="68880" y="38414"/>
                  <a:pt x="70004" y="38298"/>
                  <a:pt x="71101" y="38245"/>
                </a:cubicBezTo>
                <a:cubicBezTo>
                  <a:pt x="71110" y="39324"/>
                  <a:pt x="71119" y="40466"/>
                  <a:pt x="71101" y="41546"/>
                </a:cubicBezTo>
                <a:lnTo>
                  <a:pt x="71449" y="41546"/>
                </a:lnTo>
                <a:cubicBezTo>
                  <a:pt x="71476" y="40466"/>
                  <a:pt x="71449" y="39280"/>
                  <a:pt x="71458" y="38218"/>
                </a:cubicBezTo>
                <a:cubicBezTo>
                  <a:pt x="72234" y="38182"/>
                  <a:pt x="73010" y="38147"/>
                  <a:pt x="73795" y="38129"/>
                </a:cubicBezTo>
                <a:lnTo>
                  <a:pt x="73795" y="37781"/>
                </a:lnTo>
                <a:cubicBezTo>
                  <a:pt x="73010" y="37790"/>
                  <a:pt x="72207" y="37843"/>
                  <a:pt x="71449" y="37852"/>
                </a:cubicBezTo>
                <a:cubicBezTo>
                  <a:pt x="71431" y="36889"/>
                  <a:pt x="71413" y="35934"/>
                  <a:pt x="71369" y="34998"/>
                </a:cubicBezTo>
                <a:cubicBezTo>
                  <a:pt x="72198" y="34962"/>
                  <a:pt x="73001" y="34908"/>
                  <a:pt x="73795" y="34846"/>
                </a:cubicBezTo>
                <a:lnTo>
                  <a:pt x="73795" y="34489"/>
                </a:lnTo>
                <a:cubicBezTo>
                  <a:pt x="72992" y="34543"/>
                  <a:pt x="72163" y="34623"/>
                  <a:pt x="71351" y="34632"/>
                </a:cubicBezTo>
                <a:cubicBezTo>
                  <a:pt x="71217" y="32803"/>
                  <a:pt x="71012" y="31055"/>
                  <a:pt x="70833" y="29270"/>
                </a:cubicBezTo>
                <a:cubicBezTo>
                  <a:pt x="71375" y="29266"/>
                  <a:pt x="71922" y="29258"/>
                  <a:pt x="72464" y="29258"/>
                </a:cubicBezTo>
                <a:cubicBezTo>
                  <a:pt x="72913" y="29258"/>
                  <a:pt x="73359" y="29263"/>
                  <a:pt x="73795" y="29279"/>
                </a:cubicBezTo>
                <a:lnTo>
                  <a:pt x="73795" y="28922"/>
                </a:lnTo>
                <a:cubicBezTo>
                  <a:pt x="73265" y="28908"/>
                  <a:pt x="72710" y="28901"/>
                  <a:pt x="72155" y="28901"/>
                </a:cubicBezTo>
                <a:cubicBezTo>
                  <a:pt x="71701" y="28901"/>
                  <a:pt x="71248" y="28906"/>
                  <a:pt x="70807" y="28914"/>
                </a:cubicBezTo>
                <a:cubicBezTo>
                  <a:pt x="70699" y="27718"/>
                  <a:pt x="70655" y="26451"/>
                  <a:pt x="70619" y="25176"/>
                </a:cubicBezTo>
                <a:cubicBezTo>
                  <a:pt x="71690" y="25176"/>
                  <a:pt x="72733" y="25158"/>
                  <a:pt x="73795" y="25158"/>
                </a:cubicBezTo>
                <a:lnTo>
                  <a:pt x="73795" y="24801"/>
                </a:lnTo>
                <a:cubicBezTo>
                  <a:pt x="72733" y="24810"/>
                  <a:pt x="71672" y="24819"/>
                  <a:pt x="70610" y="24828"/>
                </a:cubicBezTo>
                <a:cubicBezTo>
                  <a:pt x="70592" y="22936"/>
                  <a:pt x="70566" y="20983"/>
                  <a:pt x="70637" y="19136"/>
                </a:cubicBezTo>
                <a:cubicBezTo>
                  <a:pt x="71401" y="19009"/>
                  <a:pt x="72233" y="18909"/>
                  <a:pt x="73105" y="18909"/>
                </a:cubicBezTo>
                <a:cubicBezTo>
                  <a:pt x="73333" y="18909"/>
                  <a:pt x="73563" y="18916"/>
                  <a:pt x="73795" y="18931"/>
                </a:cubicBezTo>
                <a:lnTo>
                  <a:pt x="73795" y="18574"/>
                </a:lnTo>
                <a:cubicBezTo>
                  <a:pt x="73582" y="18560"/>
                  <a:pt x="73368" y="18554"/>
                  <a:pt x="73157" y="18554"/>
                </a:cubicBezTo>
                <a:cubicBezTo>
                  <a:pt x="72263" y="18554"/>
                  <a:pt x="71394" y="18664"/>
                  <a:pt x="70637" y="18779"/>
                </a:cubicBezTo>
                <a:cubicBezTo>
                  <a:pt x="70673" y="16870"/>
                  <a:pt x="70798" y="15068"/>
                  <a:pt x="70860" y="13204"/>
                </a:cubicBezTo>
                <a:cubicBezTo>
                  <a:pt x="71217" y="13177"/>
                  <a:pt x="71582" y="13168"/>
                  <a:pt x="71952" y="13168"/>
                </a:cubicBezTo>
                <a:cubicBezTo>
                  <a:pt x="72562" y="13168"/>
                  <a:pt x="73184" y="13193"/>
                  <a:pt x="73795" y="13204"/>
                </a:cubicBezTo>
                <a:lnTo>
                  <a:pt x="73795" y="12847"/>
                </a:lnTo>
                <a:cubicBezTo>
                  <a:pt x="73171" y="12841"/>
                  <a:pt x="72521" y="12809"/>
                  <a:pt x="71886" y="12809"/>
                </a:cubicBezTo>
                <a:cubicBezTo>
                  <a:pt x="71540" y="12809"/>
                  <a:pt x="71199" y="12819"/>
                  <a:pt x="70869" y="12847"/>
                </a:cubicBezTo>
                <a:cubicBezTo>
                  <a:pt x="70914" y="11446"/>
                  <a:pt x="70896" y="9974"/>
                  <a:pt x="70931" y="8565"/>
                </a:cubicBezTo>
                <a:cubicBezTo>
                  <a:pt x="71913" y="8556"/>
                  <a:pt x="72832" y="8484"/>
                  <a:pt x="73795" y="8467"/>
                </a:cubicBezTo>
                <a:lnTo>
                  <a:pt x="73795" y="8119"/>
                </a:lnTo>
                <a:cubicBezTo>
                  <a:pt x="72823" y="8137"/>
                  <a:pt x="71904" y="8199"/>
                  <a:pt x="70923" y="8208"/>
                </a:cubicBezTo>
                <a:cubicBezTo>
                  <a:pt x="70931" y="6825"/>
                  <a:pt x="70931" y="5442"/>
                  <a:pt x="70940" y="4086"/>
                </a:cubicBezTo>
                <a:cubicBezTo>
                  <a:pt x="71850" y="4015"/>
                  <a:pt x="72805" y="3979"/>
                  <a:pt x="73795" y="3979"/>
                </a:cubicBezTo>
                <a:lnTo>
                  <a:pt x="73795" y="3623"/>
                </a:lnTo>
                <a:cubicBezTo>
                  <a:pt x="73730" y="3622"/>
                  <a:pt x="73666" y="3622"/>
                  <a:pt x="73601" y="3622"/>
                </a:cubicBezTo>
                <a:cubicBezTo>
                  <a:pt x="72670" y="3622"/>
                  <a:pt x="71765" y="3680"/>
                  <a:pt x="70923" y="3730"/>
                </a:cubicBezTo>
                <a:cubicBezTo>
                  <a:pt x="70896" y="2463"/>
                  <a:pt x="70851" y="1205"/>
                  <a:pt x="70735" y="27"/>
                </a:cubicBezTo>
                <a:lnTo>
                  <a:pt x="70378" y="27"/>
                </a:lnTo>
                <a:cubicBezTo>
                  <a:pt x="70494" y="1205"/>
                  <a:pt x="70557" y="2498"/>
                  <a:pt x="70557" y="3747"/>
                </a:cubicBezTo>
                <a:cubicBezTo>
                  <a:pt x="69601" y="3791"/>
                  <a:pt x="68592" y="3814"/>
                  <a:pt x="67585" y="3814"/>
                </a:cubicBezTo>
                <a:cubicBezTo>
                  <a:pt x="66741" y="3814"/>
                  <a:pt x="65898" y="3798"/>
                  <a:pt x="65088" y="3765"/>
                </a:cubicBezTo>
                <a:cubicBezTo>
                  <a:pt x="65124" y="2490"/>
                  <a:pt x="65240" y="1285"/>
                  <a:pt x="65302" y="27"/>
                </a:cubicBezTo>
                <a:lnTo>
                  <a:pt x="64954" y="27"/>
                </a:lnTo>
                <a:cubicBezTo>
                  <a:pt x="64874" y="1276"/>
                  <a:pt x="64785" y="2507"/>
                  <a:pt x="64722" y="3765"/>
                </a:cubicBezTo>
                <a:cubicBezTo>
                  <a:pt x="64644" y="3766"/>
                  <a:pt x="64565" y="3766"/>
                  <a:pt x="64487" y="3766"/>
                </a:cubicBezTo>
                <a:cubicBezTo>
                  <a:pt x="63208" y="3766"/>
                  <a:pt x="61988" y="3700"/>
                  <a:pt x="60753" y="3649"/>
                </a:cubicBezTo>
                <a:cubicBezTo>
                  <a:pt x="60753" y="2409"/>
                  <a:pt x="60672" y="1250"/>
                  <a:pt x="60637" y="45"/>
                </a:cubicBezTo>
                <a:cubicBezTo>
                  <a:pt x="60628" y="45"/>
                  <a:pt x="60619" y="36"/>
                  <a:pt x="60628" y="27"/>
                </a:cubicBezTo>
                <a:lnTo>
                  <a:pt x="60271" y="27"/>
                </a:lnTo>
                <a:cubicBezTo>
                  <a:pt x="60324" y="1214"/>
                  <a:pt x="60405" y="2427"/>
                  <a:pt x="60387" y="3649"/>
                </a:cubicBezTo>
                <a:cubicBezTo>
                  <a:pt x="59823" y="3626"/>
                  <a:pt x="59255" y="3616"/>
                  <a:pt x="58685" y="3616"/>
                </a:cubicBezTo>
                <a:cubicBezTo>
                  <a:pt x="57740" y="3616"/>
                  <a:pt x="56793" y="3643"/>
                  <a:pt x="55864" y="3676"/>
                </a:cubicBezTo>
                <a:cubicBezTo>
                  <a:pt x="55855" y="2454"/>
                  <a:pt x="55864" y="1241"/>
                  <a:pt x="55873" y="27"/>
                </a:cubicBezTo>
                <a:lnTo>
                  <a:pt x="55516" y="27"/>
                </a:lnTo>
                <a:cubicBezTo>
                  <a:pt x="55498" y="1241"/>
                  <a:pt x="55525" y="2490"/>
                  <a:pt x="55498" y="3694"/>
                </a:cubicBezTo>
                <a:cubicBezTo>
                  <a:pt x="54854" y="3721"/>
                  <a:pt x="54193" y="3735"/>
                  <a:pt x="53531" y="3735"/>
                </a:cubicBezTo>
                <a:cubicBezTo>
                  <a:pt x="52681" y="3735"/>
                  <a:pt x="51829" y="3712"/>
                  <a:pt x="51011" y="3667"/>
                </a:cubicBezTo>
                <a:cubicBezTo>
                  <a:pt x="50975" y="2400"/>
                  <a:pt x="50904" y="1169"/>
                  <a:pt x="50743" y="27"/>
                </a:cubicBezTo>
                <a:lnTo>
                  <a:pt x="50377" y="27"/>
                </a:lnTo>
                <a:cubicBezTo>
                  <a:pt x="50556" y="1160"/>
                  <a:pt x="50609" y="2409"/>
                  <a:pt x="50663" y="3667"/>
                </a:cubicBezTo>
                <a:cubicBezTo>
                  <a:pt x="49012" y="3533"/>
                  <a:pt x="47255" y="3507"/>
                  <a:pt x="45578" y="3417"/>
                </a:cubicBezTo>
                <a:cubicBezTo>
                  <a:pt x="45578" y="2258"/>
                  <a:pt x="45614" y="1142"/>
                  <a:pt x="45658" y="27"/>
                </a:cubicBezTo>
                <a:lnTo>
                  <a:pt x="45301" y="27"/>
                </a:lnTo>
                <a:cubicBezTo>
                  <a:pt x="45257" y="1142"/>
                  <a:pt x="45221" y="2258"/>
                  <a:pt x="45221" y="3417"/>
                </a:cubicBezTo>
                <a:cubicBezTo>
                  <a:pt x="44892" y="3397"/>
                  <a:pt x="44565" y="3389"/>
                  <a:pt x="44238" y="3389"/>
                </a:cubicBezTo>
                <a:cubicBezTo>
                  <a:pt x="43178" y="3389"/>
                  <a:pt x="42127" y="3471"/>
                  <a:pt x="41087" y="3471"/>
                </a:cubicBezTo>
                <a:cubicBezTo>
                  <a:pt x="41046" y="3471"/>
                  <a:pt x="41006" y="3471"/>
                  <a:pt x="40966" y="3471"/>
                </a:cubicBezTo>
                <a:cubicBezTo>
                  <a:pt x="40975" y="2302"/>
                  <a:pt x="41046" y="1196"/>
                  <a:pt x="41064" y="27"/>
                </a:cubicBezTo>
                <a:lnTo>
                  <a:pt x="40716" y="27"/>
                </a:lnTo>
                <a:cubicBezTo>
                  <a:pt x="40680" y="1187"/>
                  <a:pt x="40627" y="2311"/>
                  <a:pt x="40618" y="3489"/>
                </a:cubicBezTo>
                <a:cubicBezTo>
                  <a:pt x="38941" y="3515"/>
                  <a:pt x="37156" y="3498"/>
                  <a:pt x="35559" y="3569"/>
                </a:cubicBezTo>
                <a:cubicBezTo>
                  <a:pt x="35479" y="2374"/>
                  <a:pt x="35568" y="1187"/>
                  <a:pt x="35622" y="27"/>
                </a:cubicBezTo>
                <a:lnTo>
                  <a:pt x="35265" y="27"/>
                </a:lnTo>
                <a:cubicBezTo>
                  <a:pt x="35212" y="1160"/>
                  <a:pt x="35131" y="2347"/>
                  <a:pt x="35203" y="3524"/>
                </a:cubicBezTo>
                <a:lnTo>
                  <a:pt x="30394" y="3587"/>
                </a:lnTo>
                <a:cubicBezTo>
                  <a:pt x="30394" y="1847"/>
                  <a:pt x="30350" y="54"/>
                  <a:pt x="30350" y="27"/>
                </a:cubicBezTo>
                <a:lnTo>
                  <a:pt x="29966" y="36"/>
                </a:lnTo>
                <a:cubicBezTo>
                  <a:pt x="29966" y="63"/>
                  <a:pt x="30011" y="1856"/>
                  <a:pt x="30011" y="3587"/>
                </a:cubicBezTo>
                <a:lnTo>
                  <a:pt x="24765" y="3658"/>
                </a:lnTo>
                <a:cubicBezTo>
                  <a:pt x="24881" y="2436"/>
                  <a:pt x="25042" y="830"/>
                  <a:pt x="25122" y="1"/>
                </a:cubicBezTo>
                <a:lnTo>
                  <a:pt x="24738" y="1"/>
                </a:lnTo>
                <a:cubicBezTo>
                  <a:pt x="24649" y="848"/>
                  <a:pt x="24488" y="2454"/>
                  <a:pt x="24381" y="3667"/>
                </a:cubicBezTo>
                <a:lnTo>
                  <a:pt x="18975" y="3739"/>
                </a:lnTo>
                <a:cubicBezTo>
                  <a:pt x="18975" y="2454"/>
                  <a:pt x="18931" y="964"/>
                  <a:pt x="18904" y="1"/>
                </a:cubicBezTo>
                <a:lnTo>
                  <a:pt x="18520" y="1"/>
                </a:lnTo>
                <a:cubicBezTo>
                  <a:pt x="18547" y="964"/>
                  <a:pt x="18592" y="2472"/>
                  <a:pt x="18592" y="3739"/>
                </a:cubicBezTo>
                <a:lnTo>
                  <a:pt x="12829" y="3819"/>
                </a:lnTo>
                <a:cubicBezTo>
                  <a:pt x="12820" y="2302"/>
                  <a:pt x="12802" y="795"/>
                  <a:pt x="12793" y="1"/>
                </a:cubicBezTo>
                <a:lnTo>
                  <a:pt x="12409" y="1"/>
                </a:lnTo>
                <a:cubicBezTo>
                  <a:pt x="12418" y="795"/>
                  <a:pt x="12436" y="2302"/>
                  <a:pt x="12445" y="3819"/>
                </a:cubicBezTo>
                <a:lnTo>
                  <a:pt x="7735" y="3881"/>
                </a:lnTo>
                <a:cubicBezTo>
                  <a:pt x="7735" y="2061"/>
                  <a:pt x="7690" y="54"/>
                  <a:pt x="7690" y="27"/>
                </a:cubicBezTo>
                <a:lnTo>
                  <a:pt x="7307" y="36"/>
                </a:lnTo>
                <a:cubicBezTo>
                  <a:pt x="7307" y="63"/>
                  <a:pt x="7351" y="2070"/>
                  <a:pt x="7351" y="3890"/>
                </a:cubicBezTo>
                <a:lnTo>
                  <a:pt x="1999" y="3962"/>
                </a:lnTo>
                <a:cubicBezTo>
                  <a:pt x="2114" y="2713"/>
                  <a:pt x="2293" y="902"/>
                  <a:pt x="2391" y="1"/>
                </a:cubicBezTo>
                <a:close/>
              </a:path>
            </a:pathLst>
          </a:custGeom>
          <a:solidFill>
            <a:srgbClr val="95739C">
              <a:alpha val="1071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81" name="Google Shape;181;p11"/>
          <p:cNvSpPr txBox="1">
            <a:spLocks noGrp="1"/>
          </p:cNvSpPr>
          <p:nvPr>
            <p:ph type="title" hasCustomPrompt="1"/>
          </p:nvPr>
        </p:nvSpPr>
        <p:spPr>
          <a:xfrm>
            <a:off x="1712000" y="1697400"/>
            <a:ext cx="8768000" cy="2800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9866">
                <a:solidFill>
                  <a:schemeClr val="accent1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2pPr>
            <a:lvl3pPr lvl="2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3pPr>
            <a:lvl4pPr lvl="3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4pPr>
            <a:lvl5pPr lvl="4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5pPr>
            <a:lvl6pPr lvl="5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6pPr>
            <a:lvl7pPr lvl="6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7pPr>
            <a:lvl8pPr lvl="7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8pPr>
            <a:lvl9pPr lvl="8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9pPr>
          </a:lstStyle>
          <a:p>
            <a:r>
              <a:t>xx%</a:t>
            </a:r>
          </a:p>
        </p:txBody>
      </p:sp>
      <p:sp>
        <p:nvSpPr>
          <p:cNvPr id="182" name="Google Shape;182;p11"/>
          <p:cNvSpPr txBox="1">
            <a:spLocks noGrp="1"/>
          </p:cNvSpPr>
          <p:nvPr>
            <p:ph type="subTitle" idx="1"/>
          </p:nvPr>
        </p:nvSpPr>
        <p:spPr>
          <a:xfrm>
            <a:off x="1712000" y="4497800"/>
            <a:ext cx="8768000" cy="662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 sz="2133"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 sz="2133"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 sz="2133"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 sz="2133"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 sz="2133"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 sz="2133"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600"/>
              <a:buNone/>
              <a:defRPr sz="2133"/>
            </a:lvl9pPr>
          </a:lstStyle>
          <a:p>
            <a:endParaRPr/>
          </a:p>
        </p:txBody>
      </p:sp>
      <p:grpSp>
        <p:nvGrpSpPr>
          <p:cNvPr id="183" name="Google Shape;183;p11"/>
          <p:cNvGrpSpPr/>
          <p:nvPr/>
        </p:nvGrpSpPr>
        <p:grpSpPr>
          <a:xfrm>
            <a:off x="445795" y="390287"/>
            <a:ext cx="10994699" cy="6075440"/>
            <a:chOff x="334346" y="292715"/>
            <a:chExt cx="8246024" cy="4556580"/>
          </a:xfrm>
        </p:grpSpPr>
        <p:grpSp>
          <p:nvGrpSpPr>
            <p:cNvPr id="184" name="Google Shape;184;p11"/>
            <p:cNvGrpSpPr/>
            <p:nvPr/>
          </p:nvGrpSpPr>
          <p:grpSpPr>
            <a:xfrm rot="-1987557">
              <a:off x="470599" y="4073328"/>
              <a:ext cx="484992" cy="642897"/>
              <a:chOff x="477400" y="383100"/>
              <a:chExt cx="484975" cy="642875"/>
            </a:xfrm>
          </p:grpSpPr>
          <p:sp>
            <p:nvSpPr>
              <p:cNvPr id="185" name="Google Shape;185;p11"/>
              <p:cNvSpPr/>
              <p:nvPr/>
            </p:nvSpPr>
            <p:spPr>
              <a:xfrm>
                <a:off x="477400" y="383100"/>
                <a:ext cx="484975" cy="642875"/>
              </a:xfrm>
              <a:custGeom>
                <a:avLst/>
                <a:gdLst/>
                <a:ahLst/>
                <a:cxnLst/>
                <a:rect l="l" t="t" r="r" b="b"/>
                <a:pathLst>
                  <a:path w="19399" h="25715" extrusionOk="0">
                    <a:moveTo>
                      <a:pt x="17845" y="5287"/>
                    </a:moveTo>
                    <a:cubicBezTo>
                      <a:pt x="17845" y="5312"/>
                      <a:pt x="17845" y="5337"/>
                      <a:pt x="17820" y="5337"/>
                    </a:cubicBezTo>
                    <a:cubicBezTo>
                      <a:pt x="17820" y="5337"/>
                      <a:pt x="17820" y="5312"/>
                      <a:pt x="17820" y="5287"/>
                    </a:cubicBezTo>
                    <a:close/>
                    <a:moveTo>
                      <a:pt x="9082" y="1"/>
                    </a:moveTo>
                    <a:cubicBezTo>
                      <a:pt x="8991" y="1"/>
                      <a:pt x="8913" y="63"/>
                      <a:pt x="8872" y="199"/>
                    </a:cubicBezTo>
                    <a:cubicBezTo>
                      <a:pt x="8697" y="776"/>
                      <a:pt x="8521" y="1352"/>
                      <a:pt x="8647" y="1979"/>
                    </a:cubicBezTo>
                    <a:cubicBezTo>
                      <a:pt x="8622" y="2079"/>
                      <a:pt x="8622" y="2204"/>
                      <a:pt x="8622" y="2305"/>
                    </a:cubicBezTo>
                    <a:cubicBezTo>
                      <a:pt x="8471" y="2480"/>
                      <a:pt x="8496" y="2680"/>
                      <a:pt x="8471" y="2881"/>
                    </a:cubicBezTo>
                    <a:cubicBezTo>
                      <a:pt x="8371" y="4635"/>
                      <a:pt x="8020" y="6365"/>
                      <a:pt x="7694" y="8069"/>
                    </a:cubicBezTo>
                    <a:cubicBezTo>
                      <a:pt x="7586" y="8558"/>
                      <a:pt x="7556" y="8693"/>
                      <a:pt x="7302" y="8693"/>
                    </a:cubicBezTo>
                    <a:cubicBezTo>
                      <a:pt x="7204" y="8693"/>
                      <a:pt x="7073" y="8673"/>
                      <a:pt x="6892" y="8645"/>
                    </a:cubicBezTo>
                    <a:cubicBezTo>
                      <a:pt x="5489" y="8420"/>
                      <a:pt x="4110" y="7969"/>
                      <a:pt x="2657" y="7969"/>
                    </a:cubicBezTo>
                    <a:cubicBezTo>
                      <a:pt x="2306" y="7693"/>
                      <a:pt x="1880" y="7793"/>
                      <a:pt x="1479" y="7743"/>
                    </a:cubicBezTo>
                    <a:cubicBezTo>
                      <a:pt x="1153" y="7493"/>
                      <a:pt x="752" y="7593"/>
                      <a:pt x="426" y="7467"/>
                    </a:cubicBezTo>
                    <a:cubicBezTo>
                      <a:pt x="393" y="7454"/>
                      <a:pt x="357" y="7448"/>
                      <a:pt x="322" y="7448"/>
                    </a:cubicBezTo>
                    <a:cubicBezTo>
                      <a:pt x="226" y="7448"/>
                      <a:pt x="130" y="7494"/>
                      <a:pt x="75" y="7568"/>
                    </a:cubicBezTo>
                    <a:cubicBezTo>
                      <a:pt x="0" y="7693"/>
                      <a:pt x="0" y="7868"/>
                      <a:pt x="100" y="7944"/>
                    </a:cubicBezTo>
                    <a:cubicBezTo>
                      <a:pt x="551" y="8295"/>
                      <a:pt x="702" y="8921"/>
                      <a:pt x="1253" y="9147"/>
                    </a:cubicBezTo>
                    <a:cubicBezTo>
                      <a:pt x="1328" y="9322"/>
                      <a:pt x="1454" y="9397"/>
                      <a:pt x="1629" y="9422"/>
                    </a:cubicBezTo>
                    <a:cubicBezTo>
                      <a:pt x="1805" y="9723"/>
                      <a:pt x="2080" y="9924"/>
                      <a:pt x="2331" y="10099"/>
                    </a:cubicBezTo>
                    <a:cubicBezTo>
                      <a:pt x="3108" y="10676"/>
                      <a:pt x="3910" y="11202"/>
                      <a:pt x="4687" y="11753"/>
                    </a:cubicBezTo>
                    <a:cubicBezTo>
                      <a:pt x="5288" y="12179"/>
                      <a:pt x="5313" y="12204"/>
                      <a:pt x="4912" y="12831"/>
                    </a:cubicBezTo>
                    <a:cubicBezTo>
                      <a:pt x="4336" y="13658"/>
                      <a:pt x="3734" y="14485"/>
                      <a:pt x="3233" y="15362"/>
                    </a:cubicBezTo>
                    <a:cubicBezTo>
                      <a:pt x="2105" y="16691"/>
                      <a:pt x="1404" y="18295"/>
                      <a:pt x="401" y="19698"/>
                    </a:cubicBezTo>
                    <a:cubicBezTo>
                      <a:pt x="125" y="20099"/>
                      <a:pt x="226" y="20475"/>
                      <a:pt x="476" y="20826"/>
                    </a:cubicBezTo>
                    <a:cubicBezTo>
                      <a:pt x="598" y="20982"/>
                      <a:pt x="740" y="21039"/>
                      <a:pt x="889" y="21039"/>
                    </a:cubicBezTo>
                    <a:cubicBezTo>
                      <a:pt x="1075" y="21039"/>
                      <a:pt x="1272" y="20949"/>
                      <a:pt x="1454" y="20851"/>
                    </a:cubicBezTo>
                    <a:cubicBezTo>
                      <a:pt x="2707" y="20174"/>
                      <a:pt x="3759" y="19272"/>
                      <a:pt x="4837" y="18395"/>
                    </a:cubicBezTo>
                    <a:cubicBezTo>
                      <a:pt x="5514" y="18244"/>
                      <a:pt x="5865" y="17693"/>
                      <a:pt x="6241" y="17192"/>
                    </a:cubicBezTo>
                    <a:cubicBezTo>
                      <a:pt x="6366" y="17167"/>
                      <a:pt x="6416" y="17092"/>
                      <a:pt x="6441" y="16991"/>
                    </a:cubicBezTo>
                    <a:cubicBezTo>
                      <a:pt x="6566" y="16816"/>
                      <a:pt x="6642" y="16565"/>
                      <a:pt x="6993" y="16565"/>
                    </a:cubicBezTo>
                    <a:cubicBezTo>
                      <a:pt x="7093" y="16966"/>
                      <a:pt x="7168" y="17392"/>
                      <a:pt x="7268" y="17793"/>
                    </a:cubicBezTo>
                    <a:cubicBezTo>
                      <a:pt x="7469" y="18545"/>
                      <a:pt x="7394" y="19347"/>
                      <a:pt x="7820" y="20024"/>
                    </a:cubicBezTo>
                    <a:cubicBezTo>
                      <a:pt x="7995" y="21252"/>
                      <a:pt x="8120" y="22530"/>
                      <a:pt x="8321" y="23758"/>
                    </a:cubicBezTo>
                    <a:cubicBezTo>
                      <a:pt x="8371" y="24260"/>
                      <a:pt x="8521" y="24736"/>
                      <a:pt x="8697" y="25212"/>
                    </a:cubicBezTo>
                    <a:cubicBezTo>
                      <a:pt x="8769" y="25452"/>
                      <a:pt x="8910" y="25715"/>
                      <a:pt x="9185" y="25715"/>
                    </a:cubicBezTo>
                    <a:cubicBezTo>
                      <a:pt x="9198" y="25715"/>
                      <a:pt x="9210" y="25714"/>
                      <a:pt x="9223" y="25713"/>
                    </a:cubicBezTo>
                    <a:cubicBezTo>
                      <a:pt x="9524" y="25688"/>
                      <a:pt x="9549" y="25387"/>
                      <a:pt x="9624" y="25187"/>
                    </a:cubicBezTo>
                    <a:cubicBezTo>
                      <a:pt x="9825" y="24560"/>
                      <a:pt x="9875" y="23884"/>
                      <a:pt x="9875" y="23207"/>
                    </a:cubicBezTo>
                    <a:cubicBezTo>
                      <a:pt x="9850" y="23207"/>
                      <a:pt x="9825" y="23207"/>
                      <a:pt x="9825" y="23182"/>
                    </a:cubicBezTo>
                    <a:lnTo>
                      <a:pt x="9825" y="23182"/>
                    </a:lnTo>
                    <a:cubicBezTo>
                      <a:pt x="9825" y="23182"/>
                      <a:pt x="9875" y="23207"/>
                      <a:pt x="9875" y="23207"/>
                    </a:cubicBezTo>
                    <a:cubicBezTo>
                      <a:pt x="10125" y="22706"/>
                      <a:pt x="10251" y="22179"/>
                      <a:pt x="10251" y="21603"/>
                    </a:cubicBezTo>
                    <a:cubicBezTo>
                      <a:pt x="10652" y="20099"/>
                      <a:pt x="10978" y="18570"/>
                      <a:pt x="11053" y="16991"/>
                    </a:cubicBezTo>
                    <a:cubicBezTo>
                      <a:pt x="11303" y="16816"/>
                      <a:pt x="11579" y="16766"/>
                      <a:pt x="11880" y="16766"/>
                    </a:cubicBezTo>
                    <a:lnTo>
                      <a:pt x="11855" y="16791"/>
                    </a:lnTo>
                    <a:cubicBezTo>
                      <a:pt x="12105" y="17117"/>
                      <a:pt x="12456" y="17192"/>
                      <a:pt x="12857" y="17217"/>
                    </a:cubicBezTo>
                    <a:cubicBezTo>
                      <a:pt x="14912" y="18119"/>
                      <a:pt x="17043" y="18821"/>
                      <a:pt x="19323" y="19097"/>
                    </a:cubicBezTo>
                    <a:cubicBezTo>
                      <a:pt x="19399" y="18495"/>
                      <a:pt x="19123" y="18094"/>
                      <a:pt x="18822" y="17743"/>
                    </a:cubicBezTo>
                    <a:cubicBezTo>
                      <a:pt x="18271" y="17117"/>
                      <a:pt x="17744" y="16490"/>
                      <a:pt x="17068" y="15964"/>
                    </a:cubicBezTo>
                    <a:cubicBezTo>
                      <a:pt x="16717" y="15488"/>
                      <a:pt x="16391" y="14961"/>
                      <a:pt x="15915" y="14585"/>
                    </a:cubicBezTo>
                    <a:cubicBezTo>
                      <a:pt x="15765" y="14134"/>
                      <a:pt x="15464" y="13833"/>
                      <a:pt x="15063" y="13583"/>
                    </a:cubicBezTo>
                    <a:cubicBezTo>
                      <a:pt x="14812" y="12931"/>
                      <a:pt x="14261" y="12530"/>
                      <a:pt x="13835" y="12004"/>
                    </a:cubicBezTo>
                    <a:cubicBezTo>
                      <a:pt x="13885" y="11803"/>
                      <a:pt x="13860" y="11553"/>
                      <a:pt x="13985" y="11427"/>
                    </a:cubicBezTo>
                    <a:cubicBezTo>
                      <a:pt x="14787" y="10450"/>
                      <a:pt x="15439" y="9372"/>
                      <a:pt x="16216" y="8370"/>
                    </a:cubicBezTo>
                    <a:cubicBezTo>
                      <a:pt x="16642" y="7793"/>
                      <a:pt x="17018" y="7217"/>
                      <a:pt x="17293" y="6590"/>
                    </a:cubicBezTo>
                    <a:cubicBezTo>
                      <a:pt x="17694" y="6239"/>
                      <a:pt x="17970" y="5788"/>
                      <a:pt x="18271" y="5362"/>
                    </a:cubicBezTo>
                    <a:cubicBezTo>
                      <a:pt x="18421" y="5287"/>
                      <a:pt x="18496" y="5162"/>
                      <a:pt x="18496" y="4986"/>
                    </a:cubicBezTo>
                    <a:cubicBezTo>
                      <a:pt x="18772" y="4736"/>
                      <a:pt x="18947" y="4410"/>
                      <a:pt x="19098" y="4084"/>
                    </a:cubicBezTo>
                    <a:cubicBezTo>
                      <a:pt x="19274" y="3666"/>
                      <a:pt x="19122" y="3364"/>
                      <a:pt x="18743" y="3364"/>
                    </a:cubicBezTo>
                    <a:cubicBezTo>
                      <a:pt x="18690" y="3364"/>
                      <a:pt x="18633" y="3370"/>
                      <a:pt x="18572" y="3382"/>
                    </a:cubicBezTo>
                    <a:cubicBezTo>
                      <a:pt x="18246" y="3432"/>
                      <a:pt x="17945" y="3608"/>
                      <a:pt x="17644" y="3733"/>
                    </a:cubicBezTo>
                    <a:cubicBezTo>
                      <a:pt x="17494" y="3758"/>
                      <a:pt x="17343" y="3808"/>
                      <a:pt x="17293" y="3984"/>
                    </a:cubicBezTo>
                    <a:lnTo>
                      <a:pt x="17268" y="3984"/>
                    </a:lnTo>
                    <a:cubicBezTo>
                      <a:pt x="16942" y="3984"/>
                      <a:pt x="16667" y="4109"/>
                      <a:pt x="16441" y="4360"/>
                    </a:cubicBezTo>
                    <a:cubicBezTo>
                      <a:pt x="16166" y="4535"/>
                      <a:pt x="15815" y="4635"/>
                      <a:pt x="15639" y="4961"/>
                    </a:cubicBezTo>
                    <a:cubicBezTo>
                      <a:pt x="15389" y="5011"/>
                      <a:pt x="15188" y="5137"/>
                      <a:pt x="15063" y="5337"/>
                    </a:cubicBezTo>
                    <a:cubicBezTo>
                      <a:pt x="14887" y="5337"/>
                      <a:pt x="14737" y="5412"/>
                      <a:pt x="14662" y="5563"/>
                    </a:cubicBezTo>
                    <a:cubicBezTo>
                      <a:pt x="13409" y="6214"/>
                      <a:pt x="12381" y="7217"/>
                      <a:pt x="11153" y="7994"/>
                    </a:cubicBezTo>
                    <a:cubicBezTo>
                      <a:pt x="10802" y="6565"/>
                      <a:pt x="10376" y="5262"/>
                      <a:pt x="10176" y="3909"/>
                    </a:cubicBezTo>
                    <a:cubicBezTo>
                      <a:pt x="10025" y="2906"/>
                      <a:pt x="9825" y="1929"/>
                      <a:pt x="9649" y="951"/>
                    </a:cubicBezTo>
                    <a:cubicBezTo>
                      <a:pt x="9599" y="650"/>
                      <a:pt x="9524" y="350"/>
                      <a:pt x="9323" y="124"/>
                    </a:cubicBezTo>
                    <a:cubicBezTo>
                      <a:pt x="9243" y="44"/>
                      <a:pt x="9158" y="1"/>
                      <a:pt x="9082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114300" cap="flat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57150" dist="19050" dir="5400000" algn="bl" rotWithShape="0">
                  <a:schemeClr val="dk1">
                    <a:alpha val="5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86" name="Google Shape;186;p11"/>
              <p:cNvSpPr/>
              <p:nvPr/>
            </p:nvSpPr>
            <p:spPr>
              <a:xfrm>
                <a:off x="477400" y="383100"/>
                <a:ext cx="484975" cy="642875"/>
              </a:xfrm>
              <a:custGeom>
                <a:avLst/>
                <a:gdLst/>
                <a:ahLst/>
                <a:cxnLst/>
                <a:rect l="l" t="t" r="r" b="b"/>
                <a:pathLst>
                  <a:path w="19399" h="25715" extrusionOk="0">
                    <a:moveTo>
                      <a:pt x="17845" y="5287"/>
                    </a:moveTo>
                    <a:cubicBezTo>
                      <a:pt x="17845" y="5312"/>
                      <a:pt x="17845" y="5337"/>
                      <a:pt x="17820" y="5337"/>
                    </a:cubicBezTo>
                    <a:cubicBezTo>
                      <a:pt x="17820" y="5337"/>
                      <a:pt x="17820" y="5312"/>
                      <a:pt x="17820" y="5287"/>
                    </a:cubicBezTo>
                    <a:close/>
                    <a:moveTo>
                      <a:pt x="9082" y="1"/>
                    </a:moveTo>
                    <a:cubicBezTo>
                      <a:pt x="8991" y="1"/>
                      <a:pt x="8913" y="63"/>
                      <a:pt x="8872" y="199"/>
                    </a:cubicBezTo>
                    <a:cubicBezTo>
                      <a:pt x="8697" y="776"/>
                      <a:pt x="8521" y="1352"/>
                      <a:pt x="8647" y="1979"/>
                    </a:cubicBezTo>
                    <a:cubicBezTo>
                      <a:pt x="8622" y="2079"/>
                      <a:pt x="8622" y="2204"/>
                      <a:pt x="8622" y="2305"/>
                    </a:cubicBezTo>
                    <a:cubicBezTo>
                      <a:pt x="8471" y="2480"/>
                      <a:pt x="8496" y="2680"/>
                      <a:pt x="8471" y="2881"/>
                    </a:cubicBezTo>
                    <a:cubicBezTo>
                      <a:pt x="8371" y="4635"/>
                      <a:pt x="8020" y="6365"/>
                      <a:pt x="7694" y="8069"/>
                    </a:cubicBezTo>
                    <a:cubicBezTo>
                      <a:pt x="7586" y="8558"/>
                      <a:pt x="7556" y="8693"/>
                      <a:pt x="7302" y="8693"/>
                    </a:cubicBezTo>
                    <a:cubicBezTo>
                      <a:pt x="7204" y="8693"/>
                      <a:pt x="7073" y="8673"/>
                      <a:pt x="6892" y="8645"/>
                    </a:cubicBezTo>
                    <a:cubicBezTo>
                      <a:pt x="5489" y="8420"/>
                      <a:pt x="4110" y="7969"/>
                      <a:pt x="2657" y="7969"/>
                    </a:cubicBezTo>
                    <a:cubicBezTo>
                      <a:pt x="2306" y="7693"/>
                      <a:pt x="1880" y="7793"/>
                      <a:pt x="1479" y="7743"/>
                    </a:cubicBezTo>
                    <a:cubicBezTo>
                      <a:pt x="1153" y="7493"/>
                      <a:pt x="752" y="7593"/>
                      <a:pt x="426" y="7467"/>
                    </a:cubicBezTo>
                    <a:cubicBezTo>
                      <a:pt x="393" y="7454"/>
                      <a:pt x="357" y="7448"/>
                      <a:pt x="322" y="7448"/>
                    </a:cubicBezTo>
                    <a:cubicBezTo>
                      <a:pt x="226" y="7448"/>
                      <a:pt x="130" y="7494"/>
                      <a:pt x="75" y="7568"/>
                    </a:cubicBezTo>
                    <a:cubicBezTo>
                      <a:pt x="0" y="7693"/>
                      <a:pt x="0" y="7868"/>
                      <a:pt x="100" y="7944"/>
                    </a:cubicBezTo>
                    <a:cubicBezTo>
                      <a:pt x="551" y="8295"/>
                      <a:pt x="702" y="8921"/>
                      <a:pt x="1253" y="9147"/>
                    </a:cubicBezTo>
                    <a:cubicBezTo>
                      <a:pt x="1328" y="9322"/>
                      <a:pt x="1454" y="9397"/>
                      <a:pt x="1629" y="9422"/>
                    </a:cubicBezTo>
                    <a:cubicBezTo>
                      <a:pt x="1805" y="9723"/>
                      <a:pt x="2080" y="9924"/>
                      <a:pt x="2331" y="10099"/>
                    </a:cubicBezTo>
                    <a:cubicBezTo>
                      <a:pt x="3108" y="10676"/>
                      <a:pt x="3910" y="11202"/>
                      <a:pt x="4687" y="11753"/>
                    </a:cubicBezTo>
                    <a:cubicBezTo>
                      <a:pt x="5288" y="12179"/>
                      <a:pt x="5313" y="12204"/>
                      <a:pt x="4912" y="12831"/>
                    </a:cubicBezTo>
                    <a:cubicBezTo>
                      <a:pt x="4336" y="13658"/>
                      <a:pt x="3734" y="14485"/>
                      <a:pt x="3233" y="15362"/>
                    </a:cubicBezTo>
                    <a:cubicBezTo>
                      <a:pt x="2105" y="16691"/>
                      <a:pt x="1404" y="18295"/>
                      <a:pt x="401" y="19698"/>
                    </a:cubicBezTo>
                    <a:cubicBezTo>
                      <a:pt x="125" y="20099"/>
                      <a:pt x="226" y="20475"/>
                      <a:pt x="476" y="20826"/>
                    </a:cubicBezTo>
                    <a:cubicBezTo>
                      <a:pt x="598" y="20982"/>
                      <a:pt x="740" y="21039"/>
                      <a:pt x="889" y="21039"/>
                    </a:cubicBezTo>
                    <a:cubicBezTo>
                      <a:pt x="1075" y="21039"/>
                      <a:pt x="1272" y="20949"/>
                      <a:pt x="1454" y="20851"/>
                    </a:cubicBezTo>
                    <a:cubicBezTo>
                      <a:pt x="2707" y="20174"/>
                      <a:pt x="3759" y="19272"/>
                      <a:pt x="4837" y="18395"/>
                    </a:cubicBezTo>
                    <a:cubicBezTo>
                      <a:pt x="5514" y="18244"/>
                      <a:pt x="5865" y="17693"/>
                      <a:pt x="6241" y="17192"/>
                    </a:cubicBezTo>
                    <a:cubicBezTo>
                      <a:pt x="6366" y="17167"/>
                      <a:pt x="6416" y="17092"/>
                      <a:pt x="6441" y="16991"/>
                    </a:cubicBezTo>
                    <a:cubicBezTo>
                      <a:pt x="6566" y="16816"/>
                      <a:pt x="6642" y="16565"/>
                      <a:pt x="6993" y="16565"/>
                    </a:cubicBezTo>
                    <a:cubicBezTo>
                      <a:pt x="7093" y="16966"/>
                      <a:pt x="7168" y="17392"/>
                      <a:pt x="7268" y="17793"/>
                    </a:cubicBezTo>
                    <a:cubicBezTo>
                      <a:pt x="7469" y="18545"/>
                      <a:pt x="7394" y="19347"/>
                      <a:pt x="7820" y="20024"/>
                    </a:cubicBezTo>
                    <a:cubicBezTo>
                      <a:pt x="7995" y="21252"/>
                      <a:pt x="8120" y="22530"/>
                      <a:pt x="8321" y="23758"/>
                    </a:cubicBezTo>
                    <a:cubicBezTo>
                      <a:pt x="8371" y="24260"/>
                      <a:pt x="8521" y="24736"/>
                      <a:pt x="8697" y="25212"/>
                    </a:cubicBezTo>
                    <a:cubicBezTo>
                      <a:pt x="8769" y="25452"/>
                      <a:pt x="8910" y="25715"/>
                      <a:pt x="9185" y="25715"/>
                    </a:cubicBezTo>
                    <a:cubicBezTo>
                      <a:pt x="9198" y="25715"/>
                      <a:pt x="9210" y="25714"/>
                      <a:pt x="9223" y="25713"/>
                    </a:cubicBezTo>
                    <a:cubicBezTo>
                      <a:pt x="9524" y="25688"/>
                      <a:pt x="9549" y="25387"/>
                      <a:pt x="9624" y="25187"/>
                    </a:cubicBezTo>
                    <a:cubicBezTo>
                      <a:pt x="9825" y="24560"/>
                      <a:pt x="9875" y="23884"/>
                      <a:pt x="9875" y="23207"/>
                    </a:cubicBezTo>
                    <a:cubicBezTo>
                      <a:pt x="9850" y="23207"/>
                      <a:pt x="9825" y="23207"/>
                      <a:pt x="9825" y="23182"/>
                    </a:cubicBezTo>
                    <a:lnTo>
                      <a:pt x="9825" y="23182"/>
                    </a:lnTo>
                    <a:cubicBezTo>
                      <a:pt x="9825" y="23182"/>
                      <a:pt x="9875" y="23207"/>
                      <a:pt x="9875" y="23207"/>
                    </a:cubicBezTo>
                    <a:cubicBezTo>
                      <a:pt x="10125" y="22706"/>
                      <a:pt x="10251" y="22179"/>
                      <a:pt x="10251" y="21603"/>
                    </a:cubicBezTo>
                    <a:cubicBezTo>
                      <a:pt x="10652" y="20099"/>
                      <a:pt x="10978" y="18570"/>
                      <a:pt x="11053" y="16991"/>
                    </a:cubicBezTo>
                    <a:cubicBezTo>
                      <a:pt x="11303" y="16816"/>
                      <a:pt x="11579" y="16766"/>
                      <a:pt x="11880" y="16766"/>
                    </a:cubicBezTo>
                    <a:lnTo>
                      <a:pt x="11855" y="16791"/>
                    </a:lnTo>
                    <a:cubicBezTo>
                      <a:pt x="12105" y="17117"/>
                      <a:pt x="12456" y="17192"/>
                      <a:pt x="12857" y="17217"/>
                    </a:cubicBezTo>
                    <a:cubicBezTo>
                      <a:pt x="14912" y="18119"/>
                      <a:pt x="17043" y="18821"/>
                      <a:pt x="19323" y="19097"/>
                    </a:cubicBezTo>
                    <a:cubicBezTo>
                      <a:pt x="19399" y="18495"/>
                      <a:pt x="19123" y="18094"/>
                      <a:pt x="18822" y="17743"/>
                    </a:cubicBezTo>
                    <a:cubicBezTo>
                      <a:pt x="18271" y="17117"/>
                      <a:pt x="17744" y="16490"/>
                      <a:pt x="17068" y="15964"/>
                    </a:cubicBezTo>
                    <a:cubicBezTo>
                      <a:pt x="16717" y="15488"/>
                      <a:pt x="16391" y="14961"/>
                      <a:pt x="15915" y="14585"/>
                    </a:cubicBezTo>
                    <a:cubicBezTo>
                      <a:pt x="15765" y="14134"/>
                      <a:pt x="15464" y="13833"/>
                      <a:pt x="15063" y="13583"/>
                    </a:cubicBezTo>
                    <a:cubicBezTo>
                      <a:pt x="14812" y="12931"/>
                      <a:pt x="14261" y="12530"/>
                      <a:pt x="13835" y="12004"/>
                    </a:cubicBezTo>
                    <a:cubicBezTo>
                      <a:pt x="13885" y="11803"/>
                      <a:pt x="13860" y="11553"/>
                      <a:pt x="13985" y="11427"/>
                    </a:cubicBezTo>
                    <a:cubicBezTo>
                      <a:pt x="14787" y="10450"/>
                      <a:pt x="15439" y="9372"/>
                      <a:pt x="16216" y="8370"/>
                    </a:cubicBezTo>
                    <a:cubicBezTo>
                      <a:pt x="16642" y="7793"/>
                      <a:pt x="17018" y="7217"/>
                      <a:pt x="17293" y="6590"/>
                    </a:cubicBezTo>
                    <a:cubicBezTo>
                      <a:pt x="17694" y="6239"/>
                      <a:pt x="17970" y="5788"/>
                      <a:pt x="18271" y="5362"/>
                    </a:cubicBezTo>
                    <a:cubicBezTo>
                      <a:pt x="18421" y="5287"/>
                      <a:pt x="18496" y="5162"/>
                      <a:pt x="18496" y="4986"/>
                    </a:cubicBezTo>
                    <a:cubicBezTo>
                      <a:pt x="18772" y="4736"/>
                      <a:pt x="18947" y="4410"/>
                      <a:pt x="19098" y="4084"/>
                    </a:cubicBezTo>
                    <a:cubicBezTo>
                      <a:pt x="19274" y="3666"/>
                      <a:pt x="19122" y="3364"/>
                      <a:pt x="18743" y="3364"/>
                    </a:cubicBezTo>
                    <a:cubicBezTo>
                      <a:pt x="18690" y="3364"/>
                      <a:pt x="18633" y="3370"/>
                      <a:pt x="18572" y="3382"/>
                    </a:cubicBezTo>
                    <a:cubicBezTo>
                      <a:pt x="18246" y="3432"/>
                      <a:pt x="17945" y="3608"/>
                      <a:pt x="17644" y="3733"/>
                    </a:cubicBezTo>
                    <a:cubicBezTo>
                      <a:pt x="17494" y="3758"/>
                      <a:pt x="17343" y="3808"/>
                      <a:pt x="17293" y="3984"/>
                    </a:cubicBezTo>
                    <a:lnTo>
                      <a:pt x="17268" y="3984"/>
                    </a:lnTo>
                    <a:cubicBezTo>
                      <a:pt x="16942" y="3984"/>
                      <a:pt x="16667" y="4109"/>
                      <a:pt x="16441" y="4360"/>
                    </a:cubicBezTo>
                    <a:cubicBezTo>
                      <a:pt x="16166" y="4535"/>
                      <a:pt x="15815" y="4635"/>
                      <a:pt x="15639" y="4961"/>
                    </a:cubicBezTo>
                    <a:cubicBezTo>
                      <a:pt x="15389" y="5011"/>
                      <a:pt x="15188" y="5137"/>
                      <a:pt x="15063" y="5337"/>
                    </a:cubicBezTo>
                    <a:cubicBezTo>
                      <a:pt x="14887" y="5337"/>
                      <a:pt x="14737" y="5412"/>
                      <a:pt x="14662" y="5563"/>
                    </a:cubicBezTo>
                    <a:cubicBezTo>
                      <a:pt x="13409" y="6214"/>
                      <a:pt x="12381" y="7217"/>
                      <a:pt x="11153" y="7994"/>
                    </a:cubicBezTo>
                    <a:cubicBezTo>
                      <a:pt x="10802" y="6565"/>
                      <a:pt x="10376" y="5262"/>
                      <a:pt x="10176" y="3909"/>
                    </a:cubicBezTo>
                    <a:cubicBezTo>
                      <a:pt x="10025" y="2906"/>
                      <a:pt x="9825" y="1929"/>
                      <a:pt x="9649" y="951"/>
                    </a:cubicBezTo>
                    <a:cubicBezTo>
                      <a:pt x="9599" y="650"/>
                      <a:pt x="9524" y="350"/>
                      <a:pt x="9323" y="124"/>
                    </a:cubicBezTo>
                    <a:cubicBezTo>
                      <a:pt x="9243" y="44"/>
                      <a:pt x="9158" y="1"/>
                      <a:pt x="9082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87" name="Google Shape;187;p11"/>
            <p:cNvGrpSpPr/>
            <p:nvPr/>
          </p:nvGrpSpPr>
          <p:grpSpPr>
            <a:xfrm rot="1324746">
              <a:off x="8049340" y="356342"/>
              <a:ext cx="444891" cy="545120"/>
              <a:chOff x="8331913" y="266838"/>
              <a:chExt cx="444875" cy="545100"/>
            </a:xfrm>
          </p:grpSpPr>
          <p:sp>
            <p:nvSpPr>
              <p:cNvPr id="188" name="Google Shape;188;p11"/>
              <p:cNvSpPr/>
              <p:nvPr/>
            </p:nvSpPr>
            <p:spPr>
              <a:xfrm>
                <a:off x="8331913" y="266838"/>
                <a:ext cx="444875" cy="545100"/>
              </a:xfrm>
              <a:custGeom>
                <a:avLst/>
                <a:gdLst/>
                <a:ahLst/>
                <a:cxnLst/>
                <a:rect l="l" t="t" r="r" b="b"/>
                <a:pathLst>
                  <a:path w="17795" h="21804" extrusionOk="0">
                    <a:moveTo>
                      <a:pt x="7569" y="997"/>
                    </a:moveTo>
                    <a:cubicBezTo>
                      <a:pt x="7569" y="997"/>
                      <a:pt x="7569" y="1022"/>
                      <a:pt x="7569" y="1022"/>
                    </a:cubicBezTo>
                    <a:cubicBezTo>
                      <a:pt x="7569" y="1022"/>
                      <a:pt x="7569" y="1022"/>
                      <a:pt x="7544" y="997"/>
                    </a:cubicBezTo>
                    <a:close/>
                    <a:moveTo>
                      <a:pt x="10802" y="13252"/>
                    </a:moveTo>
                    <a:cubicBezTo>
                      <a:pt x="10802" y="13252"/>
                      <a:pt x="10802" y="13277"/>
                      <a:pt x="10802" y="13302"/>
                    </a:cubicBezTo>
                    <a:cubicBezTo>
                      <a:pt x="10802" y="13277"/>
                      <a:pt x="10777" y="13277"/>
                      <a:pt x="10777" y="13277"/>
                    </a:cubicBezTo>
                    <a:cubicBezTo>
                      <a:pt x="10777" y="13277"/>
                      <a:pt x="10802" y="13252"/>
                      <a:pt x="10802" y="13252"/>
                    </a:cubicBezTo>
                    <a:close/>
                    <a:moveTo>
                      <a:pt x="11203" y="13378"/>
                    </a:moveTo>
                    <a:cubicBezTo>
                      <a:pt x="11203" y="13378"/>
                      <a:pt x="11191" y="13396"/>
                      <a:pt x="11178" y="13415"/>
                    </a:cubicBezTo>
                    <a:lnTo>
                      <a:pt x="11178" y="13415"/>
                    </a:lnTo>
                    <a:cubicBezTo>
                      <a:pt x="11185" y="13403"/>
                      <a:pt x="11191" y="13390"/>
                      <a:pt x="11203" y="13378"/>
                    </a:cubicBezTo>
                    <a:close/>
                    <a:moveTo>
                      <a:pt x="9775" y="17638"/>
                    </a:moveTo>
                    <a:cubicBezTo>
                      <a:pt x="9775" y="17663"/>
                      <a:pt x="9775" y="17663"/>
                      <a:pt x="9775" y="17688"/>
                    </a:cubicBezTo>
                    <a:cubicBezTo>
                      <a:pt x="9750" y="17688"/>
                      <a:pt x="9725" y="17688"/>
                      <a:pt x="9700" y="17714"/>
                    </a:cubicBezTo>
                    <a:cubicBezTo>
                      <a:pt x="9725" y="17688"/>
                      <a:pt x="9750" y="17663"/>
                      <a:pt x="9775" y="17638"/>
                    </a:cubicBezTo>
                    <a:close/>
                    <a:moveTo>
                      <a:pt x="7332" y="1"/>
                    </a:moveTo>
                    <a:cubicBezTo>
                      <a:pt x="7042" y="1"/>
                      <a:pt x="6898" y="210"/>
                      <a:pt x="6742" y="696"/>
                    </a:cubicBezTo>
                    <a:cubicBezTo>
                      <a:pt x="6391" y="1924"/>
                      <a:pt x="6291" y="3177"/>
                      <a:pt x="6391" y="4430"/>
                    </a:cubicBezTo>
                    <a:cubicBezTo>
                      <a:pt x="6391" y="4505"/>
                      <a:pt x="6366" y="4556"/>
                      <a:pt x="6366" y="4606"/>
                    </a:cubicBezTo>
                    <a:cubicBezTo>
                      <a:pt x="5990" y="5032"/>
                      <a:pt x="6241" y="5558"/>
                      <a:pt x="6166" y="6009"/>
                    </a:cubicBezTo>
                    <a:cubicBezTo>
                      <a:pt x="5865" y="6260"/>
                      <a:pt x="5940" y="6686"/>
                      <a:pt x="5815" y="7012"/>
                    </a:cubicBezTo>
                    <a:cubicBezTo>
                      <a:pt x="5690" y="7363"/>
                      <a:pt x="5464" y="7413"/>
                      <a:pt x="5163" y="7438"/>
                    </a:cubicBezTo>
                    <a:cubicBezTo>
                      <a:pt x="4762" y="6811"/>
                      <a:pt x="4236" y="6310"/>
                      <a:pt x="3659" y="5884"/>
                    </a:cubicBezTo>
                    <a:cubicBezTo>
                      <a:pt x="2983" y="5383"/>
                      <a:pt x="2206" y="5107"/>
                      <a:pt x="1354" y="5007"/>
                    </a:cubicBezTo>
                    <a:cubicBezTo>
                      <a:pt x="1326" y="5005"/>
                      <a:pt x="1298" y="5004"/>
                      <a:pt x="1271" y="5004"/>
                    </a:cubicBezTo>
                    <a:cubicBezTo>
                      <a:pt x="860" y="5004"/>
                      <a:pt x="542" y="5183"/>
                      <a:pt x="401" y="5583"/>
                    </a:cubicBezTo>
                    <a:cubicBezTo>
                      <a:pt x="276" y="5984"/>
                      <a:pt x="301" y="6385"/>
                      <a:pt x="752" y="6611"/>
                    </a:cubicBezTo>
                    <a:cubicBezTo>
                      <a:pt x="1028" y="6761"/>
                      <a:pt x="1253" y="6962"/>
                      <a:pt x="1429" y="7212"/>
                    </a:cubicBezTo>
                    <a:cubicBezTo>
                      <a:pt x="1980" y="8089"/>
                      <a:pt x="2807" y="8716"/>
                      <a:pt x="3509" y="9468"/>
                    </a:cubicBezTo>
                    <a:cubicBezTo>
                      <a:pt x="3673" y="9655"/>
                      <a:pt x="3859" y="9821"/>
                      <a:pt x="4129" y="9821"/>
                    </a:cubicBezTo>
                    <a:cubicBezTo>
                      <a:pt x="4148" y="9821"/>
                      <a:pt x="4166" y="9820"/>
                      <a:pt x="4186" y="9819"/>
                    </a:cubicBezTo>
                    <a:cubicBezTo>
                      <a:pt x="4461" y="10044"/>
                      <a:pt x="4311" y="10270"/>
                      <a:pt x="4186" y="10495"/>
                    </a:cubicBezTo>
                    <a:cubicBezTo>
                      <a:pt x="3960" y="10997"/>
                      <a:pt x="3584" y="11423"/>
                      <a:pt x="3534" y="11999"/>
                    </a:cubicBezTo>
                    <a:cubicBezTo>
                      <a:pt x="3334" y="12150"/>
                      <a:pt x="3158" y="12350"/>
                      <a:pt x="3133" y="12626"/>
                    </a:cubicBezTo>
                    <a:cubicBezTo>
                      <a:pt x="2482" y="13754"/>
                      <a:pt x="1830" y="14906"/>
                      <a:pt x="1178" y="16034"/>
                    </a:cubicBezTo>
                    <a:cubicBezTo>
                      <a:pt x="752" y="16460"/>
                      <a:pt x="476" y="16987"/>
                      <a:pt x="251" y="17513"/>
                    </a:cubicBezTo>
                    <a:cubicBezTo>
                      <a:pt x="0" y="18064"/>
                      <a:pt x="151" y="18290"/>
                      <a:pt x="777" y="18440"/>
                    </a:cubicBezTo>
                    <a:cubicBezTo>
                      <a:pt x="863" y="18594"/>
                      <a:pt x="937" y="18806"/>
                      <a:pt x="1086" y="18806"/>
                    </a:cubicBezTo>
                    <a:cubicBezTo>
                      <a:pt x="1156" y="18806"/>
                      <a:pt x="1242" y="18760"/>
                      <a:pt x="1354" y="18641"/>
                    </a:cubicBezTo>
                    <a:cubicBezTo>
                      <a:pt x="1401" y="18644"/>
                      <a:pt x="1447" y="18646"/>
                      <a:pt x="1492" y="18646"/>
                    </a:cubicBezTo>
                    <a:cubicBezTo>
                      <a:pt x="1782" y="18646"/>
                      <a:pt x="2022" y="18562"/>
                      <a:pt x="2131" y="18215"/>
                    </a:cubicBezTo>
                    <a:cubicBezTo>
                      <a:pt x="2256" y="18190"/>
                      <a:pt x="2331" y="18140"/>
                      <a:pt x="2356" y="18039"/>
                    </a:cubicBezTo>
                    <a:cubicBezTo>
                      <a:pt x="2431" y="17989"/>
                      <a:pt x="2482" y="17889"/>
                      <a:pt x="2557" y="17839"/>
                    </a:cubicBezTo>
                    <a:cubicBezTo>
                      <a:pt x="3108" y="17262"/>
                      <a:pt x="3910" y="16886"/>
                      <a:pt x="4186" y="16059"/>
                    </a:cubicBezTo>
                    <a:cubicBezTo>
                      <a:pt x="4436" y="15884"/>
                      <a:pt x="4612" y="15683"/>
                      <a:pt x="4762" y="15433"/>
                    </a:cubicBezTo>
                    <a:cubicBezTo>
                      <a:pt x="5414" y="15007"/>
                      <a:pt x="5890" y="14430"/>
                      <a:pt x="6391" y="13879"/>
                    </a:cubicBezTo>
                    <a:cubicBezTo>
                      <a:pt x="6391" y="13879"/>
                      <a:pt x="6341" y="13804"/>
                      <a:pt x="6341" y="13804"/>
                    </a:cubicBezTo>
                    <a:lnTo>
                      <a:pt x="6366" y="13804"/>
                    </a:lnTo>
                    <a:cubicBezTo>
                      <a:pt x="6366" y="13829"/>
                      <a:pt x="6391" y="13854"/>
                      <a:pt x="6391" y="13879"/>
                    </a:cubicBezTo>
                    <a:cubicBezTo>
                      <a:pt x="6441" y="13954"/>
                      <a:pt x="6542" y="14029"/>
                      <a:pt x="6567" y="14104"/>
                    </a:cubicBezTo>
                    <a:cubicBezTo>
                      <a:pt x="6742" y="16135"/>
                      <a:pt x="7243" y="18089"/>
                      <a:pt x="7619" y="20069"/>
                    </a:cubicBezTo>
                    <a:cubicBezTo>
                      <a:pt x="7695" y="20470"/>
                      <a:pt x="7795" y="20871"/>
                      <a:pt x="7970" y="21222"/>
                    </a:cubicBezTo>
                    <a:cubicBezTo>
                      <a:pt x="8155" y="21605"/>
                      <a:pt x="8444" y="21804"/>
                      <a:pt x="8737" y="21804"/>
                    </a:cubicBezTo>
                    <a:cubicBezTo>
                      <a:pt x="8962" y="21804"/>
                      <a:pt x="9189" y="21687"/>
                      <a:pt x="9374" y="21448"/>
                    </a:cubicBezTo>
                    <a:cubicBezTo>
                      <a:pt x="9649" y="20345"/>
                      <a:pt x="9800" y="19217"/>
                      <a:pt x="9775" y="18064"/>
                    </a:cubicBezTo>
                    <a:cubicBezTo>
                      <a:pt x="9925" y="17939"/>
                      <a:pt x="9950" y="17789"/>
                      <a:pt x="10000" y="17638"/>
                    </a:cubicBezTo>
                    <a:cubicBezTo>
                      <a:pt x="10176" y="16686"/>
                      <a:pt x="10376" y="15759"/>
                      <a:pt x="10577" y="14831"/>
                    </a:cubicBezTo>
                    <a:cubicBezTo>
                      <a:pt x="11103" y="14505"/>
                      <a:pt x="10802" y="13854"/>
                      <a:pt x="11153" y="13453"/>
                    </a:cubicBezTo>
                    <a:cubicBezTo>
                      <a:pt x="11253" y="13578"/>
                      <a:pt x="11404" y="13628"/>
                      <a:pt x="11554" y="13653"/>
                    </a:cubicBezTo>
                    <a:lnTo>
                      <a:pt x="11604" y="13578"/>
                    </a:lnTo>
                    <a:lnTo>
                      <a:pt x="11629" y="13578"/>
                    </a:lnTo>
                    <a:cubicBezTo>
                      <a:pt x="11604" y="13603"/>
                      <a:pt x="11579" y="13628"/>
                      <a:pt x="11554" y="13653"/>
                    </a:cubicBezTo>
                    <a:cubicBezTo>
                      <a:pt x="12206" y="14155"/>
                      <a:pt x="12732" y="14831"/>
                      <a:pt x="13584" y="15007"/>
                    </a:cubicBezTo>
                    <a:cubicBezTo>
                      <a:pt x="13685" y="15308"/>
                      <a:pt x="13885" y="15433"/>
                      <a:pt x="14186" y="15433"/>
                    </a:cubicBezTo>
                    <a:cubicBezTo>
                      <a:pt x="14411" y="15508"/>
                      <a:pt x="14612" y="15583"/>
                      <a:pt x="14837" y="15683"/>
                    </a:cubicBezTo>
                    <a:cubicBezTo>
                      <a:pt x="15514" y="15984"/>
                      <a:pt x="16216" y="16160"/>
                      <a:pt x="16918" y="16335"/>
                    </a:cubicBezTo>
                    <a:cubicBezTo>
                      <a:pt x="17004" y="16359"/>
                      <a:pt x="17088" y="16372"/>
                      <a:pt x="17168" y="16372"/>
                    </a:cubicBezTo>
                    <a:cubicBezTo>
                      <a:pt x="17343" y="16372"/>
                      <a:pt x="17499" y="16307"/>
                      <a:pt x="17619" y="16135"/>
                    </a:cubicBezTo>
                    <a:cubicBezTo>
                      <a:pt x="17795" y="15834"/>
                      <a:pt x="17594" y="15633"/>
                      <a:pt x="17444" y="15408"/>
                    </a:cubicBezTo>
                    <a:cubicBezTo>
                      <a:pt x="17369" y="15333"/>
                      <a:pt x="17294" y="15282"/>
                      <a:pt x="17218" y="15207"/>
                    </a:cubicBezTo>
                    <a:cubicBezTo>
                      <a:pt x="16191" y="14054"/>
                      <a:pt x="15188" y="12876"/>
                      <a:pt x="14136" y="11724"/>
                    </a:cubicBezTo>
                    <a:cubicBezTo>
                      <a:pt x="13735" y="11297"/>
                      <a:pt x="13409" y="10796"/>
                      <a:pt x="12782" y="10596"/>
                    </a:cubicBezTo>
                    <a:cubicBezTo>
                      <a:pt x="12782" y="10470"/>
                      <a:pt x="12782" y="10345"/>
                      <a:pt x="12782" y="10220"/>
                    </a:cubicBezTo>
                    <a:lnTo>
                      <a:pt x="14211" y="8039"/>
                    </a:lnTo>
                    <a:cubicBezTo>
                      <a:pt x="14863" y="7363"/>
                      <a:pt x="15289" y="6536"/>
                      <a:pt x="15990" y="5884"/>
                    </a:cubicBezTo>
                    <a:cubicBezTo>
                      <a:pt x="16241" y="5683"/>
                      <a:pt x="16441" y="5358"/>
                      <a:pt x="16216" y="5007"/>
                    </a:cubicBezTo>
                    <a:cubicBezTo>
                      <a:pt x="16088" y="4783"/>
                      <a:pt x="15829" y="4672"/>
                      <a:pt x="15547" y="4672"/>
                    </a:cubicBezTo>
                    <a:cubicBezTo>
                      <a:pt x="15386" y="4672"/>
                      <a:pt x="15218" y="4708"/>
                      <a:pt x="15063" y="4781"/>
                    </a:cubicBezTo>
                    <a:cubicBezTo>
                      <a:pt x="14913" y="4856"/>
                      <a:pt x="14762" y="4932"/>
                      <a:pt x="14637" y="5057"/>
                    </a:cubicBezTo>
                    <a:cubicBezTo>
                      <a:pt x="13509" y="5934"/>
                      <a:pt x="12231" y="6561"/>
                      <a:pt x="11028" y="7338"/>
                    </a:cubicBezTo>
                    <a:cubicBezTo>
                      <a:pt x="10747" y="7508"/>
                      <a:pt x="10546" y="7603"/>
                      <a:pt x="10393" y="7603"/>
                    </a:cubicBezTo>
                    <a:cubicBezTo>
                      <a:pt x="10165" y="7603"/>
                      <a:pt x="10045" y="7392"/>
                      <a:pt x="9925" y="6911"/>
                    </a:cubicBezTo>
                    <a:cubicBezTo>
                      <a:pt x="9649" y="5909"/>
                      <a:pt x="9424" y="4906"/>
                      <a:pt x="9173" y="3904"/>
                    </a:cubicBezTo>
                    <a:cubicBezTo>
                      <a:pt x="9048" y="3478"/>
                      <a:pt x="8923" y="3077"/>
                      <a:pt x="8973" y="2626"/>
                    </a:cubicBezTo>
                    <a:cubicBezTo>
                      <a:pt x="8973" y="2350"/>
                      <a:pt x="8973" y="2099"/>
                      <a:pt x="8973" y="1824"/>
                    </a:cubicBezTo>
                    <a:cubicBezTo>
                      <a:pt x="8973" y="746"/>
                      <a:pt x="8797" y="520"/>
                      <a:pt x="7820" y="119"/>
                    </a:cubicBezTo>
                    <a:cubicBezTo>
                      <a:pt x="7619" y="42"/>
                      <a:pt x="7461" y="1"/>
                      <a:pt x="7332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114300" cap="flat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57150" dist="19050" dir="5400000" algn="bl" rotWithShape="0">
                  <a:schemeClr val="dk1">
                    <a:alpha val="5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89" name="Google Shape;189;p11"/>
              <p:cNvSpPr/>
              <p:nvPr/>
            </p:nvSpPr>
            <p:spPr>
              <a:xfrm>
                <a:off x="8331913" y="266838"/>
                <a:ext cx="444875" cy="545100"/>
              </a:xfrm>
              <a:custGeom>
                <a:avLst/>
                <a:gdLst/>
                <a:ahLst/>
                <a:cxnLst/>
                <a:rect l="l" t="t" r="r" b="b"/>
                <a:pathLst>
                  <a:path w="17795" h="21804" extrusionOk="0">
                    <a:moveTo>
                      <a:pt x="7569" y="997"/>
                    </a:moveTo>
                    <a:cubicBezTo>
                      <a:pt x="7569" y="997"/>
                      <a:pt x="7569" y="1022"/>
                      <a:pt x="7569" y="1022"/>
                    </a:cubicBezTo>
                    <a:cubicBezTo>
                      <a:pt x="7569" y="1022"/>
                      <a:pt x="7569" y="1022"/>
                      <a:pt x="7544" y="997"/>
                    </a:cubicBezTo>
                    <a:close/>
                    <a:moveTo>
                      <a:pt x="10802" y="13252"/>
                    </a:moveTo>
                    <a:cubicBezTo>
                      <a:pt x="10802" y="13252"/>
                      <a:pt x="10802" y="13277"/>
                      <a:pt x="10802" y="13302"/>
                    </a:cubicBezTo>
                    <a:cubicBezTo>
                      <a:pt x="10802" y="13277"/>
                      <a:pt x="10777" y="13277"/>
                      <a:pt x="10777" y="13277"/>
                    </a:cubicBezTo>
                    <a:cubicBezTo>
                      <a:pt x="10777" y="13277"/>
                      <a:pt x="10802" y="13252"/>
                      <a:pt x="10802" y="13252"/>
                    </a:cubicBezTo>
                    <a:close/>
                    <a:moveTo>
                      <a:pt x="11203" y="13378"/>
                    </a:moveTo>
                    <a:cubicBezTo>
                      <a:pt x="11203" y="13378"/>
                      <a:pt x="11191" y="13396"/>
                      <a:pt x="11178" y="13415"/>
                    </a:cubicBezTo>
                    <a:lnTo>
                      <a:pt x="11178" y="13415"/>
                    </a:lnTo>
                    <a:cubicBezTo>
                      <a:pt x="11185" y="13403"/>
                      <a:pt x="11191" y="13390"/>
                      <a:pt x="11203" y="13378"/>
                    </a:cubicBezTo>
                    <a:close/>
                    <a:moveTo>
                      <a:pt x="9775" y="17638"/>
                    </a:moveTo>
                    <a:cubicBezTo>
                      <a:pt x="9775" y="17663"/>
                      <a:pt x="9775" y="17663"/>
                      <a:pt x="9775" y="17688"/>
                    </a:cubicBezTo>
                    <a:cubicBezTo>
                      <a:pt x="9750" y="17688"/>
                      <a:pt x="9725" y="17688"/>
                      <a:pt x="9700" y="17714"/>
                    </a:cubicBezTo>
                    <a:cubicBezTo>
                      <a:pt x="9725" y="17688"/>
                      <a:pt x="9750" y="17663"/>
                      <a:pt x="9775" y="17638"/>
                    </a:cubicBezTo>
                    <a:close/>
                    <a:moveTo>
                      <a:pt x="7332" y="1"/>
                    </a:moveTo>
                    <a:cubicBezTo>
                      <a:pt x="7042" y="1"/>
                      <a:pt x="6898" y="210"/>
                      <a:pt x="6742" y="696"/>
                    </a:cubicBezTo>
                    <a:cubicBezTo>
                      <a:pt x="6391" y="1924"/>
                      <a:pt x="6291" y="3177"/>
                      <a:pt x="6391" y="4430"/>
                    </a:cubicBezTo>
                    <a:cubicBezTo>
                      <a:pt x="6391" y="4505"/>
                      <a:pt x="6366" y="4556"/>
                      <a:pt x="6366" y="4606"/>
                    </a:cubicBezTo>
                    <a:cubicBezTo>
                      <a:pt x="5990" y="5032"/>
                      <a:pt x="6241" y="5558"/>
                      <a:pt x="6166" y="6009"/>
                    </a:cubicBezTo>
                    <a:cubicBezTo>
                      <a:pt x="5865" y="6260"/>
                      <a:pt x="5940" y="6686"/>
                      <a:pt x="5815" y="7012"/>
                    </a:cubicBezTo>
                    <a:cubicBezTo>
                      <a:pt x="5690" y="7363"/>
                      <a:pt x="5464" y="7413"/>
                      <a:pt x="5163" y="7438"/>
                    </a:cubicBezTo>
                    <a:cubicBezTo>
                      <a:pt x="4762" y="6811"/>
                      <a:pt x="4236" y="6310"/>
                      <a:pt x="3659" y="5884"/>
                    </a:cubicBezTo>
                    <a:cubicBezTo>
                      <a:pt x="2983" y="5383"/>
                      <a:pt x="2206" y="5107"/>
                      <a:pt x="1354" y="5007"/>
                    </a:cubicBezTo>
                    <a:cubicBezTo>
                      <a:pt x="1326" y="5005"/>
                      <a:pt x="1298" y="5004"/>
                      <a:pt x="1271" y="5004"/>
                    </a:cubicBezTo>
                    <a:cubicBezTo>
                      <a:pt x="860" y="5004"/>
                      <a:pt x="542" y="5183"/>
                      <a:pt x="401" y="5583"/>
                    </a:cubicBezTo>
                    <a:cubicBezTo>
                      <a:pt x="276" y="5984"/>
                      <a:pt x="301" y="6385"/>
                      <a:pt x="752" y="6611"/>
                    </a:cubicBezTo>
                    <a:cubicBezTo>
                      <a:pt x="1028" y="6761"/>
                      <a:pt x="1253" y="6962"/>
                      <a:pt x="1429" y="7212"/>
                    </a:cubicBezTo>
                    <a:cubicBezTo>
                      <a:pt x="1980" y="8089"/>
                      <a:pt x="2807" y="8716"/>
                      <a:pt x="3509" y="9468"/>
                    </a:cubicBezTo>
                    <a:cubicBezTo>
                      <a:pt x="3673" y="9655"/>
                      <a:pt x="3859" y="9821"/>
                      <a:pt x="4129" y="9821"/>
                    </a:cubicBezTo>
                    <a:cubicBezTo>
                      <a:pt x="4148" y="9821"/>
                      <a:pt x="4166" y="9820"/>
                      <a:pt x="4186" y="9819"/>
                    </a:cubicBezTo>
                    <a:cubicBezTo>
                      <a:pt x="4461" y="10044"/>
                      <a:pt x="4311" y="10270"/>
                      <a:pt x="4186" y="10495"/>
                    </a:cubicBezTo>
                    <a:cubicBezTo>
                      <a:pt x="3960" y="10997"/>
                      <a:pt x="3584" y="11423"/>
                      <a:pt x="3534" y="11999"/>
                    </a:cubicBezTo>
                    <a:cubicBezTo>
                      <a:pt x="3334" y="12150"/>
                      <a:pt x="3158" y="12350"/>
                      <a:pt x="3133" y="12626"/>
                    </a:cubicBezTo>
                    <a:cubicBezTo>
                      <a:pt x="2482" y="13754"/>
                      <a:pt x="1830" y="14906"/>
                      <a:pt x="1178" y="16034"/>
                    </a:cubicBezTo>
                    <a:cubicBezTo>
                      <a:pt x="752" y="16460"/>
                      <a:pt x="476" y="16987"/>
                      <a:pt x="251" y="17513"/>
                    </a:cubicBezTo>
                    <a:cubicBezTo>
                      <a:pt x="0" y="18064"/>
                      <a:pt x="151" y="18290"/>
                      <a:pt x="777" y="18440"/>
                    </a:cubicBezTo>
                    <a:cubicBezTo>
                      <a:pt x="863" y="18594"/>
                      <a:pt x="937" y="18806"/>
                      <a:pt x="1086" y="18806"/>
                    </a:cubicBezTo>
                    <a:cubicBezTo>
                      <a:pt x="1156" y="18806"/>
                      <a:pt x="1242" y="18760"/>
                      <a:pt x="1354" y="18641"/>
                    </a:cubicBezTo>
                    <a:cubicBezTo>
                      <a:pt x="1401" y="18644"/>
                      <a:pt x="1447" y="18646"/>
                      <a:pt x="1492" y="18646"/>
                    </a:cubicBezTo>
                    <a:cubicBezTo>
                      <a:pt x="1782" y="18646"/>
                      <a:pt x="2022" y="18562"/>
                      <a:pt x="2131" y="18215"/>
                    </a:cubicBezTo>
                    <a:cubicBezTo>
                      <a:pt x="2256" y="18190"/>
                      <a:pt x="2331" y="18140"/>
                      <a:pt x="2356" y="18039"/>
                    </a:cubicBezTo>
                    <a:cubicBezTo>
                      <a:pt x="2431" y="17989"/>
                      <a:pt x="2482" y="17889"/>
                      <a:pt x="2557" y="17839"/>
                    </a:cubicBezTo>
                    <a:cubicBezTo>
                      <a:pt x="3108" y="17262"/>
                      <a:pt x="3910" y="16886"/>
                      <a:pt x="4186" y="16059"/>
                    </a:cubicBezTo>
                    <a:cubicBezTo>
                      <a:pt x="4436" y="15884"/>
                      <a:pt x="4612" y="15683"/>
                      <a:pt x="4762" y="15433"/>
                    </a:cubicBezTo>
                    <a:cubicBezTo>
                      <a:pt x="5414" y="15007"/>
                      <a:pt x="5890" y="14430"/>
                      <a:pt x="6391" y="13879"/>
                    </a:cubicBezTo>
                    <a:cubicBezTo>
                      <a:pt x="6391" y="13879"/>
                      <a:pt x="6341" y="13804"/>
                      <a:pt x="6341" y="13804"/>
                    </a:cubicBezTo>
                    <a:lnTo>
                      <a:pt x="6366" y="13804"/>
                    </a:lnTo>
                    <a:cubicBezTo>
                      <a:pt x="6366" y="13829"/>
                      <a:pt x="6391" y="13854"/>
                      <a:pt x="6391" y="13879"/>
                    </a:cubicBezTo>
                    <a:cubicBezTo>
                      <a:pt x="6441" y="13954"/>
                      <a:pt x="6542" y="14029"/>
                      <a:pt x="6567" y="14104"/>
                    </a:cubicBezTo>
                    <a:cubicBezTo>
                      <a:pt x="6742" y="16135"/>
                      <a:pt x="7243" y="18089"/>
                      <a:pt x="7619" y="20069"/>
                    </a:cubicBezTo>
                    <a:cubicBezTo>
                      <a:pt x="7695" y="20470"/>
                      <a:pt x="7795" y="20871"/>
                      <a:pt x="7970" y="21222"/>
                    </a:cubicBezTo>
                    <a:cubicBezTo>
                      <a:pt x="8155" y="21605"/>
                      <a:pt x="8444" y="21804"/>
                      <a:pt x="8737" y="21804"/>
                    </a:cubicBezTo>
                    <a:cubicBezTo>
                      <a:pt x="8962" y="21804"/>
                      <a:pt x="9189" y="21687"/>
                      <a:pt x="9374" y="21448"/>
                    </a:cubicBezTo>
                    <a:cubicBezTo>
                      <a:pt x="9649" y="20345"/>
                      <a:pt x="9800" y="19217"/>
                      <a:pt x="9775" y="18064"/>
                    </a:cubicBezTo>
                    <a:cubicBezTo>
                      <a:pt x="9925" y="17939"/>
                      <a:pt x="9950" y="17789"/>
                      <a:pt x="10000" y="17638"/>
                    </a:cubicBezTo>
                    <a:cubicBezTo>
                      <a:pt x="10176" y="16686"/>
                      <a:pt x="10376" y="15759"/>
                      <a:pt x="10577" y="14831"/>
                    </a:cubicBezTo>
                    <a:cubicBezTo>
                      <a:pt x="11103" y="14505"/>
                      <a:pt x="10802" y="13854"/>
                      <a:pt x="11153" y="13453"/>
                    </a:cubicBezTo>
                    <a:cubicBezTo>
                      <a:pt x="11253" y="13578"/>
                      <a:pt x="11404" y="13628"/>
                      <a:pt x="11554" y="13653"/>
                    </a:cubicBezTo>
                    <a:lnTo>
                      <a:pt x="11604" y="13578"/>
                    </a:lnTo>
                    <a:lnTo>
                      <a:pt x="11629" y="13578"/>
                    </a:lnTo>
                    <a:cubicBezTo>
                      <a:pt x="11604" y="13603"/>
                      <a:pt x="11579" y="13628"/>
                      <a:pt x="11554" y="13653"/>
                    </a:cubicBezTo>
                    <a:cubicBezTo>
                      <a:pt x="12206" y="14155"/>
                      <a:pt x="12732" y="14831"/>
                      <a:pt x="13584" y="15007"/>
                    </a:cubicBezTo>
                    <a:cubicBezTo>
                      <a:pt x="13685" y="15308"/>
                      <a:pt x="13885" y="15433"/>
                      <a:pt x="14186" y="15433"/>
                    </a:cubicBezTo>
                    <a:cubicBezTo>
                      <a:pt x="14411" y="15508"/>
                      <a:pt x="14612" y="15583"/>
                      <a:pt x="14837" y="15683"/>
                    </a:cubicBezTo>
                    <a:cubicBezTo>
                      <a:pt x="15514" y="15984"/>
                      <a:pt x="16216" y="16160"/>
                      <a:pt x="16918" y="16335"/>
                    </a:cubicBezTo>
                    <a:cubicBezTo>
                      <a:pt x="17004" y="16359"/>
                      <a:pt x="17088" y="16372"/>
                      <a:pt x="17168" y="16372"/>
                    </a:cubicBezTo>
                    <a:cubicBezTo>
                      <a:pt x="17343" y="16372"/>
                      <a:pt x="17499" y="16307"/>
                      <a:pt x="17619" y="16135"/>
                    </a:cubicBezTo>
                    <a:cubicBezTo>
                      <a:pt x="17795" y="15834"/>
                      <a:pt x="17594" y="15633"/>
                      <a:pt x="17444" y="15408"/>
                    </a:cubicBezTo>
                    <a:cubicBezTo>
                      <a:pt x="17369" y="15333"/>
                      <a:pt x="17294" y="15282"/>
                      <a:pt x="17218" y="15207"/>
                    </a:cubicBezTo>
                    <a:cubicBezTo>
                      <a:pt x="16191" y="14054"/>
                      <a:pt x="15188" y="12876"/>
                      <a:pt x="14136" y="11724"/>
                    </a:cubicBezTo>
                    <a:cubicBezTo>
                      <a:pt x="13735" y="11297"/>
                      <a:pt x="13409" y="10796"/>
                      <a:pt x="12782" y="10596"/>
                    </a:cubicBezTo>
                    <a:cubicBezTo>
                      <a:pt x="12782" y="10470"/>
                      <a:pt x="12782" y="10345"/>
                      <a:pt x="12782" y="10220"/>
                    </a:cubicBezTo>
                    <a:lnTo>
                      <a:pt x="14211" y="8039"/>
                    </a:lnTo>
                    <a:cubicBezTo>
                      <a:pt x="14863" y="7363"/>
                      <a:pt x="15289" y="6536"/>
                      <a:pt x="15990" y="5884"/>
                    </a:cubicBezTo>
                    <a:cubicBezTo>
                      <a:pt x="16241" y="5683"/>
                      <a:pt x="16441" y="5358"/>
                      <a:pt x="16216" y="5007"/>
                    </a:cubicBezTo>
                    <a:cubicBezTo>
                      <a:pt x="16088" y="4783"/>
                      <a:pt x="15829" y="4672"/>
                      <a:pt x="15547" y="4672"/>
                    </a:cubicBezTo>
                    <a:cubicBezTo>
                      <a:pt x="15386" y="4672"/>
                      <a:pt x="15218" y="4708"/>
                      <a:pt x="15063" y="4781"/>
                    </a:cubicBezTo>
                    <a:cubicBezTo>
                      <a:pt x="14913" y="4856"/>
                      <a:pt x="14762" y="4932"/>
                      <a:pt x="14637" y="5057"/>
                    </a:cubicBezTo>
                    <a:cubicBezTo>
                      <a:pt x="13509" y="5934"/>
                      <a:pt x="12231" y="6561"/>
                      <a:pt x="11028" y="7338"/>
                    </a:cubicBezTo>
                    <a:cubicBezTo>
                      <a:pt x="10747" y="7508"/>
                      <a:pt x="10546" y="7603"/>
                      <a:pt x="10393" y="7603"/>
                    </a:cubicBezTo>
                    <a:cubicBezTo>
                      <a:pt x="10165" y="7603"/>
                      <a:pt x="10045" y="7392"/>
                      <a:pt x="9925" y="6911"/>
                    </a:cubicBezTo>
                    <a:cubicBezTo>
                      <a:pt x="9649" y="5909"/>
                      <a:pt x="9424" y="4906"/>
                      <a:pt x="9173" y="3904"/>
                    </a:cubicBezTo>
                    <a:cubicBezTo>
                      <a:pt x="9048" y="3478"/>
                      <a:pt x="8923" y="3077"/>
                      <a:pt x="8973" y="2626"/>
                    </a:cubicBezTo>
                    <a:cubicBezTo>
                      <a:pt x="8973" y="2350"/>
                      <a:pt x="8973" y="2099"/>
                      <a:pt x="8973" y="1824"/>
                    </a:cubicBezTo>
                    <a:cubicBezTo>
                      <a:pt x="8973" y="746"/>
                      <a:pt x="8797" y="520"/>
                      <a:pt x="7820" y="119"/>
                    </a:cubicBezTo>
                    <a:cubicBezTo>
                      <a:pt x="7619" y="42"/>
                      <a:pt x="7461" y="1"/>
                      <a:pt x="7332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90" name="Google Shape;190;p11"/>
            <p:cNvSpPr/>
            <p:nvPr/>
          </p:nvSpPr>
          <p:spPr>
            <a:xfrm>
              <a:off x="2438925" y="4515188"/>
              <a:ext cx="221825" cy="219775"/>
            </a:xfrm>
            <a:custGeom>
              <a:avLst/>
              <a:gdLst/>
              <a:ahLst/>
              <a:cxnLst/>
              <a:rect l="l" t="t" r="r" b="b"/>
              <a:pathLst>
                <a:path w="8873" h="8791" extrusionOk="0">
                  <a:moveTo>
                    <a:pt x="5657" y="0"/>
                  </a:moveTo>
                  <a:cubicBezTo>
                    <a:pt x="5541" y="0"/>
                    <a:pt x="5462" y="101"/>
                    <a:pt x="5414" y="307"/>
                  </a:cubicBezTo>
                  <a:cubicBezTo>
                    <a:pt x="5263" y="809"/>
                    <a:pt x="4913" y="1160"/>
                    <a:pt x="4712" y="1611"/>
                  </a:cubicBezTo>
                  <a:cubicBezTo>
                    <a:pt x="4628" y="1793"/>
                    <a:pt x="4520" y="1874"/>
                    <a:pt x="4397" y="1874"/>
                  </a:cubicBezTo>
                  <a:cubicBezTo>
                    <a:pt x="4301" y="1874"/>
                    <a:pt x="4196" y="1824"/>
                    <a:pt x="4085" y="1736"/>
                  </a:cubicBezTo>
                  <a:cubicBezTo>
                    <a:pt x="3935" y="1661"/>
                    <a:pt x="3835" y="1535"/>
                    <a:pt x="3709" y="1435"/>
                  </a:cubicBezTo>
                  <a:cubicBezTo>
                    <a:pt x="3735" y="1134"/>
                    <a:pt x="3584" y="909"/>
                    <a:pt x="3359" y="759"/>
                  </a:cubicBezTo>
                  <a:cubicBezTo>
                    <a:pt x="3195" y="636"/>
                    <a:pt x="2861" y="572"/>
                    <a:pt x="2550" y="572"/>
                  </a:cubicBezTo>
                  <a:cubicBezTo>
                    <a:pt x="2289" y="572"/>
                    <a:pt x="2044" y="617"/>
                    <a:pt x="1930" y="708"/>
                  </a:cubicBezTo>
                  <a:cubicBezTo>
                    <a:pt x="1629" y="959"/>
                    <a:pt x="1679" y="1410"/>
                    <a:pt x="1980" y="1987"/>
                  </a:cubicBezTo>
                  <a:cubicBezTo>
                    <a:pt x="2231" y="2438"/>
                    <a:pt x="2607" y="2789"/>
                    <a:pt x="3058" y="3139"/>
                  </a:cubicBezTo>
                  <a:cubicBezTo>
                    <a:pt x="2682" y="3390"/>
                    <a:pt x="2356" y="3566"/>
                    <a:pt x="2105" y="3816"/>
                  </a:cubicBezTo>
                  <a:cubicBezTo>
                    <a:pt x="1529" y="4368"/>
                    <a:pt x="777" y="4693"/>
                    <a:pt x="301" y="5320"/>
                  </a:cubicBezTo>
                  <a:cubicBezTo>
                    <a:pt x="0" y="5721"/>
                    <a:pt x="0" y="6147"/>
                    <a:pt x="351" y="6498"/>
                  </a:cubicBezTo>
                  <a:cubicBezTo>
                    <a:pt x="535" y="6710"/>
                    <a:pt x="750" y="6802"/>
                    <a:pt x="979" y="6802"/>
                  </a:cubicBezTo>
                  <a:cubicBezTo>
                    <a:pt x="1157" y="6802"/>
                    <a:pt x="1343" y="6747"/>
                    <a:pt x="1529" y="6648"/>
                  </a:cubicBezTo>
                  <a:cubicBezTo>
                    <a:pt x="1905" y="6448"/>
                    <a:pt x="2281" y="6222"/>
                    <a:pt x="2657" y="6022"/>
                  </a:cubicBezTo>
                  <a:cubicBezTo>
                    <a:pt x="2802" y="5957"/>
                    <a:pt x="2948" y="5851"/>
                    <a:pt x="3107" y="5851"/>
                  </a:cubicBezTo>
                  <a:cubicBezTo>
                    <a:pt x="3194" y="5851"/>
                    <a:pt x="3286" y="5883"/>
                    <a:pt x="3384" y="5972"/>
                  </a:cubicBezTo>
                  <a:cubicBezTo>
                    <a:pt x="3609" y="6197"/>
                    <a:pt x="3785" y="6423"/>
                    <a:pt x="3634" y="6749"/>
                  </a:cubicBezTo>
                  <a:cubicBezTo>
                    <a:pt x="3409" y="7250"/>
                    <a:pt x="3760" y="7726"/>
                    <a:pt x="3785" y="8202"/>
                  </a:cubicBezTo>
                  <a:cubicBezTo>
                    <a:pt x="3785" y="8516"/>
                    <a:pt x="4327" y="8790"/>
                    <a:pt x="4710" y="8790"/>
                  </a:cubicBezTo>
                  <a:cubicBezTo>
                    <a:pt x="4755" y="8790"/>
                    <a:pt x="4798" y="8786"/>
                    <a:pt x="4837" y="8779"/>
                  </a:cubicBezTo>
                  <a:cubicBezTo>
                    <a:pt x="5238" y="8703"/>
                    <a:pt x="5263" y="8378"/>
                    <a:pt x="5339" y="8052"/>
                  </a:cubicBezTo>
                  <a:cubicBezTo>
                    <a:pt x="5489" y="7150"/>
                    <a:pt x="5564" y="6272"/>
                    <a:pt x="5514" y="5370"/>
                  </a:cubicBezTo>
                  <a:cubicBezTo>
                    <a:pt x="5642" y="4820"/>
                    <a:pt x="5744" y="4619"/>
                    <a:pt x="6044" y="4619"/>
                  </a:cubicBezTo>
                  <a:cubicBezTo>
                    <a:pt x="6154" y="4619"/>
                    <a:pt x="6291" y="4646"/>
                    <a:pt x="6466" y="4693"/>
                  </a:cubicBezTo>
                  <a:cubicBezTo>
                    <a:pt x="6918" y="4819"/>
                    <a:pt x="7344" y="4969"/>
                    <a:pt x="7795" y="5094"/>
                  </a:cubicBezTo>
                  <a:cubicBezTo>
                    <a:pt x="7891" y="5122"/>
                    <a:pt x="7986" y="5136"/>
                    <a:pt x="8076" y="5136"/>
                  </a:cubicBezTo>
                  <a:cubicBezTo>
                    <a:pt x="8315" y="5136"/>
                    <a:pt x="8527" y="5037"/>
                    <a:pt x="8672" y="4819"/>
                  </a:cubicBezTo>
                  <a:cubicBezTo>
                    <a:pt x="8872" y="4493"/>
                    <a:pt x="8572" y="4267"/>
                    <a:pt x="8446" y="4017"/>
                  </a:cubicBezTo>
                  <a:cubicBezTo>
                    <a:pt x="8296" y="3766"/>
                    <a:pt x="8045" y="3666"/>
                    <a:pt x="7770" y="3616"/>
                  </a:cubicBezTo>
                  <a:cubicBezTo>
                    <a:pt x="7519" y="3566"/>
                    <a:pt x="7268" y="3515"/>
                    <a:pt x="6993" y="3440"/>
                  </a:cubicBezTo>
                  <a:cubicBezTo>
                    <a:pt x="5715" y="3064"/>
                    <a:pt x="5715" y="3064"/>
                    <a:pt x="6366" y="1886"/>
                  </a:cubicBezTo>
                  <a:cubicBezTo>
                    <a:pt x="6717" y="1285"/>
                    <a:pt x="6742" y="784"/>
                    <a:pt x="6166" y="332"/>
                  </a:cubicBezTo>
                  <a:cubicBezTo>
                    <a:pt x="5946" y="113"/>
                    <a:pt x="5780" y="0"/>
                    <a:pt x="565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1" name="Google Shape;191;p11"/>
            <p:cNvSpPr/>
            <p:nvPr/>
          </p:nvSpPr>
          <p:spPr>
            <a:xfrm rot="-1983784">
              <a:off x="3202375" y="385095"/>
              <a:ext cx="163081" cy="308600"/>
            </a:xfrm>
            <a:custGeom>
              <a:avLst/>
              <a:gdLst/>
              <a:ahLst/>
              <a:cxnLst/>
              <a:rect l="l" t="t" r="r" b="b"/>
              <a:pathLst>
                <a:path w="4838" h="9155" extrusionOk="0">
                  <a:moveTo>
                    <a:pt x="2132" y="1"/>
                  </a:moveTo>
                  <a:cubicBezTo>
                    <a:pt x="1972" y="1"/>
                    <a:pt x="1824" y="119"/>
                    <a:pt x="1705" y="372"/>
                  </a:cubicBezTo>
                  <a:cubicBezTo>
                    <a:pt x="1529" y="547"/>
                    <a:pt x="1479" y="773"/>
                    <a:pt x="1454" y="973"/>
                  </a:cubicBezTo>
                  <a:cubicBezTo>
                    <a:pt x="953" y="1424"/>
                    <a:pt x="752" y="2026"/>
                    <a:pt x="477" y="2577"/>
                  </a:cubicBezTo>
                  <a:cubicBezTo>
                    <a:pt x="126" y="2778"/>
                    <a:pt x="76" y="3053"/>
                    <a:pt x="101" y="3404"/>
                  </a:cubicBezTo>
                  <a:cubicBezTo>
                    <a:pt x="25" y="3680"/>
                    <a:pt x="0" y="3981"/>
                    <a:pt x="226" y="4206"/>
                  </a:cubicBezTo>
                  <a:cubicBezTo>
                    <a:pt x="451" y="4883"/>
                    <a:pt x="552" y="5635"/>
                    <a:pt x="1028" y="6211"/>
                  </a:cubicBezTo>
                  <a:cubicBezTo>
                    <a:pt x="1078" y="6712"/>
                    <a:pt x="1279" y="7189"/>
                    <a:pt x="1504" y="7640"/>
                  </a:cubicBezTo>
                  <a:cubicBezTo>
                    <a:pt x="1479" y="7690"/>
                    <a:pt x="1479" y="7740"/>
                    <a:pt x="1504" y="7765"/>
                  </a:cubicBezTo>
                  <a:cubicBezTo>
                    <a:pt x="1504" y="7790"/>
                    <a:pt x="1504" y="7790"/>
                    <a:pt x="1504" y="7790"/>
                  </a:cubicBezTo>
                  <a:cubicBezTo>
                    <a:pt x="1504" y="7941"/>
                    <a:pt x="1529" y="8091"/>
                    <a:pt x="1680" y="8191"/>
                  </a:cubicBezTo>
                  <a:cubicBezTo>
                    <a:pt x="1680" y="8266"/>
                    <a:pt x="1705" y="8342"/>
                    <a:pt x="1705" y="8392"/>
                  </a:cubicBezTo>
                  <a:cubicBezTo>
                    <a:pt x="1680" y="8692"/>
                    <a:pt x="1680" y="8968"/>
                    <a:pt x="2081" y="8993"/>
                  </a:cubicBezTo>
                  <a:cubicBezTo>
                    <a:pt x="2149" y="9088"/>
                    <a:pt x="2217" y="9154"/>
                    <a:pt x="2285" y="9154"/>
                  </a:cubicBezTo>
                  <a:cubicBezTo>
                    <a:pt x="2342" y="9154"/>
                    <a:pt x="2399" y="9108"/>
                    <a:pt x="2456" y="8993"/>
                  </a:cubicBezTo>
                  <a:cubicBezTo>
                    <a:pt x="2507" y="8943"/>
                    <a:pt x="2507" y="8893"/>
                    <a:pt x="2507" y="8818"/>
                  </a:cubicBezTo>
                  <a:cubicBezTo>
                    <a:pt x="2682" y="8667"/>
                    <a:pt x="2707" y="8442"/>
                    <a:pt x="2707" y="8216"/>
                  </a:cubicBezTo>
                  <a:cubicBezTo>
                    <a:pt x="3334" y="7139"/>
                    <a:pt x="3659" y="5935"/>
                    <a:pt x="4136" y="4808"/>
                  </a:cubicBezTo>
                  <a:cubicBezTo>
                    <a:pt x="4261" y="4707"/>
                    <a:pt x="4311" y="4582"/>
                    <a:pt x="4311" y="4432"/>
                  </a:cubicBezTo>
                  <a:cubicBezTo>
                    <a:pt x="4411" y="4081"/>
                    <a:pt x="4837" y="3780"/>
                    <a:pt x="4487" y="3379"/>
                  </a:cubicBezTo>
                  <a:cubicBezTo>
                    <a:pt x="4286" y="2753"/>
                    <a:pt x="3885" y="2276"/>
                    <a:pt x="3509" y="1775"/>
                  </a:cubicBezTo>
                  <a:cubicBezTo>
                    <a:pt x="3459" y="1499"/>
                    <a:pt x="3359" y="1299"/>
                    <a:pt x="3133" y="1149"/>
                  </a:cubicBezTo>
                  <a:cubicBezTo>
                    <a:pt x="3108" y="1098"/>
                    <a:pt x="3083" y="1048"/>
                    <a:pt x="3033" y="998"/>
                  </a:cubicBezTo>
                  <a:cubicBezTo>
                    <a:pt x="3008" y="697"/>
                    <a:pt x="2782" y="472"/>
                    <a:pt x="2582" y="271"/>
                  </a:cubicBezTo>
                  <a:cubicBezTo>
                    <a:pt x="2429" y="94"/>
                    <a:pt x="2275" y="1"/>
                    <a:pt x="213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2" name="Google Shape;192;p11"/>
            <p:cNvSpPr/>
            <p:nvPr/>
          </p:nvSpPr>
          <p:spPr>
            <a:xfrm rot="-5532891">
              <a:off x="5848116" y="275637"/>
              <a:ext cx="358988" cy="408669"/>
            </a:xfrm>
            <a:custGeom>
              <a:avLst/>
              <a:gdLst/>
              <a:ahLst/>
              <a:cxnLst/>
              <a:rect l="l" t="t" r="r" b="b"/>
              <a:pathLst>
                <a:path w="11099" h="12635" extrusionOk="0">
                  <a:moveTo>
                    <a:pt x="5421" y="7516"/>
                  </a:moveTo>
                  <a:cubicBezTo>
                    <a:pt x="5626" y="7516"/>
                    <a:pt x="5845" y="7540"/>
                    <a:pt x="6076" y="7594"/>
                  </a:cubicBezTo>
                  <a:cubicBezTo>
                    <a:pt x="5865" y="8490"/>
                    <a:pt x="5230" y="9611"/>
                    <a:pt x="4308" y="9611"/>
                  </a:cubicBezTo>
                  <a:cubicBezTo>
                    <a:pt x="4294" y="9611"/>
                    <a:pt x="4280" y="9610"/>
                    <a:pt x="4265" y="9610"/>
                  </a:cubicBezTo>
                  <a:cubicBezTo>
                    <a:pt x="2817" y="9553"/>
                    <a:pt x="3538" y="7516"/>
                    <a:pt x="5421" y="7516"/>
                  </a:cubicBezTo>
                  <a:close/>
                  <a:moveTo>
                    <a:pt x="919" y="1"/>
                  </a:moveTo>
                  <a:cubicBezTo>
                    <a:pt x="578" y="1"/>
                    <a:pt x="349" y="173"/>
                    <a:pt x="260" y="466"/>
                  </a:cubicBezTo>
                  <a:cubicBezTo>
                    <a:pt x="1" y="1304"/>
                    <a:pt x="1080" y="1429"/>
                    <a:pt x="1928" y="1625"/>
                  </a:cubicBezTo>
                  <a:cubicBezTo>
                    <a:pt x="3489" y="1982"/>
                    <a:pt x="4658" y="2928"/>
                    <a:pt x="5657" y="4114"/>
                  </a:cubicBezTo>
                  <a:cubicBezTo>
                    <a:pt x="6130" y="4676"/>
                    <a:pt x="6424" y="5328"/>
                    <a:pt x="6353" y="6139"/>
                  </a:cubicBezTo>
                  <a:cubicBezTo>
                    <a:pt x="5844" y="6148"/>
                    <a:pt x="5398" y="6131"/>
                    <a:pt x="4970" y="6175"/>
                  </a:cubicBezTo>
                  <a:cubicBezTo>
                    <a:pt x="3650" y="6318"/>
                    <a:pt x="2713" y="6996"/>
                    <a:pt x="2213" y="8227"/>
                  </a:cubicBezTo>
                  <a:cubicBezTo>
                    <a:pt x="1614" y="9737"/>
                    <a:pt x="2880" y="10992"/>
                    <a:pt x="4329" y="10992"/>
                  </a:cubicBezTo>
                  <a:cubicBezTo>
                    <a:pt x="4909" y="10992"/>
                    <a:pt x="5519" y="10790"/>
                    <a:pt x="6049" y="10323"/>
                  </a:cubicBezTo>
                  <a:cubicBezTo>
                    <a:pt x="6611" y="9833"/>
                    <a:pt x="6950" y="9208"/>
                    <a:pt x="7254" y="8548"/>
                  </a:cubicBezTo>
                  <a:cubicBezTo>
                    <a:pt x="7396" y="8244"/>
                    <a:pt x="7466" y="8109"/>
                    <a:pt x="7590" y="8109"/>
                  </a:cubicBezTo>
                  <a:cubicBezTo>
                    <a:pt x="7684" y="8109"/>
                    <a:pt x="7809" y="8187"/>
                    <a:pt x="8021" y="8325"/>
                  </a:cubicBezTo>
                  <a:cubicBezTo>
                    <a:pt x="9207" y="9074"/>
                    <a:pt x="9743" y="10127"/>
                    <a:pt x="9528" y="11537"/>
                  </a:cubicBezTo>
                  <a:cubicBezTo>
                    <a:pt x="9421" y="12215"/>
                    <a:pt x="9600" y="12554"/>
                    <a:pt x="10055" y="12625"/>
                  </a:cubicBezTo>
                  <a:cubicBezTo>
                    <a:pt x="10094" y="12631"/>
                    <a:pt x="10132" y="12634"/>
                    <a:pt x="10169" y="12634"/>
                  </a:cubicBezTo>
                  <a:cubicBezTo>
                    <a:pt x="11098" y="12634"/>
                    <a:pt x="11087" y="10723"/>
                    <a:pt x="10795" y="9761"/>
                  </a:cubicBezTo>
                  <a:cubicBezTo>
                    <a:pt x="10394" y="8441"/>
                    <a:pt x="9546" y="7522"/>
                    <a:pt x="8342" y="6907"/>
                  </a:cubicBezTo>
                  <a:cubicBezTo>
                    <a:pt x="7958" y="6710"/>
                    <a:pt x="7762" y="6496"/>
                    <a:pt x="7771" y="6032"/>
                  </a:cubicBezTo>
                  <a:cubicBezTo>
                    <a:pt x="7789" y="5078"/>
                    <a:pt x="7468" y="4213"/>
                    <a:pt x="6888" y="3454"/>
                  </a:cubicBezTo>
                  <a:cubicBezTo>
                    <a:pt x="5434" y="1527"/>
                    <a:pt x="3507" y="394"/>
                    <a:pt x="1125" y="20"/>
                  </a:cubicBezTo>
                  <a:cubicBezTo>
                    <a:pt x="1052" y="7"/>
                    <a:pt x="984" y="1"/>
                    <a:pt x="91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grpSp>
          <p:nvGrpSpPr>
            <p:cNvPr id="193" name="Google Shape;193;p11"/>
            <p:cNvGrpSpPr/>
            <p:nvPr/>
          </p:nvGrpSpPr>
          <p:grpSpPr>
            <a:xfrm rot="-6152559">
              <a:off x="5931815" y="4542433"/>
              <a:ext cx="280060" cy="279622"/>
              <a:chOff x="1527250" y="3032100"/>
              <a:chExt cx="239825" cy="239450"/>
            </a:xfrm>
          </p:grpSpPr>
          <p:sp>
            <p:nvSpPr>
              <p:cNvPr id="194" name="Google Shape;194;p11"/>
              <p:cNvSpPr/>
              <p:nvPr/>
            </p:nvSpPr>
            <p:spPr>
              <a:xfrm>
                <a:off x="1623575" y="3032100"/>
                <a:ext cx="72075" cy="80875"/>
              </a:xfrm>
              <a:custGeom>
                <a:avLst/>
                <a:gdLst/>
                <a:ahLst/>
                <a:cxnLst/>
                <a:rect l="l" t="t" r="r" b="b"/>
                <a:pathLst>
                  <a:path w="2883" h="3235" extrusionOk="0">
                    <a:moveTo>
                      <a:pt x="2038" y="0"/>
                    </a:moveTo>
                    <a:cubicBezTo>
                      <a:pt x="1861" y="0"/>
                      <a:pt x="1664" y="56"/>
                      <a:pt x="1454" y="171"/>
                    </a:cubicBezTo>
                    <a:cubicBezTo>
                      <a:pt x="1078" y="372"/>
                      <a:pt x="727" y="648"/>
                      <a:pt x="477" y="999"/>
                    </a:cubicBezTo>
                    <a:cubicBezTo>
                      <a:pt x="0" y="1675"/>
                      <a:pt x="201" y="2502"/>
                      <a:pt x="1028" y="3004"/>
                    </a:cubicBezTo>
                    <a:cubicBezTo>
                      <a:pt x="1279" y="3156"/>
                      <a:pt x="1489" y="3235"/>
                      <a:pt x="1677" y="3235"/>
                    </a:cubicBezTo>
                    <a:cubicBezTo>
                      <a:pt x="2012" y="3235"/>
                      <a:pt x="2276" y="2983"/>
                      <a:pt x="2582" y="2452"/>
                    </a:cubicBezTo>
                    <a:cubicBezTo>
                      <a:pt x="2782" y="2076"/>
                      <a:pt x="2883" y="1725"/>
                      <a:pt x="2858" y="1450"/>
                    </a:cubicBezTo>
                    <a:cubicBezTo>
                      <a:pt x="2858" y="1174"/>
                      <a:pt x="2858" y="1049"/>
                      <a:pt x="2832" y="923"/>
                    </a:cubicBezTo>
                    <a:cubicBezTo>
                      <a:pt x="2779" y="335"/>
                      <a:pt x="2472" y="0"/>
                      <a:pt x="203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95" name="Google Shape;195;p11"/>
              <p:cNvSpPr/>
              <p:nvPr/>
            </p:nvSpPr>
            <p:spPr>
              <a:xfrm>
                <a:off x="1700025" y="3181625"/>
                <a:ext cx="67050" cy="73775"/>
              </a:xfrm>
              <a:custGeom>
                <a:avLst/>
                <a:gdLst/>
                <a:ahLst/>
                <a:cxnLst/>
                <a:rect l="l" t="t" r="r" b="b"/>
                <a:pathLst>
                  <a:path w="2682" h="2951" extrusionOk="0">
                    <a:moveTo>
                      <a:pt x="1431" y="0"/>
                    </a:moveTo>
                    <a:cubicBezTo>
                      <a:pt x="1196" y="0"/>
                      <a:pt x="974" y="113"/>
                      <a:pt x="752" y="256"/>
                    </a:cubicBezTo>
                    <a:cubicBezTo>
                      <a:pt x="276" y="581"/>
                      <a:pt x="0" y="1033"/>
                      <a:pt x="150" y="1634"/>
                    </a:cubicBezTo>
                    <a:cubicBezTo>
                      <a:pt x="301" y="2236"/>
                      <a:pt x="802" y="2612"/>
                      <a:pt x="1303" y="2887"/>
                    </a:cubicBezTo>
                    <a:cubicBezTo>
                      <a:pt x="1391" y="2931"/>
                      <a:pt x="1484" y="2951"/>
                      <a:pt x="1578" y="2951"/>
                    </a:cubicBezTo>
                    <a:cubicBezTo>
                      <a:pt x="1918" y="2951"/>
                      <a:pt x="2274" y="2694"/>
                      <a:pt x="2431" y="2361"/>
                    </a:cubicBezTo>
                    <a:cubicBezTo>
                      <a:pt x="2556" y="2085"/>
                      <a:pt x="2657" y="1810"/>
                      <a:pt x="2607" y="1534"/>
                    </a:cubicBezTo>
                    <a:cubicBezTo>
                      <a:pt x="2682" y="882"/>
                      <a:pt x="2381" y="456"/>
                      <a:pt x="1855" y="130"/>
                    </a:cubicBezTo>
                    <a:cubicBezTo>
                      <a:pt x="1707" y="38"/>
                      <a:pt x="1567" y="0"/>
                      <a:pt x="143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96" name="Google Shape;196;p11"/>
              <p:cNvSpPr/>
              <p:nvPr/>
            </p:nvSpPr>
            <p:spPr>
              <a:xfrm>
                <a:off x="1527250" y="3196275"/>
                <a:ext cx="64400" cy="75275"/>
              </a:xfrm>
              <a:custGeom>
                <a:avLst/>
                <a:gdLst/>
                <a:ahLst/>
                <a:cxnLst/>
                <a:rect l="l" t="t" r="r" b="b"/>
                <a:pathLst>
                  <a:path w="2576" h="3011" extrusionOk="0">
                    <a:moveTo>
                      <a:pt x="1357" y="1"/>
                    </a:moveTo>
                    <a:cubicBezTo>
                      <a:pt x="1116" y="1"/>
                      <a:pt x="860" y="113"/>
                      <a:pt x="620" y="296"/>
                    </a:cubicBezTo>
                    <a:cubicBezTo>
                      <a:pt x="345" y="497"/>
                      <a:pt x="119" y="747"/>
                      <a:pt x="19" y="1098"/>
                    </a:cubicBezTo>
                    <a:cubicBezTo>
                      <a:pt x="1" y="2346"/>
                      <a:pt x="427" y="3011"/>
                      <a:pt x="1180" y="3011"/>
                    </a:cubicBezTo>
                    <a:cubicBezTo>
                      <a:pt x="1485" y="3011"/>
                      <a:pt x="1844" y="2901"/>
                      <a:pt x="2249" y="2677"/>
                    </a:cubicBezTo>
                    <a:cubicBezTo>
                      <a:pt x="2525" y="2502"/>
                      <a:pt x="2500" y="2301"/>
                      <a:pt x="2274" y="2101"/>
                    </a:cubicBezTo>
                    <a:lnTo>
                      <a:pt x="2274" y="1725"/>
                    </a:lnTo>
                    <a:cubicBezTo>
                      <a:pt x="2575" y="1123"/>
                      <a:pt x="2299" y="597"/>
                      <a:pt x="1873" y="221"/>
                    </a:cubicBezTo>
                    <a:cubicBezTo>
                      <a:pt x="1720" y="68"/>
                      <a:pt x="1543" y="1"/>
                      <a:pt x="135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14320352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Quote">
    <p:bg>
      <p:bgPr>
        <a:solidFill>
          <a:schemeClr val="accent2"/>
        </a:solidFill>
        <a:effectLst/>
      </p:bgPr>
    </p:bg>
    <p:spTree>
      <p:nvGrpSpPr>
        <p:cNvPr id="1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4" name="Google Shape;204;p13"/>
          <p:cNvGrpSpPr/>
          <p:nvPr/>
        </p:nvGrpSpPr>
        <p:grpSpPr>
          <a:xfrm>
            <a:off x="314401" y="284734"/>
            <a:ext cx="11563191" cy="6288533"/>
            <a:chOff x="235800" y="213550"/>
            <a:chExt cx="8672393" cy="4716400"/>
          </a:xfrm>
        </p:grpSpPr>
        <p:sp>
          <p:nvSpPr>
            <p:cNvPr id="205" name="Google Shape;205;p13"/>
            <p:cNvSpPr/>
            <p:nvPr/>
          </p:nvSpPr>
          <p:spPr>
            <a:xfrm>
              <a:off x="420024" y="213550"/>
              <a:ext cx="8311596" cy="4715505"/>
            </a:xfrm>
            <a:custGeom>
              <a:avLst/>
              <a:gdLst/>
              <a:ahLst/>
              <a:cxnLst/>
              <a:rect l="l" t="t" r="r" b="b"/>
              <a:pathLst>
                <a:path w="141824" h="89559" extrusionOk="0">
                  <a:moveTo>
                    <a:pt x="9819" y="0"/>
                  </a:moveTo>
                  <a:cubicBezTo>
                    <a:pt x="4591" y="0"/>
                    <a:pt x="304" y="4267"/>
                    <a:pt x="285" y="9500"/>
                  </a:cubicBezTo>
                  <a:lnTo>
                    <a:pt x="20" y="79757"/>
                  </a:lnTo>
                  <a:cubicBezTo>
                    <a:pt x="1" y="85001"/>
                    <a:pt x="4276" y="89308"/>
                    <a:pt x="9520" y="89327"/>
                  </a:cubicBezTo>
                  <a:lnTo>
                    <a:pt x="40300" y="89442"/>
                  </a:lnTo>
                  <a:lnTo>
                    <a:pt x="135808" y="89551"/>
                  </a:lnTo>
                  <a:lnTo>
                    <a:pt x="137983" y="89559"/>
                  </a:lnTo>
                  <a:cubicBezTo>
                    <a:pt x="137987" y="89559"/>
                    <a:pt x="137992" y="89559"/>
                    <a:pt x="137996" y="89559"/>
                  </a:cubicBezTo>
                  <a:cubicBezTo>
                    <a:pt x="139922" y="89559"/>
                    <a:pt x="141502" y="87986"/>
                    <a:pt x="141510" y="86060"/>
                  </a:cubicBezTo>
                  <a:lnTo>
                    <a:pt x="141818" y="3758"/>
                  </a:lnTo>
                  <a:cubicBezTo>
                    <a:pt x="141823" y="1829"/>
                    <a:pt x="140249" y="242"/>
                    <a:pt x="138319" y="235"/>
                  </a:cubicBezTo>
                  <a:lnTo>
                    <a:pt x="136144" y="225"/>
                  </a:lnTo>
                  <a:lnTo>
                    <a:pt x="40635" y="116"/>
                  </a:lnTo>
                  <a:lnTo>
                    <a:pt x="9855" y="0"/>
                  </a:lnTo>
                  <a:cubicBezTo>
                    <a:pt x="9843" y="0"/>
                    <a:pt x="9831" y="0"/>
                    <a:pt x="981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6" name="Google Shape;206;p13"/>
            <p:cNvSpPr/>
            <p:nvPr/>
          </p:nvSpPr>
          <p:spPr>
            <a:xfrm>
              <a:off x="596481" y="214234"/>
              <a:ext cx="8311713" cy="4715716"/>
            </a:xfrm>
            <a:custGeom>
              <a:avLst/>
              <a:gdLst/>
              <a:ahLst/>
              <a:cxnLst/>
              <a:rect l="l" t="t" r="r" b="b"/>
              <a:pathLst>
                <a:path w="141826" h="89563" extrusionOk="0">
                  <a:moveTo>
                    <a:pt x="9822" y="1"/>
                  </a:moveTo>
                  <a:cubicBezTo>
                    <a:pt x="4592" y="1"/>
                    <a:pt x="306" y="4268"/>
                    <a:pt x="285" y="9501"/>
                  </a:cubicBezTo>
                  <a:lnTo>
                    <a:pt x="21" y="79759"/>
                  </a:lnTo>
                  <a:cubicBezTo>
                    <a:pt x="1" y="85004"/>
                    <a:pt x="4276" y="89308"/>
                    <a:pt x="9520" y="89329"/>
                  </a:cubicBezTo>
                  <a:lnTo>
                    <a:pt x="40301" y="89445"/>
                  </a:lnTo>
                  <a:lnTo>
                    <a:pt x="135810" y="89553"/>
                  </a:lnTo>
                  <a:lnTo>
                    <a:pt x="137984" y="89562"/>
                  </a:lnTo>
                  <a:cubicBezTo>
                    <a:pt x="137988" y="89562"/>
                    <a:pt x="137993" y="89562"/>
                    <a:pt x="137997" y="89562"/>
                  </a:cubicBezTo>
                  <a:cubicBezTo>
                    <a:pt x="139924" y="89562"/>
                    <a:pt x="141504" y="87990"/>
                    <a:pt x="141511" y="86063"/>
                  </a:cubicBezTo>
                  <a:lnTo>
                    <a:pt x="141820" y="3761"/>
                  </a:lnTo>
                  <a:cubicBezTo>
                    <a:pt x="141826" y="1827"/>
                    <a:pt x="140249" y="239"/>
                    <a:pt x="138317" y="233"/>
                  </a:cubicBezTo>
                  <a:lnTo>
                    <a:pt x="136143" y="225"/>
                  </a:lnTo>
                  <a:lnTo>
                    <a:pt x="40635" y="117"/>
                  </a:lnTo>
                  <a:lnTo>
                    <a:pt x="9856" y="1"/>
                  </a:lnTo>
                  <a:cubicBezTo>
                    <a:pt x="9845" y="1"/>
                    <a:pt x="9833" y="1"/>
                    <a:pt x="982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7" name="Google Shape;207;p13"/>
            <p:cNvSpPr/>
            <p:nvPr/>
          </p:nvSpPr>
          <p:spPr>
            <a:xfrm>
              <a:off x="810919" y="559949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3" y="0"/>
                  </a:moveTo>
                  <a:lnTo>
                    <a:pt x="0" y="5896"/>
                  </a:lnTo>
                  <a:lnTo>
                    <a:pt x="5897" y="5920"/>
                  </a:lnTo>
                  <a:lnTo>
                    <a:pt x="5918" y="23"/>
                  </a:lnTo>
                  <a:lnTo>
                    <a:pt x="23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8" name="Google Shape;208;p13"/>
            <p:cNvSpPr/>
            <p:nvPr/>
          </p:nvSpPr>
          <p:spPr>
            <a:xfrm>
              <a:off x="250174" y="605967"/>
              <a:ext cx="733502" cy="85034"/>
            </a:xfrm>
            <a:custGeom>
              <a:avLst/>
              <a:gdLst/>
              <a:ahLst/>
              <a:cxnLst/>
              <a:rect l="l" t="t" r="r" b="b"/>
              <a:pathLst>
                <a:path w="13931" h="1615" extrusionOk="0">
                  <a:moveTo>
                    <a:pt x="786" y="0"/>
                  </a:moveTo>
                  <a:cubicBezTo>
                    <a:pt x="355" y="0"/>
                    <a:pt x="3" y="349"/>
                    <a:pt x="2" y="782"/>
                  </a:cubicBezTo>
                  <a:cubicBezTo>
                    <a:pt x="1" y="1214"/>
                    <a:pt x="350" y="1567"/>
                    <a:pt x="783" y="1568"/>
                  </a:cubicBezTo>
                  <a:lnTo>
                    <a:pt x="13141" y="1614"/>
                  </a:lnTo>
                  <a:cubicBezTo>
                    <a:pt x="13141" y="1614"/>
                    <a:pt x="13142" y="1614"/>
                    <a:pt x="13142" y="1614"/>
                  </a:cubicBezTo>
                  <a:cubicBezTo>
                    <a:pt x="13574" y="1614"/>
                    <a:pt x="13926" y="1265"/>
                    <a:pt x="13927" y="833"/>
                  </a:cubicBezTo>
                  <a:cubicBezTo>
                    <a:pt x="13930" y="399"/>
                    <a:pt x="13579" y="47"/>
                    <a:pt x="13147" y="46"/>
                  </a:cubicBezTo>
                  <a:lnTo>
                    <a:pt x="788" y="0"/>
                  </a:lnTo>
                  <a:cubicBezTo>
                    <a:pt x="788" y="0"/>
                    <a:pt x="787" y="0"/>
                    <a:pt x="78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9" name="Google Shape;209;p13"/>
            <p:cNvSpPr/>
            <p:nvPr/>
          </p:nvSpPr>
          <p:spPr>
            <a:xfrm>
              <a:off x="249700" y="738071"/>
              <a:ext cx="733397" cy="85034"/>
            </a:xfrm>
            <a:custGeom>
              <a:avLst/>
              <a:gdLst/>
              <a:ahLst/>
              <a:cxnLst/>
              <a:rect l="l" t="t" r="r" b="b"/>
              <a:pathLst>
                <a:path w="13929" h="1615" extrusionOk="0">
                  <a:moveTo>
                    <a:pt x="782" y="0"/>
                  </a:moveTo>
                  <a:cubicBezTo>
                    <a:pt x="353" y="0"/>
                    <a:pt x="3" y="350"/>
                    <a:pt x="1" y="782"/>
                  </a:cubicBezTo>
                  <a:cubicBezTo>
                    <a:pt x="0" y="1214"/>
                    <a:pt x="349" y="1566"/>
                    <a:pt x="783" y="1568"/>
                  </a:cubicBezTo>
                  <a:lnTo>
                    <a:pt x="13140" y="1614"/>
                  </a:lnTo>
                  <a:cubicBezTo>
                    <a:pt x="13141" y="1614"/>
                    <a:pt x="13143" y="1614"/>
                    <a:pt x="13144" y="1614"/>
                  </a:cubicBezTo>
                  <a:cubicBezTo>
                    <a:pt x="13575" y="1614"/>
                    <a:pt x="13926" y="1265"/>
                    <a:pt x="13927" y="833"/>
                  </a:cubicBezTo>
                  <a:cubicBezTo>
                    <a:pt x="13929" y="400"/>
                    <a:pt x="13580" y="47"/>
                    <a:pt x="13145" y="46"/>
                  </a:cubicBezTo>
                  <a:lnTo>
                    <a:pt x="788" y="0"/>
                  </a:lnTo>
                  <a:cubicBezTo>
                    <a:pt x="786" y="0"/>
                    <a:pt x="784" y="0"/>
                    <a:pt x="78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0" name="Google Shape;210;p13"/>
            <p:cNvSpPr/>
            <p:nvPr/>
          </p:nvSpPr>
          <p:spPr>
            <a:xfrm>
              <a:off x="808918" y="1088367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3" y="1"/>
                  </a:moveTo>
                  <a:lnTo>
                    <a:pt x="1" y="5898"/>
                  </a:lnTo>
                  <a:lnTo>
                    <a:pt x="5897" y="5920"/>
                  </a:lnTo>
                  <a:lnTo>
                    <a:pt x="5919" y="23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1" name="Google Shape;211;p13"/>
            <p:cNvSpPr/>
            <p:nvPr/>
          </p:nvSpPr>
          <p:spPr>
            <a:xfrm>
              <a:off x="248173" y="1134385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4" y="0"/>
                  </a:moveTo>
                  <a:cubicBezTo>
                    <a:pt x="353" y="0"/>
                    <a:pt x="2" y="348"/>
                    <a:pt x="1" y="782"/>
                  </a:cubicBezTo>
                  <a:cubicBezTo>
                    <a:pt x="0" y="1213"/>
                    <a:pt x="349" y="1566"/>
                    <a:pt x="783" y="1568"/>
                  </a:cubicBezTo>
                  <a:lnTo>
                    <a:pt x="13141" y="1615"/>
                  </a:lnTo>
                  <a:cubicBezTo>
                    <a:pt x="13142" y="1615"/>
                    <a:pt x="13142" y="1615"/>
                    <a:pt x="13143" y="1615"/>
                  </a:cubicBezTo>
                  <a:cubicBezTo>
                    <a:pt x="13574" y="1615"/>
                    <a:pt x="13927" y="1266"/>
                    <a:pt x="13928" y="834"/>
                  </a:cubicBezTo>
                  <a:cubicBezTo>
                    <a:pt x="13930" y="399"/>
                    <a:pt x="13582" y="48"/>
                    <a:pt x="13145" y="47"/>
                  </a:cubicBezTo>
                  <a:lnTo>
                    <a:pt x="788" y="0"/>
                  </a:lnTo>
                  <a:cubicBezTo>
                    <a:pt x="787" y="0"/>
                    <a:pt x="785" y="0"/>
                    <a:pt x="78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2" name="Google Shape;212;p13"/>
            <p:cNvSpPr/>
            <p:nvPr/>
          </p:nvSpPr>
          <p:spPr>
            <a:xfrm>
              <a:off x="247647" y="1266594"/>
              <a:ext cx="733502" cy="84981"/>
            </a:xfrm>
            <a:custGeom>
              <a:avLst/>
              <a:gdLst/>
              <a:ahLst/>
              <a:cxnLst/>
              <a:rect l="l" t="t" r="r" b="b"/>
              <a:pathLst>
                <a:path w="13931" h="1614" extrusionOk="0">
                  <a:moveTo>
                    <a:pt x="785" y="0"/>
                  </a:moveTo>
                  <a:cubicBezTo>
                    <a:pt x="354" y="0"/>
                    <a:pt x="3" y="348"/>
                    <a:pt x="2" y="780"/>
                  </a:cubicBezTo>
                  <a:cubicBezTo>
                    <a:pt x="1" y="1212"/>
                    <a:pt x="350" y="1565"/>
                    <a:pt x="783" y="1566"/>
                  </a:cubicBezTo>
                  <a:lnTo>
                    <a:pt x="13141" y="1613"/>
                  </a:lnTo>
                  <a:cubicBezTo>
                    <a:pt x="13142" y="1613"/>
                    <a:pt x="13143" y="1613"/>
                    <a:pt x="13144" y="1613"/>
                  </a:cubicBezTo>
                  <a:cubicBezTo>
                    <a:pt x="13578" y="1613"/>
                    <a:pt x="13927" y="1265"/>
                    <a:pt x="13928" y="832"/>
                  </a:cubicBezTo>
                  <a:cubicBezTo>
                    <a:pt x="13930" y="399"/>
                    <a:pt x="13581" y="47"/>
                    <a:pt x="13146" y="47"/>
                  </a:cubicBezTo>
                  <a:lnTo>
                    <a:pt x="788" y="0"/>
                  </a:lnTo>
                  <a:cubicBezTo>
                    <a:pt x="787" y="0"/>
                    <a:pt x="786" y="0"/>
                    <a:pt x="78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3" name="Google Shape;213;p13"/>
            <p:cNvSpPr/>
            <p:nvPr/>
          </p:nvSpPr>
          <p:spPr>
            <a:xfrm>
              <a:off x="806970" y="1616837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2" y="1"/>
                  </a:moveTo>
                  <a:lnTo>
                    <a:pt x="0" y="5898"/>
                  </a:lnTo>
                  <a:lnTo>
                    <a:pt x="5897" y="5920"/>
                  </a:lnTo>
                  <a:lnTo>
                    <a:pt x="5918" y="24"/>
                  </a:lnTo>
                  <a:lnTo>
                    <a:pt x="2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4" name="Google Shape;214;p13"/>
            <p:cNvSpPr/>
            <p:nvPr/>
          </p:nvSpPr>
          <p:spPr>
            <a:xfrm>
              <a:off x="246172" y="1662802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7" y="0"/>
                  </a:moveTo>
                  <a:cubicBezTo>
                    <a:pt x="356" y="0"/>
                    <a:pt x="4" y="350"/>
                    <a:pt x="3" y="781"/>
                  </a:cubicBezTo>
                  <a:cubicBezTo>
                    <a:pt x="1" y="1214"/>
                    <a:pt x="350" y="1567"/>
                    <a:pt x="784" y="1568"/>
                  </a:cubicBezTo>
                  <a:lnTo>
                    <a:pt x="13142" y="1615"/>
                  </a:lnTo>
                  <a:cubicBezTo>
                    <a:pt x="13143" y="1615"/>
                    <a:pt x="13145" y="1615"/>
                    <a:pt x="13147" y="1615"/>
                  </a:cubicBezTo>
                  <a:cubicBezTo>
                    <a:pt x="13577" y="1615"/>
                    <a:pt x="13927" y="1265"/>
                    <a:pt x="13928" y="835"/>
                  </a:cubicBezTo>
                  <a:cubicBezTo>
                    <a:pt x="13929" y="400"/>
                    <a:pt x="13580" y="48"/>
                    <a:pt x="13147" y="47"/>
                  </a:cubicBezTo>
                  <a:lnTo>
                    <a:pt x="789" y="0"/>
                  </a:lnTo>
                  <a:cubicBezTo>
                    <a:pt x="789" y="0"/>
                    <a:pt x="788" y="0"/>
                    <a:pt x="78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5" name="Google Shape;215;p13"/>
            <p:cNvSpPr/>
            <p:nvPr/>
          </p:nvSpPr>
          <p:spPr>
            <a:xfrm>
              <a:off x="245751" y="1794959"/>
              <a:ext cx="733344" cy="85034"/>
            </a:xfrm>
            <a:custGeom>
              <a:avLst/>
              <a:gdLst/>
              <a:ahLst/>
              <a:cxnLst/>
              <a:rect l="l" t="t" r="r" b="b"/>
              <a:pathLst>
                <a:path w="13928" h="1615" extrusionOk="0">
                  <a:moveTo>
                    <a:pt x="787" y="0"/>
                  </a:moveTo>
                  <a:cubicBezTo>
                    <a:pt x="355" y="0"/>
                    <a:pt x="2" y="349"/>
                    <a:pt x="1" y="782"/>
                  </a:cubicBezTo>
                  <a:cubicBezTo>
                    <a:pt x="0" y="1214"/>
                    <a:pt x="350" y="1565"/>
                    <a:pt x="783" y="1568"/>
                  </a:cubicBezTo>
                  <a:lnTo>
                    <a:pt x="13140" y="1614"/>
                  </a:lnTo>
                  <a:cubicBezTo>
                    <a:pt x="13141" y="1614"/>
                    <a:pt x="13143" y="1614"/>
                    <a:pt x="13144" y="1614"/>
                  </a:cubicBezTo>
                  <a:cubicBezTo>
                    <a:pt x="13575" y="1614"/>
                    <a:pt x="13926" y="1266"/>
                    <a:pt x="13927" y="834"/>
                  </a:cubicBezTo>
                  <a:cubicBezTo>
                    <a:pt x="13928" y="400"/>
                    <a:pt x="13579" y="47"/>
                    <a:pt x="13146" y="47"/>
                  </a:cubicBezTo>
                  <a:lnTo>
                    <a:pt x="789" y="0"/>
                  </a:lnTo>
                  <a:cubicBezTo>
                    <a:pt x="788" y="0"/>
                    <a:pt x="788" y="0"/>
                    <a:pt x="78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6" name="Google Shape;216;p13"/>
            <p:cNvSpPr/>
            <p:nvPr/>
          </p:nvSpPr>
          <p:spPr>
            <a:xfrm>
              <a:off x="804969" y="2145307"/>
              <a:ext cx="311650" cy="311703"/>
            </a:xfrm>
            <a:custGeom>
              <a:avLst/>
              <a:gdLst/>
              <a:ahLst/>
              <a:cxnLst/>
              <a:rect l="l" t="t" r="r" b="b"/>
              <a:pathLst>
                <a:path w="5919" h="5920" extrusionOk="0">
                  <a:moveTo>
                    <a:pt x="23" y="1"/>
                  </a:moveTo>
                  <a:lnTo>
                    <a:pt x="1" y="5897"/>
                  </a:lnTo>
                  <a:lnTo>
                    <a:pt x="5896" y="5919"/>
                  </a:lnTo>
                  <a:lnTo>
                    <a:pt x="5919" y="24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7" name="Google Shape;217;p13"/>
            <p:cNvSpPr/>
            <p:nvPr/>
          </p:nvSpPr>
          <p:spPr>
            <a:xfrm>
              <a:off x="244172" y="2191325"/>
              <a:ext cx="733502" cy="85034"/>
            </a:xfrm>
            <a:custGeom>
              <a:avLst/>
              <a:gdLst/>
              <a:ahLst/>
              <a:cxnLst/>
              <a:rect l="l" t="t" r="r" b="b"/>
              <a:pathLst>
                <a:path w="13931" h="1615" extrusionOk="0">
                  <a:moveTo>
                    <a:pt x="786" y="0"/>
                  </a:moveTo>
                  <a:cubicBezTo>
                    <a:pt x="353" y="0"/>
                    <a:pt x="2" y="349"/>
                    <a:pt x="1" y="780"/>
                  </a:cubicBezTo>
                  <a:cubicBezTo>
                    <a:pt x="0" y="1214"/>
                    <a:pt x="349" y="1567"/>
                    <a:pt x="783" y="1568"/>
                  </a:cubicBezTo>
                  <a:lnTo>
                    <a:pt x="13140" y="1614"/>
                  </a:lnTo>
                  <a:cubicBezTo>
                    <a:pt x="13141" y="1614"/>
                    <a:pt x="13141" y="1614"/>
                    <a:pt x="13142" y="1614"/>
                  </a:cubicBezTo>
                  <a:cubicBezTo>
                    <a:pt x="13574" y="1614"/>
                    <a:pt x="13927" y="1265"/>
                    <a:pt x="13928" y="833"/>
                  </a:cubicBezTo>
                  <a:cubicBezTo>
                    <a:pt x="13931" y="400"/>
                    <a:pt x="13581" y="48"/>
                    <a:pt x="13146" y="46"/>
                  </a:cubicBezTo>
                  <a:lnTo>
                    <a:pt x="788" y="0"/>
                  </a:lnTo>
                  <a:cubicBezTo>
                    <a:pt x="787" y="0"/>
                    <a:pt x="787" y="0"/>
                    <a:pt x="78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8" name="Google Shape;218;p13"/>
            <p:cNvSpPr/>
            <p:nvPr/>
          </p:nvSpPr>
          <p:spPr>
            <a:xfrm>
              <a:off x="243645" y="2323324"/>
              <a:ext cx="733555" cy="85086"/>
            </a:xfrm>
            <a:custGeom>
              <a:avLst/>
              <a:gdLst/>
              <a:ahLst/>
              <a:cxnLst/>
              <a:rect l="l" t="t" r="r" b="b"/>
              <a:pathLst>
                <a:path w="13932" h="1616" extrusionOk="0">
                  <a:moveTo>
                    <a:pt x="788" y="1"/>
                  </a:moveTo>
                  <a:cubicBezTo>
                    <a:pt x="356" y="1"/>
                    <a:pt x="4" y="350"/>
                    <a:pt x="3" y="782"/>
                  </a:cubicBezTo>
                  <a:cubicBezTo>
                    <a:pt x="1" y="1216"/>
                    <a:pt x="352" y="1568"/>
                    <a:pt x="784" y="1569"/>
                  </a:cubicBezTo>
                  <a:lnTo>
                    <a:pt x="13143" y="1616"/>
                  </a:lnTo>
                  <a:cubicBezTo>
                    <a:pt x="13144" y="1616"/>
                    <a:pt x="13145" y="1616"/>
                    <a:pt x="13146" y="1616"/>
                  </a:cubicBezTo>
                  <a:cubicBezTo>
                    <a:pt x="13577" y="1616"/>
                    <a:pt x="13928" y="1266"/>
                    <a:pt x="13929" y="835"/>
                  </a:cubicBezTo>
                  <a:cubicBezTo>
                    <a:pt x="13931" y="401"/>
                    <a:pt x="13581" y="51"/>
                    <a:pt x="13147" y="47"/>
                  </a:cubicBezTo>
                  <a:lnTo>
                    <a:pt x="789" y="1"/>
                  </a:lnTo>
                  <a:cubicBezTo>
                    <a:pt x="789" y="1"/>
                    <a:pt x="788" y="1"/>
                    <a:pt x="78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9" name="Google Shape;219;p13"/>
            <p:cNvSpPr/>
            <p:nvPr/>
          </p:nvSpPr>
          <p:spPr>
            <a:xfrm>
              <a:off x="802968" y="2673830"/>
              <a:ext cx="311650" cy="311703"/>
            </a:xfrm>
            <a:custGeom>
              <a:avLst/>
              <a:gdLst/>
              <a:ahLst/>
              <a:cxnLst/>
              <a:rect l="l" t="t" r="r" b="b"/>
              <a:pathLst>
                <a:path w="5919" h="5920" extrusionOk="0">
                  <a:moveTo>
                    <a:pt x="23" y="1"/>
                  </a:moveTo>
                  <a:lnTo>
                    <a:pt x="0" y="5897"/>
                  </a:lnTo>
                  <a:lnTo>
                    <a:pt x="5898" y="5919"/>
                  </a:lnTo>
                  <a:lnTo>
                    <a:pt x="5918" y="22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0" name="Google Shape;220;p13"/>
            <p:cNvSpPr/>
            <p:nvPr/>
          </p:nvSpPr>
          <p:spPr>
            <a:xfrm>
              <a:off x="242224" y="2719638"/>
              <a:ext cx="733502" cy="85139"/>
            </a:xfrm>
            <a:custGeom>
              <a:avLst/>
              <a:gdLst/>
              <a:ahLst/>
              <a:cxnLst/>
              <a:rect l="l" t="t" r="r" b="b"/>
              <a:pathLst>
                <a:path w="13931" h="1617" extrusionOk="0">
                  <a:moveTo>
                    <a:pt x="790" y="1"/>
                  </a:moveTo>
                  <a:cubicBezTo>
                    <a:pt x="356" y="1"/>
                    <a:pt x="5" y="350"/>
                    <a:pt x="2" y="782"/>
                  </a:cubicBezTo>
                  <a:cubicBezTo>
                    <a:pt x="1" y="1217"/>
                    <a:pt x="351" y="1569"/>
                    <a:pt x="783" y="1570"/>
                  </a:cubicBezTo>
                  <a:lnTo>
                    <a:pt x="13140" y="1617"/>
                  </a:lnTo>
                  <a:cubicBezTo>
                    <a:pt x="13575" y="1617"/>
                    <a:pt x="13926" y="1270"/>
                    <a:pt x="13927" y="838"/>
                  </a:cubicBezTo>
                  <a:cubicBezTo>
                    <a:pt x="13930" y="402"/>
                    <a:pt x="13580" y="51"/>
                    <a:pt x="13149" y="48"/>
                  </a:cubicBezTo>
                  <a:lnTo>
                    <a:pt x="79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1" name="Google Shape;221;p13"/>
            <p:cNvSpPr/>
            <p:nvPr/>
          </p:nvSpPr>
          <p:spPr>
            <a:xfrm>
              <a:off x="241697" y="2851795"/>
              <a:ext cx="733502" cy="85086"/>
            </a:xfrm>
            <a:custGeom>
              <a:avLst/>
              <a:gdLst/>
              <a:ahLst/>
              <a:cxnLst/>
              <a:rect l="l" t="t" r="r" b="b"/>
              <a:pathLst>
                <a:path w="13931" h="1616" extrusionOk="0">
                  <a:moveTo>
                    <a:pt x="787" y="1"/>
                  </a:moveTo>
                  <a:cubicBezTo>
                    <a:pt x="354" y="1"/>
                    <a:pt x="4" y="350"/>
                    <a:pt x="2" y="783"/>
                  </a:cubicBezTo>
                  <a:cubicBezTo>
                    <a:pt x="0" y="1216"/>
                    <a:pt x="350" y="1569"/>
                    <a:pt x="784" y="1570"/>
                  </a:cubicBezTo>
                  <a:lnTo>
                    <a:pt x="13141" y="1616"/>
                  </a:lnTo>
                  <a:cubicBezTo>
                    <a:pt x="13142" y="1616"/>
                    <a:pt x="13142" y="1616"/>
                    <a:pt x="13143" y="1616"/>
                  </a:cubicBezTo>
                  <a:cubicBezTo>
                    <a:pt x="13577" y="1616"/>
                    <a:pt x="13927" y="1266"/>
                    <a:pt x="13930" y="835"/>
                  </a:cubicBezTo>
                  <a:cubicBezTo>
                    <a:pt x="13931" y="401"/>
                    <a:pt x="13582" y="49"/>
                    <a:pt x="13147" y="48"/>
                  </a:cubicBezTo>
                  <a:lnTo>
                    <a:pt x="789" y="1"/>
                  </a:lnTo>
                  <a:cubicBezTo>
                    <a:pt x="788" y="1"/>
                    <a:pt x="788" y="1"/>
                    <a:pt x="78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2" name="Google Shape;222;p13"/>
            <p:cNvSpPr/>
            <p:nvPr/>
          </p:nvSpPr>
          <p:spPr>
            <a:xfrm>
              <a:off x="800968" y="3202195"/>
              <a:ext cx="311703" cy="311808"/>
            </a:xfrm>
            <a:custGeom>
              <a:avLst/>
              <a:gdLst/>
              <a:ahLst/>
              <a:cxnLst/>
              <a:rect l="l" t="t" r="r" b="b"/>
              <a:pathLst>
                <a:path w="5920" h="5922" extrusionOk="0">
                  <a:moveTo>
                    <a:pt x="23" y="1"/>
                  </a:moveTo>
                  <a:lnTo>
                    <a:pt x="1" y="5897"/>
                  </a:lnTo>
                  <a:lnTo>
                    <a:pt x="5898" y="5921"/>
                  </a:lnTo>
                  <a:lnTo>
                    <a:pt x="5920" y="24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3" name="Google Shape;223;p13"/>
            <p:cNvSpPr/>
            <p:nvPr/>
          </p:nvSpPr>
          <p:spPr>
            <a:xfrm>
              <a:off x="240275" y="3248161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7" y="1"/>
                  </a:moveTo>
                  <a:cubicBezTo>
                    <a:pt x="353" y="1"/>
                    <a:pt x="2" y="350"/>
                    <a:pt x="1" y="782"/>
                  </a:cubicBezTo>
                  <a:cubicBezTo>
                    <a:pt x="0" y="1216"/>
                    <a:pt x="350" y="1568"/>
                    <a:pt x="783" y="1570"/>
                  </a:cubicBezTo>
                  <a:lnTo>
                    <a:pt x="13141" y="1616"/>
                  </a:lnTo>
                  <a:cubicBezTo>
                    <a:pt x="13142" y="1616"/>
                    <a:pt x="13144" y="1616"/>
                    <a:pt x="13145" y="1616"/>
                  </a:cubicBezTo>
                  <a:cubicBezTo>
                    <a:pt x="13575" y="1616"/>
                    <a:pt x="13927" y="1268"/>
                    <a:pt x="13928" y="835"/>
                  </a:cubicBezTo>
                  <a:cubicBezTo>
                    <a:pt x="13930" y="401"/>
                    <a:pt x="13581" y="50"/>
                    <a:pt x="13146" y="48"/>
                  </a:cubicBezTo>
                  <a:lnTo>
                    <a:pt x="789" y="1"/>
                  </a:lnTo>
                  <a:cubicBezTo>
                    <a:pt x="788" y="1"/>
                    <a:pt x="788" y="1"/>
                    <a:pt x="78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4" name="Google Shape;224;p13"/>
            <p:cNvSpPr/>
            <p:nvPr/>
          </p:nvSpPr>
          <p:spPr>
            <a:xfrm>
              <a:off x="239749" y="3380318"/>
              <a:ext cx="733502" cy="84981"/>
            </a:xfrm>
            <a:custGeom>
              <a:avLst/>
              <a:gdLst/>
              <a:ahLst/>
              <a:cxnLst/>
              <a:rect l="l" t="t" r="r" b="b"/>
              <a:pathLst>
                <a:path w="13931" h="1614" extrusionOk="0">
                  <a:moveTo>
                    <a:pt x="783" y="1"/>
                  </a:moveTo>
                  <a:cubicBezTo>
                    <a:pt x="353" y="1"/>
                    <a:pt x="5" y="350"/>
                    <a:pt x="2" y="780"/>
                  </a:cubicBezTo>
                  <a:cubicBezTo>
                    <a:pt x="1" y="1215"/>
                    <a:pt x="351" y="1566"/>
                    <a:pt x="783" y="1569"/>
                  </a:cubicBezTo>
                  <a:lnTo>
                    <a:pt x="13141" y="1614"/>
                  </a:lnTo>
                  <a:cubicBezTo>
                    <a:pt x="13142" y="1614"/>
                    <a:pt x="13144" y="1614"/>
                    <a:pt x="13146" y="1614"/>
                  </a:cubicBezTo>
                  <a:cubicBezTo>
                    <a:pt x="13576" y="1614"/>
                    <a:pt x="13926" y="1263"/>
                    <a:pt x="13927" y="835"/>
                  </a:cubicBezTo>
                  <a:cubicBezTo>
                    <a:pt x="13930" y="400"/>
                    <a:pt x="13580" y="48"/>
                    <a:pt x="13147" y="45"/>
                  </a:cubicBezTo>
                  <a:lnTo>
                    <a:pt x="788" y="1"/>
                  </a:lnTo>
                  <a:cubicBezTo>
                    <a:pt x="787" y="1"/>
                    <a:pt x="785" y="1"/>
                    <a:pt x="78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5" name="Google Shape;225;p13"/>
            <p:cNvSpPr/>
            <p:nvPr/>
          </p:nvSpPr>
          <p:spPr>
            <a:xfrm>
              <a:off x="799019" y="3730665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2" y="1"/>
                  </a:moveTo>
                  <a:lnTo>
                    <a:pt x="0" y="5897"/>
                  </a:lnTo>
                  <a:lnTo>
                    <a:pt x="5898" y="5920"/>
                  </a:lnTo>
                  <a:lnTo>
                    <a:pt x="5918" y="23"/>
                  </a:lnTo>
                  <a:lnTo>
                    <a:pt x="2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6" name="Google Shape;226;p13"/>
            <p:cNvSpPr/>
            <p:nvPr/>
          </p:nvSpPr>
          <p:spPr>
            <a:xfrm>
              <a:off x="238275" y="3776578"/>
              <a:ext cx="733449" cy="85034"/>
            </a:xfrm>
            <a:custGeom>
              <a:avLst/>
              <a:gdLst/>
              <a:ahLst/>
              <a:cxnLst/>
              <a:rect l="l" t="t" r="r" b="b"/>
              <a:pathLst>
                <a:path w="13930" h="1615" extrusionOk="0">
                  <a:moveTo>
                    <a:pt x="786" y="1"/>
                  </a:moveTo>
                  <a:cubicBezTo>
                    <a:pt x="355" y="1"/>
                    <a:pt x="3" y="351"/>
                    <a:pt x="2" y="782"/>
                  </a:cubicBezTo>
                  <a:cubicBezTo>
                    <a:pt x="1" y="1215"/>
                    <a:pt x="350" y="1568"/>
                    <a:pt x="783" y="1569"/>
                  </a:cubicBezTo>
                  <a:lnTo>
                    <a:pt x="13140" y="1615"/>
                  </a:lnTo>
                  <a:cubicBezTo>
                    <a:pt x="13142" y="1615"/>
                    <a:pt x="13144" y="1615"/>
                    <a:pt x="13146" y="1615"/>
                  </a:cubicBezTo>
                  <a:cubicBezTo>
                    <a:pt x="13577" y="1615"/>
                    <a:pt x="13926" y="1267"/>
                    <a:pt x="13928" y="834"/>
                  </a:cubicBezTo>
                  <a:cubicBezTo>
                    <a:pt x="13929" y="404"/>
                    <a:pt x="13580" y="50"/>
                    <a:pt x="13147" y="48"/>
                  </a:cubicBezTo>
                  <a:lnTo>
                    <a:pt x="788" y="1"/>
                  </a:lnTo>
                  <a:cubicBezTo>
                    <a:pt x="788" y="1"/>
                    <a:pt x="787" y="1"/>
                    <a:pt x="78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7" name="Google Shape;227;p13"/>
            <p:cNvSpPr/>
            <p:nvPr/>
          </p:nvSpPr>
          <p:spPr>
            <a:xfrm>
              <a:off x="237801" y="3908683"/>
              <a:ext cx="733449" cy="85139"/>
            </a:xfrm>
            <a:custGeom>
              <a:avLst/>
              <a:gdLst/>
              <a:ahLst/>
              <a:cxnLst/>
              <a:rect l="l" t="t" r="r" b="b"/>
              <a:pathLst>
                <a:path w="13930" h="1617" extrusionOk="0">
                  <a:moveTo>
                    <a:pt x="789" y="1"/>
                  </a:moveTo>
                  <a:cubicBezTo>
                    <a:pt x="354" y="1"/>
                    <a:pt x="2" y="350"/>
                    <a:pt x="1" y="782"/>
                  </a:cubicBezTo>
                  <a:cubicBezTo>
                    <a:pt x="0" y="1216"/>
                    <a:pt x="349" y="1569"/>
                    <a:pt x="783" y="1570"/>
                  </a:cubicBezTo>
                  <a:lnTo>
                    <a:pt x="13140" y="1617"/>
                  </a:lnTo>
                  <a:cubicBezTo>
                    <a:pt x="13141" y="1617"/>
                    <a:pt x="13141" y="1617"/>
                    <a:pt x="13142" y="1617"/>
                  </a:cubicBezTo>
                  <a:cubicBezTo>
                    <a:pt x="13575" y="1617"/>
                    <a:pt x="13926" y="1267"/>
                    <a:pt x="13927" y="835"/>
                  </a:cubicBezTo>
                  <a:cubicBezTo>
                    <a:pt x="13930" y="402"/>
                    <a:pt x="13579" y="50"/>
                    <a:pt x="13146" y="47"/>
                  </a:cubicBezTo>
                  <a:lnTo>
                    <a:pt x="789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8" name="Google Shape;228;p13"/>
            <p:cNvSpPr/>
            <p:nvPr/>
          </p:nvSpPr>
          <p:spPr>
            <a:xfrm>
              <a:off x="797071" y="4259188"/>
              <a:ext cx="311650" cy="311650"/>
            </a:xfrm>
            <a:custGeom>
              <a:avLst/>
              <a:gdLst/>
              <a:ahLst/>
              <a:cxnLst/>
              <a:rect l="l" t="t" r="r" b="b"/>
              <a:pathLst>
                <a:path w="5919" h="5919" extrusionOk="0">
                  <a:moveTo>
                    <a:pt x="22" y="1"/>
                  </a:moveTo>
                  <a:lnTo>
                    <a:pt x="1" y="5896"/>
                  </a:lnTo>
                  <a:lnTo>
                    <a:pt x="5897" y="5919"/>
                  </a:lnTo>
                  <a:lnTo>
                    <a:pt x="5919" y="22"/>
                  </a:lnTo>
                  <a:lnTo>
                    <a:pt x="2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9" name="Google Shape;229;p13"/>
            <p:cNvSpPr/>
            <p:nvPr/>
          </p:nvSpPr>
          <p:spPr>
            <a:xfrm>
              <a:off x="236274" y="4305048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6" y="1"/>
                  </a:moveTo>
                  <a:cubicBezTo>
                    <a:pt x="353" y="1"/>
                    <a:pt x="3" y="350"/>
                    <a:pt x="1" y="782"/>
                  </a:cubicBezTo>
                  <a:cubicBezTo>
                    <a:pt x="0" y="1215"/>
                    <a:pt x="349" y="1568"/>
                    <a:pt x="783" y="1570"/>
                  </a:cubicBezTo>
                  <a:lnTo>
                    <a:pt x="13140" y="1616"/>
                  </a:lnTo>
                  <a:cubicBezTo>
                    <a:pt x="13141" y="1616"/>
                    <a:pt x="13141" y="1616"/>
                    <a:pt x="13142" y="1616"/>
                  </a:cubicBezTo>
                  <a:cubicBezTo>
                    <a:pt x="13575" y="1616"/>
                    <a:pt x="13928" y="1267"/>
                    <a:pt x="13929" y="834"/>
                  </a:cubicBezTo>
                  <a:cubicBezTo>
                    <a:pt x="13930" y="401"/>
                    <a:pt x="13581" y="49"/>
                    <a:pt x="13146" y="49"/>
                  </a:cubicBezTo>
                  <a:lnTo>
                    <a:pt x="788" y="1"/>
                  </a:lnTo>
                  <a:cubicBezTo>
                    <a:pt x="787" y="1"/>
                    <a:pt x="786" y="1"/>
                    <a:pt x="78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0" name="Google Shape;230;p13"/>
            <p:cNvSpPr/>
            <p:nvPr/>
          </p:nvSpPr>
          <p:spPr>
            <a:xfrm>
              <a:off x="235800" y="4437100"/>
              <a:ext cx="733449" cy="85192"/>
            </a:xfrm>
            <a:custGeom>
              <a:avLst/>
              <a:gdLst/>
              <a:ahLst/>
              <a:cxnLst/>
              <a:rect l="l" t="t" r="r" b="b"/>
              <a:pathLst>
                <a:path w="13930" h="1618" extrusionOk="0">
                  <a:moveTo>
                    <a:pt x="786" y="1"/>
                  </a:moveTo>
                  <a:cubicBezTo>
                    <a:pt x="355" y="1"/>
                    <a:pt x="3" y="349"/>
                    <a:pt x="2" y="782"/>
                  </a:cubicBezTo>
                  <a:cubicBezTo>
                    <a:pt x="1" y="1218"/>
                    <a:pt x="351" y="1568"/>
                    <a:pt x="783" y="1571"/>
                  </a:cubicBezTo>
                  <a:lnTo>
                    <a:pt x="13141" y="1618"/>
                  </a:lnTo>
                  <a:cubicBezTo>
                    <a:pt x="13142" y="1618"/>
                    <a:pt x="13143" y="1618"/>
                    <a:pt x="13144" y="1618"/>
                  </a:cubicBezTo>
                  <a:cubicBezTo>
                    <a:pt x="13576" y="1618"/>
                    <a:pt x="13927" y="1269"/>
                    <a:pt x="13928" y="836"/>
                  </a:cubicBezTo>
                  <a:cubicBezTo>
                    <a:pt x="13929" y="402"/>
                    <a:pt x="13579" y="50"/>
                    <a:pt x="13146" y="47"/>
                  </a:cubicBezTo>
                  <a:lnTo>
                    <a:pt x="788" y="1"/>
                  </a:lnTo>
                  <a:cubicBezTo>
                    <a:pt x="788" y="1"/>
                    <a:pt x="787" y="1"/>
                    <a:pt x="78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231" name="Google Shape;231;p13"/>
          <p:cNvSpPr txBox="1">
            <a:spLocks noGrp="1"/>
          </p:cNvSpPr>
          <p:nvPr>
            <p:ph type="title"/>
          </p:nvPr>
        </p:nvSpPr>
        <p:spPr>
          <a:xfrm>
            <a:off x="3288908" y="4441551"/>
            <a:ext cx="6438000" cy="70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9pPr>
          </a:lstStyle>
          <a:p>
            <a:endParaRPr/>
          </a:p>
        </p:txBody>
      </p:sp>
      <p:sp>
        <p:nvSpPr>
          <p:cNvPr id="232" name="Google Shape;232;p13"/>
          <p:cNvSpPr txBox="1">
            <a:spLocks noGrp="1"/>
          </p:cNvSpPr>
          <p:nvPr>
            <p:ph type="subTitle" idx="1"/>
          </p:nvPr>
        </p:nvSpPr>
        <p:spPr>
          <a:xfrm>
            <a:off x="3288767" y="1707251"/>
            <a:ext cx="6438000" cy="261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200"/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59878367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1">
  <p:cSld name="Section header 1">
    <p:bg>
      <p:bgPr>
        <a:solidFill>
          <a:schemeClr val="accent2"/>
        </a:solidFill>
        <a:effectLst/>
      </p:bgPr>
    </p:bg>
    <p:spTree>
      <p:nvGrpSpPr>
        <p:cNvPr id="1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4" name="Google Shape;234;p14"/>
          <p:cNvGrpSpPr/>
          <p:nvPr/>
        </p:nvGrpSpPr>
        <p:grpSpPr>
          <a:xfrm>
            <a:off x="314401" y="284734"/>
            <a:ext cx="11563191" cy="6288533"/>
            <a:chOff x="235800" y="213550"/>
            <a:chExt cx="8672393" cy="4716400"/>
          </a:xfrm>
        </p:grpSpPr>
        <p:sp>
          <p:nvSpPr>
            <p:cNvPr id="235" name="Google Shape;235;p14"/>
            <p:cNvSpPr/>
            <p:nvPr/>
          </p:nvSpPr>
          <p:spPr>
            <a:xfrm>
              <a:off x="420024" y="213550"/>
              <a:ext cx="8311596" cy="4715505"/>
            </a:xfrm>
            <a:custGeom>
              <a:avLst/>
              <a:gdLst/>
              <a:ahLst/>
              <a:cxnLst/>
              <a:rect l="l" t="t" r="r" b="b"/>
              <a:pathLst>
                <a:path w="141824" h="89559" extrusionOk="0">
                  <a:moveTo>
                    <a:pt x="9819" y="0"/>
                  </a:moveTo>
                  <a:cubicBezTo>
                    <a:pt x="4591" y="0"/>
                    <a:pt x="304" y="4267"/>
                    <a:pt x="285" y="9500"/>
                  </a:cubicBezTo>
                  <a:lnTo>
                    <a:pt x="20" y="79757"/>
                  </a:lnTo>
                  <a:cubicBezTo>
                    <a:pt x="1" y="85001"/>
                    <a:pt x="4276" y="89308"/>
                    <a:pt x="9520" y="89327"/>
                  </a:cubicBezTo>
                  <a:lnTo>
                    <a:pt x="40300" y="89442"/>
                  </a:lnTo>
                  <a:lnTo>
                    <a:pt x="135808" y="89551"/>
                  </a:lnTo>
                  <a:lnTo>
                    <a:pt x="137983" y="89559"/>
                  </a:lnTo>
                  <a:cubicBezTo>
                    <a:pt x="137987" y="89559"/>
                    <a:pt x="137992" y="89559"/>
                    <a:pt x="137996" y="89559"/>
                  </a:cubicBezTo>
                  <a:cubicBezTo>
                    <a:pt x="139922" y="89559"/>
                    <a:pt x="141502" y="87986"/>
                    <a:pt x="141510" y="86060"/>
                  </a:cubicBezTo>
                  <a:lnTo>
                    <a:pt x="141818" y="3758"/>
                  </a:lnTo>
                  <a:cubicBezTo>
                    <a:pt x="141823" y="1829"/>
                    <a:pt x="140249" y="242"/>
                    <a:pt x="138319" y="235"/>
                  </a:cubicBezTo>
                  <a:lnTo>
                    <a:pt x="136144" y="225"/>
                  </a:lnTo>
                  <a:lnTo>
                    <a:pt x="40635" y="116"/>
                  </a:lnTo>
                  <a:lnTo>
                    <a:pt x="9855" y="0"/>
                  </a:lnTo>
                  <a:cubicBezTo>
                    <a:pt x="9843" y="0"/>
                    <a:pt x="9831" y="0"/>
                    <a:pt x="981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6" name="Google Shape;236;p14"/>
            <p:cNvSpPr/>
            <p:nvPr/>
          </p:nvSpPr>
          <p:spPr>
            <a:xfrm>
              <a:off x="596481" y="214234"/>
              <a:ext cx="8311713" cy="4715716"/>
            </a:xfrm>
            <a:custGeom>
              <a:avLst/>
              <a:gdLst/>
              <a:ahLst/>
              <a:cxnLst/>
              <a:rect l="l" t="t" r="r" b="b"/>
              <a:pathLst>
                <a:path w="141826" h="89563" extrusionOk="0">
                  <a:moveTo>
                    <a:pt x="9822" y="1"/>
                  </a:moveTo>
                  <a:cubicBezTo>
                    <a:pt x="4592" y="1"/>
                    <a:pt x="306" y="4268"/>
                    <a:pt x="285" y="9501"/>
                  </a:cubicBezTo>
                  <a:lnTo>
                    <a:pt x="21" y="79759"/>
                  </a:lnTo>
                  <a:cubicBezTo>
                    <a:pt x="1" y="85004"/>
                    <a:pt x="4276" y="89308"/>
                    <a:pt x="9520" y="89329"/>
                  </a:cubicBezTo>
                  <a:lnTo>
                    <a:pt x="40301" y="89445"/>
                  </a:lnTo>
                  <a:lnTo>
                    <a:pt x="135810" y="89553"/>
                  </a:lnTo>
                  <a:lnTo>
                    <a:pt x="137984" y="89562"/>
                  </a:lnTo>
                  <a:cubicBezTo>
                    <a:pt x="137988" y="89562"/>
                    <a:pt x="137993" y="89562"/>
                    <a:pt x="137997" y="89562"/>
                  </a:cubicBezTo>
                  <a:cubicBezTo>
                    <a:pt x="139924" y="89562"/>
                    <a:pt x="141504" y="87990"/>
                    <a:pt x="141511" y="86063"/>
                  </a:cubicBezTo>
                  <a:lnTo>
                    <a:pt x="141820" y="3761"/>
                  </a:lnTo>
                  <a:cubicBezTo>
                    <a:pt x="141826" y="1827"/>
                    <a:pt x="140249" y="239"/>
                    <a:pt x="138317" y="233"/>
                  </a:cubicBezTo>
                  <a:lnTo>
                    <a:pt x="136143" y="225"/>
                  </a:lnTo>
                  <a:lnTo>
                    <a:pt x="40635" y="117"/>
                  </a:lnTo>
                  <a:lnTo>
                    <a:pt x="9856" y="1"/>
                  </a:lnTo>
                  <a:cubicBezTo>
                    <a:pt x="9845" y="1"/>
                    <a:pt x="9833" y="1"/>
                    <a:pt x="982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7" name="Google Shape;237;p14"/>
            <p:cNvSpPr/>
            <p:nvPr/>
          </p:nvSpPr>
          <p:spPr>
            <a:xfrm>
              <a:off x="810919" y="559949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3" y="0"/>
                  </a:moveTo>
                  <a:lnTo>
                    <a:pt x="0" y="5896"/>
                  </a:lnTo>
                  <a:lnTo>
                    <a:pt x="5897" y="5920"/>
                  </a:lnTo>
                  <a:lnTo>
                    <a:pt x="5918" y="23"/>
                  </a:lnTo>
                  <a:lnTo>
                    <a:pt x="23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8" name="Google Shape;238;p14"/>
            <p:cNvSpPr/>
            <p:nvPr/>
          </p:nvSpPr>
          <p:spPr>
            <a:xfrm>
              <a:off x="250174" y="605967"/>
              <a:ext cx="733502" cy="85034"/>
            </a:xfrm>
            <a:custGeom>
              <a:avLst/>
              <a:gdLst/>
              <a:ahLst/>
              <a:cxnLst/>
              <a:rect l="l" t="t" r="r" b="b"/>
              <a:pathLst>
                <a:path w="13931" h="1615" extrusionOk="0">
                  <a:moveTo>
                    <a:pt x="786" y="0"/>
                  </a:moveTo>
                  <a:cubicBezTo>
                    <a:pt x="355" y="0"/>
                    <a:pt x="3" y="349"/>
                    <a:pt x="2" y="782"/>
                  </a:cubicBezTo>
                  <a:cubicBezTo>
                    <a:pt x="1" y="1214"/>
                    <a:pt x="350" y="1567"/>
                    <a:pt x="783" y="1568"/>
                  </a:cubicBezTo>
                  <a:lnTo>
                    <a:pt x="13141" y="1614"/>
                  </a:lnTo>
                  <a:cubicBezTo>
                    <a:pt x="13141" y="1614"/>
                    <a:pt x="13142" y="1614"/>
                    <a:pt x="13142" y="1614"/>
                  </a:cubicBezTo>
                  <a:cubicBezTo>
                    <a:pt x="13574" y="1614"/>
                    <a:pt x="13926" y="1265"/>
                    <a:pt x="13927" y="833"/>
                  </a:cubicBezTo>
                  <a:cubicBezTo>
                    <a:pt x="13930" y="399"/>
                    <a:pt x="13579" y="47"/>
                    <a:pt x="13147" y="46"/>
                  </a:cubicBezTo>
                  <a:lnTo>
                    <a:pt x="788" y="0"/>
                  </a:lnTo>
                  <a:cubicBezTo>
                    <a:pt x="788" y="0"/>
                    <a:pt x="787" y="0"/>
                    <a:pt x="78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9" name="Google Shape;239;p14"/>
            <p:cNvSpPr/>
            <p:nvPr/>
          </p:nvSpPr>
          <p:spPr>
            <a:xfrm>
              <a:off x="249700" y="738071"/>
              <a:ext cx="733397" cy="85034"/>
            </a:xfrm>
            <a:custGeom>
              <a:avLst/>
              <a:gdLst/>
              <a:ahLst/>
              <a:cxnLst/>
              <a:rect l="l" t="t" r="r" b="b"/>
              <a:pathLst>
                <a:path w="13929" h="1615" extrusionOk="0">
                  <a:moveTo>
                    <a:pt x="782" y="0"/>
                  </a:moveTo>
                  <a:cubicBezTo>
                    <a:pt x="353" y="0"/>
                    <a:pt x="3" y="350"/>
                    <a:pt x="1" y="782"/>
                  </a:cubicBezTo>
                  <a:cubicBezTo>
                    <a:pt x="0" y="1214"/>
                    <a:pt x="349" y="1566"/>
                    <a:pt x="783" y="1568"/>
                  </a:cubicBezTo>
                  <a:lnTo>
                    <a:pt x="13140" y="1614"/>
                  </a:lnTo>
                  <a:cubicBezTo>
                    <a:pt x="13141" y="1614"/>
                    <a:pt x="13143" y="1614"/>
                    <a:pt x="13144" y="1614"/>
                  </a:cubicBezTo>
                  <a:cubicBezTo>
                    <a:pt x="13575" y="1614"/>
                    <a:pt x="13926" y="1265"/>
                    <a:pt x="13927" y="833"/>
                  </a:cubicBezTo>
                  <a:cubicBezTo>
                    <a:pt x="13929" y="400"/>
                    <a:pt x="13580" y="47"/>
                    <a:pt x="13145" y="46"/>
                  </a:cubicBezTo>
                  <a:lnTo>
                    <a:pt x="788" y="0"/>
                  </a:lnTo>
                  <a:cubicBezTo>
                    <a:pt x="786" y="0"/>
                    <a:pt x="784" y="0"/>
                    <a:pt x="78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0" name="Google Shape;240;p14"/>
            <p:cNvSpPr/>
            <p:nvPr/>
          </p:nvSpPr>
          <p:spPr>
            <a:xfrm>
              <a:off x="808918" y="1088367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3" y="1"/>
                  </a:moveTo>
                  <a:lnTo>
                    <a:pt x="1" y="5898"/>
                  </a:lnTo>
                  <a:lnTo>
                    <a:pt x="5897" y="5920"/>
                  </a:lnTo>
                  <a:lnTo>
                    <a:pt x="5919" y="23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1" name="Google Shape;241;p14"/>
            <p:cNvSpPr/>
            <p:nvPr/>
          </p:nvSpPr>
          <p:spPr>
            <a:xfrm>
              <a:off x="248173" y="1134385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4" y="0"/>
                  </a:moveTo>
                  <a:cubicBezTo>
                    <a:pt x="353" y="0"/>
                    <a:pt x="2" y="348"/>
                    <a:pt x="1" y="782"/>
                  </a:cubicBezTo>
                  <a:cubicBezTo>
                    <a:pt x="0" y="1213"/>
                    <a:pt x="349" y="1566"/>
                    <a:pt x="783" y="1568"/>
                  </a:cubicBezTo>
                  <a:lnTo>
                    <a:pt x="13141" y="1615"/>
                  </a:lnTo>
                  <a:cubicBezTo>
                    <a:pt x="13142" y="1615"/>
                    <a:pt x="13142" y="1615"/>
                    <a:pt x="13143" y="1615"/>
                  </a:cubicBezTo>
                  <a:cubicBezTo>
                    <a:pt x="13574" y="1615"/>
                    <a:pt x="13927" y="1266"/>
                    <a:pt x="13928" y="834"/>
                  </a:cubicBezTo>
                  <a:cubicBezTo>
                    <a:pt x="13930" y="399"/>
                    <a:pt x="13582" y="48"/>
                    <a:pt x="13145" y="47"/>
                  </a:cubicBezTo>
                  <a:lnTo>
                    <a:pt x="788" y="0"/>
                  </a:lnTo>
                  <a:cubicBezTo>
                    <a:pt x="787" y="0"/>
                    <a:pt x="785" y="0"/>
                    <a:pt x="78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2" name="Google Shape;242;p14"/>
            <p:cNvSpPr/>
            <p:nvPr/>
          </p:nvSpPr>
          <p:spPr>
            <a:xfrm>
              <a:off x="247647" y="1266594"/>
              <a:ext cx="733502" cy="84981"/>
            </a:xfrm>
            <a:custGeom>
              <a:avLst/>
              <a:gdLst/>
              <a:ahLst/>
              <a:cxnLst/>
              <a:rect l="l" t="t" r="r" b="b"/>
              <a:pathLst>
                <a:path w="13931" h="1614" extrusionOk="0">
                  <a:moveTo>
                    <a:pt x="785" y="0"/>
                  </a:moveTo>
                  <a:cubicBezTo>
                    <a:pt x="354" y="0"/>
                    <a:pt x="3" y="348"/>
                    <a:pt x="2" y="780"/>
                  </a:cubicBezTo>
                  <a:cubicBezTo>
                    <a:pt x="1" y="1212"/>
                    <a:pt x="350" y="1565"/>
                    <a:pt x="783" y="1566"/>
                  </a:cubicBezTo>
                  <a:lnTo>
                    <a:pt x="13141" y="1613"/>
                  </a:lnTo>
                  <a:cubicBezTo>
                    <a:pt x="13142" y="1613"/>
                    <a:pt x="13143" y="1613"/>
                    <a:pt x="13144" y="1613"/>
                  </a:cubicBezTo>
                  <a:cubicBezTo>
                    <a:pt x="13578" y="1613"/>
                    <a:pt x="13927" y="1265"/>
                    <a:pt x="13928" y="832"/>
                  </a:cubicBezTo>
                  <a:cubicBezTo>
                    <a:pt x="13930" y="399"/>
                    <a:pt x="13581" y="47"/>
                    <a:pt x="13146" y="47"/>
                  </a:cubicBezTo>
                  <a:lnTo>
                    <a:pt x="788" y="0"/>
                  </a:lnTo>
                  <a:cubicBezTo>
                    <a:pt x="787" y="0"/>
                    <a:pt x="786" y="0"/>
                    <a:pt x="78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3" name="Google Shape;243;p14"/>
            <p:cNvSpPr/>
            <p:nvPr/>
          </p:nvSpPr>
          <p:spPr>
            <a:xfrm>
              <a:off x="806970" y="1616837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2" y="1"/>
                  </a:moveTo>
                  <a:lnTo>
                    <a:pt x="0" y="5898"/>
                  </a:lnTo>
                  <a:lnTo>
                    <a:pt x="5897" y="5920"/>
                  </a:lnTo>
                  <a:lnTo>
                    <a:pt x="5918" y="24"/>
                  </a:lnTo>
                  <a:lnTo>
                    <a:pt x="2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4" name="Google Shape;244;p14"/>
            <p:cNvSpPr/>
            <p:nvPr/>
          </p:nvSpPr>
          <p:spPr>
            <a:xfrm>
              <a:off x="246172" y="1662802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7" y="0"/>
                  </a:moveTo>
                  <a:cubicBezTo>
                    <a:pt x="356" y="0"/>
                    <a:pt x="4" y="350"/>
                    <a:pt x="3" y="781"/>
                  </a:cubicBezTo>
                  <a:cubicBezTo>
                    <a:pt x="1" y="1214"/>
                    <a:pt x="350" y="1567"/>
                    <a:pt x="784" y="1568"/>
                  </a:cubicBezTo>
                  <a:lnTo>
                    <a:pt x="13142" y="1615"/>
                  </a:lnTo>
                  <a:cubicBezTo>
                    <a:pt x="13143" y="1615"/>
                    <a:pt x="13145" y="1615"/>
                    <a:pt x="13147" y="1615"/>
                  </a:cubicBezTo>
                  <a:cubicBezTo>
                    <a:pt x="13577" y="1615"/>
                    <a:pt x="13927" y="1265"/>
                    <a:pt x="13928" y="835"/>
                  </a:cubicBezTo>
                  <a:cubicBezTo>
                    <a:pt x="13929" y="400"/>
                    <a:pt x="13580" y="48"/>
                    <a:pt x="13147" y="47"/>
                  </a:cubicBezTo>
                  <a:lnTo>
                    <a:pt x="789" y="0"/>
                  </a:lnTo>
                  <a:cubicBezTo>
                    <a:pt x="789" y="0"/>
                    <a:pt x="788" y="0"/>
                    <a:pt x="7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5" name="Google Shape;245;p14"/>
            <p:cNvSpPr/>
            <p:nvPr/>
          </p:nvSpPr>
          <p:spPr>
            <a:xfrm>
              <a:off x="245751" y="1794959"/>
              <a:ext cx="733344" cy="85034"/>
            </a:xfrm>
            <a:custGeom>
              <a:avLst/>
              <a:gdLst/>
              <a:ahLst/>
              <a:cxnLst/>
              <a:rect l="l" t="t" r="r" b="b"/>
              <a:pathLst>
                <a:path w="13928" h="1615" extrusionOk="0">
                  <a:moveTo>
                    <a:pt x="787" y="0"/>
                  </a:moveTo>
                  <a:cubicBezTo>
                    <a:pt x="355" y="0"/>
                    <a:pt x="2" y="349"/>
                    <a:pt x="1" y="782"/>
                  </a:cubicBezTo>
                  <a:cubicBezTo>
                    <a:pt x="0" y="1214"/>
                    <a:pt x="350" y="1565"/>
                    <a:pt x="783" y="1568"/>
                  </a:cubicBezTo>
                  <a:lnTo>
                    <a:pt x="13140" y="1614"/>
                  </a:lnTo>
                  <a:cubicBezTo>
                    <a:pt x="13141" y="1614"/>
                    <a:pt x="13143" y="1614"/>
                    <a:pt x="13144" y="1614"/>
                  </a:cubicBezTo>
                  <a:cubicBezTo>
                    <a:pt x="13575" y="1614"/>
                    <a:pt x="13926" y="1266"/>
                    <a:pt x="13927" y="834"/>
                  </a:cubicBezTo>
                  <a:cubicBezTo>
                    <a:pt x="13928" y="400"/>
                    <a:pt x="13579" y="47"/>
                    <a:pt x="13146" y="47"/>
                  </a:cubicBezTo>
                  <a:lnTo>
                    <a:pt x="789" y="0"/>
                  </a:lnTo>
                  <a:cubicBezTo>
                    <a:pt x="788" y="0"/>
                    <a:pt x="788" y="0"/>
                    <a:pt x="7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6" name="Google Shape;246;p14"/>
            <p:cNvSpPr/>
            <p:nvPr/>
          </p:nvSpPr>
          <p:spPr>
            <a:xfrm>
              <a:off x="804969" y="2145307"/>
              <a:ext cx="311650" cy="311703"/>
            </a:xfrm>
            <a:custGeom>
              <a:avLst/>
              <a:gdLst/>
              <a:ahLst/>
              <a:cxnLst/>
              <a:rect l="l" t="t" r="r" b="b"/>
              <a:pathLst>
                <a:path w="5919" h="5920" extrusionOk="0">
                  <a:moveTo>
                    <a:pt x="23" y="1"/>
                  </a:moveTo>
                  <a:lnTo>
                    <a:pt x="1" y="5897"/>
                  </a:lnTo>
                  <a:lnTo>
                    <a:pt x="5896" y="5919"/>
                  </a:lnTo>
                  <a:lnTo>
                    <a:pt x="5919" y="24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7" name="Google Shape;247;p14"/>
            <p:cNvSpPr/>
            <p:nvPr/>
          </p:nvSpPr>
          <p:spPr>
            <a:xfrm>
              <a:off x="244172" y="2191325"/>
              <a:ext cx="733502" cy="85034"/>
            </a:xfrm>
            <a:custGeom>
              <a:avLst/>
              <a:gdLst/>
              <a:ahLst/>
              <a:cxnLst/>
              <a:rect l="l" t="t" r="r" b="b"/>
              <a:pathLst>
                <a:path w="13931" h="1615" extrusionOk="0">
                  <a:moveTo>
                    <a:pt x="786" y="0"/>
                  </a:moveTo>
                  <a:cubicBezTo>
                    <a:pt x="353" y="0"/>
                    <a:pt x="2" y="349"/>
                    <a:pt x="1" y="780"/>
                  </a:cubicBezTo>
                  <a:cubicBezTo>
                    <a:pt x="0" y="1214"/>
                    <a:pt x="349" y="1567"/>
                    <a:pt x="783" y="1568"/>
                  </a:cubicBezTo>
                  <a:lnTo>
                    <a:pt x="13140" y="1614"/>
                  </a:lnTo>
                  <a:cubicBezTo>
                    <a:pt x="13141" y="1614"/>
                    <a:pt x="13141" y="1614"/>
                    <a:pt x="13142" y="1614"/>
                  </a:cubicBezTo>
                  <a:cubicBezTo>
                    <a:pt x="13574" y="1614"/>
                    <a:pt x="13927" y="1265"/>
                    <a:pt x="13928" y="833"/>
                  </a:cubicBezTo>
                  <a:cubicBezTo>
                    <a:pt x="13931" y="400"/>
                    <a:pt x="13581" y="48"/>
                    <a:pt x="13146" y="46"/>
                  </a:cubicBezTo>
                  <a:lnTo>
                    <a:pt x="788" y="0"/>
                  </a:lnTo>
                  <a:cubicBezTo>
                    <a:pt x="787" y="0"/>
                    <a:pt x="787" y="0"/>
                    <a:pt x="78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8" name="Google Shape;248;p14"/>
            <p:cNvSpPr/>
            <p:nvPr/>
          </p:nvSpPr>
          <p:spPr>
            <a:xfrm>
              <a:off x="243645" y="2323324"/>
              <a:ext cx="733555" cy="85086"/>
            </a:xfrm>
            <a:custGeom>
              <a:avLst/>
              <a:gdLst/>
              <a:ahLst/>
              <a:cxnLst/>
              <a:rect l="l" t="t" r="r" b="b"/>
              <a:pathLst>
                <a:path w="13932" h="1616" extrusionOk="0">
                  <a:moveTo>
                    <a:pt x="788" y="1"/>
                  </a:moveTo>
                  <a:cubicBezTo>
                    <a:pt x="356" y="1"/>
                    <a:pt x="4" y="350"/>
                    <a:pt x="3" y="782"/>
                  </a:cubicBezTo>
                  <a:cubicBezTo>
                    <a:pt x="1" y="1216"/>
                    <a:pt x="352" y="1568"/>
                    <a:pt x="784" y="1569"/>
                  </a:cubicBezTo>
                  <a:lnTo>
                    <a:pt x="13143" y="1616"/>
                  </a:lnTo>
                  <a:cubicBezTo>
                    <a:pt x="13144" y="1616"/>
                    <a:pt x="13145" y="1616"/>
                    <a:pt x="13146" y="1616"/>
                  </a:cubicBezTo>
                  <a:cubicBezTo>
                    <a:pt x="13577" y="1616"/>
                    <a:pt x="13928" y="1266"/>
                    <a:pt x="13929" y="835"/>
                  </a:cubicBezTo>
                  <a:cubicBezTo>
                    <a:pt x="13931" y="401"/>
                    <a:pt x="13581" y="51"/>
                    <a:pt x="13147" y="47"/>
                  </a:cubicBezTo>
                  <a:lnTo>
                    <a:pt x="789" y="1"/>
                  </a:lnTo>
                  <a:cubicBezTo>
                    <a:pt x="789" y="1"/>
                    <a:pt x="788" y="1"/>
                    <a:pt x="78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9" name="Google Shape;249;p14"/>
            <p:cNvSpPr/>
            <p:nvPr/>
          </p:nvSpPr>
          <p:spPr>
            <a:xfrm>
              <a:off x="802968" y="2673830"/>
              <a:ext cx="311650" cy="311703"/>
            </a:xfrm>
            <a:custGeom>
              <a:avLst/>
              <a:gdLst/>
              <a:ahLst/>
              <a:cxnLst/>
              <a:rect l="l" t="t" r="r" b="b"/>
              <a:pathLst>
                <a:path w="5919" h="5920" extrusionOk="0">
                  <a:moveTo>
                    <a:pt x="23" y="1"/>
                  </a:moveTo>
                  <a:lnTo>
                    <a:pt x="0" y="5897"/>
                  </a:lnTo>
                  <a:lnTo>
                    <a:pt x="5898" y="5919"/>
                  </a:lnTo>
                  <a:lnTo>
                    <a:pt x="5918" y="22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0" name="Google Shape;250;p14"/>
            <p:cNvSpPr/>
            <p:nvPr/>
          </p:nvSpPr>
          <p:spPr>
            <a:xfrm>
              <a:off x="242224" y="2719638"/>
              <a:ext cx="733502" cy="85139"/>
            </a:xfrm>
            <a:custGeom>
              <a:avLst/>
              <a:gdLst/>
              <a:ahLst/>
              <a:cxnLst/>
              <a:rect l="l" t="t" r="r" b="b"/>
              <a:pathLst>
                <a:path w="13931" h="1617" extrusionOk="0">
                  <a:moveTo>
                    <a:pt x="790" y="1"/>
                  </a:moveTo>
                  <a:cubicBezTo>
                    <a:pt x="356" y="1"/>
                    <a:pt x="5" y="350"/>
                    <a:pt x="2" y="782"/>
                  </a:cubicBezTo>
                  <a:cubicBezTo>
                    <a:pt x="1" y="1217"/>
                    <a:pt x="351" y="1569"/>
                    <a:pt x="783" y="1570"/>
                  </a:cubicBezTo>
                  <a:lnTo>
                    <a:pt x="13140" y="1617"/>
                  </a:lnTo>
                  <a:cubicBezTo>
                    <a:pt x="13575" y="1617"/>
                    <a:pt x="13926" y="1270"/>
                    <a:pt x="13927" y="838"/>
                  </a:cubicBezTo>
                  <a:cubicBezTo>
                    <a:pt x="13930" y="402"/>
                    <a:pt x="13580" y="51"/>
                    <a:pt x="13149" y="48"/>
                  </a:cubicBezTo>
                  <a:lnTo>
                    <a:pt x="79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1" name="Google Shape;251;p14"/>
            <p:cNvSpPr/>
            <p:nvPr/>
          </p:nvSpPr>
          <p:spPr>
            <a:xfrm>
              <a:off x="241697" y="2851795"/>
              <a:ext cx="733502" cy="85086"/>
            </a:xfrm>
            <a:custGeom>
              <a:avLst/>
              <a:gdLst/>
              <a:ahLst/>
              <a:cxnLst/>
              <a:rect l="l" t="t" r="r" b="b"/>
              <a:pathLst>
                <a:path w="13931" h="1616" extrusionOk="0">
                  <a:moveTo>
                    <a:pt x="787" y="1"/>
                  </a:moveTo>
                  <a:cubicBezTo>
                    <a:pt x="354" y="1"/>
                    <a:pt x="4" y="350"/>
                    <a:pt x="2" y="783"/>
                  </a:cubicBezTo>
                  <a:cubicBezTo>
                    <a:pt x="0" y="1216"/>
                    <a:pt x="350" y="1569"/>
                    <a:pt x="784" y="1570"/>
                  </a:cubicBezTo>
                  <a:lnTo>
                    <a:pt x="13141" y="1616"/>
                  </a:lnTo>
                  <a:cubicBezTo>
                    <a:pt x="13142" y="1616"/>
                    <a:pt x="13142" y="1616"/>
                    <a:pt x="13143" y="1616"/>
                  </a:cubicBezTo>
                  <a:cubicBezTo>
                    <a:pt x="13577" y="1616"/>
                    <a:pt x="13927" y="1266"/>
                    <a:pt x="13930" y="835"/>
                  </a:cubicBezTo>
                  <a:cubicBezTo>
                    <a:pt x="13931" y="401"/>
                    <a:pt x="13582" y="49"/>
                    <a:pt x="13147" y="48"/>
                  </a:cubicBezTo>
                  <a:lnTo>
                    <a:pt x="789" y="1"/>
                  </a:lnTo>
                  <a:cubicBezTo>
                    <a:pt x="788" y="1"/>
                    <a:pt x="788" y="1"/>
                    <a:pt x="7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2" name="Google Shape;252;p14"/>
            <p:cNvSpPr/>
            <p:nvPr/>
          </p:nvSpPr>
          <p:spPr>
            <a:xfrm>
              <a:off x="800968" y="3202195"/>
              <a:ext cx="311703" cy="311808"/>
            </a:xfrm>
            <a:custGeom>
              <a:avLst/>
              <a:gdLst/>
              <a:ahLst/>
              <a:cxnLst/>
              <a:rect l="l" t="t" r="r" b="b"/>
              <a:pathLst>
                <a:path w="5920" h="5922" extrusionOk="0">
                  <a:moveTo>
                    <a:pt x="23" y="1"/>
                  </a:moveTo>
                  <a:lnTo>
                    <a:pt x="1" y="5897"/>
                  </a:lnTo>
                  <a:lnTo>
                    <a:pt x="5898" y="5921"/>
                  </a:lnTo>
                  <a:lnTo>
                    <a:pt x="5920" y="24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3" name="Google Shape;253;p14"/>
            <p:cNvSpPr/>
            <p:nvPr/>
          </p:nvSpPr>
          <p:spPr>
            <a:xfrm>
              <a:off x="240275" y="3248161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7" y="1"/>
                  </a:moveTo>
                  <a:cubicBezTo>
                    <a:pt x="353" y="1"/>
                    <a:pt x="2" y="350"/>
                    <a:pt x="1" y="782"/>
                  </a:cubicBezTo>
                  <a:cubicBezTo>
                    <a:pt x="0" y="1216"/>
                    <a:pt x="350" y="1568"/>
                    <a:pt x="783" y="1570"/>
                  </a:cubicBezTo>
                  <a:lnTo>
                    <a:pt x="13141" y="1616"/>
                  </a:lnTo>
                  <a:cubicBezTo>
                    <a:pt x="13142" y="1616"/>
                    <a:pt x="13144" y="1616"/>
                    <a:pt x="13145" y="1616"/>
                  </a:cubicBezTo>
                  <a:cubicBezTo>
                    <a:pt x="13575" y="1616"/>
                    <a:pt x="13927" y="1268"/>
                    <a:pt x="13928" y="835"/>
                  </a:cubicBezTo>
                  <a:cubicBezTo>
                    <a:pt x="13930" y="401"/>
                    <a:pt x="13581" y="50"/>
                    <a:pt x="13146" y="48"/>
                  </a:cubicBezTo>
                  <a:lnTo>
                    <a:pt x="789" y="1"/>
                  </a:lnTo>
                  <a:cubicBezTo>
                    <a:pt x="788" y="1"/>
                    <a:pt x="788" y="1"/>
                    <a:pt x="7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4" name="Google Shape;254;p14"/>
            <p:cNvSpPr/>
            <p:nvPr/>
          </p:nvSpPr>
          <p:spPr>
            <a:xfrm>
              <a:off x="239749" y="3380318"/>
              <a:ext cx="733502" cy="84981"/>
            </a:xfrm>
            <a:custGeom>
              <a:avLst/>
              <a:gdLst/>
              <a:ahLst/>
              <a:cxnLst/>
              <a:rect l="l" t="t" r="r" b="b"/>
              <a:pathLst>
                <a:path w="13931" h="1614" extrusionOk="0">
                  <a:moveTo>
                    <a:pt x="783" y="1"/>
                  </a:moveTo>
                  <a:cubicBezTo>
                    <a:pt x="353" y="1"/>
                    <a:pt x="5" y="350"/>
                    <a:pt x="2" y="780"/>
                  </a:cubicBezTo>
                  <a:cubicBezTo>
                    <a:pt x="1" y="1215"/>
                    <a:pt x="351" y="1566"/>
                    <a:pt x="783" y="1569"/>
                  </a:cubicBezTo>
                  <a:lnTo>
                    <a:pt x="13141" y="1614"/>
                  </a:lnTo>
                  <a:cubicBezTo>
                    <a:pt x="13142" y="1614"/>
                    <a:pt x="13144" y="1614"/>
                    <a:pt x="13146" y="1614"/>
                  </a:cubicBezTo>
                  <a:cubicBezTo>
                    <a:pt x="13576" y="1614"/>
                    <a:pt x="13926" y="1263"/>
                    <a:pt x="13927" y="835"/>
                  </a:cubicBezTo>
                  <a:cubicBezTo>
                    <a:pt x="13930" y="400"/>
                    <a:pt x="13580" y="48"/>
                    <a:pt x="13147" y="45"/>
                  </a:cubicBezTo>
                  <a:lnTo>
                    <a:pt x="788" y="1"/>
                  </a:lnTo>
                  <a:cubicBezTo>
                    <a:pt x="787" y="1"/>
                    <a:pt x="785" y="1"/>
                    <a:pt x="78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5" name="Google Shape;255;p14"/>
            <p:cNvSpPr/>
            <p:nvPr/>
          </p:nvSpPr>
          <p:spPr>
            <a:xfrm>
              <a:off x="799019" y="3730665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2" y="1"/>
                  </a:moveTo>
                  <a:lnTo>
                    <a:pt x="0" y="5897"/>
                  </a:lnTo>
                  <a:lnTo>
                    <a:pt x="5898" y="5920"/>
                  </a:lnTo>
                  <a:lnTo>
                    <a:pt x="5918" y="23"/>
                  </a:lnTo>
                  <a:lnTo>
                    <a:pt x="2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6" name="Google Shape;256;p14"/>
            <p:cNvSpPr/>
            <p:nvPr/>
          </p:nvSpPr>
          <p:spPr>
            <a:xfrm>
              <a:off x="238275" y="3776578"/>
              <a:ext cx="733449" cy="85034"/>
            </a:xfrm>
            <a:custGeom>
              <a:avLst/>
              <a:gdLst/>
              <a:ahLst/>
              <a:cxnLst/>
              <a:rect l="l" t="t" r="r" b="b"/>
              <a:pathLst>
                <a:path w="13930" h="1615" extrusionOk="0">
                  <a:moveTo>
                    <a:pt x="786" y="1"/>
                  </a:moveTo>
                  <a:cubicBezTo>
                    <a:pt x="355" y="1"/>
                    <a:pt x="3" y="351"/>
                    <a:pt x="2" y="782"/>
                  </a:cubicBezTo>
                  <a:cubicBezTo>
                    <a:pt x="1" y="1215"/>
                    <a:pt x="350" y="1568"/>
                    <a:pt x="783" y="1569"/>
                  </a:cubicBezTo>
                  <a:lnTo>
                    <a:pt x="13140" y="1615"/>
                  </a:lnTo>
                  <a:cubicBezTo>
                    <a:pt x="13142" y="1615"/>
                    <a:pt x="13144" y="1615"/>
                    <a:pt x="13146" y="1615"/>
                  </a:cubicBezTo>
                  <a:cubicBezTo>
                    <a:pt x="13577" y="1615"/>
                    <a:pt x="13926" y="1267"/>
                    <a:pt x="13928" y="834"/>
                  </a:cubicBezTo>
                  <a:cubicBezTo>
                    <a:pt x="13929" y="404"/>
                    <a:pt x="13580" y="50"/>
                    <a:pt x="13147" y="48"/>
                  </a:cubicBezTo>
                  <a:lnTo>
                    <a:pt x="788" y="1"/>
                  </a:lnTo>
                  <a:cubicBezTo>
                    <a:pt x="788" y="1"/>
                    <a:pt x="787" y="1"/>
                    <a:pt x="78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7" name="Google Shape;257;p14"/>
            <p:cNvSpPr/>
            <p:nvPr/>
          </p:nvSpPr>
          <p:spPr>
            <a:xfrm>
              <a:off x="237801" y="3908683"/>
              <a:ext cx="733449" cy="85139"/>
            </a:xfrm>
            <a:custGeom>
              <a:avLst/>
              <a:gdLst/>
              <a:ahLst/>
              <a:cxnLst/>
              <a:rect l="l" t="t" r="r" b="b"/>
              <a:pathLst>
                <a:path w="13930" h="1617" extrusionOk="0">
                  <a:moveTo>
                    <a:pt x="789" y="1"/>
                  </a:moveTo>
                  <a:cubicBezTo>
                    <a:pt x="354" y="1"/>
                    <a:pt x="2" y="350"/>
                    <a:pt x="1" y="782"/>
                  </a:cubicBezTo>
                  <a:cubicBezTo>
                    <a:pt x="0" y="1216"/>
                    <a:pt x="349" y="1569"/>
                    <a:pt x="783" y="1570"/>
                  </a:cubicBezTo>
                  <a:lnTo>
                    <a:pt x="13140" y="1617"/>
                  </a:lnTo>
                  <a:cubicBezTo>
                    <a:pt x="13141" y="1617"/>
                    <a:pt x="13141" y="1617"/>
                    <a:pt x="13142" y="1617"/>
                  </a:cubicBezTo>
                  <a:cubicBezTo>
                    <a:pt x="13575" y="1617"/>
                    <a:pt x="13926" y="1267"/>
                    <a:pt x="13927" y="835"/>
                  </a:cubicBezTo>
                  <a:cubicBezTo>
                    <a:pt x="13930" y="402"/>
                    <a:pt x="13579" y="50"/>
                    <a:pt x="13146" y="47"/>
                  </a:cubicBezTo>
                  <a:lnTo>
                    <a:pt x="78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8" name="Google Shape;258;p14"/>
            <p:cNvSpPr/>
            <p:nvPr/>
          </p:nvSpPr>
          <p:spPr>
            <a:xfrm>
              <a:off x="1326852" y="576450"/>
              <a:ext cx="7375789" cy="3990588"/>
            </a:xfrm>
            <a:custGeom>
              <a:avLst/>
              <a:gdLst/>
              <a:ahLst/>
              <a:cxnLst/>
              <a:rect l="l" t="t" r="r" b="b"/>
              <a:pathLst>
                <a:path w="275216" h="156509" extrusionOk="0">
                  <a:moveTo>
                    <a:pt x="6251" y="311"/>
                  </a:moveTo>
                  <a:lnTo>
                    <a:pt x="6251" y="6247"/>
                  </a:lnTo>
                  <a:lnTo>
                    <a:pt x="315" y="6247"/>
                  </a:lnTo>
                  <a:lnTo>
                    <a:pt x="315" y="311"/>
                  </a:lnTo>
                  <a:close/>
                  <a:moveTo>
                    <a:pt x="12498" y="311"/>
                  </a:moveTo>
                  <a:lnTo>
                    <a:pt x="12498" y="6247"/>
                  </a:lnTo>
                  <a:lnTo>
                    <a:pt x="6562" y="6247"/>
                  </a:lnTo>
                  <a:lnTo>
                    <a:pt x="6562" y="311"/>
                  </a:lnTo>
                  <a:close/>
                  <a:moveTo>
                    <a:pt x="18745" y="311"/>
                  </a:moveTo>
                  <a:lnTo>
                    <a:pt x="18745" y="6247"/>
                  </a:lnTo>
                  <a:lnTo>
                    <a:pt x="12810" y="6247"/>
                  </a:lnTo>
                  <a:lnTo>
                    <a:pt x="12810" y="311"/>
                  </a:lnTo>
                  <a:close/>
                  <a:moveTo>
                    <a:pt x="24992" y="311"/>
                  </a:moveTo>
                  <a:lnTo>
                    <a:pt x="24992" y="6247"/>
                  </a:lnTo>
                  <a:lnTo>
                    <a:pt x="19058" y="6247"/>
                  </a:lnTo>
                  <a:lnTo>
                    <a:pt x="19058" y="311"/>
                  </a:lnTo>
                  <a:close/>
                  <a:moveTo>
                    <a:pt x="31241" y="311"/>
                  </a:moveTo>
                  <a:lnTo>
                    <a:pt x="31241" y="6247"/>
                  </a:lnTo>
                  <a:lnTo>
                    <a:pt x="25305" y="6247"/>
                  </a:lnTo>
                  <a:lnTo>
                    <a:pt x="25305" y="311"/>
                  </a:lnTo>
                  <a:close/>
                  <a:moveTo>
                    <a:pt x="37489" y="311"/>
                  </a:moveTo>
                  <a:lnTo>
                    <a:pt x="37489" y="6247"/>
                  </a:lnTo>
                  <a:lnTo>
                    <a:pt x="31553" y="6247"/>
                  </a:lnTo>
                  <a:lnTo>
                    <a:pt x="31553" y="311"/>
                  </a:lnTo>
                  <a:close/>
                  <a:moveTo>
                    <a:pt x="43737" y="311"/>
                  </a:moveTo>
                  <a:lnTo>
                    <a:pt x="43737" y="6247"/>
                  </a:lnTo>
                  <a:lnTo>
                    <a:pt x="37802" y="6247"/>
                  </a:lnTo>
                  <a:lnTo>
                    <a:pt x="37802" y="311"/>
                  </a:lnTo>
                  <a:close/>
                  <a:moveTo>
                    <a:pt x="49985" y="311"/>
                  </a:moveTo>
                  <a:lnTo>
                    <a:pt x="49985" y="6247"/>
                  </a:lnTo>
                  <a:lnTo>
                    <a:pt x="44049" y="6247"/>
                  </a:lnTo>
                  <a:lnTo>
                    <a:pt x="44049" y="311"/>
                  </a:lnTo>
                  <a:close/>
                  <a:moveTo>
                    <a:pt x="56232" y="311"/>
                  </a:moveTo>
                  <a:lnTo>
                    <a:pt x="56232" y="6247"/>
                  </a:lnTo>
                  <a:lnTo>
                    <a:pt x="50296" y="6247"/>
                  </a:lnTo>
                  <a:lnTo>
                    <a:pt x="50296" y="311"/>
                  </a:lnTo>
                  <a:close/>
                  <a:moveTo>
                    <a:pt x="62480" y="311"/>
                  </a:moveTo>
                  <a:lnTo>
                    <a:pt x="62480" y="6247"/>
                  </a:lnTo>
                  <a:lnTo>
                    <a:pt x="56545" y="6247"/>
                  </a:lnTo>
                  <a:lnTo>
                    <a:pt x="56545" y="311"/>
                  </a:lnTo>
                  <a:close/>
                  <a:moveTo>
                    <a:pt x="68727" y="311"/>
                  </a:moveTo>
                  <a:lnTo>
                    <a:pt x="68727" y="6247"/>
                  </a:lnTo>
                  <a:lnTo>
                    <a:pt x="62792" y="6247"/>
                  </a:lnTo>
                  <a:lnTo>
                    <a:pt x="62792" y="311"/>
                  </a:lnTo>
                  <a:close/>
                  <a:moveTo>
                    <a:pt x="74975" y="311"/>
                  </a:moveTo>
                  <a:lnTo>
                    <a:pt x="74975" y="6247"/>
                  </a:lnTo>
                  <a:lnTo>
                    <a:pt x="69039" y="6247"/>
                  </a:lnTo>
                  <a:lnTo>
                    <a:pt x="69039" y="311"/>
                  </a:lnTo>
                  <a:close/>
                  <a:moveTo>
                    <a:pt x="81223" y="311"/>
                  </a:moveTo>
                  <a:lnTo>
                    <a:pt x="81223" y="6247"/>
                  </a:lnTo>
                  <a:lnTo>
                    <a:pt x="75286" y="6247"/>
                  </a:lnTo>
                  <a:lnTo>
                    <a:pt x="75286" y="311"/>
                  </a:lnTo>
                  <a:close/>
                  <a:moveTo>
                    <a:pt x="87470" y="311"/>
                  </a:moveTo>
                  <a:lnTo>
                    <a:pt x="87470" y="6247"/>
                  </a:lnTo>
                  <a:lnTo>
                    <a:pt x="81535" y="6247"/>
                  </a:lnTo>
                  <a:lnTo>
                    <a:pt x="81535" y="311"/>
                  </a:lnTo>
                  <a:close/>
                  <a:moveTo>
                    <a:pt x="93720" y="311"/>
                  </a:moveTo>
                  <a:lnTo>
                    <a:pt x="93720" y="6247"/>
                  </a:lnTo>
                  <a:lnTo>
                    <a:pt x="87784" y="6247"/>
                  </a:lnTo>
                  <a:lnTo>
                    <a:pt x="87784" y="311"/>
                  </a:lnTo>
                  <a:close/>
                  <a:moveTo>
                    <a:pt x="99967" y="311"/>
                  </a:moveTo>
                  <a:lnTo>
                    <a:pt x="99967" y="6247"/>
                  </a:lnTo>
                  <a:lnTo>
                    <a:pt x="94031" y="6247"/>
                  </a:lnTo>
                  <a:lnTo>
                    <a:pt x="94031" y="311"/>
                  </a:lnTo>
                  <a:close/>
                  <a:moveTo>
                    <a:pt x="106214" y="311"/>
                  </a:moveTo>
                  <a:lnTo>
                    <a:pt x="106214" y="6247"/>
                  </a:lnTo>
                  <a:lnTo>
                    <a:pt x="100280" y="6247"/>
                  </a:lnTo>
                  <a:lnTo>
                    <a:pt x="100280" y="311"/>
                  </a:lnTo>
                  <a:close/>
                  <a:moveTo>
                    <a:pt x="112461" y="311"/>
                  </a:moveTo>
                  <a:lnTo>
                    <a:pt x="112461" y="6247"/>
                  </a:lnTo>
                  <a:lnTo>
                    <a:pt x="106527" y="6247"/>
                  </a:lnTo>
                  <a:lnTo>
                    <a:pt x="106527" y="311"/>
                  </a:lnTo>
                  <a:close/>
                  <a:moveTo>
                    <a:pt x="118710" y="311"/>
                  </a:moveTo>
                  <a:lnTo>
                    <a:pt x="118710" y="6247"/>
                  </a:lnTo>
                  <a:lnTo>
                    <a:pt x="112774" y="6247"/>
                  </a:lnTo>
                  <a:lnTo>
                    <a:pt x="112774" y="311"/>
                  </a:lnTo>
                  <a:close/>
                  <a:moveTo>
                    <a:pt x="124957" y="311"/>
                  </a:moveTo>
                  <a:lnTo>
                    <a:pt x="124957" y="6247"/>
                  </a:lnTo>
                  <a:lnTo>
                    <a:pt x="119021" y="6247"/>
                  </a:lnTo>
                  <a:lnTo>
                    <a:pt x="119021" y="311"/>
                  </a:lnTo>
                  <a:close/>
                  <a:moveTo>
                    <a:pt x="131204" y="311"/>
                  </a:moveTo>
                  <a:lnTo>
                    <a:pt x="131204" y="6247"/>
                  </a:lnTo>
                  <a:lnTo>
                    <a:pt x="125270" y="6247"/>
                  </a:lnTo>
                  <a:lnTo>
                    <a:pt x="125270" y="311"/>
                  </a:lnTo>
                  <a:close/>
                  <a:moveTo>
                    <a:pt x="137451" y="311"/>
                  </a:moveTo>
                  <a:lnTo>
                    <a:pt x="137451" y="6247"/>
                  </a:lnTo>
                  <a:lnTo>
                    <a:pt x="131517" y="6247"/>
                  </a:lnTo>
                  <a:lnTo>
                    <a:pt x="131517" y="311"/>
                  </a:lnTo>
                  <a:close/>
                  <a:moveTo>
                    <a:pt x="143702" y="311"/>
                  </a:moveTo>
                  <a:lnTo>
                    <a:pt x="143702" y="6247"/>
                  </a:lnTo>
                  <a:lnTo>
                    <a:pt x="137766" y="6247"/>
                  </a:lnTo>
                  <a:lnTo>
                    <a:pt x="137766" y="311"/>
                  </a:lnTo>
                  <a:close/>
                  <a:moveTo>
                    <a:pt x="149949" y="311"/>
                  </a:moveTo>
                  <a:lnTo>
                    <a:pt x="149949" y="6247"/>
                  </a:lnTo>
                  <a:lnTo>
                    <a:pt x="144015" y="6247"/>
                  </a:lnTo>
                  <a:lnTo>
                    <a:pt x="144015" y="311"/>
                  </a:lnTo>
                  <a:close/>
                  <a:moveTo>
                    <a:pt x="156196" y="311"/>
                  </a:moveTo>
                  <a:lnTo>
                    <a:pt x="156196" y="6247"/>
                  </a:lnTo>
                  <a:lnTo>
                    <a:pt x="150262" y="6247"/>
                  </a:lnTo>
                  <a:lnTo>
                    <a:pt x="150262" y="311"/>
                  </a:lnTo>
                  <a:close/>
                  <a:moveTo>
                    <a:pt x="162445" y="311"/>
                  </a:moveTo>
                  <a:lnTo>
                    <a:pt x="162445" y="6247"/>
                  </a:lnTo>
                  <a:lnTo>
                    <a:pt x="156509" y="6247"/>
                  </a:lnTo>
                  <a:lnTo>
                    <a:pt x="156509" y="311"/>
                  </a:lnTo>
                  <a:close/>
                  <a:moveTo>
                    <a:pt x="168692" y="311"/>
                  </a:moveTo>
                  <a:lnTo>
                    <a:pt x="168692" y="6247"/>
                  </a:lnTo>
                  <a:lnTo>
                    <a:pt x="162756" y="6247"/>
                  </a:lnTo>
                  <a:lnTo>
                    <a:pt x="162756" y="311"/>
                  </a:lnTo>
                  <a:close/>
                  <a:moveTo>
                    <a:pt x="174939" y="311"/>
                  </a:moveTo>
                  <a:lnTo>
                    <a:pt x="174939" y="6247"/>
                  </a:lnTo>
                  <a:lnTo>
                    <a:pt x="169005" y="6247"/>
                  </a:lnTo>
                  <a:lnTo>
                    <a:pt x="169005" y="311"/>
                  </a:lnTo>
                  <a:close/>
                  <a:moveTo>
                    <a:pt x="181186" y="311"/>
                  </a:moveTo>
                  <a:lnTo>
                    <a:pt x="181186" y="6247"/>
                  </a:lnTo>
                  <a:lnTo>
                    <a:pt x="175252" y="6247"/>
                  </a:lnTo>
                  <a:lnTo>
                    <a:pt x="175252" y="311"/>
                  </a:lnTo>
                  <a:close/>
                  <a:moveTo>
                    <a:pt x="187435" y="311"/>
                  </a:moveTo>
                  <a:lnTo>
                    <a:pt x="187435" y="6247"/>
                  </a:lnTo>
                  <a:lnTo>
                    <a:pt x="181499" y="6247"/>
                  </a:lnTo>
                  <a:lnTo>
                    <a:pt x="181499" y="311"/>
                  </a:lnTo>
                  <a:close/>
                  <a:moveTo>
                    <a:pt x="193684" y="311"/>
                  </a:moveTo>
                  <a:lnTo>
                    <a:pt x="193684" y="6247"/>
                  </a:lnTo>
                  <a:lnTo>
                    <a:pt x="187749" y="6247"/>
                  </a:lnTo>
                  <a:lnTo>
                    <a:pt x="187749" y="311"/>
                  </a:lnTo>
                  <a:close/>
                  <a:moveTo>
                    <a:pt x="199931" y="311"/>
                  </a:moveTo>
                  <a:lnTo>
                    <a:pt x="199931" y="6247"/>
                  </a:lnTo>
                  <a:lnTo>
                    <a:pt x="193996" y="6247"/>
                  </a:lnTo>
                  <a:lnTo>
                    <a:pt x="193996" y="311"/>
                  </a:lnTo>
                  <a:close/>
                  <a:moveTo>
                    <a:pt x="206180" y="311"/>
                  </a:moveTo>
                  <a:lnTo>
                    <a:pt x="206180" y="6247"/>
                  </a:lnTo>
                  <a:lnTo>
                    <a:pt x="200244" y="6247"/>
                  </a:lnTo>
                  <a:lnTo>
                    <a:pt x="200244" y="311"/>
                  </a:lnTo>
                  <a:close/>
                  <a:moveTo>
                    <a:pt x="212427" y="311"/>
                  </a:moveTo>
                  <a:lnTo>
                    <a:pt x="212427" y="6247"/>
                  </a:lnTo>
                  <a:lnTo>
                    <a:pt x="206491" y="6247"/>
                  </a:lnTo>
                  <a:lnTo>
                    <a:pt x="206491" y="311"/>
                  </a:lnTo>
                  <a:close/>
                  <a:moveTo>
                    <a:pt x="218674" y="311"/>
                  </a:moveTo>
                  <a:lnTo>
                    <a:pt x="218674" y="6247"/>
                  </a:lnTo>
                  <a:lnTo>
                    <a:pt x="212739" y="6247"/>
                  </a:lnTo>
                  <a:lnTo>
                    <a:pt x="212739" y="311"/>
                  </a:lnTo>
                  <a:close/>
                  <a:moveTo>
                    <a:pt x="224921" y="311"/>
                  </a:moveTo>
                  <a:lnTo>
                    <a:pt x="224921" y="6247"/>
                  </a:lnTo>
                  <a:lnTo>
                    <a:pt x="218987" y="6247"/>
                  </a:lnTo>
                  <a:lnTo>
                    <a:pt x="218987" y="311"/>
                  </a:lnTo>
                  <a:close/>
                  <a:moveTo>
                    <a:pt x="231170" y="311"/>
                  </a:moveTo>
                  <a:lnTo>
                    <a:pt x="231170" y="6247"/>
                  </a:lnTo>
                  <a:lnTo>
                    <a:pt x="225234" y="6247"/>
                  </a:lnTo>
                  <a:lnTo>
                    <a:pt x="225234" y="311"/>
                  </a:lnTo>
                  <a:close/>
                  <a:moveTo>
                    <a:pt x="237417" y="311"/>
                  </a:moveTo>
                  <a:lnTo>
                    <a:pt x="237417" y="6247"/>
                  </a:lnTo>
                  <a:lnTo>
                    <a:pt x="231481" y="6247"/>
                  </a:lnTo>
                  <a:lnTo>
                    <a:pt x="231481" y="311"/>
                  </a:lnTo>
                  <a:close/>
                  <a:moveTo>
                    <a:pt x="243664" y="311"/>
                  </a:moveTo>
                  <a:lnTo>
                    <a:pt x="243664" y="6247"/>
                  </a:lnTo>
                  <a:lnTo>
                    <a:pt x="237729" y="6247"/>
                  </a:lnTo>
                  <a:lnTo>
                    <a:pt x="237729" y="311"/>
                  </a:lnTo>
                  <a:close/>
                  <a:moveTo>
                    <a:pt x="249914" y="311"/>
                  </a:moveTo>
                  <a:lnTo>
                    <a:pt x="249914" y="6247"/>
                  </a:lnTo>
                  <a:lnTo>
                    <a:pt x="243978" y="6247"/>
                  </a:lnTo>
                  <a:lnTo>
                    <a:pt x="243978" y="311"/>
                  </a:lnTo>
                  <a:close/>
                  <a:moveTo>
                    <a:pt x="256161" y="311"/>
                  </a:moveTo>
                  <a:lnTo>
                    <a:pt x="256161" y="6247"/>
                  </a:lnTo>
                  <a:lnTo>
                    <a:pt x="250225" y="6247"/>
                  </a:lnTo>
                  <a:lnTo>
                    <a:pt x="250225" y="311"/>
                  </a:lnTo>
                  <a:close/>
                  <a:moveTo>
                    <a:pt x="262409" y="311"/>
                  </a:moveTo>
                  <a:lnTo>
                    <a:pt x="262409" y="6247"/>
                  </a:lnTo>
                  <a:lnTo>
                    <a:pt x="256474" y="6247"/>
                  </a:lnTo>
                  <a:lnTo>
                    <a:pt x="256474" y="311"/>
                  </a:lnTo>
                  <a:close/>
                  <a:moveTo>
                    <a:pt x="268656" y="311"/>
                  </a:moveTo>
                  <a:lnTo>
                    <a:pt x="268656" y="6247"/>
                  </a:lnTo>
                  <a:lnTo>
                    <a:pt x="262721" y="6247"/>
                  </a:lnTo>
                  <a:lnTo>
                    <a:pt x="262721" y="311"/>
                  </a:lnTo>
                  <a:close/>
                  <a:moveTo>
                    <a:pt x="274904" y="311"/>
                  </a:moveTo>
                  <a:lnTo>
                    <a:pt x="274904" y="6247"/>
                  </a:lnTo>
                  <a:lnTo>
                    <a:pt x="268968" y="6247"/>
                  </a:lnTo>
                  <a:lnTo>
                    <a:pt x="268968" y="311"/>
                  </a:lnTo>
                  <a:close/>
                  <a:moveTo>
                    <a:pt x="6251" y="6560"/>
                  </a:moveTo>
                  <a:lnTo>
                    <a:pt x="6251" y="12494"/>
                  </a:lnTo>
                  <a:lnTo>
                    <a:pt x="315" y="12494"/>
                  </a:lnTo>
                  <a:lnTo>
                    <a:pt x="315" y="6560"/>
                  </a:lnTo>
                  <a:close/>
                  <a:moveTo>
                    <a:pt x="12498" y="6560"/>
                  </a:moveTo>
                  <a:lnTo>
                    <a:pt x="12498" y="12494"/>
                  </a:lnTo>
                  <a:lnTo>
                    <a:pt x="6562" y="12494"/>
                  </a:lnTo>
                  <a:lnTo>
                    <a:pt x="6562" y="6560"/>
                  </a:lnTo>
                  <a:close/>
                  <a:moveTo>
                    <a:pt x="18745" y="6560"/>
                  </a:moveTo>
                  <a:lnTo>
                    <a:pt x="18745" y="12494"/>
                  </a:lnTo>
                  <a:lnTo>
                    <a:pt x="12810" y="12494"/>
                  </a:lnTo>
                  <a:lnTo>
                    <a:pt x="12810" y="6560"/>
                  </a:lnTo>
                  <a:close/>
                  <a:moveTo>
                    <a:pt x="24992" y="6560"/>
                  </a:moveTo>
                  <a:lnTo>
                    <a:pt x="24992" y="12494"/>
                  </a:lnTo>
                  <a:lnTo>
                    <a:pt x="19058" y="12494"/>
                  </a:lnTo>
                  <a:lnTo>
                    <a:pt x="19058" y="6560"/>
                  </a:lnTo>
                  <a:close/>
                  <a:moveTo>
                    <a:pt x="31241" y="6560"/>
                  </a:moveTo>
                  <a:lnTo>
                    <a:pt x="31241" y="12494"/>
                  </a:lnTo>
                  <a:lnTo>
                    <a:pt x="25305" y="12494"/>
                  </a:lnTo>
                  <a:lnTo>
                    <a:pt x="25305" y="6560"/>
                  </a:lnTo>
                  <a:close/>
                  <a:moveTo>
                    <a:pt x="37489" y="6560"/>
                  </a:moveTo>
                  <a:lnTo>
                    <a:pt x="37489" y="12494"/>
                  </a:lnTo>
                  <a:lnTo>
                    <a:pt x="31553" y="12494"/>
                  </a:lnTo>
                  <a:lnTo>
                    <a:pt x="31553" y="6560"/>
                  </a:lnTo>
                  <a:close/>
                  <a:moveTo>
                    <a:pt x="43737" y="6560"/>
                  </a:moveTo>
                  <a:lnTo>
                    <a:pt x="43737" y="12494"/>
                  </a:lnTo>
                  <a:lnTo>
                    <a:pt x="37802" y="12494"/>
                  </a:lnTo>
                  <a:lnTo>
                    <a:pt x="37802" y="6560"/>
                  </a:lnTo>
                  <a:close/>
                  <a:moveTo>
                    <a:pt x="49985" y="6560"/>
                  </a:moveTo>
                  <a:lnTo>
                    <a:pt x="49985" y="12494"/>
                  </a:lnTo>
                  <a:lnTo>
                    <a:pt x="44049" y="12494"/>
                  </a:lnTo>
                  <a:lnTo>
                    <a:pt x="44049" y="6560"/>
                  </a:lnTo>
                  <a:close/>
                  <a:moveTo>
                    <a:pt x="56232" y="6560"/>
                  </a:moveTo>
                  <a:lnTo>
                    <a:pt x="56232" y="12494"/>
                  </a:lnTo>
                  <a:lnTo>
                    <a:pt x="50296" y="12494"/>
                  </a:lnTo>
                  <a:lnTo>
                    <a:pt x="50296" y="6560"/>
                  </a:lnTo>
                  <a:close/>
                  <a:moveTo>
                    <a:pt x="62480" y="6560"/>
                  </a:moveTo>
                  <a:lnTo>
                    <a:pt x="62480" y="12494"/>
                  </a:lnTo>
                  <a:lnTo>
                    <a:pt x="56545" y="12494"/>
                  </a:lnTo>
                  <a:lnTo>
                    <a:pt x="56545" y="6560"/>
                  </a:lnTo>
                  <a:close/>
                  <a:moveTo>
                    <a:pt x="68727" y="6560"/>
                  </a:moveTo>
                  <a:lnTo>
                    <a:pt x="68727" y="12494"/>
                  </a:lnTo>
                  <a:lnTo>
                    <a:pt x="62792" y="12494"/>
                  </a:lnTo>
                  <a:lnTo>
                    <a:pt x="62792" y="6560"/>
                  </a:lnTo>
                  <a:close/>
                  <a:moveTo>
                    <a:pt x="74975" y="6560"/>
                  </a:moveTo>
                  <a:lnTo>
                    <a:pt x="74975" y="12494"/>
                  </a:lnTo>
                  <a:lnTo>
                    <a:pt x="69039" y="12494"/>
                  </a:lnTo>
                  <a:lnTo>
                    <a:pt x="69039" y="6560"/>
                  </a:lnTo>
                  <a:close/>
                  <a:moveTo>
                    <a:pt x="81223" y="6560"/>
                  </a:moveTo>
                  <a:lnTo>
                    <a:pt x="81223" y="12494"/>
                  </a:lnTo>
                  <a:lnTo>
                    <a:pt x="75286" y="12494"/>
                  </a:lnTo>
                  <a:lnTo>
                    <a:pt x="75286" y="6560"/>
                  </a:lnTo>
                  <a:close/>
                  <a:moveTo>
                    <a:pt x="87470" y="6560"/>
                  </a:moveTo>
                  <a:lnTo>
                    <a:pt x="87470" y="12494"/>
                  </a:lnTo>
                  <a:lnTo>
                    <a:pt x="81535" y="12494"/>
                  </a:lnTo>
                  <a:lnTo>
                    <a:pt x="81535" y="6560"/>
                  </a:lnTo>
                  <a:close/>
                  <a:moveTo>
                    <a:pt x="93720" y="6560"/>
                  </a:moveTo>
                  <a:lnTo>
                    <a:pt x="93720" y="12494"/>
                  </a:lnTo>
                  <a:lnTo>
                    <a:pt x="87784" y="12494"/>
                  </a:lnTo>
                  <a:lnTo>
                    <a:pt x="87784" y="6560"/>
                  </a:lnTo>
                  <a:close/>
                  <a:moveTo>
                    <a:pt x="99967" y="6560"/>
                  </a:moveTo>
                  <a:lnTo>
                    <a:pt x="99967" y="12494"/>
                  </a:lnTo>
                  <a:lnTo>
                    <a:pt x="94031" y="12494"/>
                  </a:lnTo>
                  <a:lnTo>
                    <a:pt x="94031" y="6560"/>
                  </a:lnTo>
                  <a:close/>
                  <a:moveTo>
                    <a:pt x="106214" y="6560"/>
                  </a:moveTo>
                  <a:lnTo>
                    <a:pt x="106214" y="12494"/>
                  </a:lnTo>
                  <a:lnTo>
                    <a:pt x="100280" y="12494"/>
                  </a:lnTo>
                  <a:lnTo>
                    <a:pt x="100280" y="6560"/>
                  </a:lnTo>
                  <a:close/>
                  <a:moveTo>
                    <a:pt x="112461" y="6560"/>
                  </a:moveTo>
                  <a:lnTo>
                    <a:pt x="112461" y="12494"/>
                  </a:lnTo>
                  <a:lnTo>
                    <a:pt x="106527" y="12494"/>
                  </a:lnTo>
                  <a:lnTo>
                    <a:pt x="106527" y="6560"/>
                  </a:lnTo>
                  <a:close/>
                  <a:moveTo>
                    <a:pt x="118710" y="6560"/>
                  </a:moveTo>
                  <a:lnTo>
                    <a:pt x="118710" y="12494"/>
                  </a:lnTo>
                  <a:lnTo>
                    <a:pt x="112774" y="12494"/>
                  </a:lnTo>
                  <a:lnTo>
                    <a:pt x="112774" y="6560"/>
                  </a:lnTo>
                  <a:close/>
                  <a:moveTo>
                    <a:pt x="124957" y="6560"/>
                  </a:moveTo>
                  <a:lnTo>
                    <a:pt x="124957" y="12494"/>
                  </a:lnTo>
                  <a:lnTo>
                    <a:pt x="119021" y="12494"/>
                  </a:lnTo>
                  <a:lnTo>
                    <a:pt x="119021" y="6560"/>
                  </a:lnTo>
                  <a:close/>
                  <a:moveTo>
                    <a:pt x="131204" y="6560"/>
                  </a:moveTo>
                  <a:lnTo>
                    <a:pt x="131204" y="12494"/>
                  </a:lnTo>
                  <a:lnTo>
                    <a:pt x="125270" y="12494"/>
                  </a:lnTo>
                  <a:lnTo>
                    <a:pt x="125270" y="6560"/>
                  </a:lnTo>
                  <a:close/>
                  <a:moveTo>
                    <a:pt x="137451" y="6560"/>
                  </a:moveTo>
                  <a:lnTo>
                    <a:pt x="137451" y="12494"/>
                  </a:lnTo>
                  <a:lnTo>
                    <a:pt x="131517" y="12494"/>
                  </a:lnTo>
                  <a:lnTo>
                    <a:pt x="131517" y="6560"/>
                  </a:lnTo>
                  <a:close/>
                  <a:moveTo>
                    <a:pt x="143702" y="6560"/>
                  </a:moveTo>
                  <a:lnTo>
                    <a:pt x="143702" y="12494"/>
                  </a:lnTo>
                  <a:lnTo>
                    <a:pt x="137766" y="12494"/>
                  </a:lnTo>
                  <a:lnTo>
                    <a:pt x="137766" y="6560"/>
                  </a:lnTo>
                  <a:close/>
                  <a:moveTo>
                    <a:pt x="149949" y="6560"/>
                  </a:moveTo>
                  <a:lnTo>
                    <a:pt x="149949" y="12494"/>
                  </a:lnTo>
                  <a:lnTo>
                    <a:pt x="144015" y="12494"/>
                  </a:lnTo>
                  <a:lnTo>
                    <a:pt x="144015" y="6560"/>
                  </a:lnTo>
                  <a:close/>
                  <a:moveTo>
                    <a:pt x="156196" y="6560"/>
                  </a:moveTo>
                  <a:lnTo>
                    <a:pt x="156196" y="12494"/>
                  </a:lnTo>
                  <a:lnTo>
                    <a:pt x="150262" y="12494"/>
                  </a:lnTo>
                  <a:lnTo>
                    <a:pt x="150262" y="6560"/>
                  </a:lnTo>
                  <a:close/>
                  <a:moveTo>
                    <a:pt x="162445" y="6560"/>
                  </a:moveTo>
                  <a:lnTo>
                    <a:pt x="162445" y="12494"/>
                  </a:lnTo>
                  <a:lnTo>
                    <a:pt x="156509" y="12494"/>
                  </a:lnTo>
                  <a:lnTo>
                    <a:pt x="156509" y="6560"/>
                  </a:lnTo>
                  <a:close/>
                  <a:moveTo>
                    <a:pt x="168692" y="6560"/>
                  </a:moveTo>
                  <a:lnTo>
                    <a:pt x="168692" y="12494"/>
                  </a:lnTo>
                  <a:lnTo>
                    <a:pt x="162756" y="12494"/>
                  </a:lnTo>
                  <a:lnTo>
                    <a:pt x="162756" y="6560"/>
                  </a:lnTo>
                  <a:close/>
                  <a:moveTo>
                    <a:pt x="174939" y="6560"/>
                  </a:moveTo>
                  <a:lnTo>
                    <a:pt x="174939" y="12494"/>
                  </a:lnTo>
                  <a:lnTo>
                    <a:pt x="169005" y="12494"/>
                  </a:lnTo>
                  <a:lnTo>
                    <a:pt x="169005" y="6560"/>
                  </a:lnTo>
                  <a:close/>
                  <a:moveTo>
                    <a:pt x="181186" y="6560"/>
                  </a:moveTo>
                  <a:lnTo>
                    <a:pt x="181186" y="12494"/>
                  </a:lnTo>
                  <a:lnTo>
                    <a:pt x="175252" y="12494"/>
                  </a:lnTo>
                  <a:lnTo>
                    <a:pt x="175252" y="6560"/>
                  </a:lnTo>
                  <a:close/>
                  <a:moveTo>
                    <a:pt x="187435" y="6560"/>
                  </a:moveTo>
                  <a:lnTo>
                    <a:pt x="187435" y="12494"/>
                  </a:lnTo>
                  <a:lnTo>
                    <a:pt x="181499" y="12494"/>
                  </a:lnTo>
                  <a:lnTo>
                    <a:pt x="181499" y="6560"/>
                  </a:lnTo>
                  <a:close/>
                  <a:moveTo>
                    <a:pt x="193684" y="6560"/>
                  </a:moveTo>
                  <a:lnTo>
                    <a:pt x="193684" y="12494"/>
                  </a:lnTo>
                  <a:lnTo>
                    <a:pt x="187749" y="12494"/>
                  </a:lnTo>
                  <a:lnTo>
                    <a:pt x="187749" y="6560"/>
                  </a:lnTo>
                  <a:close/>
                  <a:moveTo>
                    <a:pt x="199931" y="6560"/>
                  </a:moveTo>
                  <a:lnTo>
                    <a:pt x="199931" y="12494"/>
                  </a:lnTo>
                  <a:lnTo>
                    <a:pt x="193996" y="12494"/>
                  </a:lnTo>
                  <a:lnTo>
                    <a:pt x="193996" y="6560"/>
                  </a:lnTo>
                  <a:close/>
                  <a:moveTo>
                    <a:pt x="206180" y="6560"/>
                  </a:moveTo>
                  <a:lnTo>
                    <a:pt x="206180" y="12494"/>
                  </a:lnTo>
                  <a:lnTo>
                    <a:pt x="200244" y="12494"/>
                  </a:lnTo>
                  <a:lnTo>
                    <a:pt x="200244" y="6560"/>
                  </a:lnTo>
                  <a:close/>
                  <a:moveTo>
                    <a:pt x="212427" y="6560"/>
                  </a:moveTo>
                  <a:lnTo>
                    <a:pt x="212427" y="12494"/>
                  </a:lnTo>
                  <a:lnTo>
                    <a:pt x="206491" y="12494"/>
                  </a:lnTo>
                  <a:lnTo>
                    <a:pt x="206491" y="6560"/>
                  </a:lnTo>
                  <a:close/>
                  <a:moveTo>
                    <a:pt x="218674" y="6560"/>
                  </a:moveTo>
                  <a:lnTo>
                    <a:pt x="218674" y="12494"/>
                  </a:lnTo>
                  <a:lnTo>
                    <a:pt x="212739" y="12494"/>
                  </a:lnTo>
                  <a:lnTo>
                    <a:pt x="212739" y="6560"/>
                  </a:lnTo>
                  <a:close/>
                  <a:moveTo>
                    <a:pt x="224921" y="6560"/>
                  </a:moveTo>
                  <a:lnTo>
                    <a:pt x="224921" y="12494"/>
                  </a:lnTo>
                  <a:lnTo>
                    <a:pt x="218987" y="12494"/>
                  </a:lnTo>
                  <a:lnTo>
                    <a:pt x="218987" y="6560"/>
                  </a:lnTo>
                  <a:close/>
                  <a:moveTo>
                    <a:pt x="231170" y="6560"/>
                  </a:moveTo>
                  <a:lnTo>
                    <a:pt x="231170" y="12494"/>
                  </a:lnTo>
                  <a:lnTo>
                    <a:pt x="225234" y="12494"/>
                  </a:lnTo>
                  <a:lnTo>
                    <a:pt x="225234" y="6560"/>
                  </a:lnTo>
                  <a:close/>
                  <a:moveTo>
                    <a:pt x="237417" y="6560"/>
                  </a:moveTo>
                  <a:lnTo>
                    <a:pt x="237417" y="12494"/>
                  </a:lnTo>
                  <a:lnTo>
                    <a:pt x="231481" y="12494"/>
                  </a:lnTo>
                  <a:lnTo>
                    <a:pt x="231481" y="6560"/>
                  </a:lnTo>
                  <a:close/>
                  <a:moveTo>
                    <a:pt x="243664" y="6560"/>
                  </a:moveTo>
                  <a:lnTo>
                    <a:pt x="243664" y="12494"/>
                  </a:lnTo>
                  <a:lnTo>
                    <a:pt x="237729" y="12494"/>
                  </a:lnTo>
                  <a:lnTo>
                    <a:pt x="237729" y="6560"/>
                  </a:lnTo>
                  <a:close/>
                  <a:moveTo>
                    <a:pt x="249914" y="6560"/>
                  </a:moveTo>
                  <a:lnTo>
                    <a:pt x="249914" y="12494"/>
                  </a:lnTo>
                  <a:lnTo>
                    <a:pt x="243978" y="12494"/>
                  </a:lnTo>
                  <a:lnTo>
                    <a:pt x="243978" y="6560"/>
                  </a:lnTo>
                  <a:close/>
                  <a:moveTo>
                    <a:pt x="256161" y="6560"/>
                  </a:moveTo>
                  <a:lnTo>
                    <a:pt x="256161" y="12494"/>
                  </a:lnTo>
                  <a:lnTo>
                    <a:pt x="250225" y="12494"/>
                  </a:lnTo>
                  <a:lnTo>
                    <a:pt x="250225" y="6560"/>
                  </a:lnTo>
                  <a:close/>
                  <a:moveTo>
                    <a:pt x="262409" y="6560"/>
                  </a:moveTo>
                  <a:lnTo>
                    <a:pt x="262409" y="12494"/>
                  </a:lnTo>
                  <a:lnTo>
                    <a:pt x="256474" y="12494"/>
                  </a:lnTo>
                  <a:lnTo>
                    <a:pt x="256474" y="6560"/>
                  </a:lnTo>
                  <a:close/>
                  <a:moveTo>
                    <a:pt x="268656" y="6560"/>
                  </a:moveTo>
                  <a:lnTo>
                    <a:pt x="268656" y="12494"/>
                  </a:lnTo>
                  <a:lnTo>
                    <a:pt x="262721" y="12494"/>
                  </a:lnTo>
                  <a:lnTo>
                    <a:pt x="262721" y="6560"/>
                  </a:lnTo>
                  <a:close/>
                  <a:moveTo>
                    <a:pt x="274904" y="6560"/>
                  </a:moveTo>
                  <a:lnTo>
                    <a:pt x="274904" y="12494"/>
                  </a:lnTo>
                  <a:lnTo>
                    <a:pt x="268968" y="12494"/>
                  </a:lnTo>
                  <a:lnTo>
                    <a:pt x="268968" y="6560"/>
                  </a:lnTo>
                  <a:close/>
                  <a:moveTo>
                    <a:pt x="6251" y="12807"/>
                  </a:moveTo>
                  <a:lnTo>
                    <a:pt x="6251" y="18742"/>
                  </a:lnTo>
                  <a:lnTo>
                    <a:pt x="315" y="18742"/>
                  </a:lnTo>
                  <a:lnTo>
                    <a:pt x="315" y="12807"/>
                  </a:lnTo>
                  <a:close/>
                  <a:moveTo>
                    <a:pt x="12498" y="12807"/>
                  </a:moveTo>
                  <a:lnTo>
                    <a:pt x="12498" y="18742"/>
                  </a:lnTo>
                  <a:lnTo>
                    <a:pt x="6562" y="18742"/>
                  </a:lnTo>
                  <a:lnTo>
                    <a:pt x="6562" y="12807"/>
                  </a:lnTo>
                  <a:close/>
                  <a:moveTo>
                    <a:pt x="18745" y="12807"/>
                  </a:moveTo>
                  <a:lnTo>
                    <a:pt x="18745" y="18742"/>
                  </a:lnTo>
                  <a:lnTo>
                    <a:pt x="12810" y="18742"/>
                  </a:lnTo>
                  <a:lnTo>
                    <a:pt x="12810" y="12807"/>
                  </a:lnTo>
                  <a:close/>
                  <a:moveTo>
                    <a:pt x="24992" y="12807"/>
                  </a:moveTo>
                  <a:lnTo>
                    <a:pt x="24992" y="18742"/>
                  </a:lnTo>
                  <a:lnTo>
                    <a:pt x="19058" y="18742"/>
                  </a:lnTo>
                  <a:lnTo>
                    <a:pt x="19058" y="12807"/>
                  </a:lnTo>
                  <a:close/>
                  <a:moveTo>
                    <a:pt x="31241" y="12807"/>
                  </a:moveTo>
                  <a:lnTo>
                    <a:pt x="31241" y="18742"/>
                  </a:lnTo>
                  <a:lnTo>
                    <a:pt x="25305" y="18742"/>
                  </a:lnTo>
                  <a:lnTo>
                    <a:pt x="25305" y="12807"/>
                  </a:lnTo>
                  <a:close/>
                  <a:moveTo>
                    <a:pt x="37489" y="12807"/>
                  </a:moveTo>
                  <a:lnTo>
                    <a:pt x="37489" y="18742"/>
                  </a:lnTo>
                  <a:lnTo>
                    <a:pt x="31553" y="18742"/>
                  </a:lnTo>
                  <a:lnTo>
                    <a:pt x="31553" y="12807"/>
                  </a:lnTo>
                  <a:close/>
                  <a:moveTo>
                    <a:pt x="43737" y="12807"/>
                  </a:moveTo>
                  <a:lnTo>
                    <a:pt x="43737" y="18742"/>
                  </a:lnTo>
                  <a:lnTo>
                    <a:pt x="37802" y="18742"/>
                  </a:lnTo>
                  <a:lnTo>
                    <a:pt x="37802" y="12807"/>
                  </a:lnTo>
                  <a:close/>
                  <a:moveTo>
                    <a:pt x="49985" y="12807"/>
                  </a:moveTo>
                  <a:lnTo>
                    <a:pt x="49985" y="18742"/>
                  </a:lnTo>
                  <a:lnTo>
                    <a:pt x="44049" y="18742"/>
                  </a:lnTo>
                  <a:lnTo>
                    <a:pt x="44049" y="12807"/>
                  </a:lnTo>
                  <a:close/>
                  <a:moveTo>
                    <a:pt x="56232" y="12807"/>
                  </a:moveTo>
                  <a:lnTo>
                    <a:pt x="56232" y="18742"/>
                  </a:lnTo>
                  <a:lnTo>
                    <a:pt x="50296" y="18742"/>
                  </a:lnTo>
                  <a:lnTo>
                    <a:pt x="50296" y="12807"/>
                  </a:lnTo>
                  <a:close/>
                  <a:moveTo>
                    <a:pt x="62480" y="12807"/>
                  </a:moveTo>
                  <a:lnTo>
                    <a:pt x="62480" y="18742"/>
                  </a:lnTo>
                  <a:lnTo>
                    <a:pt x="56545" y="18742"/>
                  </a:lnTo>
                  <a:lnTo>
                    <a:pt x="56545" y="12807"/>
                  </a:lnTo>
                  <a:close/>
                  <a:moveTo>
                    <a:pt x="68727" y="12807"/>
                  </a:moveTo>
                  <a:lnTo>
                    <a:pt x="68727" y="18742"/>
                  </a:lnTo>
                  <a:lnTo>
                    <a:pt x="62792" y="18742"/>
                  </a:lnTo>
                  <a:lnTo>
                    <a:pt x="62792" y="12807"/>
                  </a:lnTo>
                  <a:close/>
                  <a:moveTo>
                    <a:pt x="74975" y="12807"/>
                  </a:moveTo>
                  <a:lnTo>
                    <a:pt x="74975" y="18742"/>
                  </a:lnTo>
                  <a:lnTo>
                    <a:pt x="69039" y="18742"/>
                  </a:lnTo>
                  <a:lnTo>
                    <a:pt x="69039" y="12807"/>
                  </a:lnTo>
                  <a:close/>
                  <a:moveTo>
                    <a:pt x="81223" y="12807"/>
                  </a:moveTo>
                  <a:lnTo>
                    <a:pt x="81223" y="18742"/>
                  </a:lnTo>
                  <a:lnTo>
                    <a:pt x="75286" y="18742"/>
                  </a:lnTo>
                  <a:lnTo>
                    <a:pt x="75286" y="12807"/>
                  </a:lnTo>
                  <a:close/>
                  <a:moveTo>
                    <a:pt x="87470" y="12807"/>
                  </a:moveTo>
                  <a:lnTo>
                    <a:pt x="87470" y="18742"/>
                  </a:lnTo>
                  <a:lnTo>
                    <a:pt x="81535" y="18742"/>
                  </a:lnTo>
                  <a:lnTo>
                    <a:pt x="81535" y="12807"/>
                  </a:lnTo>
                  <a:close/>
                  <a:moveTo>
                    <a:pt x="93720" y="12807"/>
                  </a:moveTo>
                  <a:lnTo>
                    <a:pt x="93720" y="18742"/>
                  </a:lnTo>
                  <a:lnTo>
                    <a:pt x="87784" y="18742"/>
                  </a:lnTo>
                  <a:lnTo>
                    <a:pt x="87784" y="12807"/>
                  </a:lnTo>
                  <a:close/>
                  <a:moveTo>
                    <a:pt x="99967" y="12807"/>
                  </a:moveTo>
                  <a:lnTo>
                    <a:pt x="99967" y="18742"/>
                  </a:lnTo>
                  <a:lnTo>
                    <a:pt x="94031" y="18742"/>
                  </a:lnTo>
                  <a:lnTo>
                    <a:pt x="94031" y="12807"/>
                  </a:lnTo>
                  <a:close/>
                  <a:moveTo>
                    <a:pt x="106214" y="12807"/>
                  </a:moveTo>
                  <a:lnTo>
                    <a:pt x="106214" y="18742"/>
                  </a:lnTo>
                  <a:lnTo>
                    <a:pt x="100280" y="18742"/>
                  </a:lnTo>
                  <a:lnTo>
                    <a:pt x="100280" y="12807"/>
                  </a:lnTo>
                  <a:close/>
                  <a:moveTo>
                    <a:pt x="112461" y="12807"/>
                  </a:moveTo>
                  <a:lnTo>
                    <a:pt x="112461" y="18742"/>
                  </a:lnTo>
                  <a:lnTo>
                    <a:pt x="106527" y="18742"/>
                  </a:lnTo>
                  <a:lnTo>
                    <a:pt x="106527" y="12807"/>
                  </a:lnTo>
                  <a:close/>
                  <a:moveTo>
                    <a:pt x="118710" y="12807"/>
                  </a:moveTo>
                  <a:lnTo>
                    <a:pt x="118710" y="18742"/>
                  </a:lnTo>
                  <a:lnTo>
                    <a:pt x="112774" y="18742"/>
                  </a:lnTo>
                  <a:lnTo>
                    <a:pt x="112774" y="12807"/>
                  </a:lnTo>
                  <a:close/>
                  <a:moveTo>
                    <a:pt x="124957" y="12807"/>
                  </a:moveTo>
                  <a:lnTo>
                    <a:pt x="124957" y="18742"/>
                  </a:lnTo>
                  <a:lnTo>
                    <a:pt x="119021" y="18742"/>
                  </a:lnTo>
                  <a:lnTo>
                    <a:pt x="119021" y="12807"/>
                  </a:lnTo>
                  <a:close/>
                  <a:moveTo>
                    <a:pt x="131204" y="12807"/>
                  </a:moveTo>
                  <a:lnTo>
                    <a:pt x="131204" y="18742"/>
                  </a:lnTo>
                  <a:lnTo>
                    <a:pt x="125270" y="18742"/>
                  </a:lnTo>
                  <a:lnTo>
                    <a:pt x="125270" y="12807"/>
                  </a:lnTo>
                  <a:close/>
                  <a:moveTo>
                    <a:pt x="137451" y="12807"/>
                  </a:moveTo>
                  <a:lnTo>
                    <a:pt x="137451" y="18742"/>
                  </a:lnTo>
                  <a:lnTo>
                    <a:pt x="131517" y="18742"/>
                  </a:lnTo>
                  <a:lnTo>
                    <a:pt x="131517" y="12807"/>
                  </a:lnTo>
                  <a:close/>
                  <a:moveTo>
                    <a:pt x="143702" y="12807"/>
                  </a:moveTo>
                  <a:lnTo>
                    <a:pt x="143702" y="18742"/>
                  </a:lnTo>
                  <a:lnTo>
                    <a:pt x="137766" y="18742"/>
                  </a:lnTo>
                  <a:lnTo>
                    <a:pt x="137766" y="12807"/>
                  </a:lnTo>
                  <a:close/>
                  <a:moveTo>
                    <a:pt x="149949" y="12807"/>
                  </a:moveTo>
                  <a:lnTo>
                    <a:pt x="149949" y="18742"/>
                  </a:lnTo>
                  <a:lnTo>
                    <a:pt x="144015" y="18742"/>
                  </a:lnTo>
                  <a:lnTo>
                    <a:pt x="144015" y="12807"/>
                  </a:lnTo>
                  <a:close/>
                  <a:moveTo>
                    <a:pt x="156196" y="12807"/>
                  </a:moveTo>
                  <a:lnTo>
                    <a:pt x="156196" y="18742"/>
                  </a:lnTo>
                  <a:lnTo>
                    <a:pt x="150262" y="18742"/>
                  </a:lnTo>
                  <a:lnTo>
                    <a:pt x="150262" y="12807"/>
                  </a:lnTo>
                  <a:close/>
                  <a:moveTo>
                    <a:pt x="162445" y="12807"/>
                  </a:moveTo>
                  <a:lnTo>
                    <a:pt x="162445" y="18742"/>
                  </a:lnTo>
                  <a:lnTo>
                    <a:pt x="156509" y="18742"/>
                  </a:lnTo>
                  <a:lnTo>
                    <a:pt x="156509" y="12807"/>
                  </a:lnTo>
                  <a:close/>
                  <a:moveTo>
                    <a:pt x="168692" y="12807"/>
                  </a:moveTo>
                  <a:lnTo>
                    <a:pt x="168692" y="18742"/>
                  </a:lnTo>
                  <a:lnTo>
                    <a:pt x="162756" y="18742"/>
                  </a:lnTo>
                  <a:lnTo>
                    <a:pt x="162756" y="12807"/>
                  </a:lnTo>
                  <a:close/>
                  <a:moveTo>
                    <a:pt x="174939" y="12807"/>
                  </a:moveTo>
                  <a:lnTo>
                    <a:pt x="174939" y="18742"/>
                  </a:lnTo>
                  <a:lnTo>
                    <a:pt x="169005" y="18742"/>
                  </a:lnTo>
                  <a:lnTo>
                    <a:pt x="169005" y="12807"/>
                  </a:lnTo>
                  <a:close/>
                  <a:moveTo>
                    <a:pt x="181186" y="12807"/>
                  </a:moveTo>
                  <a:lnTo>
                    <a:pt x="181186" y="18742"/>
                  </a:lnTo>
                  <a:lnTo>
                    <a:pt x="175252" y="18742"/>
                  </a:lnTo>
                  <a:lnTo>
                    <a:pt x="175252" y="12807"/>
                  </a:lnTo>
                  <a:close/>
                  <a:moveTo>
                    <a:pt x="187435" y="12807"/>
                  </a:moveTo>
                  <a:lnTo>
                    <a:pt x="187435" y="18742"/>
                  </a:lnTo>
                  <a:lnTo>
                    <a:pt x="181499" y="18742"/>
                  </a:lnTo>
                  <a:lnTo>
                    <a:pt x="181499" y="12807"/>
                  </a:lnTo>
                  <a:close/>
                  <a:moveTo>
                    <a:pt x="193684" y="12807"/>
                  </a:moveTo>
                  <a:lnTo>
                    <a:pt x="193684" y="18742"/>
                  </a:lnTo>
                  <a:lnTo>
                    <a:pt x="187749" y="18742"/>
                  </a:lnTo>
                  <a:lnTo>
                    <a:pt x="187749" y="12807"/>
                  </a:lnTo>
                  <a:close/>
                  <a:moveTo>
                    <a:pt x="199931" y="12807"/>
                  </a:moveTo>
                  <a:lnTo>
                    <a:pt x="199931" y="18742"/>
                  </a:lnTo>
                  <a:lnTo>
                    <a:pt x="193996" y="18742"/>
                  </a:lnTo>
                  <a:lnTo>
                    <a:pt x="193996" y="12807"/>
                  </a:lnTo>
                  <a:close/>
                  <a:moveTo>
                    <a:pt x="206180" y="12807"/>
                  </a:moveTo>
                  <a:lnTo>
                    <a:pt x="206180" y="18742"/>
                  </a:lnTo>
                  <a:lnTo>
                    <a:pt x="200244" y="18742"/>
                  </a:lnTo>
                  <a:lnTo>
                    <a:pt x="200244" y="12807"/>
                  </a:lnTo>
                  <a:close/>
                  <a:moveTo>
                    <a:pt x="212427" y="12807"/>
                  </a:moveTo>
                  <a:lnTo>
                    <a:pt x="212427" y="18742"/>
                  </a:lnTo>
                  <a:lnTo>
                    <a:pt x="206491" y="18742"/>
                  </a:lnTo>
                  <a:lnTo>
                    <a:pt x="206491" y="12807"/>
                  </a:lnTo>
                  <a:close/>
                  <a:moveTo>
                    <a:pt x="218674" y="12807"/>
                  </a:moveTo>
                  <a:lnTo>
                    <a:pt x="218674" y="18742"/>
                  </a:lnTo>
                  <a:lnTo>
                    <a:pt x="212739" y="18742"/>
                  </a:lnTo>
                  <a:lnTo>
                    <a:pt x="212739" y="12807"/>
                  </a:lnTo>
                  <a:close/>
                  <a:moveTo>
                    <a:pt x="224921" y="12807"/>
                  </a:moveTo>
                  <a:lnTo>
                    <a:pt x="224921" y="18742"/>
                  </a:lnTo>
                  <a:lnTo>
                    <a:pt x="218987" y="18742"/>
                  </a:lnTo>
                  <a:lnTo>
                    <a:pt x="218987" y="12807"/>
                  </a:lnTo>
                  <a:close/>
                  <a:moveTo>
                    <a:pt x="231170" y="12807"/>
                  </a:moveTo>
                  <a:lnTo>
                    <a:pt x="231170" y="18742"/>
                  </a:lnTo>
                  <a:lnTo>
                    <a:pt x="225234" y="18742"/>
                  </a:lnTo>
                  <a:lnTo>
                    <a:pt x="225234" y="12807"/>
                  </a:lnTo>
                  <a:close/>
                  <a:moveTo>
                    <a:pt x="237417" y="12807"/>
                  </a:moveTo>
                  <a:lnTo>
                    <a:pt x="237417" y="18742"/>
                  </a:lnTo>
                  <a:lnTo>
                    <a:pt x="231481" y="18742"/>
                  </a:lnTo>
                  <a:lnTo>
                    <a:pt x="231481" y="12807"/>
                  </a:lnTo>
                  <a:close/>
                  <a:moveTo>
                    <a:pt x="243664" y="12807"/>
                  </a:moveTo>
                  <a:lnTo>
                    <a:pt x="243664" y="18742"/>
                  </a:lnTo>
                  <a:lnTo>
                    <a:pt x="237729" y="18742"/>
                  </a:lnTo>
                  <a:lnTo>
                    <a:pt x="237729" y="12807"/>
                  </a:lnTo>
                  <a:close/>
                  <a:moveTo>
                    <a:pt x="249914" y="12807"/>
                  </a:moveTo>
                  <a:lnTo>
                    <a:pt x="249914" y="18742"/>
                  </a:lnTo>
                  <a:lnTo>
                    <a:pt x="243978" y="18742"/>
                  </a:lnTo>
                  <a:lnTo>
                    <a:pt x="243978" y="12807"/>
                  </a:lnTo>
                  <a:close/>
                  <a:moveTo>
                    <a:pt x="256161" y="12807"/>
                  </a:moveTo>
                  <a:lnTo>
                    <a:pt x="256161" y="18742"/>
                  </a:lnTo>
                  <a:lnTo>
                    <a:pt x="250225" y="18742"/>
                  </a:lnTo>
                  <a:lnTo>
                    <a:pt x="250225" y="12807"/>
                  </a:lnTo>
                  <a:close/>
                  <a:moveTo>
                    <a:pt x="262409" y="12807"/>
                  </a:moveTo>
                  <a:lnTo>
                    <a:pt x="262409" y="18742"/>
                  </a:lnTo>
                  <a:lnTo>
                    <a:pt x="256474" y="18742"/>
                  </a:lnTo>
                  <a:lnTo>
                    <a:pt x="256474" y="12807"/>
                  </a:lnTo>
                  <a:close/>
                  <a:moveTo>
                    <a:pt x="268656" y="12807"/>
                  </a:moveTo>
                  <a:lnTo>
                    <a:pt x="268656" y="18742"/>
                  </a:lnTo>
                  <a:lnTo>
                    <a:pt x="262721" y="18742"/>
                  </a:lnTo>
                  <a:lnTo>
                    <a:pt x="262721" y="12807"/>
                  </a:lnTo>
                  <a:close/>
                  <a:moveTo>
                    <a:pt x="274904" y="12807"/>
                  </a:moveTo>
                  <a:lnTo>
                    <a:pt x="274904" y="18742"/>
                  </a:lnTo>
                  <a:lnTo>
                    <a:pt x="268968" y="18742"/>
                  </a:lnTo>
                  <a:lnTo>
                    <a:pt x="268968" y="12807"/>
                  </a:lnTo>
                  <a:close/>
                  <a:moveTo>
                    <a:pt x="6251" y="19054"/>
                  </a:moveTo>
                  <a:lnTo>
                    <a:pt x="6251" y="24990"/>
                  </a:lnTo>
                  <a:lnTo>
                    <a:pt x="315" y="24990"/>
                  </a:lnTo>
                  <a:lnTo>
                    <a:pt x="315" y="19054"/>
                  </a:lnTo>
                  <a:close/>
                  <a:moveTo>
                    <a:pt x="12498" y="19054"/>
                  </a:moveTo>
                  <a:lnTo>
                    <a:pt x="12498" y="24990"/>
                  </a:lnTo>
                  <a:lnTo>
                    <a:pt x="6562" y="24990"/>
                  </a:lnTo>
                  <a:lnTo>
                    <a:pt x="6562" y="19054"/>
                  </a:lnTo>
                  <a:close/>
                  <a:moveTo>
                    <a:pt x="18745" y="19054"/>
                  </a:moveTo>
                  <a:lnTo>
                    <a:pt x="18745" y="24990"/>
                  </a:lnTo>
                  <a:lnTo>
                    <a:pt x="12810" y="24990"/>
                  </a:lnTo>
                  <a:lnTo>
                    <a:pt x="12810" y="19054"/>
                  </a:lnTo>
                  <a:close/>
                  <a:moveTo>
                    <a:pt x="24992" y="19054"/>
                  </a:moveTo>
                  <a:lnTo>
                    <a:pt x="24992" y="24990"/>
                  </a:lnTo>
                  <a:lnTo>
                    <a:pt x="19058" y="24990"/>
                  </a:lnTo>
                  <a:lnTo>
                    <a:pt x="19058" y="19054"/>
                  </a:lnTo>
                  <a:close/>
                  <a:moveTo>
                    <a:pt x="31241" y="19054"/>
                  </a:moveTo>
                  <a:lnTo>
                    <a:pt x="31241" y="24990"/>
                  </a:lnTo>
                  <a:lnTo>
                    <a:pt x="25305" y="24990"/>
                  </a:lnTo>
                  <a:lnTo>
                    <a:pt x="25305" y="19054"/>
                  </a:lnTo>
                  <a:close/>
                  <a:moveTo>
                    <a:pt x="37489" y="19054"/>
                  </a:moveTo>
                  <a:lnTo>
                    <a:pt x="37489" y="24990"/>
                  </a:lnTo>
                  <a:lnTo>
                    <a:pt x="31553" y="24990"/>
                  </a:lnTo>
                  <a:lnTo>
                    <a:pt x="31553" y="19054"/>
                  </a:lnTo>
                  <a:close/>
                  <a:moveTo>
                    <a:pt x="43737" y="19054"/>
                  </a:moveTo>
                  <a:lnTo>
                    <a:pt x="43737" y="24990"/>
                  </a:lnTo>
                  <a:lnTo>
                    <a:pt x="37802" y="24990"/>
                  </a:lnTo>
                  <a:lnTo>
                    <a:pt x="37802" y="19054"/>
                  </a:lnTo>
                  <a:close/>
                  <a:moveTo>
                    <a:pt x="49985" y="19054"/>
                  </a:moveTo>
                  <a:lnTo>
                    <a:pt x="49985" y="24990"/>
                  </a:lnTo>
                  <a:lnTo>
                    <a:pt x="44049" y="24990"/>
                  </a:lnTo>
                  <a:lnTo>
                    <a:pt x="44049" y="19054"/>
                  </a:lnTo>
                  <a:close/>
                  <a:moveTo>
                    <a:pt x="56232" y="19054"/>
                  </a:moveTo>
                  <a:lnTo>
                    <a:pt x="56232" y="24990"/>
                  </a:lnTo>
                  <a:lnTo>
                    <a:pt x="50296" y="24990"/>
                  </a:lnTo>
                  <a:lnTo>
                    <a:pt x="50296" y="19054"/>
                  </a:lnTo>
                  <a:close/>
                  <a:moveTo>
                    <a:pt x="62480" y="19054"/>
                  </a:moveTo>
                  <a:lnTo>
                    <a:pt x="62480" y="24990"/>
                  </a:lnTo>
                  <a:lnTo>
                    <a:pt x="56545" y="24990"/>
                  </a:lnTo>
                  <a:lnTo>
                    <a:pt x="56545" y="19054"/>
                  </a:lnTo>
                  <a:close/>
                  <a:moveTo>
                    <a:pt x="68727" y="19054"/>
                  </a:moveTo>
                  <a:lnTo>
                    <a:pt x="68727" y="24990"/>
                  </a:lnTo>
                  <a:lnTo>
                    <a:pt x="62792" y="24990"/>
                  </a:lnTo>
                  <a:lnTo>
                    <a:pt x="62792" y="19054"/>
                  </a:lnTo>
                  <a:close/>
                  <a:moveTo>
                    <a:pt x="74975" y="19054"/>
                  </a:moveTo>
                  <a:lnTo>
                    <a:pt x="74975" y="24990"/>
                  </a:lnTo>
                  <a:lnTo>
                    <a:pt x="69039" y="24990"/>
                  </a:lnTo>
                  <a:lnTo>
                    <a:pt x="69039" y="19054"/>
                  </a:lnTo>
                  <a:close/>
                  <a:moveTo>
                    <a:pt x="81223" y="19054"/>
                  </a:moveTo>
                  <a:lnTo>
                    <a:pt x="81223" y="24990"/>
                  </a:lnTo>
                  <a:lnTo>
                    <a:pt x="75286" y="24990"/>
                  </a:lnTo>
                  <a:lnTo>
                    <a:pt x="75286" y="19054"/>
                  </a:lnTo>
                  <a:close/>
                  <a:moveTo>
                    <a:pt x="87470" y="19054"/>
                  </a:moveTo>
                  <a:lnTo>
                    <a:pt x="87470" y="24990"/>
                  </a:lnTo>
                  <a:lnTo>
                    <a:pt x="81535" y="24990"/>
                  </a:lnTo>
                  <a:lnTo>
                    <a:pt x="81535" y="19054"/>
                  </a:lnTo>
                  <a:close/>
                  <a:moveTo>
                    <a:pt x="93720" y="19054"/>
                  </a:moveTo>
                  <a:lnTo>
                    <a:pt x="93720" y="24990"/>
                  </a:lnTo>
                  <a:lnTo>
                    <a:pt x="87784" y="24990"/>
                  </a:lnTo>
                  <a:lnTo>
                    <a:pt x="87784" y="19054"/>
                  </a:lnTo>
                  <a:close/>
                  <a:moveTo>
                    <a:pt x="99967" y="19054"/>
                  </a:moveTo>
                  <a:lnTo>
                    <a:pt x="99967" y="24990"/>
                  </a:lnTo>
                  <a:lnTo>
                    <a:pt x="94031" y="24990"/>
                  </a:lnTo>
                  <a:lnTo>
                    <a:pt x="94031" y="19054"/>
                  </a:lnTo>
                  <a:close/>
                  <a:moveTo>
                    <a:pt x="106214" y="19054"/>
                  </a:moveTo>
                  <a:lnTo>
                    <a:pt x="106214" y="24990"/>
                  </a:lnTo>
                  <a:lnTo>
                    <a:pt x="100280" y="24990"/>
                  </a:lnTo>
                  <a:lnTo>
                    <a:pt x="100280" y="19054"/>
                  </a:lnTo>
                  <a:close/>
                  <a:moveTo>
                    <a:pt x="112461" y="19054"/>
                  </a:moveTo>
                  <a:lnTo>
                    <a:pt x="112461" y="24990"/>
                  </a:lnTo>
                  <a:lnTo>
                    <a:pt x="106527" y="24990"/>
                  </a:lnTo>
                  <a:lnTo>
                    <a:pt x="106527" y="19054"/>
                  </a:lnTo>
                  <a:close/>
                  <a:moveTo>
                    <a:pt x="118710" y="19054"/>
                  </a:moveTo>
                  <a:lnTo>
                    <a:pt x="118710" y="24990"/>
                  </a:lnTo>
                  <a:lnTo>
                    <a:pt x="112774" y="24990"/>
                  </a:lnTo>
                  <a:lnTo>
                    <a:pt x="112774" y="19054"/>
                  </a:lnTo>
                  <a:close/>
                  <a:moveTo>
                    <a:pt x="124957" y="19054"/>
                  </a:moveTo>
                  <a:lnTo>
                    <a:pt x="124957" y="24990"/>
                  </a:lnTo>
                  <a:lnTo>
                    <a:pt x="119021" y="24990"/>
                  </a:lnTo>
                  <a:lnTo>
                    <a:pt x="119021" y="19054"/>
                  </a:lnTo>
                  <a:close/>
                  <a:moveTo>
                    <a:pt x="131204" y="19054"/>
                  </a:moveTo>
                  <a:lnTo>
                    <a:pt x="131204" y="24990"/>
                  </a:lnTo>
                  <a:lnTo>
                    <a:pt x="125270" y="24990"/>
                  </a:lnTo>
                  <a:lnTo>
                    <a:pt x="125270" y="19054"/>
                  </a:lnTo>
                  <a:close/>
                  <a:moveTo>
                    <a:pt x="137451" y="19054"/>
                  </a:moveTo>
                  <a:lnTo>
                    <a:pt x="137451" y="24990"/>
                  </a:lnTo>
                  <a:lnTo>
                    <a:pt x="131517" y="24990"/>
                  </a:lnTo>
                  <a:lnTo>
                    <a:pt x="131517" y="19054"/>
                  </a:lnTo>
                  <a:close/>
                  <a:moveTo>
                    <a:pt x="143702" y="19054"/>
                  </a:moveTo>
                  <a:lnTo>
                    <a:pt x="143702" y="24990"/>
                  </a:lnTo>
                  <a:lnTo>
                    <a:pt x="137766" y="24990"/>
                  </a:lnTo>
                  <a:lnTo>
                    <a:pt x="137766" y="19054"/>
                  </a:lnTo>
                  <a:close/>
                  <a:moveTo>
                    <a:pt x="149949" y="19054"/>
                  </a:moveTo>
                  <a:lnTo>
                    <a:pt x="149949" y="24990"/>
                  </a:lnTo>
                  <a:lnTo>
                    <a:pt x="144015" y="24990"/>
                  </a:lnTo>
                  <a:lnTo>
                    <a:pt x="144015" y="19054"/>
                  </a:lnTo>
                  <a:close/>
                  <a:moveTo>
                    <a:pt x="156196" y="19054"/>
                  </a:moveTo>
                  <a:lnTo>
                    <a:pt x="156196" y="24990"/>
                  </a:lnTo>
                  <a:lnTo>
                    <a:pt x="150262" y="24990"/>
                  </a:lnTo>
                  <a:lnTo>
                    <a:pt x="150262" y="19054"/>
                  </a:lnTo>
                  <a:close/>
                  <a:moveTo>
                    <a:pt x="162445" y="19054"/>
                  </a:moveTo>
                  <a:lnTo>
                    <a:pt x="162445" y="24990"/>
                  </a:lnTo>
                  <a:lnTo>
                    <a:pt x="156509" y="24990"/>
                  </a:lnTo>
                  <a:lnTo>
                    <a:pt x="156509" y="19054"/>
                  </a:lnTo>
                  <a:close/>
                  <a:moveTo>
                    <a:pt x="168692" y="19054"/>
                  </a:moveTo>
                  <a:lnTo>
                    <a:pt x="168692" y="24990"/>
                  </a:lnTo>
                  <a:lnTo>
                    <a:pt x="162756" y="24990"/>
                  </a:lnTo>
                  <a:lnTo>
                    <a:pt x="162756" y="19054"/>
                  </a:lnTo>
                  <a:close/>
                  <a:moveTo>
                    <a:pt x="174939" y="19054"/>
                  </a:moveTo>
                  <a:lnTo>
                    <a:pt x="174939" y="24990"/>
                  </a:lnTo>
                  <a:lnTo>
                    <a:pt x="169005" y="24990"/>
                  </a:lnTo>
                  <a:lnTo>
                    <a:pt x="169005" y="19054"/>
                  </a:lnTo>
                  <a:close/>
                  <a:moveTo>
                    <a:pt x="181186" y="19054"/>
                  </a:moveTo>
                  <a:lnTo>
                    <a:pt x="181186" y="24990"/>
                  </a:lnTo>
                  <a:lnTo>
                    <a:pt x="175252" y="24990"/>
                  </a:lnTo>
                  <a:lnTo>
                    <a:pt x="175252" y="19054"/>
                  </a:lnTo>
                  <a:close/>
                  <a:moveTo>
                    <a:pt x="187435" y="19054"/>
                  </a:moveTo>
                  <a:lnTo>
                    <a:pt x="187435" y="24990"/>
                  </a:lnTo>
                  <a:lnTo>
                    <a:pt x="181499" y="24990"/>
                  </a:lnTo>
                  <a:lnTo>
                    <a:pt x="181499" y="19054"/>
                  </a:lnTo>
                  <a:close/>
                  <a:moveTo>
                    <a:pt x="193684" y="19054"/>
                  </a:moveTo>
                  <a:lnTo>
                    <a:pt x="193684" y="24990"/>
                  </a:lnTo>
                  <a:lnTo>
                    <a:pt x="187749" y="24990"/>
                  </a:lnTo>
                  <a:lnTo>
                    <a:pt x="187749" y="19054"/>
                  </a:lnTo>
                  <a:close/>
                  <a:moveTo>
                    <a:pt x="199931" y="19054"/>
                  </a:moveTo>
                  <a:lnTo>
                    <a:pt x="199931" y="24990"/>
                  </a:lnTo>
                  <a:lnTo>
                    <a:pt x="193996" y="24990"/>
                  </a:lnTo>
                  <a:lnTo>
                    <a:pt x="193996" y="19054"/>
                  </a:lnTo>
                  <a:close/>
                  <a:moveTo>
                    <a:pt x="206180" y="19054"/>
                  </a:moveTo>
                  <a:lnTo>
                    <a:pt x="206180" y="24990"/>
                  </a:lnTo>
                  <a:lnTo>
                    <a:pt x="200244" y="24990"/>
                  </a:lnTo>
                  <a:lnTo>
                    <a:pt x="200244" y="19054"/>
                  </a:lnTo>
                  <a:close/>
                  <a:moveTo>
                    <a:pt x="212427" y="19054"/>
                  </a:moveTo>
                  <a:lnTo>
                    <a:pt x="212427" y="24990"/>
                  </a:lnTo>
                  <a:lnTo>
                    <a:pt x="206491" y="24990"/>
                  </a:lnTo>
                  <a:lnTo>
                    <a:pt x="206491" y="19054"/>
                  </a:lnTo>
                  <a:close/>
                  <a:moveTo>
                    <a:pt x="218674" y="19054"/>
                  </a:moveTo>
                  <a:lnTo>
                    <a:pt x="218674" y="24990"/>
                  </a:lnTo>
                  <a:lnTo>
                    <a:pt x="212739" y="24990"/>
                  </a:lnTo>
                  <a:lnTo>
                    <a:pt x="212739" y="19054"/>
                  </a:lnTo>
                  <a:close/>
                  <a:moveTo>
                    <a:pt x="224921" y="19054"/>
                  </a:moveTo>
                  <a:lnTo>
                    <a:pt x="224921" y="24990"/>
                  </a:lnTo>
                  <a:lnTo>
                    <a:pt x="218987" y="24990"/>
                  </a:lnTo>
                  <a:lnTo>
                    <a:pt x="218987" y="19054"/>
                  </a:lnTo>
                  <a:close/>
                  <a:moveTo>
                    <a:pt x="231170" y="19054"/>
                  </a:moveTo>
                  <a:lnTo>
                    <a:pt x="231170" y="24990"/>
                  </a:lnTo>
                  <a:lnTo>
                    <a:pt x="225234" y="24990"/>
                  </a:lnTo>
                  <a:lnTo>
                    <a:pt x="225234" y="19054"/>
                  </a:lnTo>
                  <a:close/>
                  <a:moveTo>
                    <a:pt x="237417" y="19054"/>
                  </a:moveTo>
                  <a:lnTo>
                    <a:pt x="237417" y="24990"/>
                  </a:lnTo>
                  <a:lnTo>
                    <a:pt x="231481" y="24990"/>
                  </a:lnTo>
                  <a:lnTo>
                    <a:pt x="231481" y="19054"/>
                  </a:lnTo>
                  <a:close/>
                  <a:moveTo>
                    <a:pt x="243664" y="19054"/>
                  </a:moveTo>
                  <a:lnTo>
                    <a:pt x="243664" y="24990"/>
                  </a:lnTo>
                  <a:lnTo>
                    <a:pt x="237729" y="24990"/>
                  </a:lnTo>
                  <a:lnTo>
                    <a:pt x="237729" y="19054"/>
                  </a:lnTo>
                  <a:close/>
                  <a:moveTo>
                    <a:pt x="249911" y="19054"/>
                  </a:moveTo>
                  <a:lnTo>
                    <a:pt x="249911" y="24990"/>
                  </a:lnTo>
                  <a:lnTo>
                    <a:pt x="243977" y="24990"/>
                  </a:lnTo>
                  <a:lnTo>
                    <a:pt x="243977" y="19054"/>
                  </a:lnTo>
                  <a:close/>
                  <a:moveTo>
                    <a:pt x="256161" y="19054"/>
                  </a:moveTo>
                  <a:lnTo>
                    <a:pt x="256161" y="24990"/>
                  </a:lnTo>
                  <a:lnTo>
                    <a:pt x="250225" y="24990"/>
                  </a:lnTo>
                  <a:lnTo>
                    <a:pt x="250225" y="19054"/>
                  </a:lnTo>
                  <a:close/>
                  <a:moveTo>
                    <a:pt x="262409" y="19054"/>
                  </a:moveTo>
                  <a:lnTo>
                    <a:pt x="262409" y="24990"/>
                  </a:lnTo>
                  <a:lnTo>
                    <a:pt x="256474" y="24990"/>
                  </a:lnTo>
                  <a:lnTo>
                    <a:pt x="256474" y="19054"/>
                  </a:lnTo>
                  <a:close/>
                  <a:moveTo>
                    <a:pt x="268656" y="19054"/>
                  </a:moveTo>
                  <a:lnTo>
                    <a:pt x="268656" y="24990"/>
                  </a:lnTo>
                  <a:lnTo>
                    <a:pt x="262721" y="24990"/>
                  </a:lnTo>
                  <a:lnTo>
                    <a:pt x="262721" y="19054"/>
                  </a:lnTo>
                  <a:close/>
                  <a:moveTo>
                    <a:pt x="274904" y="19054"/>
                  </a:moveTo>
                  <a:lnTo>
                    <a:pt x="274904" y="24990"/>
                  </a:lnTo>
                  <a:lnTo>
                    <a:pt x="268968" y="24990"/>
                  </a:lnTo>
                  <a:lnTo>
                    <a:pt x="268968" y="19054"/>
                  </a:lnTo>
                  <a:close/>
                  <a:moveTo>
                    <a:pt x="6251" y="25301"/>
                  </a:moveTo>
                  <a:lnTo>
                    <a:pt x="6251" y="31237"/>
                  </a:lnTo>
                  <a:lnTo>
                    <a:pt x="315" y="31237"/>
                  </a:lnTo>
                  <a:lnTo>
                    <a:pt x="315" y="25301"/>
                  </a:lnTo>
                  <a:close/>
                  <a:moveTo>
                    <a:pt x="12498" y="25301"/>
                  </a:moveTo>
                  <a:lnTo>
                    <a:pt x="12498" y="31237"/>
                  </a:lnTo>
                  <a:lnTo>
                    <a:pt x="6562" y="31237"/>
                  </a:lnTo>
                  <a:lnTo>
                    <a:pt x="6562" y="25301"/>
                  </a:lnTo>
                  <a:close/>
                  <a:moveTo>
                    <a:pt x="18745" y="25301"/>
                  </a:moveTo>
                  <a:lnTo>
                    <a:pt x="18745" y="31237"/>
                  </a:lnTo>
                  <a:lnTo>
                    <a:pt x="12810" y="31237"/>
                  </a:lnTo>
                  <a:lnTo>
                    <a:pt x="12810" y="25301"/>
                  </a:lnTo>
                  <a:close/>
                  <a:moveTo>
                    <a:pt x="24992" y="25301"/>
                  </a:moveTo>
                  <a:lnTo>
                    <a:pt x="24992" y="31237"/>
                  </a:lnTo>
                  <a:lnTo>
                    <a:pt x="19058" y="31237"/>
                  </a:lnTo>
                  <a:lnTo>
                    <a:pt x="19058" y="25301"/>
                  </a:lnTo>
                  <a:close/>
                  <a:moveTo>
                    <a:pt x="31241" y="25301"/>
                  </a:moveTo>
                  <a:lnTo>
                    <a:pt x="31241" y="31237"/>
                  </a:lnTo>
                  <a:lnTo>
                    <a:pt x="25305" y="31237"/>
                  </a:lnTo>
                  <a:lnTo>
                    <a:pt x="25305" y="25301"/>
                  </a:lnTo>
                  <a:close/>
                  <a:moveTo>
                    <a:pt x="37489" y="25301"/>
                  </a:moveTo>
                  <a:lnTo>
                    <a:pt x="37489" y="31237"/>
                  </a:lnTo>
                  <a:lnTo>
                    <a:pt x="31553" y="31237"/>
                  </a:lnTo>
                  <a:lnTo>
                    <a:pt x="31553" y="25301"/>
                  </a:lnTo>
                  <a:close/>
                  <a:moveTo>
                    <a:pt x="43737" y="25301"/>
                  </a:moveTo>
                  <a:lnTo>
                    <a:pt x="43737" y="31237"/>
                  </a:lnTo>
                  <a:lnTo>
                    <a:pt x="37802" y="31237"/>
                  </a:lnTo>
                  <a:lnTo>
                    <a:pt x="37802" y="25301"/>
                  </a:lnTo>
                  <a:close/>
                  <a:moveTo>
                    <a:pt x="49985" y="25301"/>
                  </a:moveTo>
                  <a:lnTo>
                    <a:pt x="49985" y="31237"/>
                  </a:lnTo>
                  <a:lnTo>
                    <a:pt x="44049" y="31237"/>
                  </a:lnTo>
                  <a:lnTo>
                    <a:pt x="44049" y="25301"/>
                  </a:lnTo>
                  <a:close/>
                  <a:moveTo>
                    <a:pt x="56232" y="25301"/>
                  </a:moveTo>
                  <a:lnTo>
                    <a:pt x="56232" y="31237"/>
                  </a:lnTo>
                  <a:lnTo>
                    <a:pt x="50296" y="31237"/>
                  </a:lnTo>
                  <a:lnTo>
                    <a:pt x="50296" y="25301"/>
                  </a:lnTo>
                  <a:close/>
                  <a:moveTo>
                    <a:pt x="62480" y="25301"/>
                  </a:moveTo>
                  <a:lnTo>
                    <a:pt x="62480" y="31237"/>
                  </a:lnTo>
                  <a:lnTo>
                    <a:pt x="56545" y="31237"/>
                  </a:lnTo>
                  <a:lnTo>
                    <a:pt x="56545" y="25301"/>
                  </a:lnTo>
                  <a:close/>
                  <a:moveTo>
                    <a:pt x="68727" y="25301"/>
                  </a:moveTo>
                  <a:lnTo>
                    <a:pt x="68727" y="31237"/>
                  </a:lnTo>
                  <a:lnTo>
                    <a:pt x="62792" y="31237"/>
                  </a:lnTo>
                  <a:lnTo>
                    <a:pt x="62792" y="25301"/>
                  </a:lnTo>
                  <a:close/>
                  <a:moveTo>
                    <a:pt x="74975" y="25301"/>
                  </a:moveTo>
                  <a:lnTo>
                    <a:pt x="74975" y="31237"/>
                  </a:lnTo>
                  <a:lnTo>
                    <a:pt x="69039" y="31237"/>
                  </a:lnTo>
                  <a:lnTo>
                    <a:pt x="69039" y="25301"/>
                  </a:lnTo>
                  <a:close/>
                  <a:moveTo>
                    <a:pt x="81223" y="25301"/>
                  </a:moveTo>
                  <a:lnTo>
                    <a:pt x="81223" y="31237"/>
                  </a:lnTo>
                  <a:lnTo>
                    <a:pt x="75286" y="31237"/>
                  </a:lnTo>
                  <a:lnTo>
                    <a:pt x="75286" y="25301"/>
                  </a:lnTo>
                  <a:close/>
                  <a:moveTo>
                    <a:pt x="87470" y="25301"/>
                  </a:moveTo>
                  <a:lnTo>
                    <a:pt x="87470" y="31237"/>
                  </a:lnTo>
                  <a:lnTo>
                    <a:pt x="81535" y="31237"/>
                  </a:lnTo>
                  <a:lnTo>
                    <a:pt x="81535" y="25301"/>
                  </a:lnTo>
                  <a:close/>
                  <a:moveTo>
                    <a:pt x="93720" y="25301"/>
                  </a:moveTo>
                  <a:lnTo>
                    <a:pt x="93720" y="31237"/>
                  </a:lnTo>
                  <a:lnTo>
                    <a:pt x="87784" y="31237"/>
                  </a:lnTo>
                  <a:lnTo>
                    <a:pt x="87784" y="25301"/>
                  </a:lnTo>
                  <a:close/>
                  <a:moveTo>
                    <a:pt x="99967" y="25301"/>
                  </a:moveTo>
                  <a:lnTo>
                    <a:pt x="99967" y="31237"/>
                  </a:lnTo>
                  <a:lnTo>
                    <a:pt x="94031" y="31237"/>
                  </a:lnTo>
                  <a:lnTo>
                    <a:pt x="94031" y="25301"/>
                  </a:lnTo>
                  <a:close/>
                  <a:moveTo>
                    <a:pt x="106214" y="25301"/>
                  </a:moveTo>
                  <a:lnTo>
                    <a:pt x="106214" y="31237"/>
                  </a:lnTo>
                  <a:lnTo>
                    <a:pt x="100280" y="31237"/>
                  </a:lnTo>
                  <a:lnTo>
                    <a:pt x="100280" y="25301"/>
                  </a:lnTo>
                  <a:close/>
                  <a:moveTo>
                    <a:pt x="112461" y="25301"/>
                  </a:moveTo>
                  <a:lnTo>
                    <a:pt x="112461" y="31237"/>
                  </a:lnTo>
                  <a:lnTo>
                    <a:pt x="106527" y="31237"/>
                  </a:lnTo>
                  <a:lnTo>
                    <a:pt x="106527" y="25301"/>
                  </a:lnTo>
                  <a:close/>
                  <a:moveTo>
                    <a:pt x="118710" y="25301"/>
                  </a:moveTo>
                  <a:lnTo>
                    <a:pt x="118710" y="31237"/>
                  </a:lnTo>
                  <a:lnTo>
                    <a:pt x="112774" y="31237"/>
                  </a:lnTo>
                  <a:lnTo>
                    <a:pt x="112774" y="25301"/>
                  </a:lnTo>
                  <a:close/>
                  <a:moveTo>
                    <a:pt x="124957" y="25301"/>
                  </a:moveTo>
                  <a:lnTo>
                    <a:pt x="124957" y="31237"/>
                  </a:lnTo>
                  <a:lnTo>
                    <a:pt x="119021" y="31237"/>
                  </a:lnTo>
                  <a:lnTo>
                    <a:pt x="119021" y="25301"/>
                  </a:lnTo>
                  <a:close/>
                  <a:moveTo>
                    <a:pt x="131204" y="25301"/>
                  </a:moveTo>
                  <a:lnTo>
                    <a:pt x="131204" y="31237"/>
                  </a:lnTo>
                  <a:lnTo>
                    <a:pt x="125270" y="31237"/>
                  </a:lnTo>
                  <a:lnTo>
                    <a:pt x="125270" y="25301"/>
                  </a:lnTo>
                  <a:close/>
                  <a:moveTo>
                    <a:pt x="137451" y="25301"/>
                  </a:moveTo>
                  <a:lnTo>
                    <a:pt x="137451" y="31237"/>
                  </a:lnTo>
                  <a:lnTo>
                    <a:pt x="131517" y="31237"/>
                  </a:lnTo>
                  <a:lnTo>
                    <a:pt x="131517" y="25301"/>
                  </a:lnTo>
                  <a:close/>
                  <a:moveTo>
                    <a:pt x="143702" y="25301"/>
                  </a:moveTo>
                  <a:lnTo>
                    <a:pt x="143702" y="31237"/>
                  </a:lnTo>
                  <a:lnTo>
                    <a:pt x="137766" y="31237"/>
                  </a:lnTo>
                  <a:lnTo>
                    <a:pt x="137766" y="25301"/>
                  </a:lnTo>
                  <a:close/>
                  <a:moveTo>
                    <a:pt x="149949" y="25301"/>
                  </a:moveTo>
                  <a:lnTo>
                    <a:pt x="149949" y="31237"/>
                  </a:lnTo>
                  <a:lnTo>
                    <a:pt x="144015" y="31237"/>
                  </a:lnTo>
                  <a:lnTo>
                    <a:pt x="144015" y="25301"/>
                  </a:lnTo>
                  <a:close/>
                  <a:moveTo>
                    <a:pt x="156196" y="25301"/>
                  </a:moveTo>
                  <a:lnTo>
                    <a:pt x="156196" y="31237"/>
                  </a:lnTo>
                  <a:lnTo>
                    <a:pt x="150262" y="31237"/>
                  </a:lnTo>
                  <a:lnTo>
                    <a:pt x="150262" y="25301"/>
                  </a:lnTo>
                  <a:close/>
                  <a:moveTo>
                    <a:pt x="162445" y="25301"/>
                  </a:moveTo>
                  <a:lnTo>
                    <a:pt x="162445" y="31237"/>
                  </a:lnTo>
                  <a:lnTo>
                    <a:pt x="156509" y="31237"/>
                  </a:lnTo>
                  <a:lnTo>
                    <a:pt x="156509" y="25301"/>
                  </a:lnTo>
                  <a:close/>
                  <a:moveTo>
                    <a:pt x="168692" y="25301"/>
                  </a:moveTo>
                  <a:lnTo>
                    <a:pt x="168692" y="31237"/>
                  </a:lnTo>
                  <a:lnTo>
                    <a:pt x="162756" y="31237"/>
                  </a:lnTo>
                  <a:lnTo>
                    <a:pt x="162756" y="25301"/>
                  </a:lnTo>
                  <a:close/>
                  <a:moveTo>
                    <a:pt x="174939" y="25301"/>
                  </a:moveTo>
                  <a:lnTo>
                    <a:pt x="174939" y="31237"/>
                  </a:lnTo>
                  <a:lnTo>
                    <a:pt x="169005" y="31237"/>
                  </a:lnTo>
                  <a:lnTo>
                    <a:pt x="169005" y="25301"/>
                  </a:lnTo>
                  <a:close/>
                  <a:moveTo>
                    <a:pt x="181186" y="25301"/>
                  </a:moveTo>
                  <a:lnTo>
                    <a:pt x="181186" y="31237"/>
                  </a:lnTo>
                  <a:lnTo>
                    <a:pt x="175252" y="31237"/>
                  </a:lnTo>
                  <a:lnTo>
                    <a:pt x="175252" y="25301"/>
                  </a:lnTo>
                  <a:close/>
                  <a:moveTo>
                    <a:pt x="187435" y="25301"/>
                  </a:moveTo>
                  <a:lnTo>
                    <a:pt x="187435" y="31237"/>
                  </a:lnTo>
                  <a:lnTo>
                    <a:pt x="181499" y="31237"/>
                  </a:lnTo>
                  <a:lnTo>
                    <a:pt x="181499" y="25301"/>
                  </a:lnTo>
                  <a:close/>
                  <a:moveTo>
                    <a:pt x="193684" y="25301"/>
                  </a:moveTo>
                  <a:lnTo>
                    <a:pt x="193684" y="31237"/>
                  </a:lnTo>
                  <a:lnTo>
                    <a:pt x="187749" y="31237"/>
                  </a:lnTo>
                  <a:lnTo>
                    <a:pt x="187749" y="25301"/>
                  </a:lnTo>
                  <a:close/>
                  <a:moveTo>
                    <a:pt x="199931" y="25301"/>
                  </a:moveTo>
                  <a:lnTo>
                    <a:pt x="199931" y="31237"/>
                  </a:lnTo>
                  <a:lnTo>
                    <a:pt x="193996" y="31237"/>
                  </a:lnTo>
                  <a:lnTo>
                    <a:pt x="193996" y="25301"/>
                  </a:lnTo>
                  <a:close/>
                  <a:moveTo>
                    <a:pt x="206180" y="25301"/>
                  </a:moveTo>
                  <a:lnTo>
                    <a:pt x="206180" y="31237"/>
                  </a:lnTo>
                  <a:lnTo>
                    <a:pt x="200244" y="31237"/>
                  </a:lnTo>
                  <a:lnTo>
                    <a:pt x="200244" y="25301"/>
                  </a:lnTo>
                  <a:close/>
                  <a:moveTo>
                    <a:pt x="212427" y="25301"/>
                  </a:moveTo>
                  <a:lnTo>
                    <a:pt x="212427" y="31237"/>
                  </a:lnTo>
                  <a:lnTo>
                    <a:pt x="206491" y="31237"/>
                  </a:lnTo>
                  <a:lnTo>
                    <a:pt x="206491" y="25301"/>
                  </a:lnTo>
                  <a:close/>
                  <a:moveTo>
                    <a:pt x="218674" y="25301"/>
                  </a:moveTo>
                  <a:lnTo>
                    <a:pt x="218674" y="31237"/>
                  </a:lnTo>
                  <a:lnTo>
                    <a:pt x="212739" y="31237"/>
                  </a:lnTo>
                  <a:lnTo>
                    <a:pt x="212739" y="25301"/>
                  </a:lnTo>
                  <a:close/>
                  <a:moveTo>
                    <a:pt x="224921" y="25301"/>
                  </a:moveTo>
                  <a:lnTo>
                    <a:pt x="224921" y="31237"/>
                  </a:lnTo>
                  <a:lnTo>
                    <a:pt x="218987" y="31237"/>
                  </a:lnTo>
                  <a:lnTo>
                    <a:pt x="218987" y="25301"/>
                  </a:lnTo>
                  <a:close/>
                  <a:moveTo>
                    <a:pt x="231170" y="25301"/>
                  </a:moveTo>
                  <a:lnTo>
                    <a:pt x="231170" y="31237"/>
                  </a:lnTo>
                  <a:lnTo>
                    <a:pt x="225234" y="31237"/>
                  </a:lnTo>
                  <a:lnTo>
                    <a:pt x="225234" y="25301"/>
                  </a:lnTo>
                  <a:close/>
                  <a:moveTo>
                    <a:pt x="237417" y="25301"/>
                  </a:moveTo>
                  <a:lnTo>
                    <a:pt x="237417" y="31237"/>
                  </a:lnTo>
                  <a:lnTo>
                    <a:pt x="231481" y="31237"/>
                  </a:lnTo>
                  <a:lnTo>
                    <a:pt x="231481" y="25301"/>
                  </a:lnTo>
                  <a:close/>
                  <a:moveTo>
                    <a:pt x="243664" y="25301"/>
                  </a:moveTo>
                  <a:lnTo>
                    <a:pt x="243664" y="31237"/>
                  </a:lnTo>
                  <a:lnTo>
                    <a:pt x="237729" y="31237"/>
                  </a:lnTo>
                  <a:lnTo>
                    <a:pt x="237729" y="25301"/>
                  </a:lnTo>
                  <a:close/>
                  <a:moveTo>
                    <a:pt x="249911" y="25301"/>
                  </a:moveTo>
                  <a:lnTo>
                    <a:pt x="249911" y="31237"/>
                  </a:lnTo>
                  <a:lnTo>
                    <a:pt x="243977" y="31237"/>
                  </a:lnTo>
                  <a:lnTo>
                    <a:pt x="243977" y="25301"/>
                  </a:lnTo>
                  <a:close/>
                  <a:moveTo>
                    <a:pt x="256161" y="25301"/>
                  </a:moveTo>
                  <a:lnTo>
                    <a:pt x="256161" y="31237"/>
                  </a:lnTo>
                  <a:lnTo>
                    <a:pt x="250225" y="31237"/>
                  </a:lnTo>
                  <a:lnTo>
                    <a:pt x="250225" y="25301"/>
                  </a:lnTo>
                  <a:close/>
                  <a:moveTo>
                    <a:pt x="262409" y="25301"/>
                  </a:moveTo>
                  <a:lnTo>
                    <a:pt x="262409" y="31237"/>
                  </a:lnTo>
                  <a:lnTo>
                    <a:pt x="256474" y="31237"/>
                  </a:lnTo>
                  <a:lnTo>
                    <a:pt x="256474" y="25301"/>
                  </a:lnTo>
                  <a:close/>
                  <a:moveTo>
                    <a:pt x="268656" y="25301"/>
                  </a:moveTo>
                  <a:lnTo>
                    <a:pt x="268656" y="31237"/>
                  </a:lnTo>
                  <a:lnTo>
                    <a:pt x="262721" y="31237"/>
                  </a:lnTo>
                  <a:lnTo>
                    <a:pt x="262721" y="25301"/>
                  </a:lnTo>
                  <a:close/>
                  <a:moveTo>
                    <a:pt x="274904" y="25301"/>
                  </a:moveTo>
                  <a:lnTo>
                    <a:pt x="274904" y="31237"/>
                  </a:lnTo>
                  <a:lnTo>
                    <a:pt x="268968" y="31237"/>
                  </a:lnTo>
                  <a:lnTo>
                    <a:pt x="268968" y="25301"/>
                  </a:lnTo>
                  <a:close/>
                  <a:moveTo>
                    <a:pt x="6251" y="31548"/>
                  </a:moveTo>
                  <a:lnTo>
                    <a:pt x="6251" y="31550"/>
                  </a:lnTo>
                  <a:lnTo>
                    <a:pt x="6251" y="37484"/>
                  </a:lnTo>
                  <a:lnTo>
                    <a:pt x="315" y="37484"/>
                  </a:lnTo>
                  <a:lnTo>
                    <a:pt x="315" y="31548"/>
                  </a:lnTo>
                  <a:close/>
                  <a:moveTo>
                    <a:pt x="12498" y="31548"/>
                  </a:moveTo>
                  <a:lnTo>
                    <a:pt x="12498" y="31550"/>
                  </a:lnTo>
                  <a:lnTo>
                    <a:pt x="12498" y="37484"/>
                  </a:lnTo>
                  <a:lnTo>
                    <a:pt x="6562" y="37484"/>
                  </a:lnTo>
                  <a:lnTo>
                    <a:pt x="6562" y="31548"/>
                  </a:lnTo>
                  <a:close/>
                  <a:moveTo>
                    <a:pt x="18745" y="31548"/>
                  </a:moveTo>
                  <a:lnTo>
                    <a:pt x="18745" y="31550"/>
                  </a:lnTo>
                  <a:lnTo>
                    <a:pt x="18745" y="37484"/>
                  </a:lnTo>
                  <a:lnTo>
                    <a:pt x="12810" y="37484"/>
                  </a:lnTo>
                  <a:lnTo>
                    <a:pt x="12810" y="31548"/>
                  </a:lnTo>
                  <a:close/>
                  <a:moveTo>
                    <a:pt x="24992" y="31548"/>
                  </a:moveTo>
                  <a:lnTo>
                    <a:pt x="24992" y="31550"/>
                  </a:lnTo>
                  <a:lnTo>
                    <a:pt x="24992" y="37484"/>
                  </a:lnTo>
                  <a:lnTo>
                    <a:pt x="19058" y="37484"/>
                  </a:lnTo>
                  <a:lnTo>
                    <a:pt x="19058" y="31548"/>
                  </a:lnTo>
                  <a:close/>
                  <a:moveTo>
                    <a:pt x="31242" y="31548"/>
                  </a:moveTo>
                  <a:lnTo>
                    <a:pt x="31242" y="31550"/>
                  </a:lnTo>
                  <a:lnTo>
                    <a:pt x="31242" y="37484"/>
                  </a:lnTo>
                  <a:lnTo>
                    <a:pt x="25305" y="37484"/>
                  </a:lnTo>
                  <a:lnTo>
                    <a:pt x="25305" y="31548"/>
                  </a:lnTo>
                  <a:close/>
                  <a:moveTo>
                    <a:pt x="162445" y="31548"/>
                  </a:moveTo>
                  <a:lnTo>
                    <a:pt x="162445" y="31550"/>
                  </a:lnTo>
                  <a:lnTo>
                    <a:pt x="162445" y="37484"/>
                  </a:lnTo>
                  <a:lnTo>
                    <a:pt x="156509" y="37484"/>
                  </a:lnTo>
                  <a:lnTo>
                    <a:pt x="156509" y="31548"/>
                  </a:lnTo>
                  <a:close/>
                  <a:moveTo>
                    <a:pt x="168692" y="31548"/>
                  </a:moveTo>
                  <a:lnTo>
                    <a:pt x="168692" y="31550"/>
                  </a:lnTo>
                  <a:lnTo>
                    <a:pt x="168692" y="37484"/>
                  </a:lnTo>
                  <a:lnTo>
                    <a:pt x="162756" y="37484"/>
                  </a:lnTo>
                  <a:lnTo>
                    <a:pt x="162756" y="31548"/>
                  </a:lnTo>
                  <a:close/>
                  <a:moveTo>
                    <a:pt x="174939" y="31548"/>
                  </a:moveTo>
                  <a:lnTo>
                    <a:pt x="174939" y="31550"/>
                  </a:lnTo>
                  <a:lnTo>
                    <a:pt x="174939" y="37484"/>
                  </a:lnTo>
                  <a:lnTo>
                    <a:pt x="169005" y="37484"/>
                  </a:lnTo>
                  <a:lnTo>
                    <a:pt x="169005" y="31548"/>
                  </a:lnTo>
                  <a:close/>
                  <a:moveTo>
                    <a:pt x="181186" y="31548"/>
                  </a:moveTo>
                  <a:lnTo>
                    <a:pt x="181186" y="31550"/>
                  </a:lnTo>
                  <a:lnTo>
                    <a:pt x="181186" y="37484"/>
                  </a:lnTo>
                  <a:lnTo>
                    <a:pt x="175252" y="37484"/>
                  </a:lnTo>
                  <a:lnTo>
                    <a:pt x="175252" y="31548"/>
                  </a:lnTo>
                  <a:close/>
                  <a:moveTo>
                    <a:pt x="187435" y="31548"/>
                  </a:moveTo>
                  <a:lnTo>
                    <a:pt x="187435" y="31550"/>
                  </a:lnTo>
                  <a:lnTo>
                    <a:pt x="187435" y="37484"/>
                  </a:lnTo>
                  <a:lnTo>
                    <a:pt x="181499" y="37484"/>
                  </a:lnTo>
                  <a:lnTo>
                    <a:pt x="181499" y="31548"/>
                  </a:lnTo>
                  <a:close/>
                  <a:moveTo>
                    <a:pt x="37489" y="31552"/>
                  </a:moveTo>
                  <a:lnTo>
                    <a:pt x="37489" y="37486"/>
                  </a:lnTo>
                  <a:lnTo>
                    <a:pt x="31553" y="37486"/>
                  </a:lnTo>
                  <a:lnTo>
                    <a:pt x="31553" y="31552"/>
                  </a:lnTo>
                  <a:close/>
                  <a:moveTo>
                    <a:pt x="43737" y="31552"/>
                  </a:moveTo>
                  <a:lnTo>
                    <a:pt x="43737" y="37486"/>
                  </a:lnTo>
                  <a:lnTo>
                    <a:pt x="37802" y="37486"/>
                  </a:lnTo>
                  <a:lnTo>
                    <a:pt x="37802" y="31552"/>
                  </a:lnTo>
                  <a:close/>
                  <a:moveTo>
                    <a:pt x="49985" y="31552"/>
                  </a:moveTo>
                  <a:lnTo>
                    <a:pt x="49985" y="37486"/>
                  </a:lnTo>
                  <a:lnTo>
                    <a:pt x="44049" y="37486"/>
                  </a:lnTo>
                  <a:lnTo>
                    <a:pt x="44049" y="31552"/>
                  </a:lnTo>
                  <a:close/>
                  <a:moveTo>
                    <a:pt x="56232" y="31552"/>
                  </a:moveTo>
                  <a:lnTo>
                    <a:pt x="56232" y="37486"/>
                  </a:lnTo>
                  <a:lnTo>
                    <a:pt x="50296" y="37486"/>
                  </a:lnTo>
                  <a:lnTo>
                    <a:pt x="50296" y="31552"/>
                  </a:lnTo>
                  <a:close/>
                  <a:moveTo>
                    <a:pt x="62480" y="31552"/>
                  </a:moveTo>
                  <a:lnTo>
                    <a:pt x="62480" y="37486"/>
                  </a:lnTo>
                  <a:lnTo>
                    <a:pt x="56545" y="37486"/>
                  </a:lnTo>
                  <a:lnTo>
                    <a:pt x="56545" y="31552"/>
                  </a:lnTo>
                  <a:close/>
                  <a:moveTo>
                    <a:pt x="68727" y="31552"/>
                  </a:moveTo>
                  <a:lnTo>
                    <a:pt x="68727" y="37486"/>
                  </a:lnTo>
                  <a:lnTo>
                    <a:pt x="62792" y="37486"/>
                  </a:lnTo>
                  <a:lnTo>
                    <a:pt x="62792" y="31552"/>
                  </a:lnTo>
                  <a:close/>
                  <a:moveTo>
                    <a:pt x="74975" y="31552"/>
                  </a:moveTo>
                  <a:lnTo>
                    <a:pt x="74975" y="37486"/>
                  </a:lnTo>
                  <a:lnTo>
                    <a:pt x="69039" y="37486"/>
                  </a:lnTo>
                  <a:lnTo>
                    <a:pt x="69039" y="31552"/>
                  </a:lnTo>
                  <a:close/>
                  <a:moveTo>
                    <a:pt x="81223" y="31552"/>
                  </a:moveTo>
                  <a:lnTo>
                    <a:pt x="81223" y="37486"/>
                  </a:lnTo>
                  <a:lnTo>
                    <a:pt x="75286" y="37486"/>
                  </a:lnTo>
                  <a:lnTo>
                    <a:pt x="75286" y="31552"/>
                  </a:lnTo>
                  <a:close/>
                  <a:moveTo>
                    <a:pt x="87470" y="31552"/>
                  </a:moveTo>
                  <a:lnTo>
                    <a:pt x="87470" y="37486"/>
                  </a:lnTo>
                  <a:lnTo>
                    <a:pt x="81535" y="37486"/>
                  </a:lnTo>
                  <a:lnTo>
                    <a:pt x="81535" y="31552"/>
                  </a:lnTo>
                  <a:close/>
                  <a:moveTo>
                    <a:pt x="93720" y="31552"/>
                  </a:moveTo>
                  <a:lnTo>
                    <a:pt x="93720" y="37486"/>
                  </a:lnTo>
                  <a:lnTo>
                    <a:pt x="87784" y="37486"/>
                  </a:lnTo>
                  <a:lnTo>
                    <a:pt x="87784" y="31552"/>
                  </a:lnTo>
                  <a:close/>
                  <a:moveTo>
                    <a:pt x="99967" y="31552"/>
                  </a:moveTo>
                  <a:lnTo>
                    <a:pt x="99967" y="37486"/>
                  </a:lnTo>
                  <a:lnTo>
                    <a:pt x="94031" y="37486"/>
                  </a:lnTo>
                  <a:lnTo>
                    <a:pt x="94031" y="31552"/>
                  </a:lnTo>
                  <a:close/>
                  <a:moveTo>
                    <a:pt x="106214" y="31552"/>
                  </a:moveTo>
                  <a:lnTo>
                    <a:pt x="106214" y="37486"/>
                  </a:lnTo>
                  <a:lnTo>
                    <a:pt x="100280" y="37486"/>
                  </a:lnTo>
                  <a:lnTo>
                    <a:pt x="100280" y="31552"/>
                  </a:lnTo>
                  <a:close/>
                  <a:moveTo>
                    <a:pt x="112461" y="31552"/>
                  </a:moveTo>
                  <a:lnTo>
                    <a:pt x="112461" y="37486"/>
                  </a:lnTo>
                  <a:lnTo>
                    <a:pt x="106527" y="37486"/>
                  </a:lnTo>
                  <a:lnTo>
                    <a:pt x="106527" y="31552"/>
                  </a:lnTo>
                  <a:close/>
                  <a:moveTo>
                    <a:pt x="118710" y="31552"/>
                  </a:moveTo>
                  <a:lnTo>
                    <a:pt x="118710" y="37486"/>
                  </a:lnTo>
                  <a:lnTo>
                    <a:pt x="112774" y="37486"/>
                  </a:lnTo>
                  <a:lnTo>
                    <a:pt x="112774" y="31552"/>
                  </a:lnTo>
                  <a:close/>
                  <a:moveTo>
                    <a:pt x="124957" y="31552"/>
                  </a:moveTo>
                  <a:lnTo>
                    <a:pt x="124957" y="37486"/>
                  </a:lnTo>
                  <a:lnTo>
                    <a:pt x="119021" y="37486"/>
                  </a:lnTo>
                  <a:lnTo>
                    <a:pt x="119021" y="31552"/>
                  </a:lnTo>
                  <a:close/>
                  <a:moveTo>
                    <a:pt x="131204" y="31552"/>
                  </a:moveTo>
                  <a:lnTo>
                    <a:pt x="131204" y="37486"/>
                  </a:lnTo>
                  <a:lnTo>
                    <a:pt x="125270" y="37486"/>
                  </a:lnTo>
                  <a:lnTo>
                    <a:pt x="125270" y="31552"/>
                  </a:lnTo>
                  <a:close/>
                  <a:moveTo>
                    <a:pt x="137451" y="31552"/>
                  </a:moveTo>
                  <a:lnTo>
                    <a:pt x="137451" y="37486"/>
                  </a:lnTo>
                  <a:lnTo>
                    <a:pt x="131517" y="37486"/>
                  </a:lnTo>
                  <a:lnTo>
                    <a:pt x="131517" y="31552"/>
                  </a:lnTo>
                  <a:close/>
                  <a:moveTo>
                    <a:pt x="143702" y="31552"/>
                  </a:moveTo>
                  <a:lnTo>
                    <a:pt x="143702" y="37486"/>
                  </a:lnTo>
                  <a:lnTo>
                    <a:pt x="137766" y="37486"/>
                  </a:lnTo>
                  <a:lnTo>
                    <a:pt x="137766" y="31552"/>
                  </a:lnTo>
                  <a:close/>
                  <a:moveTo>
                    <a:pt x="149949" y="31552"/>
                  </a:moveTo>
                  <a:lnTo>
                    <a:pt x="149949" y="37486"/>
                  </a:lnTo>
                  <a:lnTo>
                    <a:pt x="144015" y="37486"/>
                  </a:lnTo>
                  <a:lnTo>
                    <a:pt x="144015" y="31552"/>
                  </a:lnTo>
                  <a:close/>
                  <a:moveTo>
                    <a:pt x="156196" y="31552"/>
                  </a:moveTo>
                  <a:lnTo>
                    <a:pt x="156196" y="37486"/>
                  </a:lnTo>
                  <a:lnTo>
                    <a:pt x="150262" y="37486"/>
                  </a:lnTo>
                  <a:lnTo>
                    <a:pt x="150262" y="31552"/>
                  </a:lnTo>
                  <a:close/>
                  <a:moveTo>
                    <a:pt x="193684" y="31552"/>
                  </a:moveTo>
                  <a:lnTo>
                    <a:pt x="193684" y="37486"/>
                  </a:lnTo>
                  <a:lnTo>
                    <a:pt x="187749" y="37486"/>
                  </a:lnTo>
                  <a:lnTo>
                    <a:pt x="187749" y="31552"/>
                  </a:lnTo>
                  <a:close/>
                  <a:moveTo>
                    <a:pt x="199931" y="31552"/>
                  </a:moveTo>
                  <a:lnTo>
                    <a:pt x="199931" y="37486"/>
                  </a:lnTo>
                  <a:lnTo>
                    <a:pt x="193996" y="37486"/>
                  </a:lnTo>
                  <a:lnTo>
                    <a:pt x="193996" y="31552"/>
                  </a:lnTo>
                  <a:close/>
                  <a:moveTo>
                    <a:pt x="206180" y="31552"/>
                  </a:moveTo>
                  <a:lnTo>
                    <a:pt x="206180" y="37486"/>
                  </a:lnTo>
                  <a:lnTo>
                    <a:pt x="200244" y="37486"/>
                  </a:lnTo>
                  <a:lnTo>
                    <a:pt x="200244" y="31552"/>
                  </a:lnTo>
                  <a:close/>
                  <a:moveTo>
                    <a:pt x="212427" y="31552"/>
                  </a:moveTo>
                  <a:lnTo>
                    <a:pt x="212427" y="37486"/>
                  </a:lnTo>
                  <a:lnTo>
                    <a:pt x="206491" y="37486"/>
                  </a:lnTo>
                  <a:lnTo>
                    <a:pt x="206491" y="31552"/>
                  </a:lnTo>
                  <a:close/>
                  <a:moveTo>
                    <a:pt x="218674" y="31552"/>
                  </a:moveTo>
                  <a:lnTo>
                    <a:pt x="218674" y="37486"/>
                  </a:lnTo>
                  <a:lnTo>
                    <a:pt x="212739" y="37486"/>
                  </a:lnTo>
                  <a:lnTo>
                    <a:pt x="212739" y="31552"/>
                  </a:lnTo>
                  <a:close/>
                  <a:moveTo>
                    <a:pt x="224921" y="31552"/>
                  </a:moveTo>
                  <a:lnTo>
                    <a:pt x="224921" y="37486"/>
                  </a:lnTo>
                  <a:lnTo>
                    <a:pt x="218987" y="37486"/>
                  </a:lnTo>
                  <a:lnTo>
                    <a:pt x="218987" y="31552"/>
                  </a:lnTo>
                  <a:close/>
                  <a:moveTo>
                    <a:pt x="231170" y="31552"/>
                  </a:moveTo>
                  <a:lnTo>
                    <a:pt x="231170" y="37486"/>
                  </a:lnTo>
                  <a:lnTo>
                    <a:pt x="225234" y="37486"/>
                  </a:lnTo>
                  <a:lnTo>
                    <a:pt x="225234" y="31552"/>
                  </a:lnTo>
                  <a:close/>
                  <a:moveTo>
                    <a:pt x="237417" y="31552"/>
                  </a:moveTo>
                  <a:lnTo>
                    <a:pt x="237417" y="37486"/>
                  </a:lnTo>
                  <a:lnTo>
                    <a:pt x="231481" y="37486"/>
                  </a:lnTo>
                  <a:lnTo>
                    <a:pt x="231481" y="31552"/>
                  </a:lnTo>
                  <a:close/>
                  <a:moveTo>
                    <a:pt x="243664" y="31552"/>
                  </a:moveTo>
                  <a:lnTo>
                    <a:pt x="243664" y="37486"/>
                  </a:lnTo>
                  <a:lnTo>
                    <a:pt x="237729" y="37486"/>
                  </a:lnTo>
                  <a:lnTo>
                    <a:pt x="237729" y="31552"/>
                  </a:lnTo>
                  <a:close/>
                  <a:moveTo>
                    <a:pt x="249911" y="31552"/>
                  </a:moveTo>
                  <a:lnTo>
                    <a:pt x="249911" y="37486"/>
                  </a:lnTo>
                  <a:lnTo>
                    <a:pt x="243977" y="37486"/>
                  </a:lnTo>
                  <a:lnTo>
                    <a:pt x="243977" y="31552"/>
                  </a:lnTo>
                  <a:close/>
                  <a:moveTo>
                    <a:pt x="256161" y="31552"/>
                  </a:moveTo>
                  <a:lnTo>
                    <a:pt x="256161" y="37486"/>
                  </a:lnTo>
                  <a:lnTo>
                    <a:pt x="250225" y="37486"/>
                  </a:lnTo>
                  <a:lnTo>
                    <a:pt x="250225" y="31552"/>
                  </a:lnTo>
                  <a:close/>
                  <a:moveTo>
                    <a:pt x="262409" y="31552"/>
                  </a:moveTo>
                  <a:lnTo>
                    <a:pt x="262409" y="37486"/>
                  </a:lnTo>
                  <a:lnTo>
                    <a:pt x="256474" y="37486"/>
                  </a:lnTo>
                  <a:lnTo>
                    <a:pt x="256474" y="31552"/>
                  </a:lnTo>
                  <a:close/>
                  <a:moveTo>
                    <a:pt x="268656" y="31552"/>
                  </a:moveTo>
                  <a:lnTo>
                    <a:pt x="268656" y="37486"/>
                  </a:lnTo>
                  <a:lnTo>
                    <a:pt x="262721" y="37486"/>
                  </a:lnTo>
                  <a:lnTo>
                    <a:pt x="262721" y="31552"/>
                  </a:lnTo>
                  <a:close/>
                  <a:moveTo>
                    <a:pt x="274904" y="31552"/>
                  </a:moveTo>
                  <a:lnTo>
                    <a:pt x="274904" y="37486"/>
                  </a:lnTo>
                  <a:lnTo>
                    <a:pt x="268968" y="37486"/>
                  </a:lnTo>
                  <a:lnTo>
                    <a:pt x="268968" y="31552"/>
                  </a:lnTo>
                  <a:close/>
                  <a:moveTo>
                    <a:pt x="6251" y="37799"/>
                  </a:moveTo>
                  <a:lnTo>
                    <a:pt x="6251" y="43735"/>
                  </a:lnTo>
                  <a:lnTo>
                    <a:pt x="315" y="43735"/>
                  </a:lnTo>
                  <a:lnTo>
                    <a:pt x="315" y="37799"/>
                  </a:lnTo>
                  <a:close/>
                  <a:moveTo>
                    <a:pt x="12498" y="37799"/>
                  </a:moveTo>
                  <a:lnTo>
                    <a:pt x="12498" y="43735"/>
                  </a:lnTo>
                  <a:lnTo>
                    <a:pt x="6562" y="43735"/>
                  </a:lnTo>
                  <a:lnTo>
                    <a:pt x="6562" y="37799"/>
                  </a:lnTo>
                  <a:close/>
                  <a:moveTo>
                    <a:pt x="18745" y="37799"/>
                  </a:moveTo>
                  <a:lnTo>
                    <a:pt x="18745" y="43735"/>
                  </a:lnTo>
                  <a:lnTo>
                    <a:pt x="12810" y="43735"/>
                  </a:lnTo>
                  <a:lnTo>
                    <a:pt x="12810" y="37799"/>
                  </a:lnTo>
                  <a:close/>
                  <a:moveTo>
                    <a:pt x="24992" y="37799"/>
                  </a:moveTo>
                  <a:lnTo>
                    <a:pt x="24992" y="43735"/>
                  </a:lnTo>
                  <a:lnTo>
                    <a:pt x="19058" y="43735"/>
                  </a:lnTo>
                  <a:lnTo>
                    <a:pt x="19058" y="37799"/>
                  </a:lnTo>
                  <a:close/>
                  <a:moveTo>
                    <a:pt x="31242" y="37799"/>
                  </a:moveTo>
                  <a:lnTo>
                    <a:pt x="31242" y="43735"/>
                  </a:lnTo>
                  <a:lnTo>
                    <a:pt x="25305" y="43735"/>
                  </a:lnTo>
                  <a:lnTo>
                    <a:pt x="25305" y="37799"/>
                  </a:lnTo>
                  <a:close/>
                  <a:moveTo>
                    <a:pt x="37489" y="37799"/>
                  </a:moveTo>
                  <a:lnTo>
                    <a:pt x="37489" y="43735"/>
                  </a:lnTo>
                  <a:lnTo>
                    <a:pt x="31553" y="43735"/>
                  </a:lnTo>
                  <a:lnTo>
                    <a:pt x="31553" y="37799"/>
                  </a:lnTo>
                  <a:close/>
                  <a:moveTo>
                    <a:pt x="43737" y="37799"/>
                  </a:moveTo>
                  <a:lnTo>
                    <a:pt x="43737" y="43735"/>
                  </a:lnTo>
                  <a:lnTo>
                    <a:pt x="37802" y="43735"/>
                  </a:lnTo>
                  <a:lnTo>
                    <a:pt x="37802" y="37799"/>
                  </a:lnTo>
                  <a:close/>
                  <a:moveTo>
                    <a:pt x="49985" y="37799"/>
                  </a:moveTo>
                  <a:lnTo>
                    <a:pt x="49985" y="43735"/>
                  </a:lnTo>
                  <a:lnTo>
                    <a:pt x="44049" y="43735"/>
                  </a:lnTo>
                  <a:lnTo>
                    <a:pt x="44049" y="37799"/>
                  </a:lnTo>
                  <a:close/>
                  <a:moveTo>
                    <a:pt x="56232" y="37799"/>
                  </a:moveTo>
                  <a:lnTo>
                    <a:pt x="56232" y="43735"/>
                  </a:lnTo>
                  <a:lnTo>
                    <a:pt x="50296" y="43735"/>
                  </a:lnTo>
                  <a:lnTo>
                    <a:pt x="50296" y="37799"/>
                  </a:lnTo>
                  <a:close/>
                  <a:moveTo>
                    <a:pt x="62480" y="37799"/>
                  </a:moveTo>
                  <a:lnTo>
                    <a:pt x="62480" y="43735"/>
                  </a:lnTo>
                  <a:lnTo>
                    <a:pt x="56545" y="43735"/>
                  </a:lnTo>
                  <a:lnTo>
                    <a:pt x="56545" y="37799"/>
                  </a:lnTo>
                  <a:close/>
                  <a:moveTo>
                    <a:pt x="68727" y="37799"/>
                  </a:moveTo>
                  <a:lnTo>
                    <a:pt x="68727" y="43735"/>
                  </a:lnTo>
                  <a:lnTo>
                    <a:pt x="62792" y="43735"/>
                  </a:lnTo>
                  <a:lnTo>
                    <a:pt x="62792" y="37799"/>
                  </a:lnTo>
                  <a:close/>
                  <a:moveTo>
                    <a:pt x="74975" y="37799"/>
                  </a:moveTo>
                  <a:lnTo>
                    <a:pt x="74975" y="43735"/>
                  </a:lnTo>
                  <a:lnTo>
                    <a:pt x="69039" y="43735"/>
                  </a:lnTo>
                  <a:lnTo>
                    <a:pt x="69039" y="37799"/>
                  </a:lnTo>
                  <a:close/>
                  <a:moveTo>
                    <a:pt x="81223" y="37799"/>
                  </a:moveTo>
                  <a:lnTo>
                    <a:pt x="81223" y="43735"/>
                  </a:lnTo>
                  <a:lnTo>
                    <a:pt x="75286" y="43735"/>
                  </a:lnTo>
                  <a:lnTo>
                    <a:pt x="75286" y="37799"/>
                  </a:lnTo>
                  <a:close/>
                  <a:moveTo>
                    <a:pt x="87470" y="37799"/>
                  </a:moveTo>
                  <a:lnTo>
                    <a:pt x="87470" y="43735"/>
                  </a:lnTo>
                  <a:lnTo>
                    <a:pt x="81535" y="43735"/>
                  </a:lnTo>
                  <a:lnTo>
                    <a:pt x="81535" y="37799"/>
                  </a:lnTo>
                  <a:close/>
                  <a:moveTo>
                    <a:pt x="93720" y="37799"/>
                  </a:moveTo>
                  <a:lnTo>
                    <a:pt x="93720" y="43735"/>
                  </a:lnTo>
                  <a:lnTo>
                    <a:pt x="87784" y="43735"/>
                  </a:lnTo>
                  <a:lnTo>
                    <a:pt x="87784" y="37799"/>
                  </a:lnTo>
                  <a:close/>
                  <a:moveTo>
                    <a:pt x="99967" y="37799"/>
                  </a:moveTo>
                  <a:lnTo>
                    <a:pt x="99967" y="43735"/>
                  </a:lnTo>
                  <a:lnTo>
                    <a:pt x="94031" y="43735"/>
                  </a:lnTo>
                  <a:lnTo>
                    <a:pt x="94031" y="37799"/>
                  </a:lnTo>
                  <a:close/>
                  <a:moveTo>
                    <a:pt x="106214" y="37799"/>
                  </a:moveTo>
                  <a:lnTo>
                    <a:pt x="106214" y="43735"/>
                  </a:lnTo>
                  <a:lnTo>
                    <a:pt x="100280" y="43735"/>
                  </a:lnTo>
                  <a:lnTo>
                    <a:pt x="100280" y="37799"/>
                  </a:lnTo>
                  <a:close/>
                  <a:moveTo>
                    <a:pt x="112461" y="37799"/>
                  </a:moveTo>
                  <a:lnTo>
                    <a:pt x="112461" y="43735"/>
                  </a:lnTo>
                  <a:lnTo>
                    <a:pt x="106527" y="43735"/>
                  </a:lnTo>
                  <a:lnTo>
                    <a:pt x="106527" y="37799"/>
                  </a:lnTo>
                  <a:close/>
                  <a:moveTo>
                    <a:pt x="118710" y="37799"/>
                  </a:moveTo>
                  <a:lnTo>
                    <a:pt x="118710" y="43735"/>
                  </a:lnTo>
                  <a:lnTo>
                    <a:pt x="112774" y="43735"/>
                  </a:lnTo>
                  <a:lnTo>
                    <a:pt x="112774" y="37799"/>
                  </a:lnTo>
                  <a:close/>
                  <a:moveTo>
                    <a:pt x="124957" y="37799"/>
                  </a:moveTo>
                  <a:lnTo>
                    <a:pt x="124957" y="43735"/>
                  </a:lnTo>
                  <a:lnTo>
                    <a:pt x="119021" y="43735"/>
                  </a:lnTo>
                  <a:lnTo>
                    <a:pt x="119021" y="37799"/>
                  </a:lnTo>
                  <a:close/>
                  <a:moveTo>
                    <a:pt x="131204" y="37799"/>
                  </a:moveTo>
                  <a:lnTo>
                    <a:pt x="131204" y="43735"/>
                  </a:lnTo>
                  <a:lnTo>
                    <a:pt x="125270" y="43735"/>
                  </a:lnTo>
                  <a:lnTo>
                    <a:pt x="125270" y="37799"/>
                  </a:lnTo>
                  <a:close/>
                  <a:moveTo>
                    <a:pt x="137451" y="37799"/>
                  </a:moveTo>
                  <a:lnTo>
                    <a:pt x="137451" y="43735"/>
                  </a:lnTo>
                  <a:lnTo>
                    <a:pt x="131517" y="43735"/>
                  </a:lnTo>
                  <a:lnTo>
                    <a:pt x="131517" y="37799"/>
                  </a:lnTo>
                  <a:close/>
                  <a:moveTo>
                    <a:pt x="143702" y="37799"/>
                  </a:moveTo>
                  <a:lnTo>
                    <a:pt x="143702" y="43735"/>
                  </a:lnTo>
                  <a:lnTo>
                    <a:pt x="137766" y="43735"/>
                  </a:lnTo>
                  <a:lnTo>
                    <a:pt x="137766" y="37799"/>
                  </a:lnTo>
                  <a:close/>
                  <a:moveTo>
                    <a:pt x="149949" y="37799"/>
                  </a:moveTo>
                  <a:lnTo>
                    <a:pt x="149949" y="43735"/>
                  </a:lnTo>
                  <a:lnTo>
                    <a:pt x="144015" y="43735"/>
                  </a:lnTo>
                  <a:lnTo>
                    <a:pt x="144015" y="37799"/>
                  </a:lnTo>
                  <a:close/>
                  <a:moveTo>
                    <a:pt x="156196" y="37799"/>
                  </a:moveTo>
                  <a:lnTo>
                    <a:pt x="156196" y="43735"/>
                  </a:lnTo>
                  <a:lnTo>
                    <a:pt x="150262" y="43735"/>
                  </a:lnTo>
                  <a:lnTo>
                    <a:pt x="150262" y="37799"/>
                  </a:lnTo>
                  <a:close/>
                  <a:moveTo>
                    <a:pt x="162445" y="37799"/>
                  </a:moveTo>
                  <a:lnTo>
                    <a:pt x="162445" y="43735"/>
                  </a:lnTo>
                  <a:lnTo>
                    <a:pt x="156509" y="43735"/>
                  </a:lnTo>
                  <a:lnTo>
                    <a:pt x="156509" y="37799"/>
                  </a:lnTo>
                  <a:close/>
                  <a:moveTo>
                    <a:pt x="168692" y="37799"/>
                  </a:moveTo>
                  <a:lnTo>
                    <a:pt x="168692" y="43735"/>
                  </a:lnTo>
                  <a:lnTo>
                    <a:pt x="162756" y="43735"/>
                  </a:lnTo>
                  <a:lnTo>
                    <a:pt x="162756" y="37799"/>
                  </a:lnTo>
                  <a:close/>
                  <a:moveTo>
                    <a:pt x="174939" y="37799"/>
                  </a:moveTo>
                  <a:lnTo>
                    <a:pt x="174939" y="43735"/>
                  </a:lnTo>
                  <a:lnTo>
                    <a:pt x="169005" y="43735"/>
                  </a:lnTo>
                  <a:lnTo>
                    <a:pt x="169005" y="37799"/>
                  </a:lnTo>
                  <a:close/>
                  <a:moveTo>
                    <a:pt x="181186" y="37799"/>
                  </a:moveTo>
                  <a:lnTo>
                    <a:pt x="181186" y="43735"/>
                  </a:lnTo>
                  <a:lnTo>
                    <a:pt x="175252" y="43735"/>
                  </a:lnTo>
                  <a:lnTo>
                    <a:pt x="175252" y="37799"/>
                  </a:lnTo>
                  <a:close/>
                  <a:moveTo>
                    <a:pt x="187435" y="37799"/>
                  </a:moveTo>
                  <a:lnTo>
                    <a:pt x="187435" y="43735"/>
                  </a:lnTo>
                  <a:lnTo>
                    <a:pt x="181499" y="43735"/>
                  </a:lnTo>
                  <a:lnTo>
                    <a:pt x="181499" y="37799"/>
                  </a:lnTo>
                  <a:close/>
                  <a:moveTo>
                    <a:pt x="193684" y="37799"/>
                  </a:moveTo>
                  <a:lnTo>
                    <a:pt x="193684" y="43735"/>
                  </a:lnTo>
                  <a:lnTo>
                    <a:pt x="187749" y="43735"/>
                  </a:lnTo>
                  <a:lnTo>
                    <a:pt x="187749" y="37799"/>
                  </a:lnTo>
                  <a:close/>
                  <a:moveTo>
                    <a:pt x="199931" y="37799"/>
                  </a:moveTo>
                  <a:lnTo>
                    <a:pt x="199931" y="43735"/>
                  </a:lnTo>
                  <a:lnTo>
                    <a:pt x="193996" y="43735"/>
                  </a:lnTo>
                  <a:lnTo>
                    <a:pt x="193996" y="37799"/>
                  </a:lnTo>
                  <a:close/>
                  <a:moveTo>
                    <a:pt x="206180" y="37799"/>
                  </a:moveTo>
                  <a:lnTo>
                    <a:pt x="206180" y="43735"/>
                  </a:lnTo>
                  <a:lnTo>
                    <a:pt x="200244" y="43735"/>
                  </a:lnTo>
                  <a:lnTo>
                    <a:pt x="200244" y="37799"/>
                  </a:lnTo>
                  <a:close/>
                  <a:moveTo>
                    <a:pt x="212427" y="37799"/>
                  </a:moveTo>
                  <a:lnTo>
                    <a:pt x="212427" y="43735"/>
                  </a:lnTo>
                  <a:lnTo>
                    <a:pt x="206491" y="43735"/>
                  </a:lnTo>
                  <a:lnTo>
                    <a:pt x="206491" y="37799"/>
                  </a:lnTo>
                  <a:close/>
                  <a:moveTo>
                    <a:pt x="218674" y="37799"/>
                  </a:moveTo>
                  <a:lnTo>
                    <a:pt x="218674" y="43735"/>
                  </a:lnTo>
                  <a:lnTo>
                    <a:pt x="212739" y="43735"/>
                  </a:lnTo>
                  <a:lnTo>
                    <a:pt x="212739" y="37799"/>
                  </a:lnTo>
                  <a:close/>
                  <a:moveTo>
                    <a:pt x="224921" y="37799"/>
                  </a:moveTo>
                  <a:lnTo>
                    <a:pt x="224921" y="43735"/>
                  </a:lnTo>
                  <a:lnTo>
                    <a:pt x="218987" y="43735"/>
                  </a:lnTo>
                  <a:lnTo>
                    <a:pt x="218987" y="37799"/>
                  </a:lnTo>
                  <a:close/>
                  <a:moveTo>
                    <a:pt x="231170" y="37799"/>
                  </a:moveTo>
                  <a:lnTo>
                    <a:pt x="231170" y="43735"/>
                  </a:lnTo>
                  <a:lnTo>
                    <a:pt x="225234" y="43735"/>
                  </a:lnTo>
                  <a:lnTo>
                    <a:pt x="225234" y="37799"/>
                  </a:lnTo>
                  <a:close/>
                  <a:moveTo>
                    <a:pt x="237417" y="37799"/>
                  </a:moveTo>
                  <a:lnTo>
                    <a:pt x="237417" y="43735"/>
                  </a:lnTo>
                  <a:lnTo>
                    <a:pt x="231481" y="43735"/>
                  </a:lnTo>
                  <a:lnTo>
                    <a:pt x="231481" y="37799"/>
                  </a:lnTo>
                  <a:close/>
                  <a:moveTo>
                    <a:pt x="243664" y="37799"/>
                  </a:moveTo>
                  <a:lnTo>
                    <a:pt x="243664" y="43735"/>
                  </a:lnTo>
                  <a:lnTo>
                    <a:pt x="237729" y="43735"/>
                  </a:lnTo>
                  <a:lnTo>
                    <a:pt x="237729" y="37799"/>
                  </a:lnTo>
                  <a:close/>
                  <a:moveTo>
                    <a:pt x="249911" y="37799"/>
                  </a:moveTo>
                  <a:lnTo>
                    <a:pt x="249911" y="43735"/>
                  </a:lnTo>
                  <a:lnTo>
                    <a:pt x="243977" y="43735"/>
                  </a:lnTo>
                  <a:lnTo>
                    <a:pt x="243977" y="37799"/>
                  </a:lnTo>
                  <a:close/>
                  <a:moveTo>
                    <a:pt x="256161" y="37799"/>
                  </a:moveTo>
                  <a:lnTo>
                    <a:pt x="256161" y="43735"/>
                  </a:lnTo>
                  <a:lnTo>
                    <a:pt x="250225" y="43735"/>
                  </a:lnTo>
                  <a:lnTo>
                    <a:pt x="250225" y="37799"/>
                  </a:lnTo>
                  <a:close/>
                  <a:moveTo>
                    <a:pt x="262409" y="37799"/>
                  </a:moveTo>
                  <a:lnTo>
                    <a:pt x="262409" y="43735"/>
                  </a:lnTo>
                  <a:lnTo>
                    <a:pt x="256474" y="43735"/>
                  </a:lnTo>
                  <a:lnTo>
                    <a:pt x="256474" y="37799"/>
                  </a:lnTo>
                  <a:close/>
                  <a:moveTo>
                    <a:pt x="268656" y="37799"/>
                  </a:moveTo>
                  <a:lnTo>
                    <a:pt x="268656" y="43735"/>
                  </a:lnTo>
                  <a:lnTo>
                    <a:pt x="262721" y="43735"/>
                  </a:lnTo>
                  <a:lnTo>
                    <a:pt x="262721" y="37799"/>
                  </a:lnTo>
                  <a:close/>
                  <a:moveTo>
                    <a:pt x="274904" y="37799"/>
                  </a:moveTo>
                  <a:lnTo>
                    <a:pt x="274904" y="43735"/>
                  </a:lnTo>
                  <a:lnTo>
                    <a:pt x="268968" y="43735"/>
                  </a:lnTo>
                  <a:lnTo>
                    <a:pt x="268968" y="37799"/>
                  </a:lnTo>
                  <a:close/>
                  <a:moveTo>
                    <a:pt x="6251" y="44046"/>
                  </a:moveTo>
                  <a:lnTo>
                    <a:pt x="6251" y="49982"/>
                  </a:lnTo>
                  <a:lnTo>
                    <a:pt x="315" y="49982"/>
                  </a:lnTo>
                  <a:lnTo>
                    <a:pt x="315" y="44046"/>
                  </a:lnTo>
                  <a:close/>
                  <a:moveTo>
                    <a:pt x="12498" y="44046"/>
                  </a:moveTo>
                  <a:lnTo>
                    <a:pt x="12498" y="49982"/>
                  </a:lnTo>
                  <a:lnTo>
                    <a:pt x="6562" y="49982"/>
                  </a:lnTo>
                  <a:lnTo>
                    <a:pt x="6562" y="44046"/>
                  </a:lnTo>
                  <a:close/>
                  <a:moveTo>
                    <a:pt x="18745" y="44046"/>
                  </a:moveTo>
                  <a:lnTo>
                    <a:pt x="18745" y="49982"/>
                  </a:lnTo>
                  <a:lnTo>
                    <a:pt x="12810" y="49982"/>
                  </a:lnTo>
                  <a:lnTo>
                    <a:pt x="12810" y="44046"/>
                  </a:lnTo>
                  <a:close/>
                  <a:moveTo>
                    <a:pt x="24992" y="44046"/>
                  </a:moveTo>
                  <a:lnTo>
                    <a:pt x="24992" y="49982"/>
                  </a:lnTo>
                  <a:lnTo>
                    <a:pt x="19058" y="49982"/>
                  </a:lnTo>
                  <a:lnTo>
                    <a:pt x="19058" y="44046"/>
                  </a:lnTo>
                  <a:close/>
                  <a:moveTo>
                    <a:pt x="31242" y="44046"/>
                  </a:moveTo>
                  <a:lnTo>
                    <a:pt x="31242" y="49982"/>
                  </a:lnTo>
                  <a:lnTo>
                    <a:pt x="25305" y="49982"/>
                  </a:lnTo>
                  <a:lnTo>
                    <a:pt x="25305" y="44046"/>
                  </a:lnTo>
                  <a:close/>
                  <a:moveTo>
                    <a:pt x="37489" y="44046"/>
                  </a:moveTo>
                  <a:lnTo>
                    <a:pt x="37489" y="49982"/>
                  </a:lnTo>
                  <a:lnTo>
                    <a:pt x="31553" y="49982"/>
                  </a:lnTo>
                  <a:lnTo>
                    <a:pt x="31553" y="44046"/>
                  </a:lnTo>
                  <a:close/>
                  <a:moveTo>
                    <a:pt x="43737" y="44046"/>
                  </a:moveTo>
                  <a:lnTo>
                    <a:pt x="43737" y="49982"/>
                  </a:lnTo>
                  <a:lnTo>
                    <a:pt x="37802" y="49982"/>
                  </a:lnTo>
                  <a:lnTo>
                    <a:pt x="37802" y="44046"/>
                  </a:lnTo>
                  <a:close/>
                  <a:moveTo>
                    <a:pt x="49985" y="44046"/>
                  </a:moveTo>
                  <a:lnTo>
                    <a:pt x="49985" y="49982"/>
                  </a:lnTo>
                  <a:lnTo>
                    <a:pt x="44049" y="49982"/>
                  </a:lnTo>
                  <a:lnTo>
                    <a:pt x="44049" y="44046"/>
                  </a:lnTo>
                  <a:close/>
                  <a:moveTo>
                    <a:pt x="56232" y="44046"/>
                  </a:moveTo>
                  <a:lnTo>
                    <a:pt x="56232" y="49982"/>
                  </a:lnTo>
                  <a:lnTo>
                    <a:pt x="50296" y="49982"/>
                  </a:lnTo>
                  <a:lnTo>
                    <a:pt x="50296" y="44046"/>
                  </a:lnTo>
                  <a:close/>
                  <a:moveTo>
                    <a:pt x="62480" y="44046"/>
                  </a:moveTo>
                  <a:lnTo>
                    <a:pt x="62480" y="49982"/>
                  </a:lnTo>
                  <a:lnTo>
                    <a:pt x="56545" y="49982"/>
                  </a:lnTo>
                  <a:lnTo>
                    <a:pt x="56545" y="44046"/>
                  </a:lnTo>
                  <a:close/>
                  <a:moveTo>
                    <a:pt x="68727" y="44046"/>
                  </a:moveTo>
                  <a:lnTo>
                    <a:pt x="68727" y="49982"/>
                  </a:lnTo>
                  <a:lnTo>
                    <a:pt x="62792" y="49982"/>
                  </a:lnTo>
                  <a:lnTo>
                    <a:pt x="62792" y="44046"/>
                  </a:lnTo>
                  <a:close/>
                  <a:moveTo>
                    <a:pt x="74975" y="44046"/>
                  </a:moveTo>
                  <a:lnTo>
                    <a:pt x="74975" y="49982"/>
                  </a:lnTo>
                  <a:lnTo>
                    <a:pt x="69039" y="49982"/>
                  </a:lnTo>
                  <a:lnTo>
                    <a:pt x="69039" y="44046"/>
                  </a:lnTo>
                  <a:close/>
                  <a:moveTo>
                    <a:pt x="81223" y="44046"/>
                  </a:moveTo>
                  <a:lnTo>
                    <a:pt x="81223" y="49982"/>
                  </a:lnTo>
                  <a:lnTo>
                    <a:pt x="75286" y="49982"/>
                  </a:lnTo>
                  <a:lnTo>
                    <a:pt x="75286" y="44046"/>
                  </a:lnTo>
                  <a:close/>
                  <a:moveTo>
                    <a:pt x="87470" y="44046"/>
                  </a:moveTo>
                  <a:lnTo>
                    <a:pt x="87470" y="49982"/>
                  </a:lnTo>
                  <a:lnTo>
                    <a:pt x="81535" y="49982"/>
                  </a:lnTo>
                  <a:lnTo>
                    <a:pt x="81535" y="44046"/>
                  </a:lnTo>
                  <a:close/>
                  <a:moveTo>
                    <a:pt x="93720" y="44046"/>
                  </a:moveTo>
                  <a:lnTo>
                    <a:pt x="93720" y="49982"/>
                  </a:lnTo>
                  <a:lnTo>
                    <a:pt x="87784" y="49982"/>
                  </a:lnTo>
                  <a:lnTo>
                    <a:pt x="87784" y="44046"/>
                  </a:lnTo>
                  <a:close/>
                  <a:moveTo>
                    <a:pt x="99967" y="44046"/>
                  </a:moveTo>
                  <a:lnTo>
                    <a:pt x="99967" y="49982"/>
                  </a:lnTo>
                  <a:lnTo>
                    <a:pt x="94031" y="49982"/>
                  </a:lnTo>
                  <a:lnTo>
                    <a:pt x="94031" y="44046"/>
                  </a:lnTo>
                  <a:close/>
                  <a:moveTo>
                    <a:pt x="106214" y="44046"/>
                  </a:moveTo>
                  <a:lnTo>
                    <a:pt x="106214" y="49982"/>
                  </a:lnTo>
                  <a:lnTo>
                    <a:pt x="100278" y="49982"/>
                  </a:lnTo>
                  <a:lnTo>
                    <a:pt x="100278" y="44046"/>
                  </a:lnTo>
                  <a:close/>
                  <a:moveTo>
                    <a:pt x="112461" y="44046"/>
                  </a:moveTo>
                  <a:lnTo>
                    <a:pt x="112461" y="49982"/>
                  </a:lnTo>
                  <a:lnTo>
                    <a:pt x="106527" y="49982"/>
                  </a:lnTo>
                  <a:lnTo>
                    <a:pt x="106527" y="44046"/>
                  </a:lnTo>
                  <a:close/>
                  <a:moveTo>
                    <a:pt x="118710" y="44046"/>
                  </a:moveTo>
                  <a:lnTo>
                    <a:pt x="118710" y="49982"/>
                  </a:lnTo>
                  <a:lnTo>
                    <a:pt x="112774" y="49982"/>
                  </a:lnTo>
                  <a:lnTo>
                    <a:pt x="112774" y="44046"/>
                  </a:lnTo>
                  <a:close/>
                  <a:moveTo>
                    <a:pt x="124957" y="44046"/>
                  </a:moveTo>
                  <a:lnTo>
                    <a:pt x="124957" y="49982"/>
                  </a:lnTo>
                  <a:lnTo>
                    <a:pt x="119021" y="49982"/>
                  </a:lnTo>
                  <a:lnTo>
                    <a:pt x="119021" y="44046"/>
                  </a:lnTo>
                  <a:close/>
                  <a:moveTo>
                    <a:pt x="131204" y="44046"/>
                  </a:moveTo>
                  <a:lnTo>
                    <a:pt x="131204" y="49982"/>
                  </a:lnTo>
                  <a:lnTo>
                    <a:pt x="125270" y="49982"/>
                  </a:lnTo>
                  <a:lnTo>
                    <a:pt x="125270" y="44046"/>
                  </a:lnTo>
                  <a:close/>
                  <a:moveTo>
                    <a:pt x="137451" y="44046"/>
                  </a:moveTo>
                  <a:lnTo>
                    <a:pt x="137451" y="49982"/>
                  </a:lnTo>
                  <a:lnTo>
                    <a:pt x="131517" y="49982"/>
                  </a:lnTo>
                  <a:lnTo>
                    <a:pt x="131517" y="44046"/>
                  </a:lnTo>
                  <a:close/>
                  <a:moveTo>
                    <a:pt x="143702" y="44046"/>
                  </a:moveTo>
                  <a:lnTo>
                    <a:pt x="143702" y="49982"/>
                  </a:lnTo>
                  <a:lnTo>
                    <a:pt x="137766" y="49982"/>
                  </a:lnTo>
                  <a:lnTo>
                    <a:pt x="137766" y="44046"/>
                  </a:lnTo>
                  <a:close/>
                  <a:moveTo>
                    <a:pt x="149949" y="44046"/>
                  </a:moveTo>
                  <a:lnTo>
                    <a:pt x="149949" y="49982"/>
                  </a:lnTo>
                  <a:lnTo>
                    <a:pt x="144015" y="49982"/>
                  </a:lnTo>
                  <a:lnTo>
                    <a:pt x="144015" y="44046"/>
                  </a:lnTo>
                  <a:close/>
                  <a:moveTo>
                    <a:pt x="156196" y="44046"/>
                  </a:moveTo>
                  <a:lnTo>
                    <a:pt x="156196" y="49982"/>
                  </a:lnTo>
                  <a:lnTo>
                    <a:pt x="150262" y="49982"/>
                  </a:lnTo>
                  <a:lnTo>
                    <a:pt x="150262" y="44046"/>
                  </a:lnTo>
                  <a:close/>
                  <a:moveTo>
                    <a:pt x="162445" y="44046"/>
                  </a:moveTo>
                  <a:lnTo>
                    <a:pt x="162445" y="49982"/>
                  </a:lnTo>
                  <a:lnTo>
                    <a:pt x="156509" y="49982"/>
                  </a:lnTo>
                  <a:lnTo>
                    <a:pt x="156509" y="44046"/>
                  </a:lnTo>
                  <a:close/>
                  <a:moveTo>
                    <a:pt x="168692" y="44046"/>
                  </a:moveTo>
                  <a:lnTo>
                    <a:pt x="168692" y="49982"/>
                  </a:lnTo>
                  <a:lnTo>
                    <a:pt x="162756" y="49982"/>
                  </a:lnTo>
                  <a:lnTo>
                    <a:pt x="162756" y="44046"/>
                  </a:lnTo>
                  <a:close/>
                  <a:moveTo>
                    <a:pt x="174939" y="44046"/>
                  </a:moveTo>
                  <a:lnTo>
                    <a:pt x="174939" y="49982"/>
                  </a:lnTo>
                  <a:lnTo>
                    <a:pt x="169005" y="49982"/>
                  </a:lnTo>
                  <a:lnTo>
                    <a:pt x="169005" y="44046"/>
                  </a:lnTo>
                  <a:close/>
                  <a:moveTo>
                    <a:pt x="181186" y="44046"/>
                  </a:moveTo>
                  <a:lnTo>
                    <a:pt x="181186" y="49982"/>
                  </a:lnTo>
                  <a:lnTo>
                    <a:pt x="175252" y="49982"/>
                  </a:lnTo>
                  <a:lnTo>
                    <a:pt x="175252" y="44046"/>
                  </a:lnTo>
                  <a:close/>
                  <a:moveTo>
                    <a:pt x="187435" y="44046"/>
                  </a:moveTo>
                  <a:lnTo>
                    <a:pt x="187435" y="49982"/>
                  </a:lnTo>
                  <a:lnTo>
                    <a:pt x="181499" y="49982"/>
                  </a:lnTo>
                  <a:lnTo>
                    <a:pt x="181499" y="44046"/>
                  </a:lnTo>
                  <a:close/>
                  <a:moveTo>
                    <a:pt x="193684" y="44046"/>
                  </a:moveTo>
                  <a:lnTo>
                    <a:pt x="193684" y="49982"/>
                  </a:lnTo>
                  <a:lnTo>
                    <a:pt x="187749" y="49982"/>
                  </a:lnTo>
                  <a:lnTo>
                    <a:pt x="187749" y="44046"/>
                  </a:lnTo>
                  <a:close/>
                  <a:moveTo>
                    <a:pt x="199931" y="44046"/>
                  </a:moveTo>
                  <a:lnTo>
                    <a:pt x="199931" y="49982"/>
                  </a:lnTo>
                  <a:lnTo>
                    <a:pt x="193996" y="49982"/>
                  </a:lnTo>
                  <a:lnTo>
                    <a:pt x="193996" y="44046"/>
                  </a:lnTo>
                  <a:close/>
                  <a:moveTo>
                    <a:pt x="206180" y="44046"/>
                  </a:moveTo>
                  <a:lnTo>
                    <a:pt x="206180" y="49982"/>
                  </a:lnTo>
                  <a:lnTo>
                    <a:pt x="200244" y="49982"/>
                  </a:lnTo>
                  <a:lnTo>
                    <a:pt x="200244" y="44046"/>
                  </a:lnTo>
                  <a:close/>
                  <a:moveTo>
                    <a:pt x="212427" y="44046"/>
                  </a:moveTo>
                  <a:lnTo>
                    <a:pt x="212427" y="49982"/>
                  </a:lnTo>
                  <a:lnTo>
                    <a:pt x="206491" y="49982"/>
                  </a:lnTo>
                  <a:lnTo>
                    <a:pt x="206491" y="44046"/>
                  </a:lnTo>
                  <a:close/>
                  <a:moveTo>
                    <a:pt x="218674" y="44046"/>
                  </a:moveTo>
                  <a:lnTo>
                    <a:pt x="218674" y="49982"/>
                  </a:lnTo>
                  <a:lnTo>
                    <a:pt x="212739" y="49982"/>
                  </a:lnTo>
                  <a:lnTo>
                    <a:pt x="212739" y="44046"/>
                  </a:lnTo>
                  <a:close/>
                  <a:moveTo>
                    <a:pt x="224921" y="44046"/>
                  </a:moveTo>
                  <a:lnTo>
                    <a:pt x="224921" y="49982"/>
                  </a:lnTo>
                  <a:lnTo>
                    <a:pt x="218987" y="49982"/>
                  </a:lnTo>
                  <a:lnTo>
                    <a:pt x="218987" y="44046"/>
                  </a:lnTo>
                  <a:close/>
                  <a:moveTo>
                    <a:pt x="231170" y="44046"/>
                  </a:moveTo>
                  <a:lnTo>
                    <a:pt x="231170" y="49982"/>
                  </a:lnTo>
                  <a:lnTo>
                    <a:pt x="225234" y="49982"/>
                  </a:lnTo>
                  <a:lnTo>
                    <a:pt x="225234" y="44046"/>
                  </a:lnTo>
                  <a:close/>
                  <a:moveTo>
                    <a:pt x="237417" y="44046"/>
                  </a:moveTo>
                  <a:lnTo>
                    <a:pt x="237417" y="49982"/>
                  </a:lnTo>
                  <a:lnTo>
                    <a:pt x="231481" y="49982"/>
                  </a:lnTo>
                  <a:lnTo>
                    <a:pt x="231481" y="44046"/>
                  </a:lnTo>
                  <a:close/>
                  <a:moveTo>
                    <a:pt x="243664" y="44046"/>
                  </a:moveTo>
                  <a:lnTo>
                    <a:pt x="243664" y="49982"/>
                  </a:lnTo>
                  <a:lnTo>
                    <a:pt x="237729" y="49982"/>
                  </a:lnTo>
                  <a:lnTo>
                    <a:pt x="237729" y="44046"/>
                  </a:lnTo>
                  <a:close/>
                  <a:moveTo>
                    <a:pt x="249911" y="44046"/>
                  </a:moveTo>
                  <a:lnTo>
                    <a:pt x="249911" y="49982"/>
                  </a:lnTo>
                  <a:lnTo>
                    <a:pt x="243977" y="49982"/>
                  </a:lnTo>
                  <a:lnTo>
                    <a:pt x="243977" y="44046"/>
                  </a:lnTo>
                  <a:close/>
                  <a:moveTo>
                    <a:pt x="256161" y="44046"/>
                  </a:moveTo>
                  <a:lnTo>
                    <a:pt x="256161" y="49982"/>
                  </a:lnTo>
                  <a:lnTo>
                    <a:pt x="250225" y="49982"/>
                  </a:lnTo>
                  <a:lnTo>
                    <a:pt x="250225" y="44046"/>
                  </a:lnTo>
                  <a:close/>
                  <a:moveTo>
                    <a:pt x="262409" y="44046"/>
                  </a:moveTo>
                  <a:lnTo>
                    <a:pt x="262409" y="49982"/>
                  </a:lnTo>
                  <a:lnTo>
                    <a:pt x="256474" y="49982"/>
                  </a:lnTo>
                  <a:lnTo>
                    <a:pt x="256474" y="44046"/>
                  </a:lnTo>
                  <a:close/>
                  <a:moveTo>
                    <a:pt x="268656" y="44046"/>
                  </a:moveTo>
                  <a:lnTo>
                    <a:pt x="268656" y="49982"/>
                  </a:lnTo>
                  <a:lnTo>
                    <a:pt x="262721" y="49982"/>
                  </a:lnTo>
                  <a:lnTo>
                    <a:pt x="262721" y="44046"/>
                  </a:lnTo>
                  <a:close/>
                  <a:moveTo>
                    <a:pt x="274904" y="44046"/>
                  </a:moveTo>
                  <a:lnTo>
                    <a:pt x="274904" y="49982"/>
                  </a:lnTo>
                  <a:lnTo>
                    <a:pt x="268968" y="49982"/>
                  </a:lnTo>
                  <a:lnTo>
                    <a:pt x="268968" y="44046"/>
                  </a:lnTo>
                  <a:close/>
                  <a:moveTo>
                    <a:pt x="6251" y="50295"/>
                  </a:moveTo>
                  <a:lnTo>
                    <a:pt x="6251" y="56229"/>
                  </a:lnTo>
                  <a:lnTo>
                    <a:pt x="315" y="56229"/>
                  </a:lnTo>
                  <a:lnTo>
                    <a:pt x="315" y="50295"/>
                  </a:lnTo>
                  <a:close/>
                  <a:moveTo>
                    <a:pt x="12498" y="50295"/>
                  </a:moveTo>
                  <a:lnTo>
                    <a:pt x="12498" y="56229"/>
                  </a:lnTo>
                  <a:lnTo>
                    <a:pt x="6562" y="56229"/>
                  </a:lnTo>
                  <a:lnTo>
                    <a:pt x="6562" y="50295"/>
                  </a:lnTo>
                  <a:close/>
                  <a:moveTo>
                    <a:pt x="18745" y="50295"/>
                  </a:moveTo>
                  <a:lnTo>
                    <a:pt x="18745" y="56229"/>
                  </a:lnTo>
                  <a:lnTo>
                    <a:pt x="12810" y="56229"/>
                  </a:lnTo>
                  <a:lnTo>
                    <a:pt x="12810" y="50295"/>
                  </a:lnTo>
                  <a:close/>
                  <a:moveTo>
                    <a:pt x="24992" y="50295"/>
                  </a:moveTo>
                  <a:lnTo>
                    <a:pt x="24992" y="56229"/>
                  </a:lnTo>
                  <a:lnTo>
                    <a:pt x="19058" y="56229"/>
                  </a:lnTo>
                  <a:lnTo>
                    <a:pt x="19058" y="50295"/>
                  </a:lnTo>
                  <a:close/>
                  <a:moveTo>
                    <a:pt x="31242" y="50295"/>
                  </a:moveTo>
                  <a:lnTo>
                    <a:pt x="31242" y="56229"/>
                  </a:lnTo>
                  <a:lnTo>
                    <a:pt x="25305" y="56229"/>
                  </a:lnTo>
                  <a:lnTo>
                    <a:pt x="25305" y="50295"/>
                  </a:lnTo>
                  <a:close/>
                  <a:moveTo>
                    <a:pt x="37489" y="50295"/>
                  </a:moveTo>
                  <a:lnTo>
                    <a:pt x="37489" y="56229"/>
                  </a:lnTo>
                  <a:lnTo>
                    <a:pt x="31553" y="56229"/>
                  </a:lnTo>
                  <a:lnTo>
                    <a:pt x="31553" y="50295"/>
                  </a:lnTo>
                  <a:close/>
                  <a:moveTo>
                    <a:pt x="43737" y="50295"/>
                  </a:moveTo>
                  <a:lnTo>
                    <a:pt x="43737" y="56229"/>
                  </a:lnTo>
                  <a:lnTo>
                    <a:pt x="37802" y="56229"/>
                  </a:lnTo>
                  <a:lnTo>
                    <a:pt x="37802" y="50295"/>
                  </a:lnTo>
                  <a:close/>
                  <a:moveTo>
                    <a:pt x="49985" y="50295"/>
                  </a:moveTo>
                  <a:lnTo>
                    <a:pt x="49985" y="56229"/>
                  </a:lnTo>
                  <a:lnTo>
                    <a:pt x="44049" y="56229"/>
                  </a:lnTo>
                  <a:lnTo>
                    <a:pt x="44049" y="50295"/>
                  </a:lnTo>
                  <a:close/>
                  <a:moveTo>
                    <a:pt x="56232" y="50295"/>
                  </a:moveTo>
                  <a:lnTo>
                    <a:pt x="56232" y="56229"/>
                  </a:lnTo>
                  <a:lnTo>
                    <a:pt x="50296" y="56229"/>
                  </a:lnTo>
                  <a:lnTo>
                    <a:pt x="50296" y="50295"/>
                  </a:lnTo>
                  <a:close/>
                  <a:moveTo>
                    <a:pt x="62480" y="50295"/>
                  </a:moveTo>
                  <a:lnTo>
                    <a:pt x="62480" y="56229"/>
                  </a:lnTo>
                  <a:lnTo>
                    <a:pt x="56545" y="56229"/>
                  </a:lnTo>
                  <a:lnTo>
                    <a:pt x="56545" y="50295"/>
                  </a:lnTo>
                  <a:close/>
                  <a:moveTo>
                    <a:pt x="68727" y="50295"/>
                  </a:moveTo>
                  <a:lnTo>
                    <a:pt x="68727" y="56229"/>
                  </a:lnTo>
                  <a:lnTo>
                    <a:pt x="62792" y="56229"/>
                  </a:lnTo>
                  <a:lnTo>
                    <a:pt x="62792" y="50295"/>
                  </a:lnTo>
                  <a:close/>
                  <a:moveTo>
                    <a:pt x="74975" y="50295"/>
                  </a:moveTo>
                  <a:lnTo>
                    <a:pt x="74975" y="56229"/>
                  </a:lnTo>
                  <a:lnTo>
                    <a:pt x="69039" y="56229"/>
                  </a:lnTo>
                  <a:lnTo>
                    <a:pt x="69039" y="50295"/>
                  </a:lnTo>
                  <a:close/>
                  <a:moveTo>
                    <a:pt x="81223" y="50295"/>
                  </a:moveTo>
                  <a:lnTo>
                    <a:pt x="81223" y="56229"/>
                  </a:lnTo>
                  <a:lnTo>
                    <a:pt x="75286" y="56229"/>
                  </a:lnTo>
                  <a:lnTo>
                    <a:pt x="75286" y="50295"/>
                  </a:lnTo>
                  <a:close/>
                  <a:moveTo>
                    <a:pt x="87470" y="50295"/>
                  </a:moveTo>
                  <a:lnTo>
                    <a:pt x="87470" y="56229"/>
                  </a:lnTo>
                  <a:lnTo>
                    <a:pt x="81535" y="56229"/>
                  </a:lnTo>
                  <a:lnTo>
                    <a:pt x="81535" y="50295"/>
                  </a:lnTo>
                  <a:close/>
                  <a:moveTo>
                    <a:pt x="93720" y="50295"/>
                  </a:moveTo>
                  <a:lnTo>
                    <a:pt x="93720" y="56229"/>
                  </a:lnTo>
                  <a:lnTo>
                    <a:pt x="87784" y="56229"/>
                  </a:lnTo>
                  <a:lnTo>
                    <a:pt x="87784" y="50295"/>
                  </a:lnTo>
                  <a:close/>
                  <a:moveTo>
                    <a:pt x="99967" y="50295"/>
                  </a:moveTo>
                  <a:lnTo>
                    <a:pt x="99967" y="56229"/>
                  </a:lnTo>
                  <a:lnTo>
                    <a:pt x="94031" y="56229"/>
                  </a:lnTo>
                  <a:lnTo>
                    <a:pt x="94031" y="50295"/>
                  </a:lnTo>
                  <a:close/>
                  <a:moveTo>
                    <a:pt x="106214" y="50295"/>
                  </a:moveTo>
                  <a:lnTo>
                    <a:pt x="106214" y="56229"/>
                  </a:lnTo>
                  <a:lnTo>
                    <a:pt x="100278" y="56229"/>
                  </a:lnTo>
                  <a:lnTo>
                    <a:pt x="100278" y="50295"/>
                  </a:lnTo>
                  <a:close/>
                  <a:moveTo>
                    <a:pt x="112461" y="50295"/>
                  </a:moveTo>
                  <a:lnTo>
                    <a:pt x="112461" y="56229"/>
                  </a:lnTo>
                  <a:lnTo>
                    <a:pt x="106527" y="56229"/>
                  </a:lnTo>
                  <a:lnTo>
                    <a:pt x="106527" y="50295"/>
                  </a:lnTo>
                  <a:close/>
                  <a:moveTo>
                    <a:pt x="118710" y="50295"/>
                  </a:moveTo>
                  <a:lnTo>
                    <a:pt x="118710" y="56229"/>
                  </a:lnTo>
                  <a:lnTo>
                    <a:pt x="112774" y="56229"/>
                  </a:lnTo>
                  <a:lnTo>
                    <a:pt x="112774" y="50295"/>
                  </a:lnTo>
                  <a:close/>
                  <a:moveTo>
                    <a:pt x="124957" y="50295"/>
                  </a:moveTo>
                  <a:lnTo>
                    <a:pt x="124957" y="56229"/>
                  </a:lnTo>
                  <a:lnTo>
                    <a:pt x="119021" y="56229"/>
                  </a:lnTo>
                  <a:lnTo>
                    <a:pt x="119021" y="50295"/>
                  </a:lnTo>
                  <a:close/>
                  <a:moveTo>
                    <a:pt x="131204" y="50295"/>
                  </a:moveTo>
                  <a:lnTo>
                    <a:pt x="131204" y="56229"/>
                  </a:lnTo>
                  <a:lnTo>
                    <a:pt x="125270" y="56229"/>
                  </a:lnTo>
                  <a:lnTo>
                    <a:pt x="125270" y="50295"/>
                  </a:lnTo>
                  <a:close/>
                  <a:moveTo>
                    <a:pt x="137451" y="50295"/>
                  </a:moveTo>
                  <a:lnTo>
                    <a:pt x="137451" y="56229"/>
                  </a:lnTo>
                  <a:lnTo>
                    <a:pt x="131517" y="56229"/>
                  </a:lnTo>
                  <a:lnTo>
                    <a:pt x="131517" y="50295"/>
                  </a:lnTo>
                  <a:close/>
                  <a:moveTo>
                    <a:pt x="143702" y="50295"/>
                  </a:moveTo>
                  <a:lnTo>
                    <a:pt x="143702" y="56229"/>
                  </a:lnTo>
                  <a:lnTo>
                    <a:pt x="137766" y="56229"/>
                  </a:lnTo>
                  <a:lnTo>
                    <a:pt x="137766" y="50295"/>
                  </a:lnTo>
                  <a:close/>
                  <a:moveTo>
                    <a:pt x="149949" y="50295"/>
                  </a:moveTo>
                  <a:lnTo>
                    <a:pt x="149949" y="56229"/>
                  </a:lnTo>
                  <a:lnTo>
                    <a:pt x="144015" y="56229"/>
                  </a:lnTo>
                  <a:lnTo>
                    <a:pt x="144015" y="50295"/>
                  </a:lnTo>
                  <a:close/>
                  <a:moveTo>
                    <a:pt x="156196" y="50295"/>
                  </a:moveTo>
                  <a:lnTo>
                    <a:pt x="156196" y="56229"/>
                  </a:lnTo>
                  <a:lnTo>
                    <a:pt x="150262" y="56229"/>
                  </a:lnTo>
                  <a:lnTo>
                    <a:pt x="150262" y="50295"/>
                  </a:lnTo>
                  <a:close/>
                  <a:moveTo>
                    <a:pt x="162445" y="50295"/>
                  </a:moveTo>
                  <a:lnTo>
                    <a:pt x="162445" y="56229"/>
                  </a:lnTo>
                  <a:lnTo>
                    <a:pt x="156509" y="56229"/>
                  </a:lnTo>
                  <a:lnTo>
                    <a:pt x="156509" y="50295"/>
                  </a:lnTo>
                  <a:close/>
                  <a:moveTo>
                    <a:pt x="168692" y="50295"/>
                  </a:moveTo>
                  <a:lnTo>
                    <a:pt x="168692" y="56229"/>
                  </a:lnTo>
                  <a:lnTo>
                    <a:pt x="162756" y="56229"/>
                  </a:lnTo>
                  <a:lnTo>
                    <a:pt x="162756" y="50295"/>
                  </a:lnTo>
                  <a:close/>
                  <a:moveTo>
                    <a:pt x="174939" y="50295"/>
                  </a:moveTo>
                  <a:lnTo>
                    <a:pt x="174939" y="56229"/>
                  </a:lnTo>
                  <a:lnTo>
                    <a:pt x="169005" y="56229"/>
                  </a:lnTo>
                  <a:lnTo>
                    <a:pt x="169005" y="50295"/>
                  </a:lnTo>
                  <a:close/>
                  <a:moveTo>
                    <a:pt x="181186" y="50295"/>
                  </a:moveTo>
                  <a:lnTo>
                    <a:pt x="181186" y="56229"/>
                  </a:lnTo>
                  <a:lnTo>
                    <a:pt x="175252" y="56229"/>
                  </a:lnTo>
                  <a:lnTo>
                    <a:pt x="175252" y="50295"/>
                  </a:lnTo>
                  <a:close/>
                  <a:moveTo>
                    <a:pt x="187435" y="50295"/>
                  </a:moveTo>
                  <a:lnTo>
                    <a:pt x="187435" y="56229"/>
                  </a:lnTo>
                  <a:lnTo>
                    <a:pt x="181499" y="56229"/>
                  </a:lnTo>
                  <a:lnTo>
                    <a:pt x="181499" y="50295"/>
                  </a:lnTo>
                  <a:close/>
                  <a:moveTo>
                    <a:pt x="193684" y="50295"/>
                  </a:moveTo>
                  <a:lnTo>
                    <a:pt x="193684" y="56229"/>
                  </a:lnTo>
                  <a:lnTo>
                    <a:pt x="187749" y="56229"/>
                  </a:lnTo>
                  <a:lnTo>
                    <a:pt x="187749" y="50295"/>
                  </a:lnTo>
                  <a:close/>
                  <a:moveTo>
                    <a:pt x="199931" y="50295"/>
                  </a:moveTo>
                  <a:lnTo>
                    <a:pt x="199931" y="56229"/>
                  </a:lnTo>
                  <a:lnTo>
                    <a:pt x="193996" y="56229"/>
                  </a:lnTo>
                  <a:lnTo>
                    <a:pt x="193996" y="50295"/>
                  </a:lnTo>
                  <a:close/>
                  <a:moveTo>
                    <a:pt x="206180" y="50295"/>
                  </a:moveTo>
                  <a:lnTo>
                    <a:pt x="206180" y="56229"/>
                  </a:lnTo>
                  <a:lnTo>
                    <a:pt x="200244" y="56229"/>
                  </a:lnTo>
                  <a:lnTo>
                    <a:pt x="200244" y="50295"/>
                  </a:lnTo>
                  <a:close/>
                  <a:moveTo>
                    <a:pt x="212427" y="50295"/>
                  </a:moveTo>
                  <a:lnTo>
                    <a:pt x="212427" y="56229"/>
                  </a:lnTo>
                  <a:lnTo>
                    <a:pt x="206491" y="56229"/>
                  </a:lnTo>
                  <a:lnTo>
                    <a:pt x="206491" y="50295"/>
                  </a:lnTo>
                  <a:close/>
                  <a:moveTo>
                    <a:pt x="218674" y="50295"/>
                  </a:moveTo>
                  <a:lnTo>
                    <a:pt x="218674" y="56229"/>
                  </a:lnTo>
                  <a:lnTo>
                    <a:pt x="212739" y="56229"/>
                  </a:lnTo>
                  <a:lnTo>
                    <a:pt x="212739" y="50295"/>
                  </a:lnTo>
                  <a:close/>
                  <a:moveTo>
                    <a:pt x="224921" y="50295"/>
                  </a:moveTo>
                  <a:lnTo>
                    <a:pt x="224921" y="56229"/>
                  </a:lnTo>
                  <a:lnTo>
                    <a:pt x="218987" y="56229"/>
                  </a:lnTo>
                  <a:lnTo>
                    <a:pt x="218987" y="50295"/>
                  </a:lnTo>
                  <a:close/>
                  <a:moveTo>
                    <a:pt x="231170" y="50295"/>
                  </a:moveTo>
                  <a:lnTo>
                    <a:pt x="231170" y="56229"/>
                  </a:lnTo>
                  <a:lnTo>
                    <a:pt x="225234" y="56229"/>
                  </a:lnTo>
                  <a:lnTo>
                    <a:pt x="225234" y="50295"/>
                  </a:lnTo>
                  <a:close/>
                  <a:moveTo>
                    <a:pt x="237417" y="50295"/>
                  </a:moveTo>
                  <a:lnTo>
                    <a:pt x="237417" y="56229"/>
                  </a:lnTo>
                  <a:lnTo>
                    <a:pt x="231481" y="56229"/>
                  </a:lnTo>
                  <a:lnTo>
                    <a:pt x="231481" y="50295"/>
                  </a:lnTo>
                  <a:close/>
                  <a:moveTo>
                    <a:pt x="243664" y="50295"/>
                  </a:moveTo>
                  <a:lnTo>
                    <a:pt x="243664" y="56229"/>
                  </a:lnTo>
                  <a:lnTo>
                    <a:pt x="237729" y="56229"/>
                  </a:lnTo>
                  <a:lnTo>
                    <a:pt x="237729" y="50295"/>
                  </a:lnTo>
                  <a:close/>
                  <a:moveTo>
                    <a:pt x="249911" y="50295"/>
                  </a:moveTo>
                  <a:lnTo>
                    <a:pt x="249911" y="56229"/>
                  </a:lnTo>
                  <a:lnTo>
                    <a:pt x="243977" y="56229"/>
                  </a:lnTo>
                  <a:lnTo>
                    <a:pt x="243977" y="50295"/>
                  </a:lnTo>
                  <a:close/>
                  <a:moveTo>
                    <a:pt x="256161" y="50295"/>
                  </a:moveTo>
                  <a:lnTo>
                    <a:pt x="256161" y="56229"/>
                  </a:lnTo>
                  <a:lnTo>
                    <a:pt x="250225" y="56229"/>
                  </a:lnTo>
                  <a:lnTo>
                    <a:pt x="250225" y="50295"/>
                  </a:lnTo>
                  <a:close/>
                  <a:moveTo>
                    <a:pt x="262409" y="50295"/>
                  </a:moveTo>
                  <a:lnTo>
                    <a:pt x="262409" y="56229"/>
                  </a:lnTo>
                  <a:lnTo>
                    <a:pt x="256474" y="56229"/>
                  </a:lnTo>
                  <a:lnTo>
                    <a:pt x="256474" y="50295"/>
                  </a:lnTo>
                  <a:close/>
                  <a:moveTo>
                    <a:pt x="268656" y="50295"/>
                  </a:moveTo>
                  <a:lnTo>
                    <a:pt x="268656" y="56229"/>
                  </a:lnTo>
                  <a:lnTo>
                    <a:pt x="262721" y="56229"/>
                  </a:lnTo>
                  <a:lnTo>
                    <a:pt x="262721" y="50295"/>
                  </a:lnTo>
                  <a:close/>
                  <a:moveTo>
                    <a:pt x="274904" y="50295"/>
                  </a:moveTo>
                  <a:lnTo>
                    <a:pt x="274904" y="56229"/>
                  </a:lnTo>
                  <a:lnTo>
                    <a:pt x="268968" y="56229"/>
                  </a:lnTo>
                  <a:lnTo>
                    <a:pt x="268968" y="50295"/>
                  </a:lnTo>
                  <a:close/>
                  <a:moveTo>
                    <a:pt x="6251" y="56542"/>
                  </a:moveTo>
                  <a:lnTo>
                    <a:pt x="6251" y="62476"/>
                  </a:lnTo>
                  <a:lnTo>
                    <a:pt x="315" y="62476"/>
                  </a:lnTo>
                  <a:lnTo>
                    <a:pt x="315" y="56542"/>
                  </a:lnTo>
                  <a:close/>
                  <a:moveTo>
                    <a:pt x="12498" y="56542"/>
                  </a:moveTo>
                  <a:lnTo>
                    <a:pt x="12498" y="62476"/>
                  </a:lnTo>
                  <a:lnTo>
                    <a:pt x="6562" y="62476"/>
                  </a:lnTo>
                  <a:lnTo>
                    <a:pt x="6562" y="56542"/>
                  </a:lnTo>
                  <a:close/>
                  <a:moveTo>
                    <a:pt x="18745" y="56542"/>
                  </a:moveTo>
                  <a:lnTo>
                    <a:pt x="18745" y="62476"/>
                  </a:lnTo>
                  <a:lnTo>
                    <a:pt x="12810" y="62476"/>
                  </a:lnTo>
                  <a:lnTo>
                    <a:pt x="12810" y="56542"/>
                  </a:lnTo>
                  <a:close/>
                  <a:moveTo>
                    <a:pt x="24992" y="56542"/>
                  </a:moveTo>
                  <a:lnTo>
                    <a:pt x="24992" y="62476"/>
                  </a:lnTo>
                  <a:lnTo>
                    <a:pt x="19058" y="62476"/>
                  </a:lnTo>
                  <a:lnTo>
                    <a:pt x="19058" y="56542"/>
                  </a:lnTo>
                  <a:close/>
                  <a:moveTo>
                    <a:pt x="31242" y="56542"/>
                  </a:moveTo>
                  <a:lnTo>
                    <a:pt x="31242" y="62476"/>
                  </a:lnTo>
                  <a:lnTo>
                    <a:pt x="25305" y="62476"/>
                  </a:lnTo>
                  <a:lnTo>
                    <a:pt x="25305" y="56542"/>
                  </a:lnTo>
                  <a:close/>
                  <a:moveTo>
                    <a:pt x="37489" y="56542"/>
                  </a:moveTo>
                  <a:lnTo>
                    <a:pt x="37489" y="62476"/>
                  </a:lnTo>
                  <a:lnTo>
                    <a:pt x="31553" y="62476"/>
                  </a:lnTo>
                  <a:lnTo>
                    <a:pt x="31553" y="56542"/>
                  </a:lnTo>
                  <a:close/>
                  <a:moveTo>
                    <a:pt x="43737" y="56542"/>
                  </a:moveTo>
                  <a:lnTo>
                    <a:pt x="43737" y="62476"/>
                  </a:lnTo>
                  <a:lnTo>
                    <a:pt x="37802" y="62476"/>
                  </a:lnTo>
                  <a:lnTo>
                    <a:pt x="37802" y="56542"/>
                  </a:lnTo>
                  <a:close/>
                  <a:moveTo>
                    <a:pt x="49985" y="56542"/>
                  </a:moveTo>
                  <a:lnTo>
                    <a:pt x="49985" y="62476"/>
                  </a:lnTo>
                  <a:lnTo>
                    <a:pt x="44049" y="62476"/>
                  </a:lnTo>
                  <a:lnTo>
                    <a:pt x="44049" y="56542"/>
                  </a:lnTo>
                  <a:close/>
                  <a:moveTo>
                    <a:pt x="56232" y="56542"/>
                  </a:moveTo>
                  <a:lnTo>
                    <a:pt x="56232" y="62476"/>
                  </a:lnTo>
                  <a:lnTo>
                    <a:pt x="50296" y="62476"/>
                  </a:lnTo>
                  <a:lnTo>
                    <a:pt x="50296" y="56542"/>
                  </a:lnTo>
                  <a:close/>
                  <a:moveTo>
                    <a:pt x="62480" y="56542"/>
                  </a:moveTo>
                  <a:lnTo>
                    <a:pt x="62480" y="62476"/>
                  </a:lnTo>
                  <a:lnTo>
                    <a:pt x="56545" y="62476"/>
                  </a:lnTo>
                  <a:lnTo>
                    <a:pt x="56545" y="56542"/>
                  </a:lnTo>
                  <a:close/>
                  <a:moveTo>
                    <a:pt x="68727" y="56542"/>
                  </a:moveTo>
                  <a:lnTo>
                    <a:pt x="68727" y="62476"/>
                  </a:lnTo>
                  <a:lnTo>
                    <a:pt x="62792" y="62476"/>
                  </a:lnTo>
                  <a:lnTo>
                    <a:pt x="62792" y="56542"/>
                  </a:lnTo>
                  <a:close/>
                  <a:moveTo>
                    <a:pt x="74975" y="56542"/>
                  </a:moveTo>
                  <a:lnTo>
                    <a:pt x="74975" y="62476"/>
                  </a:lnTo>
                  <a:lnTo>
                    <a:pt x="69039" y="62476"/>
                  </a:lnTo>
                  <a:lnTo>
                    <a:pt x="69039" y="56542"/>
                  </a:lnTo>
                  <a:close/>
                  <a:moveTo>
                    <a:pt x="81223" y="56542"/>
                  </a:moveTo>
                  <a:lnTo>
                    <a:pt x="81223" y="62476"/>
                  </a:lnTo>
                  <a:lnTo>
                    <a:pt x="75286" y="62476"/>
                  </a:lnTo>
                  <a:lnTo>
                    <a:pt x="75286" y="56542"/>
                  </a:lnTo>
                  <a:close/>
                  <a:moveTo>
                    <a:pt x="87470" y="56542"/>
                  </a:moveTo>
                  <a:lnTo>
                    <a:pt x="87470" y="62476"/>
                  </a:lnTo>
                  <a:lnTo>
                    <a:pt x="81535" y="62476"/>
                  </a:lnTo>
                  <a:lnTo>
                    <a:pt x="81535" y="56542"/>
                  </a:lnTo>
                  <a:close/>
                  <a:moveTo>
                    <a:pt x="93718" y="56542"/>
                  </a:moveTo>
                  <a:lnTo>
                    <a:pt x="93718" y="62476"/>
                  </a:lnTo>
                  <a:lnTo>
                    <a:pt x="87784" y="62476"/>
                  </a:lnTo>
                  <a:lnTo>
                    <a:pt x="87784" y="56542"/>
                  </a:lnTo>
                  <a:close/>
                  <a:moveTo>
                    <a:pt x="99967" y="56542"/>
                  </a:moveTo>
                  <a:lnTo>
                    <a:pt x="99967" y="62476"/>
                  </a:lnTo>
                  <a:lnTo>
                    <a:pt x="94031" y="62476"/>
                  </a:lnTo>
                  <a:lnTo>
                    <a:pt x="94031" y="56542"/>
                  </a:lnTo>
                  <a:close/>
                  <a:moveTo>
                    <a:pt x="106214" y="56542"/>
                  </a:moveTo>
                  <a:lnTo>
                    <a:pt x="106214" y="62476"/>
                  </a:lnTo>
                  <a:lnTo>
                    <a:pt x="100278" y="62476"/>
                  </a:lnTo>
                  <a:lnTo>
                    <a:pt x="100278" y="56542"/>
                  </a:lnTo>
                  <a:close/>
                  <a:moveTo>
                    <a:pt x="112461" y="56542"/>
                  </a:moveTo>
                  <a:lnTo>
                    <a:pt x="112461" y="62476"/>
                  </a:lnTo>
                  <a:lnTo>
                    <a:pt x="106527" y="62476"/>
                  </a:lnTo>
                  <a:lnTo>
                    <a:pt x="106527" y="56542"/>
                  </a:lnTo>
                  <a:close/>
                  <a:moveTo>
                    <a:pt x="118710" y="56542"/>
                  </a:moveTo>
                  <a:lnTo>
                    <a:pt x="118710" y="62476"/>
                  </a:lnTo>
                  <a:lnTo>
                    <a:pt x="112774" y="62476"/>
                  </a:lnTo>
                  <a:lnTo>
                    <a:pt x="112774" y="56542"/>
                  </a:lnTo>
                  <a:close/>
                  <a:moveTo>
                    <a:pt x="124957" y="56542"/>
                  </a:moveTo>
                  <a:lnTo>
                    <a:pt x="124957" y="62476"/>
                  </a:lnTo>
                  <a:lnTo>
                    <a:pt x="119021" y="62476"/>
                  </a:lnTo>
                  <a:lnTo>
                    <a:pt x="119021" y="56542"/>
                  </a:lnTo>
                  <a:close/>
                  <a:moveTo>
                    <a:pt x="131204" y="56542"/>
                  </a:moveTo>
                  <a:lnTo>
                    <a:pt x="131204" y="62476"/>
                  </a:lnTo>
                  <a:lnTo>
                    <a:pt x="125270" y="62476"/>
                  </a:lnTo>
                  <a:lnTo>
                    <a:pt x="125270" y="56542"/>
                  </a:lnTo>
                  <a:close/>
                  <a:moveTo>
                    <a:pt x="137451" y="56542"/>
                  </a:moveTo>
                  <a:lnTo>
                    <a:pt x="137451" y="62476"/>
                  </a:lnTo>
                  <a:lnTo>
                    <a:pt x="131517" y="62476"/>
                  </a:lnTo>
                  <a:lnTo>
                    <a:pt x="131517" y="56542"/>
                  </a:lnTo>
                  <a:close/>
                  <a:moveTo>
                    <a:pt x="143702" y="56542"/>
                  </a:moveTo>
                  <a:lnTo>
                    <a:pt x="143702" y="62476"/>
                  </a:lnTo>
                  <a:lnTo>
                    <a:pt x="137766" y="62476"/>
                  </a:lnTo>
                  <a:lnTo>
                    <a:pt x="137766" y="56542"/>
                  </a:lnTo>
                  <a:close/>
                  <a:moveTo>
                    <a:pt x="149949" y="56542"/>
                  </a:moveTo>
                  <a:lnTo>
                    <a:pt x="149949" y="62476"/>
                  </a:lnTo>
                  <a:lnTo>
                    <a:pt x="144015" y="62476"/>
                  </a:lnTo>
                  <a:lnTo>
                    <a:pt x="144015" y="56542"/>
                  </a:lnTo>
                  <a:close/>
                  <a:moveTo>
                    <a:pt x="156196" y="56542"/>
                  </a:moveTo>
                  <a:lnTo>
                    <a:pt x="156196" y="62476"/>
                  </a:lnTo>
                  <a:lnTo>
                    <a:pt x="150262" y="62476"/>
                  </a:lnTo>
                  <a:lnTo>
                    <a:pt x="150262" y="56542"/>
                  </a:lnTo>
                  <a:close/>
                  <a:moveTo>
                    <a:pt x="162445" y="56542"/>
                  </a:moveTo>
                  <a:lnTo>
                    <a:pt x="162445" y="62476"/>
                  </a:lnTo>
                  <a:lnTo>
                    <a:pt x="156509" y="62476"/>
                  </a:lnTo>
                  <a:lnTo>
                    <a:pt x="156509" y="56542"/>
                  </a:lnTo>
                  <a:close/>
                  <a:moveTo>
                    <a:pt x="168692" y="56542"/>
                  </a:moveTo>
                  <a:lnTo>
                    <a:pt x="168692" y="62476"/>
                  </a:lnTo>
                  <a:lnTo>
                    <a:pt x="162756" y="62476"/>
                  </a:lnTo>
                  <a:lnTo>
                    <a:pt x="162756" y="56542"/>
                  </a:lnTo>
                  <a:close/>
                  <a:moveTo>
                    <a:pt x="174939" y="56542"/>
                  </a:moveTo>
                  <a:lnTo>
                    <a:pt x="174939" y="62476"/>
                  </a:lnTo>
                  <a:lnTo>
                    <a:pt x="169005" y="62476"/>
                  </a:lnTo>
                  <a:lnTo>
                    <a:pt x="169005" y="56542"/>
                  </a:lnTo>
                  <a:close/>
                  <a:moveTo>
                    <a:pt x="181186" y="56542"/>
                  </a:moveTo>
                  <a:lnTo>
                    <a:pt x="181186" y="62476"/>
                  </a:lnTo>
                  <a:lnTo>
                    <a:pt x="175252" y="62476"/>
                  </a:lnTo>
                  <a:lnTo>
                    <a:pt x="175252" y="56542"/>
                  </a:lnTo>
                  <a:close/>
                  <a:moveTo>
                    <a:pt x="187435" y="56542"/>
                  </a:moveTo>
                  <a:lnTo>
                    <a:pt x="187435" y="62476"/>
                  </a:lnTo>
                  <a:lnTo>
                    <a:pt x="181499" y="62476"/>
                  </a:lnTo>
                  <a:lnTo>
                    <a:pt x="181499" y="56542"/>
                  </a:lnTo>
                  <a:close/>
                  <a:moveTo>
                    <a:pt x="193684" y="56542"/>
                  </a:moveTo>
                  <a:lnTo>
                    <a:pt x="193684" y="62476"/>
                  </a:lnTo>
                  <a:lnTo>
                    <a:pt x="187749" y="62476"/>
                  </a:lnTo>
                  <a:lnTo>
                    <a:pt x="187749" y="56542"/>
                  </a:lnTo>
                  <a:close/>
                  <a:moveTo>
                    <a:pt x="199931" y="56542"/>
                  </a:moveTo>
                  <a:lnTo>
                    <a:pt x="199931" y="62476"/>
                  </a:lnTo>
                  <a:lnTo>
                    <a:pt x="193996" y="62476"/>
                  </a:lnTo>
                  <a:lnTo>
                    <a:pt x="193996" y="56542"/>
                  </a:lnTo>
                  <a:close/>
                  <a:moveTo>
                    <a:pt x="206180" y="56542"/>
                  </a:moveTo>
                  <a:lnTo>
                    <a:pt x="206180" y="62476"/>
                  </a:lnTo>
                  <a:lnTo>
                    <a:pt x="200244" y="62476"/>
                  </a:lnTo>
                  <a:lnTo>
                    <a:pt x="200244" y="56542"/>
                  </a:lnTo>
                  <a:close/>
                  <a:moveTo>
                    <a:pt x="212427" y="56542"/>
                  </a:moveTo>
                  <a:lnTo>
                    <a:pt x="212427" y="62476"/>
                  </a:lnTo>
                  <a:lnTo>
                    <a:pt x="206491" y="62476"/>
                  </a:lnTo>
                  <a:lnTo>
                    <a:pt x="206491" y="56542"/>
                  </a:lnTo>
                  <a:close/>
                  <a:moveTo>
                    <a:pt x="218674" y="56542"/>
                  </a:moveTo>
                  <a:lnTo>
                    <a:pt x="218674" y="62476"/>
                  </a:lnTo>
                  <a:lnTo>
                    <a:pt x="212739" y="62476"/>
                  </a:lnTo>
                  <a:lnTo>
                    <a:pt x="212739" y="56542"/>
                  </a:lnTo>
                  <a:close/>
                  <a:moveTo>
                    <a:pt x="224921" y="56542"/>
                  </a:moveTo>
                  <a:lnTo>
                    <a:pt x="224921" y="62476"/>
                  </a:lnTo>
                  <a:lnTo>
                    <a:pt x="218987" y="62476"/>
                  </a:lnTo>
                  <a:lnTo>
                    <a:pt x="218987" y="56542"/>
                  </a:lnTo>
                  <a:close/>
                  <a:moveTo>
                    <a:pt x="231170" y="56542"/>
                  </a:moveTo>
                  <a:lnTo>
                    <a:pt x="231170" y="62476"/>
                  </a:lnTo>
                  <a:lnTo>
                    <a:pt x="225234" y="62476"/>
                  </a:lnTo>
                  <a:lnTo>
                    <a:pt x="225234" y="56542"/>
                  </a:lnTo>
                  <a:close/>
                  <a:moveTo>
                    <a:pt x="237417" y="56542"/>
                  </a:moveTo>
                  <a:lnTo>
                    <a:pt x="237417" y="62476"/>
                  </a:lnTo>
                  <a:lnTo>
                    <a:pt x="231481" y="62476"/>
                  </a:lnTo>
                  <a:lnTo>
                    <a:pt x="231481" y="56542"/>
                  </a:lnTo>
                  <a:close/>
                  <a:moveTo>
                    <a:pt x="243664" y="56542"/>
                  </a:moveTo>
                  <a:lnTo>
                    <a:pt x="243664" y="62476"/>
                  </a:lnTo>
                  <a:lnTo>
                    <a:pt x="237729" y="62476"/>
                  </a:lnTo>
                  <a:lnTo>
                    <a:pt x="237729" y="56542"/>
                  </a:lnTo>
                  <a:close/>
                  <a:moveTo>
                    <a:pt x="249911" y="56542"/>
                  </a:moveTo>
                  <a:lnTo>
                    <a:pt x="249911" y="62476"/>
                  </a:lnTo>
                  <a:lnTo>
                    <a:pt x="243977" y="62476"/>
                  </a:lnTo>
                  <a:lnTo>
                    <a:pt x="243977" y="56542"/>
                  </a:lnTo>
                  <a:close/>
                  <a:moveTo>
                    <a:pt x="256161" y="56542"/>
                  </a:moveTo>
                  <a:lnTo>
                    <a:pt x="256161" y="62476"/>
                  </a:lnTo>
                  <a:lnTo>
                    <a:pt x="250225" y="62476"/>
                  </a:lnTo>
                  <a:lnTo>
                    <a:pt x="250225" y="56542"/>
                  </a:lnTo>
                  <a:close/>
                  <a:moveTo>
                    <a:pt x="262409" y="56542"/>
                  </a:moveTo>
                  <a:lnTo>
                    <a:pt x="262409" y="62476"/>
                  </a:lnTo>
                  <a:lnTo>
                    <a:pt x="256474" y="62476"/>
                  </a:lnTo>
                  <a:lnTo>
                    <a:pt x="256474" y="56542"/>
                  </a:lnTo>
                  <a:close/>
                  <a:moveTo>
                    <a:pt x="268656" y="56542"/>
                  </a:moveTo>
                  <a:lnTo>
                    <a:pt x="268656" y="62476"/>
                  </a:lnTo>
                  <a:lnTo>
                    <a:pt x="262721" y="62476"/>
                  </a:lnTo>
                  <a:lnTo>
                    <a:pt x="262721" y="56542"/>
                  </a:lnTo>
                  <a:close/>
                  <a:moveTo>
                    <a:pt x="274904" y="56542"/>
                  </a:moveTo>
                  <a:lnTo>
                    <a:pt x="274904" y="62476"/>
                  </a:lnTo>
                  <a:lnTo>
                    <a:pt x="268968" y="62476"/>
                  </a:lnTo>
                  <a:lnTo>
                    <a:pt x="268968" y="56542"/>
                  </a:lnTo>
                  <a:close/>
                  <a:moveTo>
                    <a:pt x="6251" y="62789"/>
                  </a:moveTo>
                  <a:lnTo>
                    <a:pt x="6251" y="68725"/>
                  </a:lnTo>
                  <a:lnTo>
                    <a:pt x="315" y="68725"/>
                  </a:lnTo>
                  <a:lnTo>
                    <a:pt x="315" y="62789"/>
                  </a:lnTo>
                  <a:close/>
                  <a:moveTo>
                    <a:pt x="12498" y="62789"/>
                  </a:moveTo>
                  <a:lnTo>
                    <a:pt x="12498" y="68725"/>
                  </a:lnTo>
                  <a:lnTo>
                    <a:pt x="6562" y="68725"/>
                  </a:lnTo>
                  <a:lnTo>
                    <a:pt x="6562" y="62789"/>
                  </a:lnTo>
                  <a:close/>
                  <a:moveTo>
                    <a:pt x="18745" y="62789"/>
                  </a:moveTo>
                  <a:lnTo>
                    <a:pt x="18745" y="68725"/>
                  </a:lnTo>
                  <a:lnTo>
                    <a:pt x="12810" y="68725"/>
                  </a:lnTo>
                  <a:lnTo>
                    <a:pt x="12810" y="62789"/>
                  </a:lnTo>
                  <a:close/>
                  <a:moveTo>
                    <a:pt x="24992" y="62789"/>
                  </a:moveTo>
                  <a:lnTo>
                    <a:pt x="24992" y="68725"/>
                  </a:lnTo>
                  <a:lnTo>
                    <a:pt x="19058" y="68725"/>
                  </a:lnTo>
                  <a:lnTo>
                    <a:pt x="19058" y="62789"/>
                  </a:lnTo>
                  <a:close/>
                  <a:moveTo>
                    <a:pt x="31242" y="62789"/>
                  </a:moveTo>
                  <a:lnTo>
                    <a:pt x="31242" y="68725"/>
                  </a:lnTo>
                  <a:lnTo>
                    <a:pt x="25305" y="68725"/>
                  </a:lnTo>
                  <a:lnTo>
                    <a:pt x="25305" y="62789"/>
                  </a:lnTo>
                  <a:close/>
                  <a:moveTo>
                    <a:pt x="37489" y="62789"/>
                  </a:moveTo>
                  <a:lnTo>
                    <a:pt x="37489" y="68725"/>
                  </a:lnTo>
                  <a:lnTo>
                    <a:pt x="31553" y="68725"/>
                  </a:lnTo>
                  <a:lnTo>
                    <a:pt x="31553" y="62789"/>
                  </a:lnTo>
                  <a:close/>
                  <a:moveTo>
                    <a:pt x="43737" y="62789"/>
                  </a:moveTo>
                  <a:lnTo>
                    <a:pt x="43737" y="68725"/>
                  </a:lnTo>
                  <a:lnTo>
                    <a:pt x="37802" y="68725"/>
                  </a:lnTo>
                  <a:lnTo>
                    <a:pt x="37802" y="62789"/>
                  </a:lnTo>
                  <a:close/>
                  <a:moveTo>
                    <a:pt x="49985" y="62789"/>
                  </a:moveTo>
                  <a:lnTo>
                    <a:pt x="49985" y="68725"/>
                  </a:lnTo>
                  <a:lnTo>
                    <a:pt x="44049" y="68725"/>
                  </a:lnTo>
                  <a:lnTo>
                    <a:pt x="44049" y="62789"/>
                  </a:lnTo>
                  <a:close/>
                  <a:moveTo>
                    <a:pt x="56232" y="62789"/>
                  </a:moveTo>
                  <a:lnTo>
                    <a:pt x="56232" y="68725"/>
                  </a:lnTo>
                  <a:lnTo>
                    <a:pt x="50296" y="68725"/>
                  </a:lnTo>
                  <a:lnTo>
                    <a:pt x="50296" y="62789"/>
                  </a:lnTo>
                  <a:close/>
                  <a:moveTo>
                    <a:pt x="62480" y="62789"/>
                  </a:moveTo>
                  <a:lnTo>
                    <a:pt x="62480" y="68725"/>
                  </a:lnTo>
                  <a:lnTo>
                    <a:pt x="56545" y="68725"/>
                  </a:lnTo>
                  <a:lnTo>
                    <a:pt x="56545" y="62789"/>
                  </a:lnTo>
                  <a:close/>
                  <a:moveTo>
                    <a:pt x="68727" y="62789"/>
                  </a:moveTo>
                  <a:lnTo>
                    <a:pt x="68727" y="68725"/>
                  </a:lnTo>
                  <a:lnTo>
                    <a:pt x="62792" y="68725"/>
                  </a:lnTo>
                  <a:lnTo>
                    <a:pt x="62792" y="62789"/>
                  </a:lnTo>
                  <a:close/>
                  <a:moveTo>
                    <a:pt x="74975" y="62789"/>
                  </a:moveTo>
                  <a:lnTo>
                    <a:pt x="74975" y="68725"/>
                  </a:lnTo>
                  <a:lnTo>
                    <a:pt x="69039" y="68725"/>
                  </a:lnTo>
                  <a:lnTo>
                    <a:pt x="69039" y="62789"/>
                  </a:lnTo>
                  <a:close/>
                  <a:moveTo>
                    <a:pt x="81223" y="62789"/>
                  </a:moveTo>
                  <a:lnTo>
                    <a:pt x="81223" y="68725"/>
                  </a:lnTo>
                  <a:lnTo>
                    <a:pt x="75286" y="68725"/>
                  </a:lnTo>
                  <a:lnTo>
                    <a:pt x="75286" y="62789"/>
                  </a:lnTo>
                  <a:close/>
                  <a:moveTo>
                    <a:pt x="87470" y="62789"/>
                  </a:moveTo>
                  <a:lnTo>
                    <a:pt x="87470" y="68725"/>
                  </a:lnTo>
                  <a:lnTo>
                    <a:pt x="81535" y="68725"/>
                  </a:lnTo>
                  <a:lnTo>
                    <a:pt x="81535" y="62789"/>
                  </a:lnTo>
                  <a:close/>
                  <a:moveTo>
                    <a:pt x="93718" y="62789"/>
                  </a:moveTo>
                  <a:lnTo>
                    <a:pt x="93718" y="68725"/>
                  </a:lnTo>
                  <a:lnTo>
                    <a:pt x="87784" y="68725"/>
                  </a:lnTo>
                  <a:lnTo>
                    <a:pt x="87784" y="62789"/>
                  </a:lnTo>
                  <a:close/>
                  <a:moveTo>
                    <a:pt x="99967" y="62789"/>
                  </a:moveTo>
                  <a:lnTo>
                    <a:pt x="99967" y="68725"/>
                  </a:lnTo>
                  <a:lnTo>
                    <a:pt x="94031" y="68725"/>
                  </a:lnTo>
                  <a:lnTo>
                    <a:pt x="94031" y="62789"/>
                  </a:lnTo>
                  <a:close/>
                  <a:moveTo>
                    <a:pt x="106214" y="62789"/>
                  </a:moveTo>
                  <a:lnTo>
                    <a:pt x="106214" y="68725"/>
                  </a:lnTo>
                  <a:lnTo>
                    <a:pt x="100278" y="68725"/>
                  </a:lnTo>
                  <a:lnTo>
                    <a:pt x="100278" y="62789"/>
                  </a:lnTo>
                  <a:close/>
                  <a:moveTo>
                    <a:pt x="112461" y="62789"/>
                  </a:moveTo>
                  <a:lnTo>
                    <a:pt x="112461" y="68725"/>
                  </a:lnTo>
                  <a:lnTo>
                    <a:pt x="106527" y="68725"/>
                  </a:lnTo>
                  <a:lnTo>
                    <a:pt x="106527" y="62789"/>
                  </a:lnTo>
                  <a:close/>
                  <a:moveTo>
                    <a:pt x="118710" y="62789"/>
                  </a:moveTo>
                  <a:lnTo>
                    <a:pt x="118710" y="68725"/>
                  </a:lnTo>
                  <a:lnTo>
                    <a:pt x="112774" y="68725"/>
                  </a:lnTo>
                  <a:lnTo>
                    <a:pt x="112774" y="62789"/>
                  </a:lnTo>
                  <a:close/>
                  <a:moveTo>
                    <a:pt x="124957" y="62789"/>
                  </a:moveTo>
                  <a:lnTo>
                    <a:pt x="124957" y="68725"/>
                  </a:lnTo>
                  <a:lnTo>
                    <a:pt x="119021" y="68725"/>
                  </a:lnTo>
                  <a:lnTo>
                    <a:pt x="119021" y="62789"/>
                  </a:lnTo>
                  <a:close/>
                  <a:moveTo>
                    <a:pt x="131204" y="62789"/>
                  </a:moveTo>
                  <a:lnTo>
                    <a:pt x="131204" y="68725"/>
                  </a:lnTo>
                  <a:lnTo>
                    <a:pt x="125270" y="68725"/>
                  </a:lnTo>
                  <a:lnTo>
                    <a:pt x="125270" y="62789"/>
                  </a:lnTo>
                  <a:close/>
                  <a:moveTo>
                    <a:pt x="137451" y="62789"/>
                  </a:moveTo>
                  <a:lnTo>
                    <a:pt x="137451" y="68725"/>
                  </a:lnTo>
                  <a:lnTo>
                    <a:pt x="131517" y="68725"/>
                  </a:lnTo>
                  <a:lnTo>
                    <a:pt x="131517" y="62789"/>
                  </a:lnTo>
                  <a:close/>
                  <a:moveTo>
                    <a:pt x="143702" y="62789"/>
                  </a:moveTo>
                  <a:lnTo>
                    <a:pt x="143702" y="68725"/>
                  </a:lnTo>
                  <a:lnTo>
                    <a:pt x="137766" y="68725"/>
                  </a:lnTo>
                  <a:lnTo>
                    <a:pt x="137766" y="62789"/>
                  </a:lnTo>
                  <a:close/>
                  <a:moveTo>
                    <a:pt x="149949" y="62789"/>
                  </a:moveTo>
                  <a:lnTo>
                    <a:pt x="149949" y="68725"/>
                  </a:lnTo>
                  <a:lnTo>
                    <a:pt x="144015" y="68725"/>
                  </a:lnTo>
                  <a:lnTo>
                    <a:pt x="144015" y="62789"/>
                  </a:lnTo>
                  <a:close/>
                  <a:moveTo>
                    <a:pt x="156196" y="62789"/>
                  </a:moveTo>
                  <a:lnTo>
                    <a:pt x="156196" y="68725"/>
                  </a:lnTo>
                  <a:lnTo>
                    <a:pt x="150262" y="68725"/>
                  </a:lnTo>
                  <a:lnTo>
                    <a:pt x="150262" y="62789"/>
                  </a:lnTo>
                  <a:close/>
                  <a:moveTo>
                    <a:pt x="162445" y="62789"/>
                  </a:moveTo>
                  <a:lnTo>
                    <a:pt x="162445" y="68725"/>
                  </a:lnTo>
                  <a:lnTo>
                    <a:pt x="156509" y="68725"/>
                  </a:lnTo>
                  <a:lnTo>
                    <a:pt x="156509" y="62789"/>
                  </a:lnTo>
                  <a:close/>
                  <a:moveTo>
                    <a:pt x="168692" y="62789"/>
                  </a:moveTo>
                  <a:lnTo>
                    <a:pt x="168692" y="68725"/>
                  </a:lnTo>
                  <a:lnTo>
                    <a:pt x="162756" y="68725"/>
                  </a:lnTo>
                  <a:lnTo>
                    <a:pt x="162756" y="62789"/>
                  </a:lnTo>
                  <a:close/>
                  <a:moveTo>
                    <a:pt x="174939" y="62789"/>
                  </a:moveTo>
                  <a:lnTo>
                    <a:pt x="174939" y="68725"/>
                  </a:lnTo>
                  <a:lnTo>
                    <a:pt x="169005" y="68725"/>
                  </a:lnTo>
                  <a:lnTo>
                    <a:pt x="169005" y="62789"/>
                  </a:lnTo>
                  <a:close/>
                  <a:moveTo>
                    <a:pt x="181186" y="62789"/>
                  </a:moveTo>
                  <a:lnTo>
                    <a:pt x="181186" y="68725"/>
                  </a:lnTo>
                  <a:lnTo>
                    <a:pt x="175252" y="68725"/>
                  </a:lnTo>
                  <a:lnTo>
                    <a:pt x="175252" y="62789"/>
                  </a:lnTo>
                  <a:close/>
                  <a:moveTo>
                    <a:pt x="187435" y="62789"/>
                  </a:moveTo>
                  <a:lnTo>
                    <a:pt x="187435" y="68725"/>
                  </a:lnTo>
                  <a:lnTo>
                    <a:pt x="181499" y="68725"/>
                  </a:lnTo>
                  <a:lnTo>
                    <a:pt x="181499" y="62789"/>
                  </a:lnTo>
                  <a:close/>
                  <a:moveTo>
                    <a:pt x="193684" y="62789"/>
                  </a:moveTo>
                  <a:lnTo>
                    <a:pt x="193684" y="68725"/>
                  </a:lnTo>
                  <a:lnTo>
                    <a:pt x="187749" y="68725"/>
                  </a:lnTo>
                  <a:lnTo>
                    <a:pt x="187749" y="62789"/>
                  </a:lnTo>
                  <a:close/>
                  <a:moveTo>
                    <a:pt x="199931" y="62789"/>
                  </a:moveTo>
                  <a:lnTo>
                    <a:pt x="199931" y="68725"/>
                  </a:lnTo>
                  <a:lnTo>
                    <a:pt x="193996" y="68725"/>
                  </a:lnTo>
                  <a:lnTo>
                    <a:pt x="193996" y="62789"/>
                  </a:lnTo>
                  <a:close/>
                  <a:moveTo>
                    <a:pt x="206180" y="62789"/>
                  </a:moveTo>
                  <a:lnTo>
                    <a:pt x="206180" y="68725"/>
                  </a:lnTo>
                  <a:lnTo>
                    <a:pt x="200244" y="68725"/>
                  </a:lnTo>
                  <a:lnTo>
                    <a:pt x="200244" y="62789"/>
                  </a:lnTo>
                  <a:close/>
                  <a:moveTo>
                    <a:pt x="212427" y="62789"/>
                  </a:moveTo>
                  <a:lnTo>
                    <a:pt x="212427" y="68725"/>
                  </a:lnTo>
                  <a:lnTo>
                    <a:pt x="206491" y="68725"/>
                  </a:lnTo>
                  <a:lnTo>
                    <a:pt x="206491" y="62789"/>
                  </a:lnTo>
                  <a:close/>
                  <a:moveTo>
                    <a:pt x="218674" y="62789"/>
                  </a:moveTo>
                  <a:lnTo>
                    <a:pt x="218674" y="68725"/>
                  </a:lnTo>
                  <a:lnTo>
                    <a:pt x="212739" y="68725"/>
                  </a:lnTo>
                  <a:lnTo>
                    <a:pt x="212739" y="62789"/>
                  </a:lnTo>
                  <a:close/>
                  <a:moveTo>
                    <a:pt x="224921" y="62789"/>
                  </a:moveTo>
                  <a:lnTo>
                    <a:pt x="224921" y="68725"/>
                  </a:lnTo>
                  <a:lnTo>
                    <a:pt x="218987" y="68725"/>
                  </a:lnTo>
                  <a:lnTo>
                    <a:pt x="218987" y="62789"/>
                  </a:lnTo>
                  <a:close/>
                  <a:moveTo>
                    <a:pt x="231170" y="62789"/>
                  </a:moveTo>
                  <a:lnTo>
                    <a:pt x="231170" y="68725"/>
                  </a:lnTo>
                  <a:lnTo>
                    <a:pt x="225234" y="68725"/>
                  </a:lnTo>
                  <a:lnTo>
                    <a:pt x="225234" y="62789"/>
                  </a:lnTo>
                  <a:close/>
                  <a:moveTo>
                    <a:pt x="237417" y="62789"/>
                  </a:moveTo>
                  <a:lnTo>
                    <a:pt x="237417" y="68725"/>
                  </a:lnTo>
                  <a:lnTo>
                    <a:pt x="231481" y="68725"/>
                  </a:lnTo>
                  <a:lnTo>
                    <a:pt x="231481" y="62789"/>
                  </a:lnTo>
                  <a:close/>
                  <a:moveTo>
                    <a:pt x="243664" y="62789"/>
                  </a:moveTo>
                  <a:lnTo>
                    <a:pt x="243664" y="68725"/>
                  </a:lnTo>
                  <a:lnTo>
                    <a:pt x="237729" y="68725"/>
                  </a:lnTo>
                  <a:lnTo>
                    <a:pt x="237729" y="62789"/>
                  </a:lnTo>
                  <a:close/>
                  <a:moveTo>
                    <a:pt x="249911" y="62789"/>
                  </a:moveTo>
                  <a:lnTo>
                    <a:pt x="249911" y="68725"/>
                  </a:lnTo>
                  <a:lnTo>
                    <a:pt x="243977" y="68725"/>
                  </a:lnTo>
                  <a:lnTo>
                    <a:pt x="243977" y="62789"/>
                  </a:lnTo>
                  <a:close/>
                  <a:moveTo>
                    <a:pt x="256161" y="62789"/>
                  </a:moveTo>
                  <a:lnTo>
                    <a:pt x="256161" y="68725"/>
                  </a:lnTo>
                  <a:lnTo>
                    <a:pt x="250225" y="68725"/>
                  </a:lnTo>
                  <a:lnTo>
                    <a:pt x="250225" y="62789"/>
                  </a:lnTo>
                  <a:close/>
                  <a:moveTo>
                    <a:pt x="262409" y="62789"/>
                  </a:moveTo>
                  <a:lnTo>
                    <a:pt x="262409" y="68725"/>
                  </a:lnTo>
                  <a:lnTo>
                    <a:pt x="256474" y="68725"/>
                  </a:lnTo>
                  <a:lnTo>
                    <a:pt x="256474" y="62789"/>
                  </a:lnTo>
                  <a:close/>
                  <a:moveTo>
                    <a:pt x="268656" y="62789"/>
                  </a:moveTo>
                  <a:lnTo>
                    <a:pt x="268656" y="68725"/>
                  </a:lnTo>
                  <a:lnTo>
                    <a:pt x="262721" y="68725"/>
                  </a:lnTo>
                  <a:lnTo>
                    <a:pt x="262721" y="62789"/>
                  </a:lnTo>
                  <a:close/>
                  <a:moveTo>
                    <a:pt x="274904" y="62789"/>
                  </a:moveTo>
                  <a:lnTo>
                    <a:pt x="274904" y="68725"/>
                  </a:lnTo>
                  <a:lnTo>
                    <a:pt x="268968" y="68725"/>
                  </a:lnTo>
                  <a:lnTo>
                    <a:pt x="268968" y="62789"/>
                  </a:lnTo>
                  <a:close/>
                  <a:moveTo>
                    <a:pt x="6251" y="69036"/>
                  </a:moveTo>
                  <a:lnTo>
                    <a:pt x="6251" y="74972"/>
                  </a:lnTo>
                  <a:lnTo>
                    <a:pt x="315" y="74972"/>
                  </a:lnTo>
                  <a:lnTo>
                    <a:pt x="315" y="69036"/>
                  </a:lnTo>
                  <a:close/>
                  <a:moveTo>
                    <a:pt x="12498" y="69036"/>
                  </a:moveTo>
                  <a:lnTo>
                    <a:pt x="12498" y="74972"/>
                  </a:lnTo>
                  <a:lnTo>
                    <a:pt x="6562" y="74972"/>
                  </a:lnTo>
                  <a:lnTo>
                    <a:pt x="6562" y="69036"/>
                  </a:lnTo>
                  <a:close/>
                  <a:moveTo>
                    <a:pt x="18745" y="69036"/>
                  </a:moveTo>
                  <a:lnTo>
                    <a:pt x="18745" y="74972"/>
                  </a:lnTo>
                  <a:lnTo>
                    <a:pt x="12810" y="74972"/>
                  </a:lnTo>
                  <a:lnTo>
                    <a:pt x="12810" y="69036"/>
                  </a:lnTo>
                  <a:close/>
                  <a:moveTo>
                    <a:pt x="24992" y="69036"/>
                  </a:moveTo>
                  <a:lnTo>
                    <a:pt x="24992" y="74972"/>
                  </a:lnTo>
                  <a:lnTo>
                    <a:pt x="19058" y="74972"/>
                  </a:lnTo>
                  <a:lnTo>
                    <a:pt x="19058" y="69036"/>
                  </a:lnTo>
                  <a:close/>
                  <a:moveTo>
                    <a:pt x="31242" y="69036"/>
                  </a:moveTo>
                  <a:lnTo>
                    <a:pt x="31242" y="74972"/>
                  </a:lnTo>
                  <a:lnTo>
                    <a:pt x="25305" y="74972"/>
                  </a:lnTo>
                  <a:lnTo>
                    <a:pt x="25305" y="69036"/>
                  </a:lnTo>
                  <a:close/>
                  <a:moveTo>
                    <a:pt x="37489" y="69036"/>
                  </a:moveTo>
                  <a:lnTo>
                    <a:pt x="37489" y="74972"/>
                  </a:lnTo>
                  <a:lnTo>
                    <a:pt x="31553" y="74972"/>
                  </a:lnTo>
                  <a:lnTo>
                    <a:pt x="31553" y="69036"/>
                  </a:lnTo>
                  <a:close/>
                  <a:moveTo>
                    <a:pt x="43737" y="69036"/>
                  </a:moveTo>
                  <a:lnTo>
                    <a:pt x="43737" y="74972"/>
                  </a:lnTo>
                  <a:lnTo>
                    <a:pt x="37802" y="74972"/>
                  </a:lnTo>
                  <a:lnTo>
                    <a:pt x="37802" y="69036"/>
                  </a:lnTo>
                  <a:close/>
                  <a:moveTo>
                    <a:pt x="49985" y="69036"/>
                  </a:moveTo>
                  <a:lnTo>
                    <a:pt x="49985" y="74972"/>
                  </a:lnTo>
                  <a:lnTo>
                    <a:pt x="44049" y="74972"/>
                  </a:lnTo>
                  <a:lnTo>
                    <a:pt x="44049" y="69036"/>
                  </a:lnTo>
                  <a:close/>
                  <a:moveTo>
                    <a:pt x="56232" y="69036"/>
                  </a:moveTo>
                  <a:lnTo>
                    <a:pt x="56232" y="74972"/>
                  </a:lnTo>
                  <a:lnTo>
                    <a:pt x="50296" y="74972"/>
                  </a:lnTo>
                  <a:lnTo>
                    <a:pt x="50296" y="69036"/>
                  </a:lnTo>
                  <a:close/>
                  <a:moveTo>
                    <a:pt x="62480" y="69036"/>
                  </a:moveTo>
                  <a:lnTo>
                    <a:pt x="62480" y="74972"/>
                  </a:lnTo>
                  <a:lnTo>
                    <a:pt x="56545" y="74972"/>
                  </a:lnTo>
                  <a:lnTo>
                    <a:pt x="56545" y="69036"/>
                  </a:lnTo>
                  <a:close/>
                  <a:moveTo>
                    <a:pt x="68727" y="69036"/>
                  </a:moveTo>
                  <a:lnTo>
                    <a:pt x="68727" y="74972"/>
                  </a:lnTo>
                  <a:lnTo>
                    <a:pt x="62792" y="74972"/>
                  </a:lnTo>
                  <a:lnTo>
                    <a:pt x="62792" y="69036"/>
                  </a:lnTo>
                  <a:close/>
                  <a:moveTo>
                    <a:pt x="74975" y="69036"/>
                  </a:moveTo>
                  <a:lnTo>
                    <a:pt x="74975" y="74972"/>
                  </a:lnTo>
                  <a:lnTo>
                    <a:pt x="69039" y="74972"/>
                  </a:lnTo>
                  <a:lnTo>
                    <a:pt x="69039" y="69036"/>
                  </a:lnTo>
                  <a:close/>
                  <a:moveTo>
                    <a:pt x="81223" y="69036"/>
                  </a:moveTo>
                  <a:lnTo>
                    <a:pt x="81223" y="74972"/>
                  </a:lnTo>
                  <a:lnTo>
                    <a:pt x="75286" y="74972"/>
                  </a:lnTo>
                  <a:lnTo>
                    <a:pt x="75286" y="69036"/>
                  </a:lnTo>
                  <a:close/>
                  <a:moveTo>
                    <a:pt x="87470" y="69036"/>
                  </a:moveTo>
                  <a:lnTo>
                    <a:pt x="87470" y="74972"/>
                  </a:lnTo>
                  <a:lnTo>
                    <a:pt x="81535" y="74972"/>
                  </a:lnTo>
                  <a:lnTo>
                    <a:pt x="81535" y="69036"/>
                  </a:lnTo>
                  <a:close/>
                  <a:moveTo>
                    <a:pt x="93718" y="69036"/>
                  </a:moveTo>
                  <a:lnTo>
                    <a:pt x="93718" y="74972"/>
                  </a:lnTo>
                  <a:lnTo>
                    <a:pt x="87784" y="74972"/>
                  </a:lnTo>
                  <a:lnTo>
                    <a:pt x="87784" y="69036"/>
                  </a:lnTo>
                  <a:close/>
                  <a:moveTo>
                    <a:pt x="99967" y="69036"/>
                  </a:moveTo>
                  <a:lnTo>
                    <a:pt x="99967" y="74972"/>
                  </a:lnTo>
                  <a:lnTo>
                    <a:pt x="94031" y="74972"/>
                  </a:lnTo>
                  <a:lnTo>
                    <a:pt x="94031" y="69036"/>
                  </a:lnTo>
                  <a:close/>
                  <a:moveTo>
                    <a:pt x="106214" y="69036"/>
                  </a:moveTo>
                  <a:lnTo>
                    <a:pt x="106214" y="74972"/>
                  </a:lnTo>
                  <a:lnTo>
                    <a:pt x="100278" y="74972"/>
                  </a:lnTo>
                  <a:lnTo>
                    <a:pt x="100278" y="69036"/>
                  </a:lnTo>
                  <a:close/>
                  <a:moveTo>
                    <a:pt x="112461" y="69036"/>
                  </a:moveTo>
                  <a:lnTo>
                    <a:pt x="112461" y="74972"/>
                  </a:lnTo>
                  <a:lnTo>
                    <a:pt x="106527" y="74972"/>
                  </a:lnTo>
                  <a:lnTo>
                    <a:pt x="106527" y="69036"/>
                  </a:lnTo>
                  <a:close/>
                  <a:moveTo>
                    <a:pt x="118710" y="69036"/>
                  </a:moveTo>
                  <a:lnTo>
                    <a:pt x="118710" y="74972"/>
                  </a:lnTo>
                  <a:lnTo>
                    <a:pt x="112774" y="74972"/>
                  </a:lnTo>
                  <a:lnTo>
                    <a:pt x="112774" y="69036"/>
                  </a:lnTo>
                  <a:close/>
                  <a:moveTo>
                    <a:pt x="124957" y="69036"/>
                  </a:moveTo>
                  <a:lnTo>
                    <a:pt x="124957" y="74972"/>
                  </a:lnTo>
                  <a:lnTo>
                    <a:pt x="119021" y="74972"/>
                  </a:lnTo>
                  <a:lnTo>
                    <a:pt x="119021" y="69036"/>
                  </a:lnTo>
                  <a:close/>
                  <a:moveTo>
                    <a:pt x="131204" y="69036"/>
                  </a:moveTo>
                  <a:lnTo>
                    <a:pt x="131204" y="74972"/>
                  </a:lnTo>
                  <a:lnTo>
                    <a:pt x="125270" y="74972"/>
                  </a:lnTo>
                  <a:lnTo>
                    <a:pt x="125270" y="69036"/>
                  </a:lnTo>
                  <a:close/>
                  <a:moveTo>
                    <a:pt x="137451" y="69036"/>
                  </a:moveTo>
                  <a:lnTo>
                    <a:pt x="137451" y="74972"/>
                  </a:lnTo>
                  <a:lnTo>
                    <a:pt x="131517" y="74972"/>
                  </a:lnTo>
                  <a:lnTo>
                    <a:pt x="131517" y="69036"/>
                  </a:lnTo>
                  <a:close/>
                  <a:moveTo>
                    <a:pt x="143702" y="69036"/>
                  </a:moveTo>
                  <a:lnTo>
                    <a:pt x="143702" y="74972"/>
                  </a:lnTo>
                  <a:lnTo>
                    <a:pt x="137766" y="74972"/>
                  </a:lnTo>
                  <a:lnTo>
                    <a:pt x="137766" y="69036"/>
                  </a:lnTo>
                  <a:close/>
                  <a:moveTo>
                    <a:pt x="149949" y="69036"/>
                  </a:moveTo>
                  <a:lnTo>
                    <a:pt x="149949" y="74972"/>
                  </a:lnTo>
                  <a:lnTo>
                    <a:pt x="144015" y="74972"/>
                  </a:lnTo>
                  <a:lnTo>
                    <a:pt x="144015" y="69036"/>
                  </a:lnTo>
                  <a:close/>
                  <a:moveTo>
                    <a:pt x="156196" y="69036"/>
                  </a:moveTo>
                  <a:lnTo>
                    <a:pt x="156196" y="74972"/>
                  </a:lnTo>
                  <a:lnTo>
                    <a:pt x="150262" y="74972"/>
                  </a:lnTo>
                  <a:lnTo>
                    <a:pt x="150262" y="69036"/>
                  </a:lnTo>
                  <a:close/>
                  <a:moveTo>
                    <a:pt x="162445" y="69036"/>
                  </a:moveTo>
                  <a:lnTo>
                    <a:pt x="162445" y="74972"/>
                  </a:lnTo>
                  <a:lnTo>
                    <a:pt x="156509" y="74972"/>
                  </a:lnTo>
                  <a:lnTo>
                    <a:pt x="156509" y="69036"/>
                  </a:lnTo>
                  <a:close/>
                  <a:moveTo>
                    <a:pt x="168692" y="69036"/>
                  </a:moveTo>
                  <a:lnTo>
                    <a:pt x="168692" y="74972"/>
                  </a:lnTo>
                  <a:lnTo>
                    <a:pt x="162756" y="74972"/>
                  </a:lnTo>
                  <a:lnTo>
                    <a:pt x="162756" y="69036"/>
                  </a:lnTo>
                  <a:close/>
                  <a:moveTo>
                    <a:pt x="174939" y="69036"/>
                  </a:moveTo>
                  <a:lnTo>
                    <a:pt x="174939" y="74972"/>
                  </a:lnTo>
                  <a:lnTo>
                    <a:pt x="169005" y="74972"/>
                  </a:lnTo>
                  <a:lnTo>
                    <a:pt x="169005" y="69036"/>
                  </a:lnTo>
                  <a:close/>
                  <a:moveTo>
                    <a:pt x="181186" y="69036"/>
                  </a:moveTo>
                  <a:lnTo>
                    <a:pt x="181186" y="74972"/>
                  </a:lnTo>
                  <a:lnTo>
                    <a:pt x="175252" y="74972"/>
                  </a:lnTo>
                  <a:lnTo>
                    <a:pt x="175252" y="69036"/>
                  </a:lnTo>
                  <a:close/>
                  <a:moveTo>
                    <a:pt x="187435" y="69036"/>
                  </a:moveTo>
                  <a:lnTo>
                    <a:pt x="187435" y="74972"/>
                  </a:lnTo>
                  <a:lnTo>
                    <a:pt x="181499" y="74972"/>
                  </a:lnTo>
                  <a:lnTo>
                    <a:pt x="181499" y="69036"/>
                  </a:lnTo>
                  <a:close/>
                  <a:moveTo>
                    <a:pt x="193684" y="69036"/>
                  </a:moveTo>
                  <a:lnTo>
                    <a:pt x="193684" y="74972"/>
                  </a:lnTo>
                  <a:lnTo>
                    <a:pt x="187749" y="74972"/>
                  </a:lnTo>
                  <a:lnTo>
                    <a:pt x="187749" y="69036"/>
                  </a:lnTo>
                  <a:close/>
                  <a:moveTo>
                    <a:pt x="199931" y="69036"/>
                  </a:moveTo>
                  <a:lnTo>
                    <a:pt x="199931" y="74972"/>
                  </a:lnTo>
                  <a:lnTo>
                    <a:pt x="193996" y="74972"/>
                  </a:lnTo>
                  <a:lnTo>
                    <a:pt x="193996" y="69036"/>
                  </a:lnTo>
                  <a:close/>
                  <a:moveTo>
                    <a:pt x="206180" y="69036"/>
                  </a:moveTo>
                  <a:lnTo>
                    <a:pt x="206180" y="74972"/>
                  </a:lnTo>
                  <a:lnTo>
                    <a:pt x="200244" y="74972"/>
                  </a:lnTo>
                  <a:lnTo>
                    <a:pt x="200244" y="69036"/>
                  </a:lnTo>
                  <a:close/>
                  <a:moveTo>
                    <a:pt x="212427" y="69036"/>
                  </a:moveTo>
                  <a:lnTo>
                    <a:pt x="212427" y="74972"/>
                  </a:lnTo>
                  <a:lnTo>
                    <a:pt x="206491" y="74972"/>
                  </a:lnTo>
                  <a:lnTo>
                    <a:pt x="206491" y="69036"/>
                  </a:lnTo>
                  <a:close/>
                  <a:moveTo>
                    <a:pt x="218674" y="69036"/>
                  </a:moveTo>
                  <a:lnTo>
                    <a:pt x="218674" y="74972"/>
                  </a:lnTo>
                  <a:lnTo>
                    <a:pt x="212739" y="74972"/>
                  </a:lnTo>
                  <a:lnTo>
                    <a:pt x="212739" y="69036"/>
                  </a:lnTo>
                  <a:close/>
                  <a:moveTo>
                    <a:pt x="224921" y="69036"/>
                  </a:moveTo>
                  <a:lnTo>
                    <a:pt x="224921" y="74972"/>
                  </a:lnTo>
                  <a:lnTo>
                    <a:pt x="218987" y="74972"/>
                  </a:lnTo>
                  <a:lnTo>
                    <a:pt x="218987" y="69036"/>
                  </a:lnTo>
                  <a:close/>
                  <a:moveTo>
                    <a:pt x="231170" y="69036"/>
                  </a:moveTo>
                  <a:lnTo>
                    <a:pt x="231170" y="74972"/>
                  </a:lnTo>
                  <a:lnTo>
                    <a:pt x="225234" y="74972"/>
                  </a:lnTo>
                  <a:lnTo>
                    <a:pt x="225234" y="69036"/>
                  </a:lnTo>
                  <a:close/>
                  <a:moveTo>
                    <a:pt x="237417" y="69036"/>
                  </a:moveTo>
                  <a:lnTo>
                    <a:pt x="237417" y="74972"/>
                  </a:lnTo>
                  <a:lnTo>
                    <a:pt x="231481" y="74972"/>
                  </a:lnTo>
                  <a:lnTo>
                    <a:pt x="231481" y="69036"/>
                  </a:lnTo>
                  <a:close/>
                  <a:moveTo>
                    <a:pt x="243664" y="69036"/>
                  </a:moveTo>
                  <a:lnTo>
                    <a:pt x="243664" y="74972"/>
                  </a:lnTo>
                  <a:lnTo>
                    <a:pt x="237729" y="74972"/>
                  </a:lnTo>
                  <a:lnTo>
                    <a:pt x="237729" y="69036"/>
                  </a:lnTo>
                  <a:close/>
                  <a:moveTo>
                    <a:pt x="249911" y="69036"/>
                  </a:moveTo>
                  <a:lnTo>
                    <a:pt x="249911" y="74972"/>
                  </a:lnTo>
                  <a:lnTo>
                    <a:pt x="243977" y="74972"/>
                  </a:lnTo>
                  <a:lnTo>
                    <a:pt x="243977" y="69036"/>
                  </a:lnTo>
                  <a:close/>
                  <a:moveTo>
                    <a:pt x="256161" y="69036"/>
                  </a:moveTo>
                  <a:lnTo>
                    <a:pt x="256161" y="74972"/>
                  </a:lnTo>
                  <a:lnTo>
                    <a:pt x="250225" y="74972"/>
                  </a:lnTo>
                  <a:lnTo>
                    <a:pt x="250225" y="69036"/>
                  </a:lnTo>
                  <a:close/>
                  <a:moveTo>
                    <a:pt x="262409" y="69036"/>
                  </a:moveTo>
                  <a:lnTo>
                    <a:pt x="262409" y="74972"/>
                  </a:lnTo>
                  <a:lnTo>
                    <a:pt x="256474" y="74972"/>
                  </a:lnTo>
                  <a:lnTo>
                    <a:pt x="256474" y="69036"/>
                  </a:lnTo>
                  <a:close/>
                  <a:moveTo>
                    <a:pt x="268656" y="69036"/>
                  </a:moveTo>
                  <a:lnTo>
                    <a:pt x="268656" y="74972"/>
                  </a:lnTo>
                  <a:lnTo>
                    <a:pt x="262721" y="74972"/>
                  </a:lnTo>
                  <a:lnTo>
                    <a:pt x="262721" y="69036"/>
                  </a:lnTo>
                  <a:close/>
                  <a:moveTo>
                    <a:pt x="274904" y="69036"/>
                  </a:moveTo>
                  <a:lnTo>
                    <a:pt x="274904" y="74972"/>
                  </a:lnTo>
                  <a:lnTo>
                    <a:pt x="268968" y="74972"/>
                  </a:lnTo>
                  <a:lnTo>
                    <a:pt x="268968" y="69036"/>
                  </a:lnTo>
                  <a:close/>
                  <a:moveTo>
                    <a:pt x="6251" y="75285"/>
                  </a:moveTo>
                  <a:lnTo>
                    <a:pt x="6251" y="81219"/>
                  </a:lnTo>
                  <a:lnTo>
                    <a:pt x="315" y="81219"/>
                  </a:lnTo>
                  <a:lnTo>
                    <a:pt x="315" y="75285"/>
                  </a:lnTo>
                  <a:close/>
                  <a:moveTo>
                    <a:pt x="12498" y="75285"/>
                  </a:moveTo>
                  <a:lnTo>
                    <a:pt x="12498" y="81219"/>
                  </a:lnTo>
                  <a:lnTo>
                    <a:pt x="6562" y="81219"/>
                  </a:lnTo>
                  <a:lnTo>
                    <a:pt x="6562" y="75285"/>
                  </a:lnTo>
                  <a:close/>
                  <a:moveTo>
                    <a:pt x="18745" y="75285"/>
                  </a:moveTo>
                  <a:lnTo>
                    <a:pt x="18745" y="81219"/>
                  </a:lnTo>
                  <a:lnTo>
                    <a:pt x="12810" y="81219"/>
                  </a:lnTo>
                  <a:lnTo>
                    <a:pt x="12810" y="75285"/>
                  </a:lnTo>
                  <a:close/>
                  <a:moveTo>
                    <a:pt x="24992" y="75285"/>
                  </a:moveTo>
                  <a:lnTo>
                    <a:pt x="24992" y="81219"/>
                  </a:lnTo>
                  <a:lnTo>
                    <a:pt x="19058" y="81219"/>
                  </a:lnTo>
                  <a:lnTo>
                    <a:pt x="19058" y="75285"/>
                  </a:lnTo>
                  <a:close/>
                  <a:moveTo>
                    <a:pt x="31242" y="75285"/>
                  </a:moveTo>
                  <a:lnTo>
                    <a:pt x="31242" y="81219"/>
                  </a:lnTo>
                  <a:lnTo>
                    <a:pt x="25305" y="81219"/>
                  </a:lnTo>
                  <a:lnTo>
                    <a:pt x="25305" y="75285"/>
                  </a:lnTo>
                  <a:close/>
                  <a:moveTo>
                    <a:pt x="37489" y="75285"/>
                  </a:moveTo>
                  <a:lnTo>
                    <a:pt x="37489" y="81219"/>
                  </a:lnTo>
                  <a:lnTo>
                    <a:pt x="31553" y="81219"/>
                  </a:lnTo>
                  <a:lnTo>
                    <a:pt x="31553" y="75285"/>
                  </a:lnTo>
                  <a:close/>
                  <a:moveTo>
                    <a:pt x="43737" y="75285"/>
                  </a:moveTo>
                  <a:lnTo>
                    <a:pt x="43737" y="81219"/>
                  </a:lnTo>
                  <a:lnTo>
                    <a:pt x="37802" y="81219"/>
                  </a:lnTo>
                  <a:lnTo>
                    <a:pt x="37802" y="75285"/>
                  </a:lnTo>
                  <a:close/>
                  <a:moveTo>
                    <a:pt x="49985" y="75285"/>
                  </a:moveTo>
                  <a:lnTo>
                    <a:pt x="49985" y="81219"/>
                  </a:lnTo>
                  <a:lnTo>
                    <a:pt x="44049" y="81219"/>
                  </a:lnTo>
                  <a:lnTo>
                    <a:pt x="44049" y="75285"/>
                  </a:lnTo>
                  <a:close/>
                  <a:moveTo>
                    <a:pt x="56232" y="75285"/>
                  </a:moveTo>
                  <a:lnTo>
                    <a:pt x="56232" y="81219"/>
                  </a:lnTo>
                  <a:lnTo>
                    <a:pt x="50296" y="81219"/>
                  </a:lnTo>
                  <a:lnTo>
                    <a:pt x="50296" y="75285"/>
                  </a:lnTo>
                  <a:close/>
                  <a:moveTo>
                    <a:pt x="62480" y="75285"/>
                  </a:moveTo>
                  <a:lnTo>
                    <a:pt x="62480" y="81219"/>
                  </a:lnTo>
                  <a:lnTo>
                    <a:pt x="56545" y="81219"/>
                  </a:lnTo>
                  <a:lnTo>
                    <a:pt x="56545" y="75285"/>
                  </a:lnTo>
                  <a:close/>
                  <a:moveTo>
                    <a:pt x="68727" y="75285"/>
                  </a:moveTo>
                  <a:lnTo>
                    <a:pt x="68727" y="81219"/>
                  </a:lnTo>
                  <a:lnTo>
                    <a:pt x="62792" y="81219"/>
                  </a:lnTo>
                  <a:lnTo>
                    <a:pt x="62792" y="75285"/>
                  </a:lnTo>
                  <a:close/>
                  <a:moveTo>
                    <a:pt x="74975" y="75285"/>
                  </a:moveTo>
                  <a:lnTo>
                    <a:pt x="74975" y="81219"/>
                  </a:lnTo>
                  <a:lnTo>
                    <a:pt x="69039" y="81219"/>
                  </a:lnTo>
                  <a:lnTo>
                    <a:pt x="69039" y="75285"/>
                  </a:lnTo>
                  <a:close/>
                  <a:moveTo>
                    <a:pt x="81223" y="75285"/>
                  </a:moveTo>
                  <a:lnTo>
                    <a:pt x="81223" y="81219"/>
                  </a:lnTo>
                  <a:lnTo>
                    <a:pt x="75286" y="81219"/>
                  </a:lnTo>
                  <a:lnTo>
                    <a:pt x="75286" y="75285"/>
                  </a:lnTo>
                  <a:close/>
                  <a:moveTo>
                    <a:pt x="87470" y="75285"/>
                  </a:moveTo>
                  <a:lnTo>
                    <a:pt x="87470" y="81219"/>
                  </a:lnTo>
                  <a:lnTo>
                    <a:pt x="81535" y="81219"/>
                  </a:lnTo>
                  <a:lnTo>
                    <a:pt x="81535" y="75285"/>
                  </a:lnTo>
                  <a:close/>
                  <a:moveTo>
                    <a:pt x="93718" y="75285"/>
                  </a:moveTo>
                  <a:lnTo>
                    <a:pt x="93718" y="81219"/>
                  </a:lnTo>
                  <a:lnTo>
                    <a:pt x="87784" y="81219"/>
                  </a:lnTo>
                  <a:lnTo>
                    <a:pt x="87784" y="75285"/>
                  </a:lnTo>
                  <a:close/>
                  <a:moveTo>
                    <a:pt x="99967" y="75285"/>
                  </a:moveTo>
                  <a:lnTo>
                    <a:pt x="99967" y="81219"/>
                  </a:lnTo>
                  <a:lnTo>
                    <a:pt x="94031" y="81219"/>
                  </a:lnTo>
                  <a:lnTo>
                    <a:pt x="94031" y="75285"/>
                  </a:lnTo>
                  <a:close/>
                  <a:moveTo>
                    <a:pt x="106214" y="75285"/>
                  </a:moveTo>
                  <a:lnTo>
                    <a:pt x="106214" y="81219"/>
                  </a:lnTo>
                  <a:lnTo>
                    <a:pt x="100278" y="81219"/>
                  </a:lnTo>
                  <a:lnTo>
                    <a:pt x="100278" y="75285"/>
                  </a:lnTo>
                  <a:close/>
                  <a:moveTo>
                    <a:pt x="112461" y="75285"/>
                  </a:moveTo>
                  <a:lnTo>
                    <a:pt x="112461" y="81219"/>
                  </a:lnTo>
                  <a:lnTo>
                    <a:pt x="106527" y="81219"/>
                  </a:lnTo>
                  <a:lnTo>
                    <a:pt x="106527" y="75285"/>
                  </a:lnTo>
                  <a:close/>
                  <a:moveTo>
                    <a:pt x="118710" y="75285"/>
                  </a:moveTo>
                  <a:lnTo>
                    <a:pt x="118710" y="81219"/>
                  </a:lnTo>
                  <a:lnTo>
                    <a:pt x="112774" y="81219"/>
                  </a:lnTo>
                  <a:lnTo>
                    <a:pt x="112774" y="75285"/>
                  </a:lnTo>
                  <a:close/>
                  <a:moveTo>
                    <a:pt x="124957" y="75285"/>
                  </a:moveTo>
                  <a:lnTo>
                    <a:pt x="124957" y="81219"/>
                  </a:lnTo>
                  <a:lnTo>
                    <a:pt x="119021" y="81219"/>
                  </a:lnTo>
                  <a:lnTo>
                    <a:pt x="119021" y="75285"/>
                  </a:lnTo>
                  <a:close/>
                  <a:moveTo>
                    <a:pt x="131204" y="75285"/>
                  </a:moveTo>
                  <a:lnTo>
                    <a:pt x="131204" y="81219"/>
                  </a:lnTo>
                  <a:lnTo>
                    <a:pt x="125270" y="81219"/>
                  </a:lnTo>
                  <a:lnTo>
                    <a:pt x="125270" y="75285"/>
                  </a:lnTo>
                  <a:close/>
                  <a:moveTo>
                    <a:pt x="137451" y="75285"/>
                  </a:moveTo>
                  <a:lnTo>
                    <a:pt x="137451" y="81219"/>
                  </a:lnTo>
                  <a:lnTo>
                    <a:pt x="131517" y="81219"/>
                  </a:lnTo>
                  <a:lnTo>
                    <a:pt x="131517" y="75285"/>
                  </a:lnTo>
                  <a:close/>
                  <a:moveTo>
                    <a:pt x="143702" y="75285"/>
                  </a:moveTo>
                  <a:lnTo>
                    <a:pt x="143702" y="81219"/>
                  </a:lnTo>
                  <a:lnTo>
                    <a:pt x="137766" y="81219"/>
                  </a:lnTo>
                  <a:lnTo>
                    <a:pt x="137766" y="75285"/>
                  </a:lnTo>
                  <a:close/>
                  <a:moveTo>
                    <a:pt x="149949" y="75285"/>
                  </a:moveTo>
                  <a:lnTo>
                    <a:pt x="149949" y="81219"/>
                  </a:lnTo>
                  <a:lnTo>
                    <a:pt x="144015" y="81219"/>
                  </a:lnTo>
                  <a:lnTo>
                    <a:pt x="144015" y="75285"/>
                  </a:lnTo>
                  <a:close/>
                  <a:moveTo>
                    <a:pt x="156196" y="75285"/>
                  </a:moveTo>
                  <a:lnTo>
                    <a:pt x="156196" y="81219"/>
                  </a:lnTo>
                  <a:lnTo>
                    <a:pt x="150262" y="81219"/>
                  </a:lnTo>
                  <a:lnTo>
                    <a:pt x="150262" y="75285"/>
                  </a:lnTo>
                  <a:close/>
                  <a:moveTo>
                    <a:pt x="162445" y="75285"/>
                  </a:moveTo>
                  <a:lnTo>
                    <a:pt x="162445" y="81219"/>
                  </a:lnTo>
                  <a:lnTo>
                    <a:pt x="156509" y="81219"/>
                  </a:lnTo>
                  <a:lnTo>
                    <a:pt x="156509" y="75285"/>
                  </a:lnTo>
                  <a:close/>
                  <a:moveTo>
                    <a:pt x="168692" y="75285"/>
                  </a:moveTo>
                  <a:lnTo>
                    <a:pt x="168692" y="81219"/>
                  </a:lnTo>
                  <a:lnTo>
                    <a:pt x="162756" y="81219"/>
                  </a:lnTo>
                  <a:lnTo>
                    <a:pt x="162756" y="75285"/>
                  </a:lnTo>
                  <a:close/>
                  <a:moveTo>
                    <a:pt x="174939" y="75285"/>
                  </a:moveTo>
                  <a:lnTo>
                    <a:pt x="174939" y="81219"/>
                  </a:lnTo>
                  <a:lnTo>
                    <a:pt x="169005" y="81219"/>
                  </a:lnTo>
                  <a:lnTo>
                    <a:pt x="169005" y="75285"/>
                  </a:lnTo>
                  <a:close/>
                  <a:moveTo>
                    <a:pt x="181186" y="75285"/>
                  </a:moveTo>
                  <a:lnTo>
                    <a:pt x="181186" y="81219"/>
                  </a:lnTo>
                  <a:lnTo>
                    <a:pt x="175252" y="81219"/>
                  </a:lnTo>
                  <a:lnTo>
                    <a:pt x="175252" y="75285"/>
                  </a:lnTo>
                  <a:close/>
                  <a:moveTo>
                    <a:pt x="187435" y="75285"/>
                  </a:moveTo>
                  <a:lnTo>
                    <a:pt x="187435" y="81219"/>
                  </a:lnTo>
                  <a:lnTo>
                    <a:pt x="181499" y="81219"/>
                  </a:lnTo>
                  <a:lnTo>
                    <a:pt x="181499" y="75285"/>
                  </a:lnTo>
                  <a:close/>
                  <a:moveTo>
                    <a:pt x="193684" y="75285"/>
                  </a:moveTo>
                  <a:lnTo>
                    <a:pt x="193684" y="81219"/>
                  </a:lnTo>
                  <a:lnTo>
                    <a:pt x="187749" y="81219"/>
                  </a:lnTo>
                  <a:lnTo>
                    <a:pt x="187749" y="75285"/>
                  </a:lnTo>
                  <a:close/>
                  <a:moveTo>
                    <a:pt x="199931" y="75285"/>
                  </a:moveTo>
                  <a:lnTo>
                    <a:pt x="199931" y="81219"/>
                  </a:lnTo>
                  <a:lnTo>
                    <a:pt x="193996" y="81219"/>
                  </a:lnTo>
                  <a:lnTo>
                    <a:pt x="193996" y="75285"/>
                  </a:lnTo>
                  <a:close/>
                  <a:moveTo>
                    <a:pt x="206180" y="75285"/>
                  </a:moveTo>
                  <a:lnTo>
                    <a:pt x="206180" y="81219"/>
                  </a:lnTo>
                  <a:lnTo>
                    <a:pt x="200244" y="81219"/>
                  </a:lnTo>
                  <a:lnTo>
                    <a:pt x="200244" y="75285"/>
                  </a:lnTo>
                  <a:close/>
                  <a:moveTo>
                    <a:pt x="212427" y="75285"/>
                  </a:moveTo>
                  <a:lnTo>
                    <a:pt x="212427" y="81219"/>
                  </a:lnTo>
                  <a:lnTo>
                    <a:pt x="206491" y="81219"/>
                  </a:lnTo>
                  <a:lnTo>
                    <a:pt x="206491" y="75285"/>
                  </a:lnTo>
                  <a:close/>
                  <a:moveTo>
                    <a:pt x="218674" y="75285"/>
                  </a:moveTo>
                  <a:lnTo>
                    <a:pt x="218674" y="81219"/>
                  </a:lnTo>
                  <a:lnTo>
                    <a:pt x="212739" y="81219"/>
                  </a:lnTo>
                  <a:lnTo>
                    <a:pt x="212739" y="75285"/>
                  </a:lnTo>
                  <a:close/>
                  <a:moveTo>
                    <a:pt x="224921" y="75285"/>
                  </a:moveTo>
                  <a:lnTo>
                    <a:pt x="224921" y="81219"/>
                  </a:lnTo>
                  <a:lnTo>
                    <a:pt x="218987" y="81219"/>
                  </a:lnTo>
                  <a:lnTo>
                    <a:pt x="218987" y="75285"/>
                  </a:lnTo>
                  <a:close/>
                  <a:moveTo>
                    <a:pt x="231170" y="75285"/>
                  </a:moveTo>
                  <a:lnTo>
                    <a:pt x="231170" y="81219"/>
                  </a:lnTo>
                  <a:lnTo>
                    <a:pt x="225234" y="81219"/>
                  </a:lnTo>
                  <a:lnTo>
                    <a:pt x="225234" y="75285"/>
                  </a:lnTo>
                  <a:close/>
                  <a:moveTo>
                    <a:pt x="237417" y="75285"/>
                  </a:moveTo>
                  <a:lnTo>
                    <a:pt x="237417" y="81219"/>
                  </a:lnTo>
                  <a:lnTo>
                    <a:pt x="231481" y="81219"/>
                  </a:lnTo>
                  <a:lnTo>
                    <a:pt x="231481" y="75285"/>
                  </a:lnTo>
                  <a:close/>
                  <a:moveTo>
                    <a:pt x="243664" y="75285"/>
                  </a:moveTo>
                  <a:lnTo>
                    <a:pt x="243664" y="81219"/>
                  </a:lnTo>
                  <a:lnTo>
                    <a:pt x="237729" y="81219"/>
                  </a:lnTo>
                  <a:lnTo>
                    <a:pt x="237729" y="75285"/>
                  </a:lnTo>
                  <a:close/>
                  <a:moveTo>
                    <a:pt x="249911" y="75285"/>
                  </a:moveTo>
                  <a:lnTo>
                    <a:pt x="249911" y="81219"/>
                  </a:lnTo>
                  <a:lnTo>
                    <a:pt x="243977" y="81219"/>
                  </a:lnTo>
                  <a:lnTo>
                    <a:pt x="243977" y="75285"/>
                  </a:lnTo>
                  <a:close/>
                  <a:moveTo>
                    <a:pt x="256161" y="75285"/>
                  </a:moveTo>
                  <a:lnTo>
                    <a:pt x="256161" y="81219"/>
                  </a:lnTo>
                  <a:lnTo>
                    <a:pt x="250225" y="81219"/>
                  </a:lnTo>
                  <a:lnTo>
                    <a:pt x="250225" y="75285"/>
                  </a:lnTo>
                  <a:close/>
                  <a:moveTo>
                    <a:pt x="262409" y="75285"/>
                  </a:moveTo>
                  <a:lnTo>
                    <a:pt x="262409" y="81219"/>
                  </a:lnTo>
                  <a:lnTo>
                    <a:pt x="256474" y="81219"/>
                  </a:lnTo>
                  <a:lnTo>
                    <a:pt x="256474" y="75285"/>
                  </a:lnTo>
                  <a:close/>
                  <a:moveTo>
                    <a:pt x="268656" y="75285"/>
                  </a:moveTo>
                  <a:lnTo>
                    <a:pt x="268656" y="81219"/>
                  </a:lnTo>
                  <a:lnTo>
                    <a:pt x="262721" y="81219"/>
                  </a:lnTo>
                  <a:lnTo>
                    <a:pt x="262721" y="75285"/>
                  </a:lnTo>
                  <a:close/>
                  <a:moveTo>
                    <a:pt x="274904" y="75285"/>
                  </a:moveTo>
                  <a:lnTo>
                    <a:pt x="274904" y="81219"/>
                  </a:lnTo>
                  <a:lnTo>
                    <a:pt x="268968" y="81219"/>
                  </a:lnTo>
                  <a:lnTo>
                    <a:pt x="268968" y="75285"/>
                  </a:lnTo>
                  <a:close/>
                  <a:moveTo>
                    <a:pt x="6251" y="81532"/>
                  </a:moveTo>
                  <a:lnTo>
                    <a:pt x="6251" y="87466"/>
                  </a:lnTo>
                  <a:lnTo>
                    <a:pt x="315" y="87466"/>
                  </a:lnTo>
                  <a:lnTo>
                    <a:pt x="315" y="81532"/>
                  </a:lnTo>
                  <a:close/>
                  <a:moveTo>
                    <a:pt x="12498" y="81532"/>
                  </a:moveTo>
                  <a:lnTo>
                    <a:pt x="12498" y="87466"/>
                  </a:lnTo>
                  <a:lnTo>
                    <a:pt x="6562" y="87466"/>
                  </a:lnTo>
                  <a:lnTo>
                    <a:pt x="6562" y="81532"/>
                  </a:lnTo>
                  <a:close/>
                  <a:moveTo>
                    <a:pt x="18745" y="81532"/>
                  </a:moveTo>
                  <a:lnTo>
                    <a:pt x="18745" y="87466"/>
                  </a:lnTo>
                  <a:lnTo>
                    <a:pt x="12810" y="87466"/>
                  </a:lnTo>
                  <a:lnTo>
                    <a:pt x="12810" y="81532"/>
                  </a:lnTo>
                  <a:close/>
                  <a:moveTo>
                    <a:pt x="24992" y="81532"/>
                  </a:moveTo>
                  <a:lnTo>
                    <a:pt x="24992" y="87466"/>
                  </a:lnTo>
                  <a:lnTo>
                    <a:pt x="19058" y="87466"/>
                  </a:lnTo>
                  <a:lnTo>
                    <a:pt x="19058" y="81532"/>
                  </a:lnTo>
                  <a:close/>
                  <a:moveTo>
                    <a:pt x="31242" y="81532"/>
                  </a:moveTo>
                  <a:lnTo>
                    <a:pt x="31242" y="87466"/>
                  </a:lnTo>
                  <a:lnTo>
                    <a:pt x="25305" y="87466"/>
                  </a:lnTo>
                  <a:lnTo>
                    <a:pt x="25305" y="81532"/>
                  </a:lnTo>
                  <a:close/>
                  <a:moveTo>
                    <a:pt x="37489" y="81532"/>
                  </a:moveTo>
                  <a:lnTo>
                    <a:pt x="37489" y="87466"/>
                  </a:lnTo>
                  <a:lnTo>
                    <a:pt x="31553" y="87466"/>
                  </a:lnTo>
                  <a:lnTo>
                    <a:pt x="31553" y="81532"/>
                  </a:lnTo>
                  <a:close/>
                  <a:moveTo>
                    <a:pt x="43737" y="81532"/>
                  </a:moveTo>
                  <a:lnTo>
                    <a:pt x="43737" y="87466"/>
                  </a:lnTo>
                  <a:lnTo>
                    <a:pt x="37802" y="87466"/>
                  </a:lnTo>
                  <a:lnTo>
                    <a:pt x="37802" y="81532"/>
                  </a:lnTo>
                  <a:close/>
                  <a:moveTo>
                    <a:pt x="49985" y="81532"/>
                  </a:moveTo>
                  <a:lnTo>
                    <a:pt x="49985" y="87466"/>
                  </a:lnTo>
                  <a:lnTo>
                    <a:pt x="44049" y="87466"/>
                  </a:lnTo>
                  <a:lnTo>
                    <a:pt x="44049" y="81532"/>
                  </a:lnTo>
                  <a:close/>
                  <a:moveTo>
                    <a:pt x="56232" y="81532"/>
                  </a:moveTo>
                  <a:lnTo>
                    <a:pt x="56232" y="87466"/>
                  </a:lnTo>
                  <a:lnTo>
                    <a:pt x="50296" y="87466"/>
                  </a:lnTo>
                  <a:lnTo>
                    <a:pt x="50296" y="81532"/>
                  </a:lnTo>
                  <a:close/>
                  <a:moveTo>
                    <a:pt x="62480" y="81532"/>
                  </a:moveTo>
                  <a:lnTo>
                    <a:pt x="62480" y="87466"/>
                  </a:lnTo>
                  <a:lnTo>
                    <a:pt x="56545" y="87466"/>
                  </a:lnTo>
                  <a:lnTo>
                    <a:pt x="56545" y="81532"/>
                  </a:lnTo>
                  <a:close/>
                  <a:moveTo>
                    <a:pt x="68727" y="81532"/>
                  </a:moveTo>
                  <a:lnTo>
                    <a:pt x="68727" y="87466"/>
                  </a:lnTo>
                  <a:lnTo>
                    <a:pt x="62792" y="87466"/>
                  </a:lnTo>
                  <a:lnTo>
                    <a:pt x="62792" y="81532"/>
                  </a:lnTo>
                  <a:close/>
                  <a:moveTo>
                    <a:pt x="74975" y="81532"/>
                  </a:moveTo>
                  <a:lnTo>
                    <a:pt x="74975" y="87466"/>
                  </a:lnTo>
                  <a:lnTo>
                    <a:pt x="69039" y="87466"/>
                  </a:lnTo>
                  <a:lnTo>
                    <a:pt x="69039" y="81532"/>
                  </a:lnTo>
                  <a:close/>
                  <a:moveTo>
                    <a:pt x="81223" y="81532"/>
                  </a:moveTo>
                  <a:lnTo>
                    <a:pt x="81223" y="87466"/>
                  </a:lnTo>
                  <a:lnTo>
                    <a:pt x="75286" y="87466"/>
                  </a:lnTo>
                  <a:lnTo>
                    <a:pt x="75286" y="81532"/>
                  </a:lnTo>
                  <a:close/>
                  <a:moveTo>
                    <a:pt x="87470" y="81532"/>
                  </a:moveTo>
                  <a:lnTo>
                    <a:pt x="87470" y="87466"/>
                  </a:lnTo>
                  <a:lnTo>
                    <a:pt x="81535" y="87466"/>
                  </a:lnTo>
                  <a:lnTo>
                    <a:pt x="81535" y="81532"/>
                  </a:lnTo>
                  <a:close/>
                  <a:moveTo>
                    <a:pt x="93718" y="81532"/>
                  </a:moveTo>
                  <a:lnTo>
                    <a:pt x="93718" y="87466"/>
                  </a:lnTo>
                  <a:lnTo>
                    <a:pt x="87784" y="87466"/>
                  </a:lnTo>
                  <a:lnTo>
                    <a:pt x="87784" y="81532"/>
                  </a:lnTo>
                  <a:close/>
                  <a:moveTo>
                    <a:pt x="99967" y="81532"/>
                  </a:moveTo>
                  <a:lnTo>
                    <a:pt x="99967" y="87466"/>
                  </a:lnTo>
                  <a:lnTo>
                    <a:pt x="94031" y="87466"/>
                  </a:lnTo>
                  <a:lnTo>
                    <a:pt x="94031" y="81532"/>
                  </a:lnTo>
                  <a:close/>
                  <a:moveTo>
                    <a:pt x="106214" y="81532"/>
                  </a:moveTo>
                  <a:lnTo>
                    <a:pt x="106214" y="87466"/>
                  </a:lnTo>
                  <a:lnTo>
                    <a:pt x="100278" y="87466"/>
                  </a:lnTo>
                  <a:lnTo>
                    <a:pt x="100278" y="81532"/>
                  </a:lnTo>
                  <a:close/>
                  <a:moveTo>
                    <a:pt x="112461" y="81532"/>
                  </a:moveTo>
                  <a:lnTo>
                    <a:pt x="112461" y="87466"/>
                  </a:lnTo>
                  <a:lnTo>
                    <a:pt x="106527" y="87466"/>
                  </a:lnTo>
                  <a:lnTo>
                    <a:pt x="106527" y="81532"/>
                  </a:lnTo>
                  <a:close/>
                  <a:moveTo>
                    <a:pt x="118710" y="81532"/>
                  </a:moveTo>
                  <a:lnTo>
                    <a:pt x="118710" y="87466"/>
                  </a:lnTo>
                  <a:lnTo>
                    <a:pt x="112774" y="87466"/>
                  </a:lnTo>
                  <a:lnTo>
                    <a:pt x="112774" y="81532"/>
                  </a:lnTo>
                  <a:close/>
                  <a:moveTo>
                    <a:pt x="124957" y="81532"/>
                  </a:moveTo>
                  <a:lnTo>
                    <a:pt x="124957" y="87466"/>
                  </a:lnTo>
                  <a:lnTo>
                    <a:pt x="119021" y="87466"/>
                  </a:lnTo>
                  <a:lnTo>
                    <a:pt x="119021" y="81532"/>
                  </a:lnTo>
                  <a:close/>
                  <a:moveTo>
                    <a:pt x="131204" y="81532"/>
                  </a:moveTo>
                  <a:lnTo>
                    <a:pt x="131204" y="87466"/>
                  </a:lnTo>
                  <a:lnTo>
                    <a:pt x="125270" y="87466"/>
                  </a:lnTo>
                  <a:lnTo>
                    <a:pt x="125270" y="81532"/>
                  </a:lnTo>
                  <a:close/>
                  <a:moveTo>
                    <a:pt x="137451" y="81532"/>
                  </a:moveTo>
                  <a:lnTo>
                    <a:pt x="137451" y="87466"/>
                  </a:lnTo>
                  <a:lnTo>
                    <a:pt x="131517" y="87466"/>
                  </a:lnTo>
                  <a:lnTo>
                    <a:pt x="131517" y="81532"/>
                  </a:lnTo>
                  <a:close/>
                  <a:moveTo>
                    <a:pt x="143702" y="81532"/>
                  </a:moveTo>
                  <a:lnTo>
                    <a:pt x="143702" y="87466"/>
                  </a:lnTo>
                  <a:lnTo>
                    <a:pt x="137766" y="87466"/>
                  </a:lnTo>
                  <a:lnTo>
                    <a:pt x="137766" y="81532"/>
                  </a:lnTo>
                  <a:close/>
                  <a:moveTo>
                    <a:pt x="149949" y="81532"/>
                  </a:moveTo>
                  <a:lnTo>
                    <a:pt x="149949" y="87466"/>
                  </a:lnTo>
                  <a:lnTo>
                    <a:pt x="144015" y="87466"/>
                  </a:lnTo>
                  <a:lnTo>
                    <a:pt x="144015" y="81532"/>
                  </a:lnTo>
                  <a:close/>
                  <a:moveTo>
                    <a:pt x="156196" y="81532"/>
                  </a:moveTo>
                  <a:lnTo>
                    <a:pt x="156196" y="87466"/>
                  </a:lnTo>
                  <a:lnTo>
                    <a:pt x="150262" y="87466"/>
                  </a:lnTo>
                  <a:lnTo>
                    <a:pt x="150262" y="81532"/>
                  </a:lnTo>
                  <a:close/>
                  <a:moveTo>
                    <a:pt x="162445" y="81532"/>
                  </a:moveTo>
                  <a:lnTo>
                    <a:pt x="162445" y="87466"/>
                  </a:lnTo>
                  <a:lnTo>
                    <a:pt x="156509" y="87466"/>
                  </a:lnTo>
                  <a:lnTo>
                    <a:pt x="156509" y="81532"/>
                  </a:lnTo>
                  <a:close/>
                  <a:moveTo>
                    <a:pt x="168692" y="81532"/>
                  </a:moveTo>
                  <a:lnTo>
                    <a:pt x="168692" y="87466"/>
                  </a:lnTo>
                  <a:lnTo>
                    <a:pt x="162756" y="87466"/>
                  </a:lnTo>
                  <a:lnTo>
                    <a:pt x="162756" y="81532"/>
                  </a:lnTo>
                  <a:close/>
                  <a:moveTo>
                    <a:pt x="174939" y="81532"/>
                  </a:moveTo>
                  <a:lnTo>
                    <a:pt x="174939" y="87466"/>
                  </a:lnTo>
                  <a:lnTo>
                    <a:pt x="169005" y="87466"/>
                  </a:lnTo>
                  <a:lnTo>
                    <a:pt x="169005" y="81532"/>
                  </a:lnTo>
                  <a:close/>
                  <a:moveTo>
                    <a:pt x="181186" y="81532"/>
                  </a:moveTo>
                  <a:lnTo>
                    <a:pt x="181186" y="87466"/>
                  </a:lnTo>
                  <a:lnTo>
                    <a:pt x="175252" y="87466"/>
                  </a:lnTo>
                  <a:lnTo>
                    <a:pt x="175252" y="81532"/>
                  </a:lnTo>
                  <a:close/>
                  <a:moveTo>
                    <a:pt x="187435" y="81532"/>
                  </a:moveTo>
                  <a:lnTo>
                    <a:pt x="187435" y="87466"/>
                  </a:lnTo>
                  <a:lnTo>
                    <a:pt x="181499" y="87466"/>
                  </a:lnTo>
                  <a:lnTo>
                    <a:pt x="181499" y="81532"/>
                  </a:lnTo>
                  <a:close/>
                  <a:moveTo>
                    <a:pt x="193684" y="81532"/>
                  </a:moveTo>
                  <a:lnTo>
                    <a:pt x="193684" y="87466"/>
                  </a:lnTo>
                  <a:lnTo>
                    <a:pt x="187749" y="87466"/>
                  </a:lnTo>
                  <a:lnTo>
                    <a:pt x="187749" y="81532"/>
                  </a:lnTo>
                  <a:close/>
                  <a:moveTo>
                    <a:pt x="199931" y="81532"/>
                  </a:moveTo>
                  <a:lnTo>
                    <a:pt x="199931" y="87466"/>
                  </a:lnTo>
                  <a:lnTo>
                    <a:pt x="193996" y="87466"/>
                  </a:lnTo>
                  <a:lnTo>
                    <a:pt x="193996" y="81532"/>
                  </a:lnTo>
                  <a:close/>
                  <a:moveTo>
                    <a:pt x="206180" y="81532"/>
                  </a:moveTo>
                  <a:lnTo>
                    <a:pt x="206180" y="87466"/>
                  </a:lnTo>
                  <a:lnTo>
                    <a:pt x="200244" y="87466"/>
                  </a:lnTo>
                  <a:lnTo>
                    <a:pt x="200244" y="81532"/>
                  </a:lnTo>
                  <a:close/>
                  <a:moveTo>
                    <a:pt x="212427" y="81532"/>
                  </a:moveTo>
                  <a:lnTo>
                    <a:pt x="212427" y="87466"/>
                  </a:lnTo>
                  <a:lnTo>
                    <a:pt x="206491" y="87466"/>
                  </a:lnTo>
                  <a:lnTo>
                    <a:pt x="206491" y="81532"/>
                  </a:lnTo>
                  <a:close/>
                  <a:moveTo>
                    <a:pt x="218674" y="81532"/>
                  </a:moveTo>
                  <a:lnTo>
                    <a:pt x="218674" y="87466"/>
                  </a:lnTo>
                  <a:lnTo>
                    <a:pt x="212739" y="87466"/>
                  </a:lnTo>
                  <a:lnTo>
                    <a:pt x="212739" y="81532"/>
                  </a:lnTo>
                  <a:close/>
                  <a:moveTo>
                    <a:pt x="224921" y="81532"/>
                  </a:moveTo>
                  <a:lnTo>
                    <a:pt x="224921" y="87466"/>
                  </a:lnTo>
                  <a:lnTo>
                    <a:pt x="218987" y="87466"/>
                  </a:lnTo>
                  <a:lnTo>
                    <a:pt x="218987" y="81532"/>
                  </a:lnTo>
                  <a:close/>
                  <a:moveTo>
                    <a:pt x="231170" y="81532"/>
                  </a:moveTo>
                  <a:lnTo>
                    <a:pt x="231170" y="87466"/>
                  </a:lnTo>
                  <a:lnTo>
                    <a:pt x="225234" y="87466"/>
                  </a:lnTo>
                  <a:lnTo>
                    <a:pt x="225234" y="81532"/>
                  </a:lnTo>
                  <a:close/>
                  <a:moveTo>
                    <a:pt x="237417" y="81532"/>
                  </a:moveTo>
                  <a:lnTo>
                    <a:pt x="237417" y="87466"/>
                  </a:lnTo>
                  <a:lnTo>
                    <a:pt x="231481" y="87466"/>
                  </a:lnTo>
                  <a:lnTo>
                    <a:pt x="231481" y="81532"/>
                  </a:lnTo>
                  <a:close/>
                  <a:moveTo>
                    <a:pt x="243664" y="81532"/>
                  </a:moveTo>
                  <a:lnTo>
                    <a:pt x="243664" y="87466"/>
                  </a:lnTo>
                  <a:lnTo>
                    <a:pt x="237729" y="87466"/>
                  </a:lnTo>
                  <a:lnTo>
                    <a:pt x="237729" y="81532"/>
                  </a:lnTo>
                  <a:close/>
                  <a:moveTo>
                    <a:pt x="249911" y="81532"/>
                  </a:moveTo>
                  <a:lnTo>
                    <a:pt x="249911" y="87466"/>
                  </a:lnTo>
                  <a:lnTo>
                    <a:pt x="243977" y="87466"/>
                  </a:lnTo>
                  <a:lnTo>
                    <a:pt x="243977" y="81532"/>
                  </a:lnTo>
                  <a:close/>
                  <a:moveTo>
                    <a:pt x="256161" y="81532"/>
                  </a:moveTo>
                  <a:lnTo>
                    <a:pt x="256161" y="87466"/>
                  </a:lnTo>
                  <a:lnTo>
                    <a:pt x="250225" y="87466"/>
                  </a:lnTo>
                  <a:lnTo>
                    <a:pt x="250225" y="81532"/>
                  </a:lnTo>
                  <a:close/>
                  <a:moveTo>
                    <a:pt x="262409" y="81532"/>
                  </a:moveTo>
                  <a:lnTo>
                    <a:pt x="262409" y="87466"/>
                  </a:lnTo>
                  <a:lnTo>
                    <a:pt x="256474" y="87466"/>
                  </a:lnTo>
                  <a:lnTo>
                    <a:pt x="256474" y="81532"/>
                  </a:lnTo>
                  <a:close/>
                  <a:moveTo>
                    <a:pt x="268656" y="81532"/>
                  </a:moveTo>
                  <a:lnTo>
                    <a:pt x="268656" y="87466"/>
                  </a:lnTo>
                  <a:lnTo>
                    <a:pt x="262721" y="87466"/>
                  </a:lnTo>
                  <a:lnTo>
                    <a:pt x="262721" y="81532"/>
                  </a:lnTo>
                  <a:close/>
                  <a:moveTo>
                    <a:pt x="274904" y="81532"/>
                  </a:moveTo>
                  <a:lnTo>
                    <a:pt x="274904" y="87466"/>
                  </a:lnTo>
                  <a:lnTo>
                    <a:pt x="268968" y="87466"/>
                  </a:lnTo>
                  <a:lnTo>
                    <a:pt x="268968" y="81532"/>
                  </a:lnTo>
                  <a:close/>
                  <a:moveTo>
                    <a:pt x="6251" y="87779"/>
                  </a:moveTo>
                  <a:lnTo>
                    <a:pt x="6251" y="93713"/>
                  </a:lnTo>
                  <a:lnTo>
                    <a:pt x="315" y="93713"/>
                  </a:lnTo>
                  <a:lnTo>
                    <a:pt x="315" y="87779"/>
                  </a:lnTo>
                  <a:close/>
                  <a:moveTo>
                    <a:pt x="12498" y="87779"/>
                  </a:moveTo>
                  <a:lnTo>
                    <a:pt x="12498" y="93713"/>
                  </a:lnTo>
                  <a:lnTo>
                    <a:pt x="6562" y="93713"/>
                  </a:lnTo>
                  <a:lnTo>
                    <a:pt x="6562" y="87779"/>
                  </a:lnTo>
                  <a:close/>
                  <a:moveTo>
                    <a:pt x="18745" y="87779"/>
                  </a:moveTo>
                  <a:lnTo>
                    <a:pt x="18745" y="93713"/>
                  </a:lnTo>
                  <a:lnTo>
                    <a:pt x="12810" y="93713"/>
                  </a:lnTo>
                  <a:lnTo>
                    <a:pt x="12810" y="87779"/>
                  </a:lnTo>
                  <a:close/>
                  <a:moveTo>
                    <a:pt x="24992" y="87779"/>
                  </a:moveTo>
                  <a:lnTo>
                    <a:pt x="24992" y="93713"/>
                  </a:lnTo>
                  <a:lnTo>
                    <a:pt x="19058" y="93713"/>
                  </a:lnTo>
                  <a:lnTo>
                    <a:pt x="19058" y="87779"/>
                  </a:lnTo>
                  <a:close/>
                  <a:moveTo>
                    <a:pt x="31242" y="87779"/>
                  </a:moveTo>
                  <a:lnTo>
                    <a:pt x="31242" y="93713"/>
                  </a:lnTo>
                  <a:lnTo>
                    <a:pt x="25305" y="93713"/>
                  </a:lnTo>
                  <a:lnTo>
                    <a:pt x="25305" y="87779"/>
                  </a:lnTo>
                  <a:close/>
                  <a:moveTo>
                    <a:pt x="37489" y="87779"/>
                  </a:moveTo>
                  <a:lnTo>
                    <a:pt x="37489" y="93713"/>
                  </a:lnTo>
                  <a:lnTo>
                    <a:pt x="31553" y="93713"/>
                  </a:lnTo>
                  <a:lnTo>
                    <a:pt x="31553" y="87779"/>
                  </a:lnTo>
                  <a:close/>
                  <a:moveTo>
                    <a:pt x="43737" y="87779"/>
                  </a:moveTo>
                  <a:lnTo>
                    <a:pt x="43737" y="93713"/>
                  </a:lnTo>
                  <a:lnTo>
                    <a:pt x="37802" y="93713"/>
                  </a:lnTo>
                  <a:lnTo>
                    <a:pt x="37802" y="87779"/>
                  </a:lnTo>
                  <a:close/>
                  <a:moveTo>
                    <a:pt x="49985" y="87779"/>
                  </a:moveTo>
                  <a:lnTo>
                    <a:pt x="49985" y="93713"/>
                  </a:lnTo>
                  <a:lnTo>
                    <a:pt x="44049" y="93713"/>
                  </a:lnTo>
                  <a:lnTo>
                    <a:pt x="44049" y="87779"/>
                  </a:lnTo>
                  <a:close/>
                  <a:moveTo>
                    <a:pt x="56232" y="87779"/>
                  </a:moveTo>
                  <a:lnTo>
                    <a:pt x="56232" y="93713"/>
                  </a:lnTo>
                  <a:lnTo>
                    <a:pt x="50296" y="93713"/>
                  </a:lnTo>
                  <a:lnTo>
                    <a:pt x="50296" y="87779"/>
                  </a:lnTo>
                  <a:close/>
                  <a:moveTo>
                    <a:pt x="62480" y="87779"/>
                  </a:moveTo>
                  <a:lnTo>
                    <a:pt x="62480" y="93713"/>
                  </a:lnTo>
                  <a:lnTo>
                    <a:pt x="56545" y="93713"/>
                  </a:lnTo>
                  <a:lnTo>
                    <a:pt x="56545" y="87779"/>
                  </a:lnTo>
                  <a:close/>
                  <a:moveTo>
                    <a:pt x="68727" y="87779"/>
                  </a:moveTo>
                  <a:lnTo>
                    <a:pt x="68727" y="93713"/>
                  </a:lnTo>
                  <a:lnTo>
                    <a:pt x="62792" y="93713"/>
                  </a:lnTo>
                  <a:lnTo>
                    <a:pt x="62792" y="87779"/>
                  </a:lnTo>
                  <a:close/>
                  <a:moveTo>
                    <a:pt x="74975" y="87779"/>
                  </a:moveTo>
                  <a:lnTo>
                    <a:pt x="74975" y="93713"/>
                  </a:lnTo>
                  <a:lnTo>
                    <a:pt x="69039" y="93713"/>
                  </a:lnTo>
                  <a:lnTo>
                    <a:pt x="69039" y="87779"/>
                  </a:lnTo>
                  <a:close/>
                  <a:moveTo>
                    <a:pt x="81223" y="87779"/>
                  </a:moveTo>
                  <a:lnTo>
                    <a:pt x="81223" y="93713"/>
                  </a:lnTo>
                  <a:lnTo>
                    <a:pt x="75286" y="93713"/>
                  </a:lnTo>
                  <a:lnTo>
                    <a:pt x="75286" y="87779"/>
                  </a:lnTo>
                  <a:close/>
                  <a:moveTo>
                    <a:pt x="87470" y="87779"/>
                  </a:moveTo>
                  <a:lnTo>
                    <a:pt x="87470" y="93713"/>
                  </a:lnTo>
                  <a:lnTo>
                    <a:pt x="81535" y="93713"/>
                  </a:lnTo>
                  <a:lnTo>
                    <a:pt x="81535" y="87779"/>
                  </a:lnTo>
                  <a:close/>
                  <a:moveTo>
                    <a:pt x="93718" y="87779"/>
                  </a:moveTo>
                  <a:lnTo>
                    <a:pt x="93718" y="93713"/>
                  </a:lnTo>
                  <a:lnTo>
                    <a:pt x="87784" y="93713"/>
                  </a:lnTo>
                  <a:lnTo>
                    <a:pt x="87784" y="87779"/>
                  </a:lnTo>
                  <a:close/>
                  <a:moveTo>
                    <a:pt x="162445" y="87779"/>
                  </a:moveTo>
                  <a:lnTo>
                    <a:pt x="162445" y="93713"/>
                  </a:lnTo>
                  <a:lnTo>
                    <a:pt x="156509" y="93713"/>
                  </a:lnTo>
                  <a:lnTo>
                    <a:pt x="156509" y="87779"/>
                  </a:lnTo>
                  <a:close/>
                  <a:moveTo>
                    <a:pt x="168692" y="87779"/>
                  </a:moveTo>
                  <a:lnTo>
                    <a:pt x="168692" y="93713"/>
                  </a:lnTo>
                  <a:lnTo>
                    <a:pt x="162756" y="93713"/>
                  </a:lnTo>
                  <a:lnTo>
                    <a:pt x="162756" y="87779"/>
                  </a:lnTo>
                  <a:close/>
                  <a:moveTo>
                    <a:pt x="174939" y="87779"/>
                  </a:moveTo>
                  <a:lnTo>
                    <a:pt x="174939" y="93713"/>
                  </a:lnTo>
                  <a:lnTo>
                    <a:pt x="169005" y="93713"/>
                  </a:lnTo>
                  <a:lnTo>
                    <a:pt x="169005" y="87779"/>
                  </a:lnTo>
                  <a:close/>
                  <a:moveTo>
                    <a:pt x="181186" y="87779"/>
                  </a:moveTo>
                  <a:lnTo>
                    <a:pt x="181186" y="93713"/>
                  </a:lnTo>
                  <a:lnTo>
                    <a:pt x="175252" y="93713"/>
                  </a:lnTo>
                  <a:lnTo>
                    <a:pt x="175252" y="87779"/>
                  </a:lnTo>
                  <a:close/>
                  <a:moveTo>
                    <a:pt x="187435" y="87779"/>
                  </a:moveTo>
                  <a:lnTo>
                    <a:pt x="187435" y="93713"/>
                  </a:lnTo>
                  <a:lnTo>
                    <a:pt x="181499" y="93713"/>
                  </a:lnTo>
                  <a:lnTo>
                    <a:pt x="181499" y="87779"/>
                  </a:lnTo>
                  <a:close/>
                  <a:moveTo>
                    <a:pt x="193684" y="87779"/>
                  </a:moveTo>
                  <a:lnTo>
                    <a:pt x="193684" y="93713"/>
                  </a:lnTo>
                  <a:lnTo>
                    <a:pt x="187749" y="93713"/>
                  </a:lnTo>
                  <a:lnTo>
                    <a:pt x="187749" y="87779"/>
                  </a:lnTo>
                  <a:close/>
                  <a:moveTo>
                    <a:pt x="199931" y="87779"/>
                  </a:moveTo>
                  <a:lnTo>
                    <a:pt x="199931" y="93713"/>
                  </a:lnTo>
                  <a:lnTo>
                    <a:pt x="193996" y="93713"/>
                  </a:lnTo>
                  <a:lnTo>
                    <a:pt x="193996" y="87779"/>
                  </a:lnTo>
                  <a:close/>
                  <a:moveTo>
                    <a:pt x="206180" y="87779"/>
                  </a:moveTo>
                  <a:lnTo>
                    <a:pt x="206180" y="93713"/>
                  </a:lnTo>
                  <a:lnTo>
                    <a:pt x="200244" y="93713"/>
                  </a:lnTo>
                  <a:lnTo>
                    <a:pt x="200244" y="87779"/>
                  </a:lnTo>
                  <a:close/>
                  <a:moveTo>
                    <a:pt x="212427" y="87779"/>
                  </a:moveTo>
                  <a:lnTo>
                    <a:pt x="212427" y="93713"/>
                  </a:lnTo>
                  <a:lnTo>
                    <a:pt x="206491" y="93713"/>
                  </a:lnTo>
                  <a:lnTo>
                    <a:pt x="206491" y="87779"/>
                  </a:lnTo>
                  <a:close/>
                  <a:moveTo>
                    <a:pt x="99967" y="87781"/>
                  </a:moveTo>
                  <a:lnTo>
                    <a:pt x="99967" y="93717"/>
                  </a:lnTo>
                  <a:lnTo>
                    <a:pt x="94031" y="93717"/>
                  </a:lnTo>
                  <a:lnTo>
                    <a:pt x="94031" y="87781"/>
                  </a:lnTo>
                  <a:close/>
                  <a:moveTo>
                    <a:pt x="106214" y="87781"/>
                  </a:moveTo>
                  <a:lnTo>
                    <a:pt x="106214" y="93717"/>
                  </a:lnTo>
                  <a:lnTo>
                    <a:pt x="100278" y="93717"/>
                  </a:lnTo>
                  <a:lnTo>
                    <a:pt x="100278" y="87781"/>
                  </a:lnTo>
                  <a:close/>
                  <a:moveTo>
                    <a:pt x="112461" y="87781"/>
                  </a:moveTo>
                  <a:lnTo>
                    <a:pt x="112461" y="93717"/>
                  </a:lnTo>
                  <a:lnTo>
                    <a:pt x="106527" y="93717"/>
                  </a:lnTo>
                  <a:lnTo>
                    <a:pt x="106527" y="87781"/>
                  </a:lnTo>
                  <a:close/>
                  <a:moveTo>
                    <a:pt x="118710" y="87781"/>
                  </a:moveTo>
                  <a:lnTo>
                    <a:pt x="118710" y="93717"/>
                  </a:lnTo>
                  <a:lnTo>
                    <a:pt x="112774" y="93717"/>
                  </a:lnTo>
                  <a:lnTo>
                    <a:pt x="112774" y="87781"/>
                  </a:lnTo>
                  <a:close/>
                  <a:moveTo>
                    <a:pt x="124957" y="87781"/>
                  </a:moveTo>
                  <a:lnTo>
                    <a:pt x="124957" y="93717"/>
                  </a:lnTo>
                  <a:lnTo>
                    <a:pt x="119021" y="93717"/>
                  </a:lnTo>
                  <a:lnTo>
                    <a:pt x="119021" y="87781"/>
                  </a:lnTo>
                  <a:close/>
                  <a:moveTo>
                    <a:pt x="131204" y="87781"/>
                  </a:moveTo>
                  <a:lnTo>
                    <a:pt x="131204" y="93717"/>
                  </a:lnTo>
                  <a:lnTo>
                    <a:pt x="125270" y="93717"/>
                  </a:lnTo>
                  <a:lnTo>
                    <a:pt x="125270" y="87781"/>
                  </a:lnTo>
                  <a:close/>
                  <a:moveTo>
                    <a:pt x="137451" y="87781"/>
                  </a:moveTo>
                  <a:lnTo>
                    <a:pt x="137451" y="93717"/>
                  </a:lnTo>
                  <a:lnTo>
                    <a:pt x="131517" y="93717"/>
                  </a:lnTo>
                  <a:lnTo>
                    <a:pt x="131517" y="87781"/>
                  </a:lnTo>
                  <a:close/>
                  <a:moveTo>
                    <a:pt x="143702" y="87781"/>
                  </a:moveTo>
                  <a:lnTo>
                    <a:pt x="143702" y="93717"/>
                  </a:lnTo>
                  <a:lnTo>
                    <a:pt x="137766" y="93717"/>
                  </a:lnTo>
                  <a:lnTo>
                    <a:pt x="137766" y="87781"/>
                  </a:lnTo>
                  <a:close/>
                  <a:moveTo>
                    <a:pt x="149949" y="87781"/>
                  </a:moveTo>
                  <a:lnTo>
                    <a:pt x="149949" y="93717"/>
                  </a:lnTo>
                  <a:lnTo>
                    <a:pt x="144015" y="93717"/>
                  </a:lnTo>
                  <a:lnTo>
                    <a:pt x="144015" y="87781"/>
                  </a:lnTo>
                  <a:close/>
                  <a:moveTo>
                    <a:pt x="156196" y="87781"/>
                  </a:moveTo>
                  <a:lnTo>
                    <a:pt x="156196" y="93717"/>
                  </a:lnTo>
                  <a:lnTo>
                    <a:pt x="150262" y="93717"/>
                  </a:lnTo>
                  <a:lnTo>
                    <a:pt x="150262" y="87781"/>
                  </a:lnTo>
                  <a:close/>
                  <a:moveTo>
                    <a:pt x="218674" y="87781"/>
                  </a:moveTo>
                  <a:lnTo>
                    <a:pt x="218674" y="93717"/>
                  </a:lnTo>
                  <a:lnTo>
                    <a:pt x="212739" y="93717"/>
                  </a:lnTo>
                  <a:lnTo>
                    <a:pt x="212739" y="87781"/>
                  </a:lnTo>
                  <a:close/>
                  <a:moveTo>
                    <a:pt x="224921" y="87781"/>
                  </a:moveTo>
                  <a:lnTo>
                    <a:pt x="224921" y="93717"/>
                  </a:lnTo>
                  <a:lnTo>
                    <a:pt x="218987" y="93717"/>
                  </a:lnTo>
                  <a:lnTo>
                    <a:pt x="218987" y="87781"/>
                  </a:lnTo>
                  <a:close/>
                  <a:moveTo>
                    <a:pt x="231170" y="87781"/>
                  </a:moveTo>
                  <a:lnTo>
                    <a:pt x="231170" y="93717"/>
                  </a:lnTo>
                  <a:lnTo>
                    <a:pt x="225234" y="93717"/>
                  </a:lnTo>
                  <a:lnTo>
                    <a:pt x="225234" y="87781"/>
                  </a:lnTo>
                  <a:close/>
                  <a:moveTo>
                    <a:pt x="237417" y="87781"/>
                  </a:moveTo>
                  <a:lnTo>
                    <a:pt x="237417" y="93717"/>
                  </a:lnTo>
                  <a:lnTo>
                    <a:pt x="231481" y="93717"/>
                  </a:lnTo>
                  <a:lnTo>
                    <a:pt x="231481" y="87781"/>
                  </a:lnTo>
                  <a:close/>
                  <a:moveTo>
                    <a:pt x="243664" y="87781"/>
                  </a:moveTo>
                  <a:lnTo>
                    <a:pt x="243664" y="93717"/>
                  </a:lnTo>
                  <a:lnTo>
                    <a:pt x="237729" y="93717"/>
                  </a:lnTo>
                  <a:lnTo>
                    <a:pt x="237729" y="87781"/>
                  </a:lnTo>
                  <a:close/>
                  <a:moveTo>
                    <a:pt x="249911" y="87781"/>
                  </a:moveTo>
                  <a:lnTo>
                    <a:pt x="249911" y="93717"/>
                  </a:lnTo>
                  <a:lnTo>
                    <a:pt x="243977" y="93717"/>
                  </a:lnTo>
                  <a:lnTo>
                    <a:pt x="243977" y="87781"/>
                  </a:lnTo>
                  <a:close/>
                  <a:moveTo>
                    <a:pt x="256161" y="87781"/>
                  </a:moveTo>
                  <a:lnTo>
                    <a:pt x="256161" y="93717"/>
                  </a:lnTo>
                  <a:lnTo>
                    <a:pt x="250225" y="93717"/>
                  </a:lnTo>
                  <a:lnTo>
                    <a:pt x="250225" y="87781"/>
                  </a:lnTo>
                  <a:close/>
                  <a:moveTo>
                    <a:pt x="262409" y="87781"/>
                  </a:moveTo>
                  <a:lnTo>
                    <a:pt x="262409" y="93717"/>
                  </a:lnTo>
                  <a:lnTo>
                    <a:pt x="256474" y="93717"/>
                  </a:lnTo>
                  <a:lnTo>
                    <a:pt x="256474" y="87781"/>
                  </a:lnTo>
                  <a:close/>
                  <a:moveTo>
                    <a:pt x="268656" y="87781"/>
                  </a:moveTo>
                  <a:lnTo>
                    <a:pt x="268656" y="93717"/>
                  </a:lnTo>
                  <a:lnTo>
                    <a:pt x="262721" y="93717"/>
                  </a:lnTo>
                  <a:lnTo>
                    <a:pt x="262721" y="87781"/>
                  </a:lnTo>
                  <a:close/>
                  <a:moveTo>
                    <a:pt x="274904" y="87781"/>
                  </a:moveTo>
                  <a:lnTo>
                    <a:pt x="274904" y="93717"/>
                  </a:lnTo>
                  <a:lnTo>
                    <a:pt x="268968" y="93717"/>
                  </a:lnTo>
                  <a:lnTo>
                    <a:pt x="268968" y="87781"/>
                  </a:lnTo>
                  <a:close/>
                  <a:moveTo>
                    <a:pt x="6251" y="94028"/>
                  </a:moveTo>
                  <a:lnTo>
                    <a:pt x="6251" y="99964"/>
                  </a:lnTo>
                  <a:lnTo>
                    <a:pt x="315" y="99964"/>
                  </a:lnTo>
                  <a:lnTo>
                    <a:pt x="315" y="94028"/>
                  </a:lnTo>
                  <a:close/>
                  <a:moveTo>
                    <a:pt x="12498" y="94028"/>
                  </a:moveTo>
                  <a:lnTo>
                    <a:pt x="12498" y="99964"/>
                  </a:lnTo>
                  <a:lnTo>
                    <a:pt x="6562" y="99964"/>
                  </a:lnTo>
                  <a:lnTo>
                    <a:pt x="6562" y="94028"/>
                  </a:lnTo>
                  <a:close/>
                  <a:moveTo>
                    <a:pt x="18745" y="94028"/>
                  </a:moveTo>
                  <a:lnTo>
                    <a:pt x="18745" y="99964"/>
                  </a:lnTo>
                  <a:lnTo>
                    <a:pt x="12810" y="99964"/>
                  </a:lnTo>
                  <a:lnTo>
                    <a:pt x="12810" y="94028"/>
                  </a:lnTo>
                  <a:close/>
                  <a:moveTo>
                    <a:pt x="24992" y="94028"/>
                  </a:moveTo>
                  <a:lnTo>
                    <a:pt x="24992" y="99964"/>
                  </a:lnTo>
                  <a:lnTo>
                    <a:pt x="19058" y="99964"/>
                  </a:lnTo>
                  <a:lnTo>
                    <a:pt x="19058" y="94028"/>
                  </a:lnTo>
                  <a:close/>
                  <a:moveTo>
                    <a:pt x="31242" y="94028"/>
                  </a:moveTo>
                  <a:lnTo>
                    <a:pt x="31242" y="99964"/>
                  </a:lnTo>
                  <a:lnTo>
                    <a:pt x="25305" y="99964"/>
                  </a:lnTo>
                  <a:lnTo>
                    <a:pt x="25305" y="94028"/>
                  </a:lnTo>
                  <a:close/>
                  <a:moveTo>
                    <a:pt x="37489" y="94028"/>
                  </a:moveTo>
                  <a:lnTo>
                    <a:pt x="37489" y="99964"/>
                  </a:lnTo>
                  <a:lnTo>
                    <a:pt x="31553" y="99964"/>
                  </a:lnTo>
                  <a:lnTo>
                    <a:pt x="31553" y="94028"/>
                  </a:lnTo>
                  <a:close/>
                  <a:moveTo>
                    <a:pt x="43737" y="94028"/>
                  </a:moveTo>
                  <a:lnTo>
                    <a:pt x="43737" y="99964"/>
                  </a:lnTo>
                  <a:lnTo>
                    <a:pt x="37802" y="99964"/>
                  </a:lnTo>
                  <a:lnTo>
                    <a:pt x="37802" y="94028"/>
                  </a:lnTo>
                  <a:close/>
                  <a:moveTo>
                    <a:pt x="49985" y="94028"/>
                  </a:moveTo>
                  <a:lnTo>
                    <a:pt x="49985" y="99964"/>
                  </a:lnTo>
                  <a:lnTo>
                    <a:pt x="44049" y="99964"/>
                  </a:lnTo>
                  <a:lnTo>
                    <a:pt x="44049" y="94028"/>
                  </a:lnTo>
                  <a:close/>
                  <a:moveTo>
                    <a:pt x="56232" y="94028"/>
                  </a:moveTo>
                  <a:lnTo>
                    <a:pt x="56232" y="99964"/>
                  </a:lnTo>
                  <a:lnTo>
                    <a:pt x="50296" y="99964"/>
                  </a:lnTo>
                  <a:lnTo>
                    <a:pt x="50296" y="94028"/>
                  </a:lnTo>
                  <a:close/>
                  <a:moveTo>
                    <a:pt x="62480" y="94028"/>
                  </a:moveTo>
                  <a:lnTo>
                    <a:pt x="62480" y="99964"/>
                  </a:lnTo>
                  <a:lnTo>
                    <a:pt x="56545" y="99964"/>
                  </a:lnTo>
                  <a:lnTo>
                    <a:pt x="56545" y="94028"/>
                  </a:lnTo>
                  <a:close/>
                  <a:moveTo>
                    <a:pt x="68727" y="94028"/>
                  </a:moveTo>
                  <a:lnTo>
                    <a:pt x="68727" y="99964"/>
                  </a:lnTo>
                  <a:lnTo>
                    <a:pt x="62792" y="99964"/>
                  </a:lnTo>
                  <a:lnTo>
                    <a:pt x="62792" y="94028"/>
                  </a:lnTo>
                  <a:close/>
                  <a:moveTo>
                    <a:pt x="74975" y="94028"/>
                  </a:moveTo>
                  <a:lnTo>
                    <a:pt x="74975" y="99964"/>
                  </a:lnTo>
                  <a:lnTo>
                    <a:pt x="69039" y="99964"/>
                  </a:lnTo>
                  <a:lnTo>
                    <a:pt x="69039" y="94028"/>
                  </a:lnTo>
                  <a:close/>
                  <a:moveTo>
                    <a:pt x="81223" y="94028"/>
                  </a:moveTo>
                  <a:lnTo>
                    <a:pt x="81223" y="99964"/>
                  </a:lnTo>
                  <a:lnTo>
                    <a:pt x="75286" y="99964"/>
                  </a:lnTo>
                  <a:lnTo>
                    <a:pt x="75286" y="94028"/>
                  </a:lnTo>
                  <a:close/>
                  <a:moveTo>
                    <a:pt x="87470" y="94028"/>
                  </a:moveTo>
                  <a:lnTo>
                    <a:pt x="87470" y="99964"/>
                  </a:lnTo>
                  <a:lnTo>
                    <a:pt x="81535" y="99964"/>
                  </a:lnTo>
                  <a:lnTo>
                    <a:pt x="81535" y="94028"/>
                  </a:lnTo>
                  <a:close/>
                  <a:moveTo>
                    <a:pt x="93718" y="94028"/>
                  </a:moveTo>
                  <a:lnTo>
                    <a:pt x="93718" y="99964"/>
                  </a:lnTo>
                  <a:lnTo>
                    <a:pt x="87784" y="99964"/>
                  </a:lnTo>
                  <a:lnTo>
                    <a:pt x="87784" y="94028"/>
                  </a:lnTo>
                  <a:close/>
                  <a:moveTo>
                    <a:pt x="99967" y="94028"/>
                  </a:moveTo>
                  <a:lnTo>
                    <a:pt x="99967" y="99964"/>
                  </a:lnTo>
                  <a:lnTo>
                    <a:pt x="94031" y="99964"/>
                  </a:lnTo>
                  <a:lnTo>
                    <a:pt x="94031" y="94028"/>
                  </a:lnTo>
                  <a:close/>
                  <a:moveTo>
                    <a:pt x="106214" y="94029"/>
                  </a:moveTo>
                  <a:lnTo>
                    <a:pt x="106214" y="99964"/>
                  </a:lnTo>
                  <a:lnTo>
                    <a:pt x="100278" y="99964"/>
                  </a:lnTo>
                  <a:lnTo>
                    <a:pt x="100278" y="94029"/>
                  </a:lnTo>
                  <a:close/>
                  <a:moveTo>
                    <a:pt x="112461" y="94029"/>
                  </a:moveTo>
                  <a:lnTo>
                    <a:pt x="112461" y="99964"/>
                  </a:lnTo>
                  <a:lnTo>
                    <a:pt x="106527" y="99964"/>
                  </a:lnTo>
                  <a:lnTo>
                    <a:pt x="106527" y="94029"/>
                  </a:lnTo>
                  <a:close/>
                  <a:moveTo>
                    <a:pt x="118710" y="94029"/>
                  </a:moveTo>
                  <a:lnTo>
                    <a:pt x="118710" y="99964"/>
                  </a:lnTo>
                  <a:lnTo>
                    <a:pt x="112774" y="99964"/>
                  </a:lnTo>
                  <a:lnTo>
                    <a:pt x="112774" y="94029"/>
                  </a:lnTo>
                  <a:close/>
                  <a:moveTo>
                    <a:pt x="124957" y="94029"/>
                  </a:moveTo>
                  <a:lnTo>
                    <a:pt x="124957" y="99964"/>
                  </a:lnTo>
                  <a:lnTo>
                    <a:pt x="119021" y="99964"/>
                  </a:lnTo>
                  <a:lnTo>
                    <a:pt x="119021" y="94029"/>
                  </a:lnTo>
                  <a:close/>
                  <a:moveTo>
                    <a:pt x="131204" y="94029"/>
                  </a:moveTo>
                  <a:lnTo>
                    <a:pt x="131204" y="99964"/>
                  </a:lnTo>
                  <a:lnTo>
                    <a:pt x="125270" y="99964"/>
                  </a:lnTo>
                  <a:lnTo>
                    <a:pt x="125270" y="94029"/>
                  </a:lnTo>
                  <a:close/>
                  <a:moveTo>
                    <a:pt x="137451" y="94029"/>
                  </a:moveTo>
                  <a:lnTo>
                    <a:pt x="137451" y="99964"/>
                  </a:lnTo>
                  <a:lnTo>
                    <a:pt x="131517" y="99964"/>
                  </a:lnTo>
                  <a:lnTo>
                    <a:pt x="131517" y="94029"/>
                  </a:lnTo>
                  <a:close/>
                  <a:moveTo>
                    <a:pt x="143702" y="94029"/>
                  </a:moveTo>
                  <a:lnTo>
                    <a:pt x="143702" y="99964"/>
                  </a:lnTo>
                  <a:lnTo>
                    <a:pt x="137766" y="99964"/>
                  </a:lnTo>
                  <a:lnTo>
                    <a:pt x="137766" y="94029"/>
                  </a:lnTo>
                  <a:close/>
                  <a:moveTo>
                    <a:pt x="149949" y="94029"/>
                  </a:moveTo>
                  <a:lnTo>
                    <a:pt x="149949" y="99964"/>
                  </a:lnTo>
                  <a:lnTo>
                    <a:pt x="144015" y="99964"/>
                  </a:lnTo>
                  <a:lnTo>
                    <a:pt x="144015" y="94029"/>
                  </a:lnTo>
                  <a:close/>
                  <a:moveTo>
                    <a:pt x="156196" y="94029"/>
                  </a:moveTo>
                  <a:lnTo>
                    <a:pt x="156196" y="99964"/>
                  </a:lnTo>
                  <a:lnTo>
                    <a:pt x="150262" y="99964"/>
                  </a:lnTo>
                  <a:lnTo>
                    <a:pt x="150262" y="94029"/>
                  </a:lnTo>
                  <a:close/>
                  <a:moveTo>
                    <a:pt x="162445" y="94028"/>
                  </a:moveTo>
                  <a:lnTo>
                    <a:pt x="162445" y="99964"/>
                  </a:lnTo>
                  <a:lnTo>
                    <a:pt x="156509" y="99964"/>
                  </a:lnTo>
                  <a:lnTo>
                    <a:pt x="156509" y="94028"/>
                  </a:lnTo>
                  <a:close/>
                  <a:moveTo>
                    <a:pt x="168692" y="94028"/>
                  </a:moveTo>
                  <a:lnTo>
                    <a:pt x="168692" y="99964"/>
                  </a:lnTo>
                  <a:lnTo>
                    <a:pt x="162756" y="99964"/>
                  </a:lnTo>
                  <a:lnTo>
                    <a:pt x="162756" y="94028"/>
                  </a:lnTo>
                  <a:close/>
                  <a:moveTo>
                    <a:pt x="174939" y="94028"/>
                  </a:moveTo>
                  <a:lnTo>
                    <a:pt x="174939" y="99964"/>
                  </a:lnTo>
                  <a:lnTo>
                    <a:pt x="169005" y="99964"/>
                  </a:lnTo>
                  <a:lnTo>
                    <a:pt x="169005" y="94028"/>
                  </a:lnTo>
                  <a:close/>
                  <a:moveTo>
                    <a:pt x="181186" y="94028"/>
                  </a:moveTo>
                  <a:lnTo>
                    <a:pt x="181186" y="99964"/>
                  </a:lnTo>
                  <a:lnTo>
                    <a:pt x="175252" y="99964"/>
                  </a:lnTo>
                  <a:lnTo>
                    <a:pt x="175252" y="94028"/>
                  </a:lnTo>
                  <a:close/>
                  <a:moveTo>
                    <a:pt x="187435" y="94028"/>
                  </a:moveTo>
                  <a:lnTo>
                    <a:pt x="187435" y="99964"/>
                  </a:lnTo>
                  <a:lnTo>
                    <a:pt x="181499" y="99964"/>
                  </a:lnTo>
                  <a:lnTo>
                    <a:pt x="181499" y="94028"/>
                  </a:lnTo>
                  <a:close/>
                  <a:moveTo>
                    <a:pt x="193684" y="94028"/>
                  </a:moveTo>
                  <a:lnTo>
                    <a:pt x="193684" y="99964"/>
                  </a:lnTo>
                  <a:lnTo>
                    <a:pt x="187749" y="99964"/>
                  </a:lnTo>
                  <a:lnTo>
                    <a:pt x="187749" y="94028"/>
                  </a:lnTo>
                  <a:close/>
                  <a:moveTo>
                    <a:pt x="199931" y="94028"/>
                  </a:moveTo>
                  <a:lnTo>
                    <a:pt x="199931" y="99964"/>
                  </a:lnTo>
                  <a:lnTo>
                    <a:pt x="193996" y="99964"/>
                  </a:lnTo>
                  <a:lnTo>
                    <a:pt x="193996" y="94028"/>
                  </a:lnTo>
                  <a:close/>
                  <a:moveTo>
                    <a:pt x="206180" y="94028"/>
                  </a:moveTo>
                  <a:lnTo>
                    <a:pt x="206180" y="99964"/>
                  </a:lnTo>
                  <a:lnTo>
                    <a:pt x="200244" y="99964"/>
                  </a:lnTo>
                  <a:lnTo>
                    <a:pt x="200244" y="94028"/>
                  </a:lnTo>
                  <a:close/>
                  <a:moveTo>
                    <a:pt x="212427" y="94028"/>
                  </a:moveTo>
                  <a:lnTo>
                    <a:pt x="212427" y="99964"/>
                  </a:lnTo>
                  <a:lnTo>
                    <a:pt x="206491" y="99964"/>
                  </a:lnTo>
                  <a:lnTo>
                    <a:pt x="206491" y="94028"/>
                  </a:lnTo>
                  <a:close/>
                  <a:moveTo>
                    <a:pt x="218674" y="94028"/>
                  </a:moveTo>
                  <a:lnTo>
                    <a:pt x="218674" y="99964"/>
                  </a:lnTo>
                  <a:lnTo>
                    <a:pt x="212739" y="99964"/>
                  </a:lnTo>
                  <a:lnTo>
                    <a:pt x="212739" y="94028"/>
                  </a:lnTo>
                  <a:close/>
                  <a:moveTo>
                    <a:pt x="224921" y="94029"/>
                  </a:moveTo>
                  <a:lnTo>
                    <a:pt x="224921" y="99964"/>
                  </a:lnTo>
                  <a:lnTo>
                    <a:pt x="218987" y="99964"/>
                  </a:lnTo>
                  <a:lnTo>
                    <a:pt x="218987" y="94029"/>
                  </a:lnTo>
                  <a:close/>
                  <a:moveTo>
                    <a:pt x="231170" y="94029"/>
                  </a:moveTo>
                  <a:lnTo>
                    <a:pt x="231170" y="99964"/>
                  </a:lnTo>
                  <a:lnTo>
                    <a:pt x="225234" y="99964"/>
                  </a:lnTo>
                  <a:lnTo>
                    <a:pt x="225234" y="94029"/>
                  </a:lnTo>
                  <a:close/>
                  <a:moveTo>
                    <a:pt x="237417" y="94029"/>
                  </a:moveTo>
                  <a:lnTo>
                    <a:pt x="237417" y="99964"/>
                  </a:lnTo>
                  <a:lnTo>
                    <a:pt x="231481" y="99964"/>
                  </a:lnTo>
                  <a:lnTo>
                    <a:pt x="231481" y="94029"/>
                  </a:lnTo>
                  <a:close/>
                  <a:moveTo>
                    <a:pt x="243664" y="94029"/>
                  </a:moveTo>
                  <a:lnTo>
                    <a:pt x="243664" y="99964"/>
                  </a:lnTo>
                  <a:lnTo>
                    <a:pt x="237729" y="99964"/>
                  </a:lnTo>
                  <a:lnTo>
                    <a:pt x="237729" y="94029"/>
                  </a:lnTo>
                  <a:close/>
                  <a:moveTo>
                    <a:pt x="249911" y="94029"/>
                  </a:moveTo>
                  <a:lnTo>
                    <a:pt x="249911" y="99964"/>
                  </a:lnTo>
                  <a:lnTo>
                    <a:pt x="243977" y="99964"/>
                  </a:lnTo>
                  <a:lnTo>
                    <a:pt x="243977" y="94029"/>
                  </a:lnTo>
                  <a:close/>
                  <a:moveTo>
                    <a:pt x="256161" y="94029"/>
                  </a:moveTo>
                  <a:lnTo>
                    <a:pt x="256161" y="99964"/>
                  </a:lnTo>
                  <a:lnTo>
                    <a:pt x="250225" y="99964"/>
                  </a:lnTo>
                  <a:lnTo>
                    <a:pt x="250225" y="94029"/>
                  </a:lnTo>
                  <a:close/>
                  <a:moveTo>
                    <a:pt x="262409" y="94029"/>
                  </a:moveTo>
                  <a:lnTo>
                    <a:pt x="262409" y="99964"/>
                  </a:lnTo>
                  <a:lnTo>
                    <a:pt x="256474" y="99964"/>
                  </a:lnTo>
                  <a:lnTo>
                    <a:pt x="256474" y="94029"/>
                  </a:lnTo>
                  <a:close/>
                  <a:moveTo>
                    <a:pt x="268656" y="94029"/>
                  </a:moveTo>
                  <a:lnTo>
                    <a:pt x="268656" y="99964"/>
                  </a:lnTo>
                  <a:lnTo>
                    <a:pt x="262721" y="99964"/>
                  </a:lnTo>
                  <a:lnTo>
                    <a:pt x="262721" y="94029"/>
                  </a:lnTo>
                  <a:close/>
                  <a:moveTo>
                    <a:pt x="274904" y="94029"/>
                  </a:moveTo>
                  <a:lnTo>
                    <a:pt x="274904" y="99964"/>
                  </a:lnTo>
                  <a:lnTo>
                    <a:pt x="268968" y="99964"/>
                  </a:lnTo>
                  <a:lnTo>
                    <a:pt x="268968" y="94029"/>
                  </a:lnTo>
                  <a:close/>
                  <a:moveTo>
                    <a:pt x="6251" y="100276"/>
                  </a:moveTo>
                  <a:lnTo>
                    <a:pt x="6251" y="106211"/>
                  </a:lnTo>
                  <a:lnTo>
                    <a:pt x="315" y="106211"/>
                  </a:lnTo>
                  <a:lnTo>
                    <a:pt x="315" y="100276"/>
                  </a:lnTo>
                  <a:close/>
                  <a:moveTo>
                    <a:pt x="12498" y="100276"/>
                  </a:moveTo>
                  <a:lnTo>
                    <a:pt x="12498" y="106211"/>
                  </a:lnTo>
                  <a:lnTo>
                    <a:pt x="6562" y="106211"/>
                  </a:lnTo>
                  <a:lnTo>
                    <a:pt x="6562" y="100276"/>
                  </a:lnTo>
                  <a:close/>
                  <a:moveTo>
                    <a:pt x="18745" y="100276"/>
                  </a:moveTo>
                  <a:lnTo>
                    <a:pt x="18745" y="106211"/>
                  </a:lnTo>
                  <a:lnTo>
                    <a:pt x="12810" y="106211"/>
                  </a:lnTo>
                  <a:lnTo>
                    <a:pt x="12810" y="100276"/>
                  </a:lnTo>
                  <a:close/>
                  <a:moveTo>
                    <a:pt x="24992" y="100276"/>
                  </a:moveTo>
                  <a:lnTo>
                    <a:pt x="24992" y="106211"/>
                  </a:lnTo>
                  <a:lnTo>
                    <a:pt x="19058" y="106211"/>
                  </a:lnTo>
                  <a:lnTo>
                    <a:pt x="19058" y="100276"/>
                  </a:lnTo>
                  <a:close/>
                  <a:moveTo>
                    <a:pt x="31242" y="100276"/>
                  </a:moveTo>
                  <a:lnTo>
                    <a:pt x="31242" y="106211"/>
                  </a:lnTo>
                  <a:lnTo>
                    <a:pt x="25305" y="106211"/>
                  </a:lnTo>
                  <a:lnTo>
                    <a:pt x="25305" y="100276"/>
                  </a:lnTo>
                  <a:close/>
                  <a:moveTo>
                    <a:pt x="37489" y="100276"/>
                  </a:moveTo>
                  <a:lnTo>
                    <a:pt x="37489" y="106211"/>
                  </a:lnTo>
                  <a:lnTo>
                    <a:pt x="31553" y="106211"/>
                  </a:lnTo>
                  <a:lnTo>
                    <a:pt x="31553" y="100276"/>
                  </a:lnTo>
                  <a:close/>
                  <a:moveTo>
                    <a:pt x="43737" y="100276"/>
                  </a:moveTo>
                  <a:lnTo>
                    <a:pt x="43737" y="106211"/>
                  </a:lnTo>
                  <a:lnTo>
                    <a:pt x="37802" y="106211"/>
                  </a:lnTo>
                  <a:lnTo>
                    <a:pt x="37802" y="100276"/>
                  </a:lnTo>
                  <a:close/>
                  <a:moveTo>
                    <a:pt x="49985" y="100276"/>
                  </a:moveTo>
                  <a:lnTo>
                    <a:pt x="49985" y="106211"/>
                  </a:lnTo>
                  <a:lnTo>
                    <a:pt x="44049" y="106211"/>
                  </a:lnTo>
                  <a:lnTo>
                    <a:pt x="44049" y="100276"/>
                  </a:lnTo>
                  <a:close/>
                  <a:moveTo>
                    <a:pt x="56232" y="100276"/>
                  </a:moveTo>
                  <a:lnTo>
                    <a:pt x="56232" y="106211"/>
                  </a:lnTo>
                  <a:lnTo>
                    <a:pt x="50296" y="106211"/>
                  </a:lnTo>
                  <a:lnTo>
                    <a:pt x="50296" y="100276"/>
                  </a:lnTo>
                  <a:close/>
                  <a:moveTo>
                    <a:pt x="62480" y="100276"/>
                  </a:moveTo>
                  <a:lnTo>
                    <a:pt x="62480" y="106211"/>
                  </a:lnTo>
                  <a:lnTo>
                    <a:pt x="56545" y="106211"/>
                  </a:lnTo>
                  <a:lnTo>
                    <a:pt x="56545" y="100276"/>
                  </a:lnTo>
                  <a:close/>
                  <a:moveTo>
                    <a:pt x="68727" y="100276"/>
                  </a:moveTo>
                  <a:lnTo>
                    <a:pt x="68727" y="106211"/>
                  </a:lnTo>
                  <a:lnTo>
                    <a:pt x="62792" y="106211"/>
                  </a:lnTo>
                  <a:lnTo>
                    <a:pt x="62792" y="100276"/>
                  </a:lnTo>
                  <a:close/>
                  <a:moveTo>
                    <a:pt x="74975" y="100276"/>
                  </a:moveTo>
                  <a:lnTo>
                    <a:pt x="74975" y="106211"/>
                  </a:lnTo>
                  <a:lnTo>
                    <a:pt x="69039" y="106211"/>
                  </a:lnTo>
                  <a:lnTo>
                    <a:pt x="69039" y="100276"/>
                  </a:lnTo>
                  <a:close/>
                  <a:moveTo>
                    <a:pt x="81223" y="100276"/>
                  </a:moveTo>
                  <a:lnTo>
                    <a:pt x="81223" y="106211"/>
                  </a:lnTo>
                  <a:lnTo>
                    <a:pt x="75286" y="106211"/>
                  </a:lnTo>
                  <a:lnTo>
                    <a:pt x="75286" y="100276"/>
                  </a:lnTo>
                  <a:close/>
                  <a:moveTo>
                    <a:pt x="87470" y="100276"/>
                  </a:moveTo>
                  <a:lnTo>
                    <a:pt x="87470" y="106211"/>
                  </a:lnTo>
                  <a:lnTo>
                    <a:pt x="81535" y="106211"/>
                  </a:lnTo>
                  <a:lnTo>
                    <a:pt x="81535" y="100276"/>
                  </a:lnTo>
                  <a:close/>
                  <a:moveTo>
                    <a:pt x="93718" y="100276"/>
                  </a:moveTo>
                  <a:lnTo>
                    <a:pt x="93718" y="106211"/>
                  </a:lnTo>
                  <a:lnTo>
                    <a:pt x="87784" y="106211"/>
                  </a:lnTo>
                  <a:lnTo>
                    <a:pt x="87784" y="100276"/>
                  </a:lnTo>
                  <a:close/>
                  <a:moveTo>
                    <a:pt x="99967" y="100276"/>
                  </a:moveTo>
                  <a:lnTo>
                    <a:pt x="99967" y="106211"/>
                  </a:lnTo>
                  <a:lnTo>
                    <a:pt x="94031" y="106211"/>
                  </a:lnTo>
                  <a:lnTo>
                    <a:pt x="94031" y="100276"/>
                  </a:lnTo>
                  <a:close/>
                  <a:moveTo>
                    <a:pt x="106214" y="100276"/>
                  </a:moveTo>
                  <a:lnTo>
                    <a:pt x="106214" y="106211"/>
                  </a:lnTo>
                  <a:lnTo>
                    <a:pt x="100278" y="106211"/>
                  </a:lnTo>
                  <a:lnTo>
                    <a:pt x="100278" y="100276"/>
                  </a:lnTo>
                  <a:close/>
                  <a:moveTo>
                    <a:pt x="112461" y="100276"/>
                  </a:moveTo>
                  <a:lnTo>
                    <a:pt x="112461" y="106211"/>
                  </a:lnTo>
                  <a:lnTo>
                    <a:pt x="106527" y="106211"/>
                  </a:lnTo>
                  <a:lnTo>
                    <a:pt x="106527" y="100276"/>
                  </a:lnTo>
                  <a:close/>
                  <a:moveTo>
                    <a:pt x="118710" y="100276"/>
                  </a:moveTo>
                  <a:lnTo>
                    <a:pt x="118710" y="106211"/>
                  </a:lnTo>
                  <a:lnTo>
                    <a:pt x="112774" y="106211"/>
                  </a:lnTo>
                  <a:lnTo>
                    <a:pt x="112774" y="100276"/>
                  </a:lnTo>
                  <a:close/>
                  <a:moveTo>
                    <a:pt x="124957" y="100276"/>
                  </a:moveTo>
                  <a:lnTo>
                    <a:pt x="124957" y="106211"/>
                  </a:lnTo>
                  <a:lnTo>
                    <a:pt x="119021" y="106211"/>
                  </a:lnTo>
                  <a:lnTo>
                    <a:pt x="119021" y="100276"/>
                  </a:lnTo>
                  <a:close/>
                  <a:moveTo>
                    <a:pt x="131204" y="100276"/>
                  </a:moveTo>
                  <a:lnTo>
                    <a:pt x="131204" y="106211"/>
                  </a:lnTo>
                  <a:lnTo>
                    <a:pt x="125270" y="106211"/>
                  </a:lnTo>
                  <a:lnTo>
                    <a:pt x="125270" y="100276"/>
                  </a:lnTo>
                  <a:close/>
                  <a:moveTo>
                    <a:pt x="137451" y="100276"/>
                  </a:moveTo>
                  <a:lnTo>
                    <a:pt x="137451" y="106211"/>
                  </a:lnTo>
                  <a:lnTo>
                    <a:pt x="131517" y="106211"/>
                  </a:lnTo>
                  <a:lnTo>
                    <a:pt x="131517" y="100276"/>
                  </a:lnTo>
                  <a:close/>
                  <a:moveTo>
                    <a:pt x="143702" y="100276"/>
                  </a:moveTo>
                  <a:lnTo>
                    <a:pt x="143702" y="106211"/>
                  </a:lnTo>
                  <a:lnTo>
                    <a:pt x="137766" y="106211"/>
                  </a:lnTo>
                  <a:lnTo>
                    <a:pt x="137766" y="100276"/>
                  </a:lnTo>
                  <a:close/>
                  <a:moveTo>
                    <a:pt x="149949" y="100276"/>
                  </a:moveTo>
                  <a:lnTo>
                    <a:pt x="149949" y="106211"/>
                  </a:lnTo>
                  <a:lnTo>
                    <a:pt x="144015" y="106211"/>
                  </a:lnTo>
                  <a:lnTo>
                    <a:pt x="144015" y="100276"/>
                  </a:lnTo>
                  <a:close/>
                  <a:moveTo>
                    <a:pt x="156196" y="100276"/>
                  </a:moveTo>
                  <a:lnTo>
                    <a:pt x="156196" y="106211"/>
                  </a:lnTo>
                  <a:lnTo>
                    <a:pt x="150262" y="106211"/>
                  </a:lnTo>
                  <a:lnTo>
                    <a:pt x="150262" y="100276"/>
                  </a:lnTo>
                  <a:close/>
                  <a:moveTo>
                    <a:pt x="162445" y="100276"/>
                  </a:moveTo>
                  <a:lnTo>
                    <a:pt x="162445" y="106211"/>
                  </a:lnTo>
                  <a:lnTo>
                    <a:pt x="156509" y="106211"/>
                  </a:lnTo>
                  <a:lnTo>
                    <a:pt x="156509" y="100276"/>
                  </a:lnTo>
                  <a:close/>
                  <a:moveTo>
                    <a:pt x="168692" y="100276"/>
                  </a:moveTo>
                  <a:lnTo>
                    <a:pt x="168692" y="106211"/>
                  </a:lnTo>
                  <a:lnTo>
                    <a:pt x="162756" y="106211"/>
                  </a:lnTo>
                  <a:lnTo>
                    <a:pt x="162756" y="100276"/>
                  </a:lnTo>
                  <a:close/>
                  <a:moveTo>
                    <a:pt x="174939" y="100276"/>
                  </a:moveTo>
                  <a:lnTo>
                    <a:pt x="174939" y="106211"/>
                  </a:lnTo>
                  <a:lnTo>
                    <a:pt x="169005" y="106211"/>
                  </a:lnTo>
                  <a:lnTo>
                    <a:pt x="169005" y="100276"/>
                  </a:lnTo>
                  <a:close/>
                  <a:moveTo>
                    <a:pt x="181186" y="100276"/>
                  </a:moveTo>
                  <a:lnTo>
                    <a:pt x="181186" y="106211"/>
                  </a:lnTo>
                  <a:lnTo>
                    <a:pt x="175252" y="106211"/>
                  </a:lnTo>
                  <a:lnTo>
                    <a:pt x="175252" y="100276"/>
                  </a:lnTo>
                  <a:close/>
                  <a:moveTo>
                    <a:pt x="187435" y="100276"/>
                  </a:moveTo>
                  <a:lnTo>
                    <a:pt x="187435" y="106211"/>
                  </a:lnTo>
                  <a:lnTo>
                    <a:pt x="181499" y="106211"/>
                  </a:lnTo>
                  <a:lnTo>
                    <a:pt x="181499" y="100276"/>
                  </a:lnTo>
                  <a:close/>
                  <a:moveTo>
                    <a:pt x="193684" y="100276"/>
                  </a:moveTo>
                  <a:lnTo>
                    <a:pt x="193684" y="106211"/>
                  </a:lnTo>
                  <a:lnTo>
                    <a:pt x="187749" y="106211"/>
                  </a:lnTo>
                  <a:lnTo>
                    <a:pt x="187749" y="100276"/>
                  </a:lnTo>
                  <a:close/>
                  <a:moveTo>
                    <a:pt x="199931" y="100276"/>
                  </a:moveTo>
                  <a:lnTo>
                    <a:pt x="199931" y="106211"/>
                  </a:lnTo>
                  <a:lnTo>
                    <a:pt x="193996" y="106211"/>
                  </a:lnTo>
                  <a:lnTo>
                    <a:pt x="193996" y="100276"/>
                  </a:lnTo>
                  <a:close/>
                  <a:moveTo>
                    <a:pt x="206180" y="100276"/>
                  </a:moveTo>
                  <a:lnTo>
                    <a:pt x="206180" y="106211"/>
                  </a:lnTo>
                  <a:lnTo>
                    <a:pt x="200244" y="106211"/>
                  </a:lnTo>
                  <a:lnTo>
                    <a:pt x="200244" y="100276"/>
                  </a:lnTo>
                  <a:close/>
                  <a:moveTo>
                    <a:pt x="212427" y="100276"/>
                  </a:moveTo>
                  <a:lnTo>
                    <a:pt x="212427" y="106211"/>
                  </a:lnTo>
                  <a:lnTo>
                    <a:pt x="206491" y="106211"/>
                  </a:lnTo>
                  <a:lnTo>
                    <a:pt x="206491" y="100276"/>
                  </a:lnTo>
                  <a:close/>
                  <a:moveTo>
                    <a:pt x="218674" y="100276"/>
                  </a:moveTo>
                  <a:lnTo>
                    <a:pt x="218674" y="106211"/>
                  </a:lnTo>
                  <a:lnTo>
                    <a:pt x="212739" y="106211"/>
                  </a:lnTo>
                  <a:lnTo>
                    <a:pt x="212739" y="100276"/>
                  </a:lnTo>
                  <a:close/>
                  <a:moveTo>
                    <a:pt x="224921" y="100276"/>
                  </a:moveTo>
                  <a:lnTo>
                    <a:pt x="224921" y="106211"/>
                  </a:lnTo>
                  <a:lnTo>
                    <a:pt x="218987" y="106211"/>
                  </a:lnTo>
                  <a:lnTo>
                    <a:pt x="218987" y="100276"/>
                  </a:lnTo>
                  <a:close/>
                  <a:moveTo>
                    <a:pt x="231170" y="100276"/>
                  </a:moveTo>
                  <a:lnTo>
                    <a:pt x="231170" y="106211"/>
                  </a:lnTo>
                  <a:lnTo>
                    <a:pt x="225234" y="106211"/>
                  </a:lnTo>
                  <a:lnTo>
                    <a:pt x="225234" y="100276"/>
                  </a:lnTo>
                  <a:close/>
                  <a:moveTo>
                    <a:pt x="237417" y="100276"/>
                  </a:moveTo>
                  <a:lnTo>
                    <a:pt x="237417" y="106211"/>
                  </a:lnTo>
                  <a:lnTo>
                    <a:pt x="231481" y="106211"/>
                  </a:lnTo>
                  <a:lnTo>
                    <a:pt x="231481" y="100276"/>
                  </a:lnTo>
                  <a:close/>
                  <a:moveTo>
                    <a:pt x="243664" y="100276"/>
                  </a:moveTo>
                  <a:lnTo>
                    <a:pt x="243664" y="106211"/>
                  </a:lnTo>
                  <a:lnTo>
                    <a:pt x="237729" y="106211"/>
                  </a:lnTo>
                  <a:lnTo>
                    <a:pt x="237729" y="100276"/>
                  </a:lnTo>
                  <a:close/>
                  <a:moveTo>
                    <a:pt x="249911" y="100276"/>
                  </a:moveTo>
                  <a:lnTo>
                    <a:pt x="249911" y="106211"/>
                  </a:lnTo>
                  <a:lnTo>
                    <a:pt x="243977" y="106211"/>
                  </a:lnTo>
                  <a:lnTo>
                    <a:pt x="243977" y="100276"/>
                  </a:lnTo>
                  <a:close/>
                  <a:moveTo>
                    <a:pt x="256161" y="100276"/>
                  </a:moveTo>
                  <a:lnTo>
                    <a:pt x="256161" y="106211"/>
                  </a:lnTo>
                  <a:lnTo>
                    <a:pt x="250225" y="106211"/>
                  </a:lnTo>
                  <a:lnTo>
                    <a:pt x="250225" y="100276"/>
                  </a:lnTo>
                  <a:close/>
                  <a:moveTo>
                    <a:pt x="262409" y="100276"/>
                  </a:moveTo>
                  <a:lnTo>
                    <a:pt x="262409" y="106211"/>
                  </a:lnTo>
                  <a:lnTo>
                    <a:pt x="256474" y="106211"/>
                  </a:lnTo>
                  <a:lnTo>
                    <a:pt x="256474" y="100276"/>
                  </a:lnTo>
                  <a:close/>
                  <a:moveTo>
                    <a:pt x="268656" y="100276"/>
                  </a:moveTo>
                  <a:lnTo>
                    <a:pt x="268656" y="106211"/>
                  </a:lnTo>
                  <a:lnTo>
                    <a:pt x="262721" y="106211"/>
                  </a:lnTo>
                  <a:lnTo>
                    <a:pt x="262721" y="100276"/>
                  </a:lnTo>
                  <a:close/>
                  <a:moveTo>
                    <a:pt x="274904" y="100276"/>
                  </a:moveTo>
                  <a:lnTo>
                    <a:pt x="274904" y="106211"/>
                  </a:lnTo>
                  <a:lnTo>
                    <a:pt x="268968" y="106211"/>
                  </a:lnTo>
                  <a:lnTo>
                    <a:pt x="268968" y="100276"/>
                  </a:lnTo>
                  <a:close/>
                  <a:moveTo>
                    <a:pt x="6251" y="106523"/>
                  </a:moveTo>
                  <a:lnTo>
                    <a:pt x="6251" y="112460"/>
                  </a:lnTo>
                  <a:lnTo>
                    <a:pt x="315" y="112460"/>
                  </a:lnTo>
                  <a:lnTo>
                    <a:pt x="315" y="106523"/>
                  </a:lnTo>
                  <a:close/>
                  <a:moveTo>
                    <a:pt x="12498" y="106523"/>
                  </a:moveTo>
                  <a:lnTo>
                    <a:pt x="12498" y="112460"/>
                  </a:lnTo>
                  <a:lnTo>
                    <a:pt x="6562" y="112460"/>
                  </a:lnTo>
                  <a:lnTo>
                    <a:pt x="6562" y="106523"/>
                  </a:lnTo>
                  <a:close/>
                  <a:moveTo>
                    <a:pt x="18745" y="106523"/>
                  </a:moveTo>
                  <a:lnTo>
                    <a:pt x="18745" y="112460"/>
                  </a:lnTo>
                  <a:lnTo>
                    <a:pt x="12810" y="112460"/>
                  </a:lnTo>
                  <a:lnTo>
                    <a:pt x="12810" y="106523"/>
                  </a:lnTo>
                  <a:close/>
                  <a:moveTo>
                    <a:pt x="24992" y="106523"/>
                  </a:moveTo>
                  <a:lnTo>
                    <a:pt x="24992" y="112460"/>
                  </a:lnTo>
                  <a:lnTo>
                    <a:pt x="19058" y="112460"/>
                  </a:lnTo>
                  <a:lnTo>
                    <a:pt x="19058" y="106523"/>
                  </a:lnTo>
                  <a:close/>
                  <a:moveTo>
                    <a:pt x="31242" y="106523"/>
                  </a:moveTo>
                  <a:lnTo>
                    <a:pt x="31242" y="112460"/>
                  </a:lnTo>
                  <a:lnTo>
                    <a:pt x="25305" y="112460"/>
                  </a:lnTo>
                  <a:lnTo>
                    <a:pt x="25305" y="106523"/>
                  </a:lnTo>
                  <a:close/>
                  <a:moveTo>
                    <a:pt x="37489" y="106523"/>
                  </a:moveTo>
                  <a:lnTo>
                    <a:pt x="37489" y="112460"/>
                  </a:lnTo>
                  <a:lnTo>
                    <a:pt x="31553" y="112460"/>
                  </a:lnTo>
                  <a:lnTo>
                    <a:pt x="31553" y="106523"/>
                  </a:lnTo>
                  <a:close/>
                  <a:moveTo>
                    <a:pt x="43737" y="106523"/>
                  </a:moveTo>
                  <a:lnTo>
                    <a:pt x="43737" y="112460"/>
                  </a:lnTo>
                  <a:lnTo>
                    <a:pt x="37802" y="112460"/>
                  </a:lnTo>
                  <a:lnTo>
                    <a:pt x="37802" y="106523"/>
                  </a:lnTo>
                  <a:close/>
                  <a:moveTo>
                    <a:pt x="49985" y="106523"/>
                  </a:moveTo>
                  <a:lnTo>
                    <a:pt x="49985" y="112460"/>
                  </a:lnTo>
                  <a:lnTo>
                    <a:pt x="44049" y="112460"/>
                  </a:lnTo>
                  <a:lnTo>
                    <a:pt x="44049" y="106523"/>
                  </a:lnTo>
                  <a:close/>
                  <a:moveTo>
                    <a:pt x="56232" y="106523"/>
                  </a:moveTo>
                  <a:lnTo>
                    <a:pt x="56232" y="112460"/>
                  </a:lnTo>
                  <a:lnTo>
                    <a:pt x="50296" y="112460"/>
                  </a:lnTo>
                  <a:lnTo>
                    <a:pt x="50296" y="106523"/>
                  </a:lnTo>
                  <a:close/>
                  <a:moveTo>
                    <a:pt x="62480" y="106523"/>
                  </a:moveTo>
                  <a:lnTo>
                    <a:pt x="62480" y="112460"/>
                  </a:lnTo>
                  <a:lnTo>
                    <a:pt x="56545" y="112460"/>
                  </a:lnTo>
                  <a:lnTo>
                    <a:pt x="56545" y="106523"/>
                  </a:lnTo>
                  <a:close/>
                  <a:moveTo>
                    <a:pt x="68727" y="106523"/>
                  </a:moveTo>
                  <a:lnTo>
                    <a:pt x="68727" y="112460"/>
                  </a:lnTo>
                  <a:lnTo>
                    <a:pt x="62792" y="112460"/>
                  </a:lnTo>
                  <a:lnTo>
                    <a:pt x="62792" y="106523"/>
                  </a:lnTo>
                  <a:close/>
                  <a:moveTo>
                    <a:pt x="74975" y="106523"/>
                  </a:moveTo>
                  <a:lnTo>
                    <a:pt x="74975" y="112460"/>
                  </a:lnTo>
                  <a:lnTo>
                    <a:pt x="69039" y="112460"/>
                  </a:lnTo>
                  <a:lnTo>
                    <a:pt x="69039" y="106523"/>
                  </a:lnTo>
                  <a:close/>
                  <a:moveTo>
                    <a:pt x="81223" y="106523"/>
                  </a:moveTo>
                  <a:lnTo>
                    <a:pt x="81223" y="112460"/>
                  </a:lnTo>
                  <a:lnTo>
                    <a:pt x="75286" y="112460"/>
                  </a:lnTo>
                  <a:lnTo>
                    <a:pt x="75286" y="106523"/>
                  </a:lnTo>
                  <a:close/>
                  <a:moveTo>
                    <a:pt x="87470" y="106523"/>
                  </a:moveTo>
                  <a:lnTo>
                    <a:pt x="87470" y="112460"/>
                  </a:lnTo>
                  <a:lnTo>
                    <a:pt x="81535" y="112460"/>
                  </a:lnTo>
                  <a:lnTo>
                    <a:pt x="81535" y="106523"/>
                  </a:lnTo>
                  <a:close/>
                  <a:moveTo>
                    <a:pt x="93718" y="106523"/>
                  </a:moveTo>
                  <a:lnTo>
                    <a:pt x="93718" y="112460"/>
                  </a:lnTo>
                  <a:lnTo>
                    <a:pt x="87784" y="112460"/>
                  </a:lnTo>
                  <a:lnTo>
                    <a:pt x="87784" y="106523"/>
                  </a:lnTo>
                  <a:close/>
                  <a:moveTo>
                    <a:pt x="99967" y="106523"/>
                  </a:moveTo>
                  <a:lnTo>
                    <a:pt x="99967" y="112460"/>
                  </a:lnTo>
                  <a:lnTo>
                    <a:pt x="94031" y="112460"/>
                  </a:lnTo>
                  <a:lnTo>
                    <a:pt x="94031" y="106523"/>
                  </a:lnTo>
                  <a:close/>
                  <a:moveTo>
                    <a:pt x="106214" y="106523"/>
                  </a:moveTo>
                  <a:lnTo>
                    <a:pt x="106214" y="112460"/>
                  </a:lnTo>
                  <a:lnTo>
                    <a:pt x="100278" y="112460"/>
                  </a:lnTo>
                  <a:lnTo>
                    <a:pt x="100278" y="106523"/>
                  </a:lnTo>
                  <a:close/>
                  <a:moveTo>
                    <a:pt x="112461" y="106523"/>
                  </a:moveTo>
                  <a:lnTo>
                    <a:pt x="112461" y="112460"/>
                  </a:lnTo>
                  <a:lnTo>
                    <a:pt x="106527" y="112460"/>
                  </a:lnTo>
                  <a:lnTo>
                    <a:pt x="106527" y="106523"/>
                  </a:lnTo>
                  <a:close/>
                  <a:moveTo>
                    <a:pt x="118710" y="106523"/>
                  </a:moveTo>
                  <a:lnTo>
                    <a:pt x="118710" y="112460"/>
                  </a:lnTo>
                  <a:lnTo>
                    <a:pt x="112774" y="112460"/>
                  </a:lnTo>
                  <a:lnTo>
                    <a:pt x="112774" y="106523"/>
                  </a:lnTo>
                  <a:close/>
                  <a:moveTo>
                    <a:pt x="124957" y="106523"/>
                  </a:moveTo>
                  <a:lnTo>
                    <a:pt x="124957" y="112460"/>
                  </a:lnTo>
                  <a:lnTo>
                    <a:pt x="119021" y="112460"/>
                  </a:lnTo>
                  <a:lnTo>
                    <a:pt x="119021" y="106523"/>
                  </a:lnTo>
                  <a:close/>
                  <a:moveTo>
                    <a:pt x="131204" y="106523"/>
                  </a:moveTo>
                  <a:lnTo>
                    <a:pt x="131204" y="112460"/>
                  </a:lnTo>
                  <a:lnTo>
                    <a:pt x="125270" y="112460"/>
                  </a:lnTo>
                  <a:lnTo>
                    <a:pt x="125270" y="106523"/>
                  </a:lnTo>
                  <a:close/>
                  <a:moveTo>
                    <a:pt x="137451" y="106523"/>
                  </a:moveTo>
                  <a:lnTo>
                    <a:pt x="137451" y="112460"/>
                  </a:lnTo>
                  <a:lnTo>
                    <a:pt x="131517" y="112460"/>
                  </a:lnTo>
                  <a:lnTo>
                    <a:pt x="131517" y="106523"/>
                  </a:lnTo>
                  <a:close/>
                  <a:moveTo>
                    <a:pt x="143702" y="106523"/>
                  </a:moveTo>
                  <a:lnTo>
                    <a:pt x="143702" y="112460"/>
                  </a:lnTo>
                  <a:lnTo>
                    <a:pt x="137766" y="112460"/>
                  </a:lnTo>
                  <a:lnTo>
                    <a:pt x="137766" y="106523"/>
                  </a:lnTo>
                  <a:close/>
                  <a:moveTo>
                    <a:pt x="149949" y="106523"/>
                  </a:moveTo>
                  <a:lnTo>
                    <a:pt x="149949" y="112460"/>
                  </a:lnTo>
                  <a:lnTo>
                    <a:pt x="144015" y="112460"/>
                  </a:lnTo>
                  <a:lnTo>
                    <a:pt x="144015" y="106523"/>
                  </a:lnTo>
                  <a:close/>
                  <a:moveTo>
                    <a:pt x="156196" y="106523"/>
                  </a:moveTo>
                  <a:lnTo>
                    <a:pt x="156196" y="112460"/>
                  </a:lnTo>
                  <a:lnTo>
                    <a:pt x="150262" y="112460"/>
                  </a:lnTo>
                  <a:lnTo>
                    <a:pt x="150262" y="106523"/>
                  </a:lnTo>
                  <a:close/>
                  <a:moveTo>
                    <a:pt x="162445" y="106523"/>
                  </a:moveTo>
                  <a:lnTo>
                    <a:pt x="162445" y="112460"/>
                  </a:lnTo>
                  <a:lnTo>
                    <a:pt x="156509" y="112460"/>
                  </a:lnTo>
                  <a:lnTo>
                    <a:pt x="156509" y="106523"/>
                  </a:lnTo>
                  <a:close/>
                  <a:moveTo>
                    <a:pt x="168692" y="106523"/>
                  </a:moveTo>
                  <a:lnTo>
                    <a:pt x="168692" y="112460"/>
                  </a:lnTo>
                  <a:lnTo>
                    <a:pt x="162756" y="112460"/>
                  </a:lnTo>
                  <a:lnTo>
                    <a:pt x="162756" y="106523"/>
                  </a:lnTo>
                  <a:close/>
                  <a:moveTo>
                    <a:pt x="174939" y="106523"/>
                  </a:moveTo>
                  <a:lnTo>
                    <a:pt x="174939" y="112460"/>
                  </a:lnTo>
                  <a:lnTo>
                    <a:pt x="169005" y="112460"/>
                  </a:lnTo>
                  <a:lnTo>
                    <a:pt x="169005" y="106523"/>
                  </a:lnTo>
                  <a:close/>
                  <a:moveTo>
                    <a:pt x="181186" y="106523"/>
                  </a:moveTo>
                  <a:lnTo>
                    <a:pt x="181186" y="112460"/>
                  </a:lnTo>
                  <a:lnTo>
                    <a:pt x="175252" y="112460"/>
                  </a:lnTo>
                  <a:lnTo>
                    <a:pt x="175252" y="106523"/>
                  </a:lnTo>
                  <a:close/>
                  <a:moveTo>
                    <a:pt x="187435" y="106523"/>
                  </a:moveTo>
                  <a:lnTo>
                    <a:pt x="187435" y="112460"/>
                  </a:lnTo>
                  <a:lnTo>
                    <a:pt x="181499" y="112460"/>
                  </a:lnTo>
                  <a:lnTo>
                    <a:pt x="181499" y="106523"/>
                  </a:lnTo>
                  <a:close/>
                  <a:moveTo>
                    <a:pt x="193684" y="106523"/>
                  </a:moveTo>
                  <a:lnTo>
                    <a:pt x="193684" y="112460"/>
                  </a:lnTo>
                  <a:lnTo>
                    <a:pt x="187749" y="112460"/>
                  </a:lnTo>
                  <a:lnTo>
                    <a:pt x="187749" y="106523"/>
                  </a:lnTo>
                  <a:close/>
                  <a:moveTo>
                    <a:pt x="199931" y="106523"/>
                  </a:moveTo>
                  <a:lnTo>
                    <a:pt x="199931" y="112460"/>
                  </a:lnTo>
                  <a:lnTo>
                    <a:pt x="193996" y="112460"/>
                  </a:lnTo>
                  <a:lnTo>
                    <a:pt x="193996" y="106523"/>
                  </a:lnTo>
                  <a:close/>
                  <a:moveTo>
                    <a:pt x="206180" y="106523"/>
                  </a:moveTo>
                  <a:lnTo>
                    <a:pt x="206180" y="112460"/>
                  </a:lnTo>
                  <a:lnTo>
                    <a:pt x="200244" y="112460"/>
                  </a:lnTo>
                  <a:lnTo>
                    <a:pt x="200244" y="106523"/>
                  </a:lnTo>
                  <a:close/>
                  <a:moveTo>
                    <a:pt x="212427" y="106523"/>
                  </a:moveTo>
                  <a:lnTo>
                    <a:pt x="212427" y="112460"/>
                  </a:lnTo>
                  <a:lnTo>
                    <a:pt x="206491" y="112460"/>
                  </a:lnTo>
                  <a:lnTo>
                    <a:pt x="206491" y="106523"/>
                  </a:lnTo>
                  <a:close/>
                  <a:moveTo>
                    <a:pt x="218674" y="106523"/>
                  </a:moveTo>
                  <a:lnTo>
                    <a:pt x="218674" y="112460"/>
                  </a:lnTo>
                  <a:lnTo>
                    <a:pt x="212739" y="112460"/>
                  </a:lnTo>
                  <a:lnTo>
                    <a:pt x="212739" y="106523"/>
                  </a:lnTo>
                  <a:close/>
                  <a:moveTo>
                    <a:pt x="224921" y="106523"/>
                  </a:moveTo>
                  <a:lnTo>
                    <a:pt x="224921" y="112460"/>
                  </a:lnTo>
                  <a:lnTo>
                    <a:pt x="218987" y="112460"/>
                  </a:lnTo>
                  <a:lnTo>
                    <a:pt x="218987" y="106523"/>
                  </a:lnTo>
                  <a:close/>
                  <a:moveTo>
                    <a:pt x="231170" y="106523"/>
                  </a:moveTo>
                  <a:lnTo>
                    <a:pt x="231170" y="112460"/>
                  </a:lnTo>
                  <a:lnTo>
                    <a:pt x="225234" y="112460"/>
                  </a:lnTo>
                  <a:lnTo>
                    <a:pt x="225234" y="106523"/>
                  </a:lnTo>
                  <a:close/>
                  <a:moveTo>
                    <a:pt x="237417" y="106523"/>
                  </a:moveTo>
                  <a:lnTo>
                    <a:pt x="237417" y="112460"/>
                  </a:lnTo>
                  <a:lnTo>
                    <a:pt x="231481" y="112460"/>
                  </a:lnTo>
                  <a:lnTo>
                    <a:pt x="231481" y="106523"/>
                  </a:lnTo>
                  <a:close/>
                  <a:moveTo>
                    <a:pt x="243664" y="106523"/>
                  </a:moveTo>
                  <a:lnTo>
                    <a:pt x="243664" y="112460"/>
                  </a:lnTo>
                  <a:lnTo>
                    <a:pt x="237729" y="112460"/>
                  </a:lnTo>
                  <a:lnTo>
                    <a:pt x="237729" y="106523"/>
                  </a:lnTo>
                  <a:close/>
                  <a:moveTo>
                    <a:pt x="249911" y="106523"/>
                  </a:moveTo>
                  <a:lnTo>
                    <a:pt x="249911" y="112460"/>
                  </a:lnTo>
                  <a:lnTo>
                    <a:pt x="243977" y="112460"/>
                  </a:lnTo>
                  <a:lnTo>
                    <a:pt x="243977" y="106523"/>
                  </a:lnTo>
                  <a:close/>
                  <a:moveTo>
                    <a:pt x="256161" y="106523"/>
                  </a:moveTo>
                  <a:lnTo>
                    <a:pt x="256161" y="112460"/>
                  </a:lnTo>
                  <a:lnTo>
                    <a:pt x="250225" y="112460"/>
                  </a:lnTo>
                  <a:lnTo>
                    <a:pt x="250225" y="106523"/>
                  </a:lnTo>
                  <a:close/>
                  <a:moveTo>
                    <a:pt x="262409" y="106523"/>
                  </a:moveTo>
                  <a:lnTo>
                    <a:pt x="262409" y="112460"/>
                  </a:lnTo>
                  <a:lnTo>
                    <a:pt x="256474" y="112460"/>
                  </a:lnTo>
                  <a:lnTo>
                    <a:pt x="256474" y="106523"/>
                  </a:lnTo>
                  <a:close/>
                  <a:moveTo>
                    <a:pt x="268656" y="106523"/>
                  </a:moveTo>
                  <a:lnTo>
                    <a:pt x="268656" y="112460"/>
                  </a:lnTo>
                  <a:lnTo>
                    <a:pt x="262721" y="112460"/>
                  </a:lnTo>
                  <a:lnTo>
                    <a:pt x="262721" y="106523"/>
                  </a:lnTo>
                  <a:close/>
                  <a:moveTo>
                    <a:pt x="274904" y="106523"/>
                  </a:moveTo>
                  <a:lnTo>
                    <a:pt x="274904" y="112460"/>
                  </a:lnTo>
                  <a:lnTo>
                    <a:pt x="268968" y="112460"/>
                  </a:lnTo>
                  <a:lnTo>
                    <a:pt x="268968" y="106523"/>
                  </a:lnTo>
                  <a:close/>
                  <a:moveTo>
                    <a:pt x="6251" y="112771"/>
                  </a:moveTo>
                  <a:lnTo>
                    <a:pt x="6251" y="118707"/>
                  </a:lnTo>
                  <a:lnTo>
                    <a:pt x="315" y="118707"/>
                  </a:lnTo>
                  <a:lnTo>
                    <a:pt x="315" y="112771"/>
                  </a:lnTo>
                  <a:close/>
                  <a:moveTo>
                    <a:pt x="12498" y="112771"/>
                  </a:moveTo>
                  <a:lnTo>
                    <a:pt x="12498" y="118707"/>
                  </a:lnTo>
                  <a:lnTo>
                    <a:pt x="6562" y="118707"/>
                  </a:lnTo>
                  <a:lnTo>
                    <a:pt x="6562" y="112771"/>
                  </a:lnTo>
                  <a:close/>
                  <a:moveTo>
                    <a:pt x="18745" y="112771"/>
                  </a:moveTo>
                  <a:lnTo>
                    <a:pt x="18745" y="118707"/>
                  </a:lnTo>
                  <a:lnTo>
                    <a:pt x="12810" y="118707"/>
                  </a:lnTo>
                  <a:lnTo>
                    <a:pt x="12810" y="112771"/>
                  </a:lnTo>
                  <a:close/>
                  <a:moveTo>
                    <a:pt x="24992" y="112771"/>
                  </a:moveTo>
                  <a:lnTo>
                    <a:pt x="24992" y="118707"/>
                  </a:lnTo>
                  <a:lnTo>
                    <a:pt x="19058" y="118707"/>
                  </a:lnTo>
                  <a:lnTo>
                    <a:pt x="19058" y="112771"/>
                  </a:lnTo>
                  <a:close/>
                  <a:moveTo>
                    <a:pt x="31242" y="112771"/>
                  </a:moveTo>
                  <a:lnTo>
                    <a:pt x="31242" y="118707"/>
                  </a:lnTo>
                  <a:lnTo>
                    <a:pt x="25305" y="118707"/>
                  </a:lnTo>
                  <a:lnTo>
                    <a:pt x="25305" y="112771"/>
                  </a:lnTo>
                  <a:close/>
                  <a:moveTo>
                    <a:pt x="37489" y="112771"/>
                  </a:moveTo>
                  <a:lnTo>
                    <a:pt x="37489" y="118707"/>
                  </a:lnTo>
                  <a:lnTo>
                    <a:pt x="31553" y="118707"/>
                  </a:lnTo>
                  <a:lnTo>
                    <a:pt x="31553" y="112771"/>
                  </a:lnTo>
                  <a:close/>
                  <a:moveTo>
                    <a:pt x="43737" y="112771"/>
                  </a:moveTo>
                  <a:lnTo>
                    <a:pt x="43737" y="118707"/>
                  </a:lnTo>
                  <a:lnTo>
                    <a:pt x="37802" y="118707"/>
                  </a:lnTo>
                  <a:lnTo>
                    <a:pt x="37802" y="112771"/>
                  </a:lnTo>
                  <a:close/>
                  <a:moveTo>
                    <a:pt x="49985" y="112771"/>
                  </a:moveTo>
                  <a:lnTo>
                    <a:pt x="49985" y="118707"/>
                  </a:lnTo>
                  <a:lnTo>
                    <a:pt x="44049" y="118707"/>
                  </a:lnTo>
                  <a:lnTo>
                    <a:pt x="44049" y="112771"/>
                  </a:lnTo>
                  <a:close/>
                  <a:moveTo>
                    <a:pt x="56232" y="112771"/>
                  </a:moveTo>
                  <a:lnTo>
                    <a:pt x="56232" y="118707"/>
                  </a:lnTo>
                  <a:lnTo>
                    <a:pt x="50296" y="118707"/>
                  </a:lnTo>
                  <a:lnTo>
                    <a:pt x="50296" y="112771"/>
                  </a:lnTo>
                  <a:close/>
                  <a:moveTo>
                    <a:pt x="62480" y="112771"/>
                  </a:moveTo>
                  <a:lnTo>
                    <a:pt x="62480" y="118707"/>
                  </a:lnTo>
                  <a:lnTo>
                    <a:pt x="56545" y="118707"/>
                  </a:lnTo>
                  <a:lnTo>
                    <a:pt x="56545" y="112771"/>
                  </a:lnTo>
                  <a:close/>
                  <a:moveTo>
                    <a:pt x="68727" y="112771"/>
                  </a:moveTo>
                  <a:lnTo>
                    <a:pt x="68727" y="118707"/>
                  </a:lnTo>
                  <a:lnTo>
                    <a:pt x="62792" y="118707"/>
                  </a:lnTo>
                  <a:lnTo>
                    <a:pt x="62792" y="112771"/>
                  </a:lnTo>
                  <a:close/>
                  <a:moveTo>
                    <a:pt x="74975" y="112771"/>
                  </a:moveTo>
                  <a:lnTo>
                    <a:pt x="74975" y="118707"/>
                  </a:lnTo>
                  <a:lnTo>
                    <a:pt x="69039" y="118707"/>
                  </a:lnTo>
                  <a:lnTo>
                    <a:pt x="69039" y="112771"/>
                  </a:lnTo>
                  <a:close/>
                  <a:moveTo>
                    <a:pt x="81223" y="112771"/>
                  </a:moveTo>
                  <a:lnTo>
                    <a:pt x="81223" y="118707"/>
                  </a:lnTo>
                  <a:lnTo>
                    <a:pt x="75286" y="118707"/>
                  </a:lnTo>
                  <a:lnTo>
                    <a:pt x="75286" y="112771"/>
                  </a:lnTo>
                  <a:close/>
                  <a:moveTo>
                    <a:pt x="87470" y="112771"/>
                  </a:moveTo>
                  <a:lnTo>
                    <a:pt x="87470" y="118707"/>
                  </a:lnTo>
                  <a:lnTo>
                    <a:pt x="81535" y="118707"/>
                  </a:lnTo>
                  <a:lnTo>
                    <a:pt x="81535" y="112771"/>
                  </a:lnTo>
                  <a:close/>
                  <a:moveTo>
                    <a:pt x="93718" y="112771"/>
                  </a:moveTo>
                  <a:lnTo>
                    <a:pt x="93718" y="118707"/>
                  </a:lnTo>
                  <a:lnTo>
                    <a:pt x="87784" y="118707"/>
                  </a:lnTo>
                  <a:lnTo>
                    <a:pt x="87784" y="112771"/>
                  </a:lnTo>
                  <a:close/>
                  <a:moveTo>
                    <a:pt x="99967" y="112771"/>
                  </a:moveTo>
                  <a:lnTo>
                    <a:pt x="99967" y="118707"/>
                  </a:lnTo>
                  <a:lnTo>
                    <a:pt x="94031" y="118707"/>
                  </a:lnTo>
                  <a:lnTo>
                    <a:pt x="94031" y="112771"/>
                  </a:lnTo>
                  <a:close/>
                  <a:moveTo>
                    <a:pt x="106214" y="112771"/>
                  </a:moveTo>
                  <a:lnTo>
                    <a:pt x="106214" y="118707"/>
                  </a:lnTo>
                  <a:lnTo>
                    <a:pt x="100278" y="118707"/>
                  </a:lnTo>
                  <a:lnTo>
                    <a:pt x="100278" y="112771"/>
                  </a:lnTo>
                  <a:close/>
                  <a:moveTo>
                    <a:pt x="112461" y="112771"/>
                  </a:moveTo>
                  <a:lnTo>
                    <a:pt x="112461" y="118707"/>
                  </a:lnTo>
                  <a:lnTo>
                    <a:pt x="106527" y="118707"/>
                  </a:lnTo>
                  <a:lnTo>
                    <a:pt x="106527" y="112771"/>
                  </a:lnTo>
                  <a:close/>
                  <a:moveTo>
                    <a:pt x="118710" y="112771"/>
                  </a:moveTo>
                  <a:lnTo>
                    <a:pt x="118710" y="118707"/>
                  </a:lnTo>
                  <a:lnTo>
                    <a:pt x="112774" y="118707"/>
                  </a:lnTo>
                  <a:lnTo>
                    <a:pt x="112774" y="112771"/>
                  </a:lnTo>
                  <a:close/>
                  <a:moveTo>
                    <a:pt x="124957" y="112771"/>
                  </a:moveTo>
                  <a:lnTo>
                    <a:pt x="124957" y="118707"/>
                  </a:lnTo>
                  <a:lnTo>
                    <a:pt x="119021" y="118707"/>
                  </a:lnTo>
                  <a:lnTo>
                    <a:pt x="119021" y="112771"/>
                  </a:lnTo>
                  <a:close/>
                  <a:moveTo>
                    <a:pt x="131204" y="112771"/>
                  </a:moveTo>
                  <a:lnTo>
                    <a:pt x="131204" y="118707"/>
                  </a:lnTo>
                  <a:lnTo>
                    <a:pt x="125270" y="118707"/>
                  </a:lnTo>
                  <a:lnTo>
                    <a:pt x="125270" y="112771"/>
                  </a:lnTo>
                  <a:close/>
                  <a:moveTo>
                    <a:pt x="137451" y="112771"/>
                  </a:moveTo>
                  <a:lnTo>
                    <a:pt x="137451" y="118707"/>
                  </a:lnTo>
                  <a:lnTo>
                    <a:pt x="131517" y="118707"/>
                  </a:lnTo>
                  <a:lnTo>
                    <a:pt x="131517" y="112771"/>
                  </a:lnTo>
                  <a:close/>
                  <a:moveTo>
                    <a:pt x="143702" y="112771"/>
                  </a:moveTo>
                  <a:lnTo>
                    <a:pt x="143702" y="118707"/>
                  </a:lnTo>
                  <a:lnTo>
                    <a:pt x="137766" y="118707"/>
                  </a:lnTo>
                  <a:lnTo>
                    <a:pt x="137766" y="112771"/>
                  </a:lnTo>
                  <a:close/>
                  <a:moveTo>
                    <a:pt x="149949" y="112771"/>
                  </a:moveTo>
                  <a:lnTo>
                    <a:pt x="149949" y="118707"/>
                  </a:lnTo>
                  <a:lnTo>
                    <a:pt x="144015" y="118707"/>
                  </a:lnTo>
                  <a:lnTo>
                    <a:pt x="144015" y="112771"/>
                  </a:lnTo>
                  <a:close/>
                  <a:moveTo>
                    <a:pt x="156196" y="112771"/>
                  </a:moveTo>
                  <a:lnTo>
                    <a:pt x="156196" y="118707"/>
                  </a:lnTo>
                  <a:lnTo>
                    <a:pt x="150262" y="118707"/>
                  </a:lnTo>
                  <a:lnTo>
                    <a:pt x="150262" y="112771"/>
                  </a:lnTo>
                  <a:close/>
                  <a:moveTo>
                    <a:pt x="162445" y="112771"/>
                  </a:moveTo>
                  <a:lnTo>
                    <a:pt x="162445" y="118707"/>
                  </a:lnTo>
                  <a:lnTo>
                    <a:pt x="156509" y="118707"/>
                  </a:lnTo>
                  <a:lnTo>
                    <a:pt x="156509" y="112771"/>
                  </a:lnTo>
                  <a:close/>
                  <a:moveTo>
                    <a:pt x="168692" y="112771"/>
                  </a:moveTo>
                  <a:lnTo>
                    <a:pt x="168692" y="118707"/>
                  </a:lnTo>
                  <a:lnTo>
                    <a:pt x="162756" y="118707"/>
                  </a:lnTo>
                  <a:lnTo>
                    <a:pt x="162756" y="112771"/>
                  </a:lnTo>
                  <a:close/>
                  <a:moveTo>
                    <a:pt x="174939" y="112771"/>
                  </a:moveTo>
                  <a:lnTo>
                    <a:pt x="174939" y="118707"/>
                  </a:lnTo>
                  <a:lnTo>
                    <a:pt x="169005" y="118707"/>
                  </a:lnTo>
                  <a:lnTo>
                    <a:pt x="169005" y="112771"/>
                  </a:lnTo>
                  <a:close/>
                  <a:moveTo>
                    <a:pt x="181186" y="112771"/>
                  </a:moveTo>
                  <a:lnTo>
                    <a:pt x="181186" y="118707"/>
                  </a:lnTo>
                  <a:lnTo>
                    <a:pt x="175252" y="118707"/>
                  </a:lnTo>
                  <a:lnTo>
                    <a:pt x="175252" y="112771"/>
                  </a:lnTo>
                  <a:close/>
                  <a:moveTo>
                    <a:pt x="187435" y="112771"/>
                  </a:moveTo>
                  <a:lnTo>
                    <a:pt x="187435" y="118707"/>
                  </a:lnTo>
                  <a:lnTo>
                    <a:pt x="181499" y="118707"/>
                  </a:lnTo>
                  <a:lnTo>
                    <a:pt x="181499" y="112771"/>
                  </a:lnTo>
                  <a:close/>
                  <a:moveTo>
                    <a:pt x="193684" y="112771"/>
                  </a:moveTo>
                  <a:lnTo>
                    <a:pt x="193684" y="118707"/>
                  </a:lnTo>
                  <a:lnTo>
                    <a:pt x="187749" y="118707"/>
                  </a:lnTo>
                  <a:lnTo>
                    <a:pt x="187749" y="112771"/>
                  </a:lnTo>
                  <a:close/>
                  <a:moveTo>
                    <a:pt x="199931" y="112771"/>
                  </a:moveTo>
                  <a:lnTo>
                    <a:pt x="199931" y="118707"/>
                  </a:lnTo>
                  <a:lnTo>
                    <a:pt x="193996" y="118707"/>
                  </a:lnTo>
                  <a:lnTo>
                    <a:pt x="193996" y="112771"/>
                  </a:lnTo>
                  <a:close/>
                  <a:moveTo>
                    <a:pt x="206180" y="112771"/>
                  </a:moveTo>
                  <a:lnTo>
                    <a:pt x="206180" y="118707"/>
                  </a:lnTo>
                  <a:lnTo>
                    <a:pt x="200244" y="118707"/>
                  </a:lnTo>
                  <a:lnTo>
                    <a:pt x="200244" y="112771"/>
                  </a:lnTo>
                  <a:close/>
                  <a:moveTo>
                    <a:pt x="212427" y="112771"/>
                  </a:moveTo>
                  <a:lnTo>
                    <a:pt x="212427" y="118707"/>
                  </a:lnTo>
                  <a:lnTo>
                    <a:pt x="206491" y="118707"/>
                  </a:lnTo>
                  <a:lnTo>
                    <a:pt x="206491" y="112771"/>
                  </a:lnTo>
                  <a:close/>
                  <a:moveTo>
                    <a:pt x="218674" y="112771"/>
                  </a:moveTo>
                  <a:lnTo>
                    <a:pt x="218674" y="118707"/>
                  </a:lnTo>
                  <a:lnTo>
                    <a:pt x="212739" y="118707"/>
                  </a:lnTo>
                  <a:lnTo>
                    <a:pt x="212739" y="112771"/>
                  </a:lnTo>
                  <a:close/>
                  <a:moveTo>
                    <a:pt x="224921" y="112771"/>
                  </a:moveTo>
                  <a:lnTo>
                    <a:pt x="224921" y="118707"/>
                  </a:lnTo>
                  <a:lnTo>
                    <a:pt x="218987" y="118707"/>
                  </a:lnTo>
                  <a:lnTo>
                    <a:pt x="218987" y="112771"/>
                  </a:lnTo>
                  <a:close/>
                  <a:moveTo>
                    <a:pt x="231170" y="112771"/>
                  </a:moveTo>
                  <a:lnTo>
                    <a:pt x="231170" y="118707"/>
                  </a:lnTo>
                  <a:lnTo>
                    <a:pt x="225234" y="118707"/>
                  </a:lnTo>
                  <a:lnTo>
                    <a:pt x="225234" y="112771"/>
                  </a:lnTo>
                  <a:close/>
                  <a:moveTo>
                    <a:pt x="237417" y="112771"/>
                  </a:moveTo>
                  <a:lnTo>
                    <a:pt x="237417" y="118707"/>
                  </a:lnTo>
                  <a:lnTo>
                    <a:pt x="231481" y="118707"/>
                  </a:lnTo>
                  <a:lnTo>
                    <a:pt x="231481" y="112771"/>
                  </a:lnTo>
                  <a:close/>
                  <a:moveTo>
                    <a:pt x="243664" y="112771"/>
                  </a:moveTo>
                  <a:lnTo>
                    <a:pt x="243664" y="118707"/>
                  </a:lnTo>
                  <a:lnTo>
                    <a:pt x="237729" y="118707"/>
                  </a:lnTo>
                  <a:lnTo>
                    <a:pt x="237729" y="112771"/>
                  </a:lnTo>
                  <a:close/>
                  <a:moveTo>
                    <a:pt x="249911" y="112771"/>
                  </a:moveTo>
                  <a:lnTo>
                    <a:pt x="249911" y="118707"/>
                  </a:lnTo>
                  <a:lnTo>
                    <a:pt x="243977" y="118707"/>
                  </a:lnTo>
                  <a:lnTo>
                    <a:pt x="243977" y="112771"/>
                  </a:lnTo>
                  <a:close/>
                  <a:moveTo>
                    <a:pt x="256161" y="112771"/>
                  </a:moveTo>
                  <a:lnTo>
                    <a:pt x="256161" y="118707"/>
                  </a:lnTo>
                  <a:lnTo>
                    <a:pt x="250225" y="118707"/>
                  </a:lnTo>
                  <a:lnTo>
                    <a:pt x="250225" y="112771"/>
                  </a:lnTo>
                  <a:close/>
                  <a:moveTo>
                    <a:pt x="262409" y="112771"/>
                  </a:moveTo>
                  <a:lnTo>
                    <a:pt x="262409" y="118707"/>
                  </a:lnTo>
                  <a:lnTo>
                    <a:pt x="256474" y="118707"/>
                  </a:lnTo>
                  <a:lnTo>
                    <a:pt x="256474" y="112771"/>
                  </a:lnTo>
                  <a:close/>
                  <a:moveTo>
                    <a:pt x="268656" y="112771"/>
                  </a:moveTo>
                  <a:lnTo>
                    <a:pt x="268656" y="118707"/>
                  </a:lnTo>
                  <a:lnTo>
                    <a:pt x="262721" y="118707"/>
                  </a:lnTo>
                  <a:lnTo>
                    <a:pt x="262721" y="112771"/>
                  </a:lnTo>
                  <a:close/>
                  <a:moveTo>
                    <a:pt x="274904" y="112771"/>
                  </a:moveTo>
                  <a:lnTo>
                    <a:pt x="274904" y="118707"/>
                  </a:lnTo>
                  <a:lnTo>
                    <a:pt x="268968" y="118707"/>
                  </a:lnTo>
                  <a:lnTo>
                    <a:pt x="268968" y="112771"/>
                  </a:lnTo>
                  <a:close/>
                  <a:moveTo>
                    <a:pt x="6251" y="119019"/>
                  </a:moveTo>
                  <a:lnTo>
                    <a:pt x="6251" y="124954"/>
                  </a:lnTo>
                  <a:lnTo>
                    <a:pt x="315" y="124954"/>
                  </a:lnTo>
                  <a:lnTo>
                    <a:pt x="315" y="119019"/>
                  </a:lnTo>
                  <a:close/>
                  <a:moveTo>
                    <a:pt x="12498" y="119019"/>
                  </a:moveTo>
                  <a:lnTo>
                    <a:pt x="12498" y="124954"/>
                  </a:lnTo>
                  <a:lnTo>
                    <a:pt x="6562" y="124954"/>
                  </a:lnTo>
                  <a:lnTo>
                    <a:pt x="6562" y="119019"/>
                  </a:lnTo>
                  <a:close/>
                  <a:moveTo>
                    <a:pt x="18745" y="119019"/>
                  </a:moveTo>
                  <a:lnTo>
                    <a:pt x="18745" y="124954"/>
                  </a:lnTo>
                  <a:lnTo>
                    <a:pt x="12810" y="124954"/>
                  </a:lnTo>
                  <a:lnTo>
                    <a:pt x="12810" y="119019"/>
                  </a:lnTo>
                  <a:close/>
                  <a:moveTo>
                    <a:pt x="24992" y="119019"/>
                  </a:moveTo>
                  <a:lnTo>
                    <a:pt x="24992" y="124954"/>
                  </a:lnTo>
                  <a:lnTo>
                    <a:pt x="19058" y="124954"/>
                  </a:lnTo>
                  <a:lnTo>
                    <a:pt x="19058" y="119019"/>
                  </a:lnTo>
                  <a:close/>
                  <a:moveTo>
                    <a:pt x="31242" y="119019"/>
                  </a:moveTo>
                  <a:lnTo>
                    <a:pt x="31242" y="124954"/>
                  </a:lnTo>
                  <a:lnTo>
                    <a:pt x="25305" y="124954"/>
                  </a:lnTo>
                  <a:lnTo>
                    <a:pt x="25305" y="119019"/>
                  </a:lnTo>
                  <a:close/>
                  <a:moveTo>
                    <a:pt x="37489" y="119019"/>
                  </a:moveTo>
                  <a:lnTo>
                    <a:pt x="37489" y="124954"/>
                  </a:lnTo>
                  <a:lnTo>
                    <a:pt x="31553" y="124954"/>
                  </a:lnTo>
                  <a:lnTo>
                    <a:pt x="31553" y="119019"/>
                  </a:lnTo>
                  <a:close/>
                  <a:moveTo>
                    <a:pt x="43737" y="119019"/>
                  </a:moveTo>
                  <a:lnTo>
                    <a:pt x="43737" y="124954"/>
                  </a:lnTo>
                  <a:lnTo>
                    <a:pt x="37802" y="124954"/>
                  </a:lnTo>
                  <a:lnTo>
                    <a:pt x="37802" y="119019"/>
                  </a:lnTo>
                  <a:close/>
                  <a:moveTo>
                    <a:pt x="49985" y="119019"/>
                  </a:moveTo>
                  <a:lnTo>
                    <a:pt x="49985" y="124954"/>
                  </a:lnTo>
                  <a:lnTo>
                    <a:pt x="44049" y="124954"/>
                  </a:lnTo>
                  <a:lnTo>
                    <a:pt x="44049" y="119019"/>
                  </a:lnTo>
                  <a:close/>
                  <a:moveTo>
                    <a:pt x="56232" y="119019"/>
                  </a:moveTo>
                  <a:lnTo>
                    <a:pt x="56232" y="124954"/>
                  </a:lnTo>
                  <a:lnTo>
                    <a:pt x="50296" y="124954"/>
                  </a:lnTo>
                  <a:lnTo>
                    <a:pt x="50296" y="119019"/>
                  </a:lnTo>
                  <a:close/>
                  <a:moveTo>
                    <a:pt x="62480" y="119019"/>
                  </a:moveTo>
                  <a:lnTo>
                    <a:pt x="62480" y="124954"/>
                  </a:lnTo>
                  <a:lnTo>
                    <a:pt x="56545" y="124954"/>
                  </a:lnTo>
                  <a:lnTo>
                    <a:pt x="56545" y="119019"/>
                  </a:lnTo>
                  <a:close/>
                  <a:moveTo>
                    <a:pt x="68727" y="119019"/>
                  </a:moveTo>
                  <a:lnTo>
                    <a:pt x="68727" y="124954"/>
                  </a:lnTo>
                  <a:lnTo>
                    <a:pt x="62792" y="124954"/>
                  </a:lnTo>
                  <a:lnTo>
                    <a:pt x="62792" y="119019"/>
                  </a:lnTo>
                  <a:close/>
                  <a:moveTo>
                    <a:pt x="74975" y="119019"/>
                  </a:moveTo>
                  <a:lnTo>
                    <a:pt x="74975" y="124954"/>
                  </a:lnTo>
                  <a:lnTo>
                    <a:pt x="69039" y="124954"/>
                  </a:lnTo>
                  <a:lnTo>
                    <a:pt x="69039" y="119019"/>
                  </a:lnTo>
                  <a:close/>
                  <a:moveTo>
                    <a:pt x="81223" y="119019"/>
                  </a:moveTo>
                  <a:lnTo>
                    <a:pt x="81223" y="124954"/>
                  </a:lnTo>
                  <a:lnTo>
                    <a:pt x="75286" y="124954"/>
                  </a:lnTo>
                  <a:lnTo>
                    <a:pt x="75286" y="119019"/>
                  </a:lnTo>
                  <a:close/>
                  <a:moveTo>
                    <a:pt x="87470" y="119019"/>
                  </a:moveTo>
                  <a:lnTo>
                    <a:pt x="87470" y="124954"/>
                  </a:lnTo>
                  <a:lnTo>
                    <a:pt x="81535" y="124954"/>
                  </a:lnTo>
                  <a:lnTo>
                    <a:pt x="81535" y="119019"/>
                  </a:lnTo>
                  <a:close/>
                  <a:moveTo>
                    <a:pt x="93718" y="119019"/>
                  </a:moveTo>
                  <a:lnTo>
                    <a:pt x="93718" y="124954"/>
                  </a:lnTo>
                  <a:lnTo>
                    <a:pt x="87784" y="124954"/>
                  </a:lnTo>
                  <a:lnTo>
                    <a:pt x="87784" y="119019"/>
                  </a:lnTo>
                  <a:close/>
                  <a:moveTo>
                    <a:pt x="99967" y="119019"/>
                  </a:moveTo>
                  <a:lnTo>
                    <a:pt x="99967" y="124954"/>
                  </a:lnTo>
                  <a:lnTo>
                    <a:pt x="94031" y="124954"/>
                  </a:lnTo>
                  <a:lnTo>
                    <a:pt x="94031" y="119019"/>
                  </a:lnTo>
                  <a:close/>
                  <a:moveTo>
                    <a:pt x="106214" y="119019"/>
                  </a:moveTo>
                  <a:lnTo>
                    <a:pt x="106214" y="124954"/>
                  </a:lnTo>
                  <a:lnTo>
                    <a:pt x="100278" y="124954"/>
                  </a:lnTo>
                  <a:lnTo>
                    <a:pt x="100278" y="119019"/>
                  </a:lnTo>
                  <a:close/>
                  <a:moveTo>
                    <a:pt x="112461" y="119019"/>
                  </a:moveTo>
                  <a:lnTo>
                    <a:pt x="112461" y="124954"/>
                  </a:lnTo>
                  <a:lnTo>
                    <a:pt x="106527" y="124954"/>
                  </a:lnTo>
                  <a:lnTo>
                    <a:pt x="106527" y="119019"/>
                  </a:lnTo>
                  <a:close/>
                  <a:moveTo>
                    <a:pt x="118710" y="119019"/>
                  </a:moveTo>
                  <a:lnTo>
                    <a:pt x="118710" y="124954"/>
                  </a:lnTo>
                  <a:lnTo>
                    <a:pt x="112774" y="124954"/>
                  </a:lnTo>
                  <a:lnTo>
                    <a:pt x="112774" y="119019"/>
                  </a:lnTo>
                  <a:close/>
                  <a:moveTo>
                    <a:pt x="124957" y="119019"/>
                  </a:moveTo>
                  <a:lnTo>
                    <a:pt x="124957" y="124954"/>
                  </a:lnTo>
                  <a:lnTo>
                    <a:pt x="119021" y="124954"/>
                  </a:lnTo>
                  <a:lnTo>
                    <a:pt x="119021" y="119019"/>
                  </a:lnTo>
                  <a:close/>
                  <a:moveTo>
                    <a:pt x="131204" y="119019"/>
                  </a:moveTo>
                  <a:lnTo>
                    <a:pt x="131204" y="124954"/>
                  </a:lnTo>
                  <a:lnTo>
                    <a:pt x="125270" y="124954"/>
                  </a:lnTo>
                  <a:lnTo>
                    <a:pt x="125270" y="119019"/>
                  </a:lnTo>
                  <a:close/>
                  <a:moveTo>
                    <a:pt x="137451" y="119019"/>
                  </a:moveTo>
                  <a:lnTo>
                    <a:pt x="137451" y="124954"/>
                  </a:lnTo>
                  <a:lnTo>
                    <a:pt x="131517" y="124954"/>
                  </a:lnTo>
                  <a:lnTo>
                    <a:pt x="131517" y="119019"/>
                  </a:lnTo>
                  <a:close/>
                  <a:moveTo>
                    <a:pt x="143702" y="119019"/>
                  </a:moveTo>
                  <a:lnTo>
                    <a:pt x="143702" y="124954"/>
                  </a:lnTo>
                  <a:lnTo>
                    <a:pt x="137766" y="124954"/>
                  </a:lnTo>
                  <a:lnTo>
                    <a:pt x="137766" y="119019"/>
                  </a:lnTo>
                  <a:close/>
                  <a:moveTo>
                    <a:pt x="149949" y="119019"/>
                  </a:moveTo>
                  <a:lnTo>
                    <a:pt x="149949" y="124954"/>
                  </a:lnTo>
                  <a:lnTo>
                    <a:pt x="144015" y="124954"/>
                  </a:lnTo>
                  <a:lnTo>
                    <a:pt x="144015" y="119019"/>
                  </a:lnTo>
                  <a:close/>
                  <a:moveTo>
                    <a:pt x="156196" y="119019"/>
                  </a:moveTo>
                  <a:lnTo>
                    <a:pt x="156196" y="124954"/>
                  </a:lnTo>
                  <a:lnTo>
                    <a:pt x="150262" y="124954"/>
                  </a:lnTo>
                  <a:lnTo>
                    <a:pt x="150262" y="119019"/>
                  </a:lnTo>
                  <a:close/>
                  <a:moveTo>
                    <a:pt x="162445" y="119019"/>
                  </a:moveTo>
                  <a:lnTo>
                    <a:pt x="162445" y="124954"/>
                  </a:lnTo>
                  <a:lnTo>
                    <a:pt x="156509" y="124954"/>
                  </a:lnTo>
                  <a:lnTo>
                    <a:pt x="156509" y="119019"/>
                  </a:lnTo>
                  <a:close/>
                  <a:moveTo>
                    <a:pt x="168692" y="119019"/>
                  </a:moveTo>
                  <a:lnTo>
                    <a:pt x="168692" y="124954"/>
                  </a:lnTo>
                  <a:lnTo>
                    <a:pt x="162756" y="124954"/>
                  </a:lnTo>
                  <a:lnTo>
                    <a:pt x="162756" y="119019"/>
                  </a:lnTo>
                  <a:close/>
                  <a:moveTo>
                    <a:pt x="174939" y="119019"/>
                  </a:moveTo>
                  <a:lnTo>
                    <a:pt x="174939" y="124954"/>
                  </a:lnTo>
                  <a:lnTo>
                    <a:pt x="169005" y="124954"/>
                  </a:lnTo>
                  <a:lnTo>
                    <a:pt x="169005" y="119019"/>
                  </a:lnTo>
                  <a:close/>
                  <a:moveTo>
                    <a:pt x="181186" y="119019"/>
                  </a:moveTo>
                  <a:lnTo>
                    <a:pt x="181186" y="124954"/>
                  </a:lnTo>
                  <a:lnTo>
                    <a:pt x="175252" y="124954"/>
                  </a:lnTo>
                  <a:lnTo>
                    <a:pt x="175252" y="119019"/>
                  </a:lnTo>
                  <a:close/>
                  <a:moveTo>
                    <a:pt x="187435" y="119019"/>
                  </a:moveTo>
                  <a:lnTo>
                    <a:pt x="187435" y="124954"/>
                  </a:lnTo>
                  <a:lnTo>
                    <a:pt x="181499" y="124954"/>
                  </a:lnTo>
                  <a:lnTo>
                    <a:pt x="181499" y="119019"/>
                  </a:lnTo>
                  <a:close/>
                  <a:moveTo>
                    <a:pt x="193684" y="119019"/>
                  </a:moveTo>
                  <a:lnTo>
                    <a:pt x="193684" y="124954"/>
                  </a:lnTo>
                  <a:lnTo>
                    <a:pt x="187749" y="124954"/>
                  </a:lnTo>
                  <a:lnTo>
                    <a:pt x="187749" y="119019"/>
                  </a:lnTo>
                  <a:close/>
                  <a:moveTo>
                    <a:pt x="199931" y="119019"/>
                  </a:moveTo>
                  <a:lnTo>
                    <a:pt x="199931" y="124954"/>
                  </a:lnTo>
                  <a:lnTo>
                    <a:pt x="193996" y="124954"/>
                  </a:lnTo>
                  <a:lnTo>
                    <a:pt x="193996" y="119019"/>
                  </a:lnTo>
                  <a:close/>
                  <a:moveTo>
                    <a:pt x="206180" y="119019"/>
                  </a:moveTo>
                  <a:lnTo>
                    <a:pt x="206180" y="124954"/>
                  </a:lnTo>
                  <a:lnTo>
                    <a:pt x="200244" y="124954"/>
                  </a:lnTo>
                  <a:lnTo>
                    <a:pt x="200244" y="119019"/>
                  </a:lnTo>
                  <a:close/>
                  <a:moveTo>
                    <a:pt x="212427" y="119019"/>
                  </a:moveTo>
                  <a:lnTo>
                    <a:pt x="212427" y="124954"/>
                  </a:lnTo>
                  <a:lnTo>
                    <a:pt x="206491" y="124954"/>
                  </a:lnTo>
                  <a:lnTo>
                    <a:pt x="206491" y="119019"/>
                  </a:lnTo>
                  <a:close/>
                  <a:moveTo>
                    <a:pt x="218674" y="119019"/>
                  </a:moveTo>
                  <a:lnTo>
                    <a:pt x="218674" y="124954"/>
                  </a:lnTo>
                  <a:lnTo>
                    <a:pt x="212739" y="124954"/>
                  </a:lnTo>
                  <a:lnTo>
                    <a:pt x="212739" y="119019"/>
                  </a:lnTo>
                  <a:close/>
                  <a:moveTo>
                    <a:pt x="224921" y="119019"/>
                  </a:moveTo>
                  <a:lnTo>
                    <a:pt x="224921" y="124954"/>
                  </a:lnTo>
                  <a:lnTo>
                    <a:pt x="218987" y="124954"/>
                  </a:lnTo>
                  <a:lnTo>
                    <a:pt x="218987" y="119019"/>
                  </a:lnTo>
                  <a:close/>
                  <a:moveTo>
                    <a:pt x="231170" y="119019"/>
                  </a:moveTo>
                  <a:lnTo>
                    <a:pt x="231170" y="124954"/>
                  </a:lnTo>
                  <a:lnTo>
                    <a:pt x="225234" y="124954"/>
                  </a:lnTo>
                  <a:lnTo>
                    <a:pt x="225234" y="119019"/>
                  </a:lnTo>
                  <a:close/>
                  <a:moveTo>
                    <a:pt x="237417" y="119019"/>
                  </a:moveTo>
                  <a:lnTo>
                    <a:pt x="237417" y="124954"/>
                  </a:lnTo>
                  <a:lnTo>
                    <a:pt x="231481" y="124954"/>
                  </a:lnTo>
                  <a:lnTo>
                    <a:pt x="231481" y="119019"/>
                  </a:lnTo>
                  <a:close/>
                  <a:moveTo>
                    <a:pt x="243664" y="119019"/>
                  </a:moveTo>
                  <a:lnTo>
                    <a:pt x="243664" y="124954"/>
                  </a:lnTo>
                  <a:lnTo>
                    <a:pt x="237729" y="124954"/>
                  </a:lnTo>
                  <a:lnTo>
                    <a:pt x="237729" y="119019"/>
                  </a:lnTo>
                  <a:close/>
                  <a:moveTo>
                    <a:pt x="249911" y="119019"/>
                  </a:moveTo>
                  <a:lnTo>
                    <a:pt x="249911" y="124954"/>
                  </a:lnTo>
                  <a:lnTo>
                    <a:pt x="243977" y="124954"/>
                  </a:lnTo>
                  <a:lnTo>
                    <a:pt x="243977" y="119019"/>
                  </a:lnTo>
                  <a:close/>
                  <a:moveTo>
                    <a:pt x="256161" y="119019"/>
                  </a:moveTo>
                  <a:lnTo>
                    <a:pt x="256161" y="124954"/>
                  </a:lnTo>
                  <a:lnTo>
                    <a:pt x="250225" y="124954"/>
                  </a:lnTo>
                  <a:lnTo>
                    <a:pt x="250225" y="119019"/>
                  </a:lnTo>
                  <a:close/>
                  <a:moveTo>
                    <a:pt x="262409" y="119019"/>
                  </a:moveTo>
                  <a:lnTo>
                    <a:pt x="262409" y="124954"/>
                  </a:lnTo>
                  <a:lnTo>
                    <a:pt x="256474" y="124954"/>
                  </a:lnTo>
                  <a:lnTo>
                    <a:pt x="256474" y="119019"/>
                  </a:lnTo>
                  <a:close/>
                  <a:moveTo>
                    <a:pt x="268656" y="119019"/>
                  </a:moveTo>
                  <a:lnTo>
                    <a:pt x="268656" y="124954"/>
                  </a:lnTo>
                  <a:lnTo>
                    <a:pt x="262721" y="124954"/>
                  </a:lnTo>
                  <a:lnTo>
                    <a:pt x="262721" y="119019"/>
                  </a:lnTo>
                  <a:close/>
                  <a:moveTo>
                    <a:pt x="274904" y="119019"/>
                  </a:moveTo>
                  <a:lnTo>
                    <a:pt x="274904" y="124954"/>
                  </a:lnTo>
                  <a:lnTo>
                    <a:pt x="268968" y="124954"/>
                  </a:lnTo>
                  <a:lnTo>
                    <a:pt x="268968" y="119019"/>
                  </a:lnTo>
                  <a:close/>
                  <a:moveTo>
                    <a:pt x="6251" y="125266"/>
                  </a:moveTo>
                  <a:lnTo>
                    <a:pt x="6251" y="131201"/>
                  </a:lnTo>
                  <a:lnTo>
                    <a:pt x="315" y="131201"/>
                  </a:lnTo>
                  <a:lnTo>
                    <a:pt x="315" y="125266"/>
                  </a:lnTo>
                  <a:close/>
                  <a:moveTo>
                    <a:pt x="12498" y="125266"/>
                  </a:moveTo>
                  <a:lnTo>
                    <a:pt x="12498" y="131201"/>
                  </a:lnTo>
                  <a:lnTo>
                    <a:pt x="6562" y="131201"/>
                  </a:lnTo>
                  <a:lnTo>
                    <a:pt x="6562" y="125266"/>
                  </a:lnTo>
                  <a:close/>
                  <a:moveTo>
                    <a:pt x="18745" y="125266"/>
                  </a:moveTo>
                  <a:lnTo>
                    <a:pt x="18745" y="131201"/>
                  </a:lnTo>
                  <a:lnTo>
                    <a:pt x="12810" y="131201"/>
                  </a:lnTo>
                  <a:lnTo>
                    <a:pt x="12810" y="125266"/>
                  </a:lnTo>
                  <a:close/>
                  <a:moveTo>
                    <a:pt x="24992" y="125266"/>
                  </a:moveTo>
                  <a:lnTo>
                    <a:pt x="24992" y="131201"/>
                  </a:lnTo>
                  <a:lnTo>
                    <a:pt x="19058" y="131201"/>
                  </a:lnTo>
                  <a:lnTo>
                    <a:pt x="19058" y="125266"/>
                  </a:lnTo>
                  <a:close/>
                  <a:moveTo>
                    <a:pt x="31242" y="125266"/>
                  </a:moveTo>
                  <a:lnTo>
                    <a:pt x="31242" y="131201"/>
                  </a:lnTo>
                  <a:lnTo>
                    <a:pt x="25305" y="131201"/>
                  </a:lnTo>
                  <a:lnTo>
                    <a:pt x="25305" y="125266"/>
                  </a:lnTo>
                  <a:close/>
                  <a:moveTo>
                    <a:pt x="37489" y="125266"/>
                  </a:moveTo>
                  <a:lnTo>
                    <a:pt x="37489" y="131201"/>
                  </a:lnTo>
                  <a:lnTo>
                    <a:pt x="31553" y="131201"/>
                  </a:lnTo>
                  <a:lnTo>
                    <a:pt x="31553" y="125266"/>
                  </a:lnTo>
                  <a:close/>
                  <a:moveTo>
                    <a:pt x="43737" y="125266"/>
                  </a:moveTo>
                  <a:lnTo>
                    <a:pt x="43737" y="131201"/>
                  </a:lnTo>
                  <a:lnTo>
                    <a:pt x="37802" y="131201"/>
                  </a:lnTo>
                  <a:lnTo>
                    <a:pt x="37802" y="125266"/>
                  </a:lnTo>
                  <a:close/>
                  <a:moveTo>
                    <a:pt x="49985" y="125266"/>
                  </a:moveTo>
                  <a:lnTo>
                    <a:pt x="49985" y="131201"/>
                  </a:lnTo>
                  <a:lnTo>
                    <a:pt x="44049" y="131201"/>
                  </a:lnTo>
                  <a:lnTo>
                    <a:pt x="44049" y="125266"/>
                  </a:lnTo>
                  <a:close/>
                  <a:moveTo>
                    <a:pt x="56232" y="125266"/>
                  </a:moveTo>
                  <a:lnTo>
                    <a:pt x="56232" y="131201"/>
                  </a:lnTo>
                  <a:lnTo>
                    <a:pt x="50296" y="131201"/>
                  </a:lnTo>
                  <a:lnTo>
                    <a:pt x="50296" y="125266"/>
                  </a:lnTo>
                  <a:close/>
                  <a:moveTo>
                    <a:pt x="62480" y="125266"/>
                  </a:moveTo>
                  <a:lnTo>
                    <a:pt x="62480" y="131201"/>
                  </a:lnTo>
                  <a:lnTo>
                    <a:pt x="56545" y="131201"/>
                  </a:lnTo>
                  <a:lnTo>
                    <a:pt x="56545" y="125266"/>
                  </a:lnTo>
                  <a:close/>
                  <a:moveTo>
                    <a:pt x="68727" y="125266"/>
                  </a:moveTo>
                  <a:lnTo>
                    <a:pt x="68727" y="131201"/>
                  </a:lnTo>
                  <a:lnTo>
                    <a:pt x="62792" y="131201"/>
                  </a:lnTo>
                  <a:lnTo>
                    <a:pt x="62792" y="125266"/>
                  </a:lnTo>
                  <a:close/>
                  <a:moveTo>
                    <a:pt x="74975" y="125266"/>
                  </a:moveTo>
                  <a:lnTo>
                    <a:pt x="74975" y="131201"/>
                  </a:lnTo>
                  <a:lnTo>
                    <a:pt x="69039" y="131201"/>
                  </a:lnTo>
                  <a:lnTo>
                    <a:pt x="69039" y="125266"/>
                  </a:lnTo>
                  <a:close/>
                  <a:moveTo>
                    <a:pt x="81223" y="125266"/>
                  </a:moveTo>
                  <a:lnTo>
                    <a:pt x="81223" y="131201"/>
                  </a:lnTo>
                  <a:lnTo>
                    <a:pt x="75286" y="131201"/>
                  </a:lnTo>
                  <a:lnTo>
                    <a:pt x="75286" y="125266"/>
                  </a:lnTo>
                  <a:close/>
                  <a:moveTo>
                    <a:pt x="87470" y="125266"/>
                  </a:moveTo>
                  <a:lnTo>
                    <a:pt x="87470" y="131201"/>
                  </a:lnTo>
                  <a:lnTo>
                    <a:pt x="81535" y="131201"/>
                  </a:lnTo>
                  <a:lnTo>
                    <a:pt x="81535" y="125266"/>
                  </a:lnTo>
                  <a:close/>
                  <a:moveTo>
                    <a:pt x="93718" y="125266"/>
                  </a:moveTo>
                  <a:lnTo>
                    <a:pt x="93718" y="131201"/>
                  </a:lnTo>
                  <a:lnTo>
                    <a:pt x="87784" y="131201"/>
                  </a:lnTo>
                  <a:lnTo>
                    <a:pt x="87784" y="125266"/>
                  </a:lnTo>
                  <a:close/>
                  <a:moveTo>
                    <a:pt x="99967" y="125266"/>
                  </a:moveTo>
                  <a:lnTo>
                    <a:pt x="99967" y="131201"/>
                  </a:lnTo>
                  <a:lnTo>
                    <a:pt x="94031" y="131201"/>
                  </a:lnTo>
                  <a:lnTo>
                    <a:pt x="94031" y="125266"/>
                  </a:lnTo>
                  <a:close/>
                  <a:moveTo>
                    <a:pt x="106214" y="125266"/>
                  </a:moveTo>
                  <a:lnTo>
                    <a:pt x="106214" y="131201"/>
                  </a:lnTo>
                  <a:lnTo>
                    <a:pt x="100278" y="131201"/>
                  </a:lnTo>
                  <a:lnTo>
                    <a:pt x="100278" y="125266"/>
                  </a:lnTo>
                  <a:close/>
                  <a:moveTo>
                    <a:pt x="112461" y="125266"/>
                  </a:moveTo>
                  <a:lnTo>
                    <a:pt x="112461" y="131201"/>
                  </a:lnTo>
                  <a:lnTo>
                    <a:pt x="106527" y="131201"/>
                  </a:lnTo>
                  <a:lnTo>
                    <a:pt x="106527" y="125266"/>
                  </a:lnTo>
                  <a:close/>
                  <a:moveTo>
                    <a:pt x="118710" y="125266"/>
                  </a:moveTo>
                  <a:lnTo>
                    <a:pt x="118710" y="131201"/>
                  </a:lnTo>
                  <a:lnTo>
                    <a:pt x="112774" y="131201"/>
                  </a:lnTo>
                  <a:lnTo>
                    <a:pt x="112774" y="125266"/>
                  </a:lnTo>
                  <a:close/>
                  <a:moveTo>
                    <a:pt x="124957" y="125266"/>
                  </a:moveTo>
                  <a:lnTo>
                    <a:pt x="124957" y="131201"/>
                  </a:lnTo>
                  <a:lnTo>
                    <a:pt x="119021" y="131201"/>
                  </a:lnTo>
                  <a:lnTo>
                    <a:pt x="119021" y="125266"/>
                  </a:lnTo>
                  <a:close/>
                  <a:moveTo>
                    <a:pt x="131204" y="125266"/>
                  </a:moveTo>
                  <a:lnTo>
                    <a:pt x="131204" y="131201"/>
                  </a:lnTo>
                  <a:lnTo>
                    <a:pt x="125270" y="131201"/>
                  </a:lnTo>
                  <a:lnTo>
                    <a:pt x="125270" y="125266"/>
                  </a:lnTo>
                  <a:close/>
                  <a:moveTo>
                    <a:pt x="137451" y="125266"/>
                  </a:moveTo>
                  <a:lnTo>
                    <a:pt x="137451" y="131201"/>
                  </a:lnTo>
                  <a:lnTo>
                    <a:pt x="131517" y="131201"/>
                  </a:lnTo>
                  <a:lnTo>
                    <a:pt x="131517" y="125266"/>
                  </a:lnTo>
                  <a:close/>
                  <a:moveTo>
                    <a:pt x="143702" y="125266"/>
                  </a:moveTo>
                  <a:lnTo>
                    <a:pt x="143702" y="131201"/>
                  </a:lnTo>
                  <a:lnTo>
                    <a:pt x="137766" y="131201"/>
                  </a:lnTo>
                  <a:lnTo>
                    <a:pt x="137766" y="125266"/>
                  </a:lnTo>
                  <a:close/>
                  <a:moveTo>
                    <a:pt x="149949" y="125266"/>
                  </a:moveTo>
                  <a:lnTo>
                    <a:pt x="149949" y="131201"/>
                  </a:lnTo>
                  <a:lnTo>
                    <a:pt x="144015" y="131201"/>
                  </a:lnTo>
                  <a:lnTo>
                    <a:pt x="144015" y="125266"/>
                  </a:lnTo>
                  <a:close/>
                  <a:moveTo>
                    <a:pt x="156196" y="125266"/>
                  </a:moveTo>
                  <a:lnTo>
                    <a:pt x="156196" y="131201"/>
                  </a:lnTo>
                  <a:lnTo>
                    <a:pt x="150262" y="131201"/>
                  </a:lnTo>
                  <a:lnTo>
                    <a:pt x="150262" y="125266"/>
                  </a:lnTo>
                  <a:close/>
                  <a:moveTo>
                    <a:pt x="162445" y="125266"/>
                  </a:moveTo>
                  <a:lnTo>
                    <a:pt x="162445" y="131201"/>
                  </a:lnTo>
                  <a:lnTo>
                    <a:pt x="156509" y="131201"/>
                  </a:lnTo>
                  <a:lnTo>
                    <a:pt x="156509" y="125266"/>
                  </a:lnTo>
                  <a:close/>
                  <a:moveTo>
                    <a:pt x="168692" y="125266"/>
                  </a:moveTo>
                  <a:lnTo>
                    <a:pt x="168692" y="131201"/>
                  </a:lnTo>
                  <a:lnTo>
                    <a:pt x="162756" y="131201"/>
                  </a:lnTo>
                  <a:lnTo>
                    <a:pt x="162756" y="125266"/>
                  </a:lnTo>
                  <a:close/>
                  <a:moveTo>
                    <a:pt x="174939" y="125266"/>
                  </a:moveTo>
                  <a:lnTo>
                    <a:pt x="174939" y="131201"/>
                  </a:lnTo>
                  <a:lnTo>
                    <a:pt x="169005" y="131201"/>
                  </a:lnTo>
                  <a:lnTo>
                    <a:pt x="169005" y="125266"/>
                  </a:lnTo>
                  <a:close/>
                  <a:moveTo>
                    <a:pt x="181186" y="125266"/>
                  </a:moveTo>
                  <a:lnTo>
                    <a:pt x="181186" y="131201"/>
                  </a:lnTo>
                  <a:lnTo>
                    <a:pt x="175252" y="131201"/>
                  </a:lnTo>
                  <a:lnTo>
                    <a:pt x="175252" y="125266"/>
                  </a:lnTo>
                  <a:close/>
                  <a:moveTo>
                    <a:pt x="187435" y="125266"/>
                  </a:moveTo>
                  <a:lnTo>
                    <a:pt x="187435" y="131201"/>
                  </a:lnTo>
                  <a:lnTo>
                    <a:pt x="181499" y="131201"/>
                  </a:lnTo>
                  <a:lnTo>
                    <a:pt x="181499" y="125266"/>
                  </a:lnTo>
                  <a:close/>
                  <a:moveTo>
                    <a:pt x="193682" y="125266"/>
                  </a:moveTo>
                  <a:lnTo>
                    <a:pt x="193682" y="131201"/>
                  </a:lnTo>
                  <a:lnTo>
                    <a:pt x="187746" y="131201"/>
                  </a:lnTo>
                  <a:lnTo>
                    <a:pt x="187746" y="125266"/>
                  </a:lnTo>
                  <a:close/>
                  <a:moveTo>
                    <a:pt x="199931" y="125266"/>
                  </a:moveTo>
                  <a:lnTo>
                    <a:pt x="199931" y="131201"/>
                  </a:lnTo>
                  <a:lnTo>
                    <a:pt x="193996" y="131201"/>
                  </a:lnTo>
                  <a:lnTo>
                    <a:pt x="193996" y="125266"/>
                  </a:lnTo>
                  <a:close/>
                  <a:moveTo>
                    <a:pt x="206180" y="125266"/>
                  </a:moveTo>
                  <a:lnTo>
                    <a:pt x="206180" y="131201"/>
                  </a:lnTo>
                  <a:lnTo>
                    <a:pt x="200244" y="131201"/>
                  </a:lnTo>
                  <a:lnTo>
                    <a:pt x="200244" y="125266"/>
                  </a:lnTo>
                  <a:close/>
                  <a:moveTo>
                    <a:pt x="212427" y="125266"/>
                  </a:moveTo>
                  <a:lnTo>
                    <a:pt x="212427" y="131201"/>
                  </a:lnTo>
                  <a:lnTo>
                    <a:pt x="206491" y="131201"/>
                  </a:lnTo>
                  <a:lnTo>
                    <a:pt x="206491" y="125266"/>
                  </a:lnTo>
                  <a:close/>
                  <a:moveTo>
                    <a:pt x="218674" y="125266"/>
                  </a:moveTo>
                  <a:lnTo>
                    <a:pt x="218674" y="131201"/>
                  </a:lnTo>
                  <a:lnTo>
                    <a:pt x="212739" y="131201"/>
                  </a:lnTo>
                  <a:lnTo>
                    <a:pt x="212739" y="125266"/>
                  </a:lnTo>
                  <a:close/>
                  <a:moveTo>
                    <a:pt x="224921" y="125266"/>
                  </a:moveTo>
                  <a:lnTo>
                    <a:pt x="224921" y="131201"/>
                  </a:lnTo>
                  <a:lnTo>
                    <a:pt x="218987" y="131201"/>
                  </a:lnTo>
                  <a:lnTo>
                    <a:pt x="218987" y="125266"/>
                  </a:lnTo>
                  <a:close/>
                  <a:moveTo>
                    <a:pt x="231170" y="125266"/>
                  </a:moveTo>
                  <a:lnTo>
                    <a:pt x="231170" y="131201"/>
                  </a:lnTo>
                  <a:lnTo>
                    <a:pt x="225234" y="131201"/>
                  </a:lnTo>
                  <a:lnTo>
                    <a:pt x="225234" y="125266"/>
                  </a:lnTo>
                  <a:close/>
                  <a:moveTo>
                    <a:pt x="237417" y="125266"/>
                  </a:moveTo>
                  <a:lnTo>
                    <a:pt x="237417" y="131201"/>
                  </a:lnTo>
                  <a:lnTo>
                    <a:pt x="231481" y="131201"/>
                  </a:lnTo>
                  <a:lnTo>
                    <a:pt x="231481" y="125266"/>
                  </a:lnTo>
                  <a:close/>
                  <a:moveTo>
                    <a:pt x="243664" y="125266"/>
                  </a:moveTo>
                  <a:lnTo>
                    <a:pt x="243664" y="131201"/>
                  </a:lnTo>
                  <a:lnTo>
                    <a:pt x="237729" y="131201"/>
                  </a:lnTo>
                  <a:lnTo>
                    <a:pt x="237729" y="125266"/>
                  </a:lnTo>
                  <a:close/>
                  <a:moveTo>
                    <a:pt x="249911" y="125266"/>
                  </a:moveTo>
                  <a:lnTo>
                    <a:pt x="249911" y="131201"/>
                  </a:lnTo>
                  <a:lnTo>
                    <a:pt x="243977" y="131201"/>
                  </a:lnTo>
                  <a:lnTo>
                    <a:pt x="243977" y="125266"/>
                  </a:lnTo>
                  <a:close/>
                  <a:moveTo>
                    <a:pt x="256161" y="125266"/>
                  </a:moveTo>
                  <a:lnTo>
                    <a:pt x="256161" y="131201"/>
                  </a:lnTo>
                  <a:lnTo>
                    <a:pt x="250225" y="131201"/>
                  </a:lnTo>
                  <a:lnTo>
                    <a:pt x="250225" y="125266"/>
                  </a:lnTo>
                  <a:close/>
                  <a:moveTo>
                    <a:pt x="262409" y="125266"/>
                  </a:moveTo>
                  <a:lnTo>
                    <a:pt x="262409" y="131201"/>
                  </a:lnTo>
                  <a:lnTo>
                    <a:pt x="256474" y="131201"/>
                  </a:lnTo>
                  <a:lnTo>
                    <a:pt x="256474" y="125266"/>
                  </a:lnTo>
                  <a:close/>
                  <a:moveTo>
                    <a:pt x="268656" y="125266"/>
                  </a:moveTo>
                  <a:lnTo>
                    <a:pt x="268656" y="131201"/>
                  </a:lnTo>
                  <a:lnTo>
                    <a:pt x="262721" y="131201"/>
                  </a:lnTo>
                  <a:lnTo>
                    <a:pt x="262721" y="125266"/>
                  </a:lnTo>
                  <a:close/>
                  <a:moveTo>
                    <a:pt x="274904" y="125266"/>
                  </a:moveTo>
                  <a:lnTo>
                    <a:pt x="274904" y="131201"/>
                  </a:lnTo>
                  <a:lnTo>
                    <a:pt x="268968" y="131201"/>
                  </a:lnTo>
                  <a:lnTo>
                    <a:pt x="268968" y="125266"/>
                  </a:lnTo>
                  <a:close/>
                  <a:moveTo>
                    <a:pt x="6251" y="131513"/>
                  </a:moveTo>
                  <a:lnTo>
                    <a:pt x="6251" y="137449"/>
                  </a:lnTo>
                  <a:lnTo>
                    <a:pt x="315" y="137449"/>
                  </a:lnTo>
                  <a:lnTo>
                    <a:pt x="315" y="131513"/>
                  </a:lnTo>
                  <a:close/>
                  <a:moveTo>
                    <a:pt x="12498" y="131513"/>
                  </a:moveTo>
                  <a:lnTo>
                    <a:pt x="12498" y="137449"/>
                  </a:lnTo>
                  <a:lnTo>
                    <a:pt x="6562" y="137449"/>
                  </a:lnTo>
                  <a:lnTo>
                    <a:pt x="6562" y="131513"/>
                  </a:lnTo>
                  <a:close/>
                  <a:moveTo>
                    <a:pt x="18745" y="131513"/>
                  </a:moveTo>
                  <a:lnTo>
                    <a:pt x="18745" y="137449"/>
                  </a:lnTo>
                  <a:lnTo>
                    <a:pt x="12810" y="137449"/>
                  </a:lnTo>
                  <a:lnTo>
                    <a:pt x="12810" y="131513"/>
                  </a:lnTo>
                  <a:close/>
                  <a:moveTo>
                    <a:pt x="24992" y="131513"/>
                  </a:moveTo>
                  <a:lnTo>
                    <a:pt x="24992" y="137449"/>
                  </a:lnTo>
                  <a:lnTo>
                    <a:pt x="19058" y="137449"/>
                  </a:lnTo>
                  <a:lnTo>
                    <a:pt x="19058" y="131513"/>
                  </a:lnTo>
                  <a:close/>
                  <a:moveTo>
                    <a:pt x="31241" y="131513"/>
                  </a:moveTo>
                  <a:lnTo>
                    <a:pt x="31241" y="137449"/>
                  </a:lnTo>
                  <a:lnTo>
                    <a:pt x="25305" y="137449"/>
                  </a:lnTo>
                  <a:lnTo>
                    <a:pt x="25305" y="131513"/>
                  </a:lnTo>
                  <a:close/>
                  <a:moveTo>
                    <a:pt x="37489" y="131513"/>
                  </a:moveTo>
                  <a:lnTo>
                    <a:pt x="37489" y="137449"/>
                  </a:lnTo>
                  <a:lnTo>
                    <a:pt x="31553" y="137449"/>
                  </a:lnTo>
                  <a:lnTo>
                    <a:pt x="31553" y="131513"/>
                  </a:lnTo>
                  <a:close/>
                  <a:moveTo>
                    <a:pt x="43737" y="131513"/>
                  </a:moveTo>
                  <a:lnTo>
                    <a:pt x="43737" y="137449"/>
                  </a:lnTo>
                  <a:lnTo>
                    <a:pt x="37802" y="137449"/>
                  </a:lnTo>
                  <a:lnTo>
                    <a:pt x="37802" y="131513"/>
                  </a:lnTo>
                  <a:close/>
                  <a:moveTo>
                    <a:pt x="49985" y="131513"/>
                  </a:moveTo>
                  <a:lnTo>
                    <a:pt x="49985" y="137449"/>
                  </a:lnTo>
                  <a:lnTo>
                    <a:pt x="44049" y="137449"/>
                  </a:lnTo>
                  <a:lnTo>
                    <a:pt x="44049" y="131513"/>
                  </a:lnTo>
                  <a:close/>
                  <a:moveTo>
                    <a:pt x="56232" y="131513"/>
                  </a:moveTo>
                  <a:lnTo>
                    <a:pt x="56232" y="137449"/>
                  </a:lnTo>
                  <a:lnTo>
                    <a:pt x="50296" y="137449"/>
                  </a:lnTo>
                  <a:lnTo>
                    <a:pt x="50296" y="131513"/>
                  </a:lnTo>
                  <a:close/>
                  <a:moveTo>
                    <a:pt x="62480" y="131513"/>
                  </a:moveTo>
                  <a:lnTo>
                    <a:pt x="62480" y="137449"/>
                  </a:lnTo>
                  <a:lnTo>
                    <a:pt x="56545" y="137449"/>
                  </a:lnTo>
                  <a:lnTo>
                    <a:pt x="56545" y="131513"/>
                  </a:lnTo>
                  <a:close/>
                  <a:moveTo>
                    <a:pt x="68727" y="131513"/>
                  </a:moveTo>
                  <a:lnTo>
                    <a:pt x="68727" y="137449"/>
                  </a:lnTo>
                  <a:lnTo>
                    <a:pt x="62792" y="137449"/>
                  </a:lnTo>
                  <a:lnTo>
                    <a:pt x="62792" y="131513"/>
                  </a:lnTo>
                  <a:close/>
                  <a:moveTo>
                    <a:pt x="74975" y="131513"/>
                  </a:moveTo>
                  <a:lnTo>
                    <a:pt x="74975" y="137449"/>
                  </a:lnTo>
                  <a:lnTo>
                    <a:pt x="69039" y="137449"/>
                  </a:lnTo>
                  <a:lnTo>
                    <a:pt x="69039" y="131513"/>
                  </a:lnTo>
                  <a:close/>
                  <a:moveTo>
                    <a:pt x="81223" y="131513"/>
                  </a:moveTo>
                  <a:lnTo>
                    <a:pt x="81223" y="137449"/>
                  </a:lnTo>
                  <a:lnTo>
                    <a:pt x="75286" y="137449"/>
                  </a:lnTo>
                  <a:lnTo>
                    <a:pt x="75286" y="131513"/>
                  </a:lnTo>
                  <a:close/>
                  <a:moveTo>
                    <a:pt x="87470" y="131513"/>
                  </a:moveTo>
                  <a:lnTo>
                    <a:pt x="87470" y="137449"/>
                  </a:lnTo>
                  <a:lnTo>
                    <a:pt x="81535" y="137449"/>
                  </a:lnTo>
                  <a:lnTo>
                    <a:pt x="81535" y="131513"/>
                  </a:lnTo>
                  <a:close/>
                  <a:moveTo>
                    <a:pt x="93718" y="131513"/>
                  </a:moveTo>
                  <a:lnTo>
                    <a:pt x="93718" y="137449"/>
                  </a:lnTo>
                  <a:lnTo>
                    <a:pt x="87784" y="137449"/>
                  </a:lnTo>
                  <a:lnTo>
                    <a:pt x="87784" y="131513"/>
                  </a:lnTo>
                  <a:close/>
                  <a:moveTo>
                    <a:pt x="99967" y="131513"/>
                  </a:moveTo>
                  <a:lnTo>
                    <a:pt x="99967" y="137449"/>
                  </a:lnTo>
                  <a:lnTo>
                    <a:pt x="94031" y="137449"/>
                  </a:lnTo>
                  <a:lnTo>
                    <a:pt x="94031" y="131513"/>
                  </a:lnTo>
                  <a:close/>
                  <a:moveTo>
                    <a:pt x="106214" y="131513"/>
                  </a:moveTo>
                  <a:lnTo>
                    <a:pt x="106214" y="137449"/>
                  </a:lnTo>
                  <a:lnTo>
                    <a:pt x="100278" y="137449"/>
                  </a:lnTo>
                  <a:lnTo>
                    <a:pt x="100278" y="131513"/>
                  </a:lnTo>
                  <a:close/>
                  <a:moveTo>
                    <a:pt x="112461" y="131513"/>
                  </a:moveTo>
                  <a:lnTo>
                    <a:pt x="112461" y="137449"/>
                  </a:lnTo>
                  <a:lnTo>
                    <a:pt x="106527" y="137449"/>
                  </a:lnTo>
                  <a:lnTo>
                    <a:pt x="106527" y="131513"/>
                  </a:lnTo>
                  <a:close/>
                  <a:moveTo>
                    <a:pt x="118710" y="131513"/>
                  </a:moveTo>
                  <a:lnTo>
                    <a:pt x="118710" y="137449"/>
                  </a:lnTo>
                  <a:lnTo>
                    <a:pt x="112774" y="137449"/>
                  </a:lnTo>
                  <a:lnTo>
                    <a:pt x="112774" y="131513"/>
                  </a:lnTo>
                  <a:close/>
                  <a:moveTo>
                    <a:pt x="124957" y="131513"/>
                  </a:moveTo>
                  <a:lnTo>
                    <a:pt x="124957" y="137449"/>
                  </a:lnTo>
                  <a:lnTo>
                    <a:pt x="119021" y="137449"/>
                  </a:lnTo>
                  <a:lnTo>
                    <a:pt x="119021" y="131513"/>
                  </a:lnTo>
                  <a:close/>
                  <a:moveTo>
                    <a:pt x="131204" y="131513"/>
                  </a:moveTo>
                  <a:lnTo>
                    <a:pt x="131204" y="137449"/>
                  </a:lnTo>
                  <a:lnTo>
                    <a:pt x="125270" y="137449"/>
                  </a:lnTo>
                  <a:lnTo>
                    <a:pt x="125270" y="131513"/>
                  </a:lnTo>
                  <a:close/>
                  <a:moveTo>
                    <a:pt x="137451" y="131513"/>
                  </a:moveTo>
                  <a:lnTo>
                    <a:pt x="137451" y="137449"/>
                  </a:lnTo>
                  <a:lnTo>
                    <a:pt x="131517" y="137449"/>
                  </a:lnTo>
                  <a:lnTo>
                    <a:pt x="131517" y="131513"/>
                  </a:lnTo>
                  <a:close/>
                  <a:moveTo>
                    <a:pt x="143702" y="131513"/>
                  </a:moveTo>
                  <a:lnTo>
                    <a:pt x="143702" y="137449"/>
                  </a:lnTo>
                  <a:lnTo>
                    <a:pt x="137766" y="137449"/>
                  </a:lnTo>
                  <a:lnTo>
                    <a:pt x="137766" y="131513"/>
                  </a:lnTo>
                  <a:close/>
                  <a:moveTo>
                    <a:pt x="149949" y="131513"/>
                  </a:moveTo>
                  <a:lnTo>
                    <a:pt x="149949" y="137449"/>
                  </a:lnTo>
                  <a:lnTo>
                    <a:pt x="144015" y="137449"/>
                  </a:lnTo>
                  <a:lnTo>
                    <a:pt x="144015" y="131513"/>
                  </a:lnTo>
                  <a:close/>
                  <a:moveTo>
                    <a:pt x="156196" y="131513"/>
                  </a:moveTo>
                  <a:lnTo>
                    <a:pt x="156196" y="137449"/>
                  </a:lnTo>
                  <a:lnTo>
                    <a:pt x="150262" y="137449"/>
                  </a:lnTo>
                  <a:lnTo>
                    <a:pt x="150262" y="131513"/>
                  </a:lnTo>
                  <a:close/>
                  <a:moveTo>
                    <a:pt x="162445" y="131513"/>
                  </a:moveTo>
                  <a:lnTo>
                    <a:pt x="162445" y="137449"/>
                  </a:lnTo>
                  <a:lnTo>
                    <a:pt x="156509" y="137449"/>
                  </a:lnTo>
                  <a:lnTo>
                    <a:pt x="156509" y="131513"/>
                  </a:lnTo>
                  <a:close/>
                  <a:moveTo>
                    <a:pt x="168692" y="131513"/>
                  </a:moveTo>
                  <a:lnTo>
                    <a:pt x="168692" y="137449"/>
                  </a:lnTo>
                  <a:lnTo>
                    <a:pt x="162756" y="137449"/>
                  </a:lnTo>
                  <a:lnTo>
                    <a:pt x="162756" y="131513"/>
                  </a:lnTo>
                  <a:close/>
                  <a:moveTo>
                    <a:pt x="174939" y="131513"/>
                  </a:moveTo>
                  <a:lnTo>
                    <a:pt x="174939" y="137449"/>
                  </a:lnTo>
                  <a:lnTo>
                    <a:pt x="169005" y="137449"/>
                  </a:lnTo>
                  <a:lnTo>
                    <a:pt x="169005" y="131513"/>
                  </a:lnTo>
                  <a:close/>
                  <a:moveTo>
                    <a:pt x="181186" y="131513"/>
                  </a:moveTo>
                  <a:lnTo>
                    <a:pt x="181186" y="137449"/>
                  </a:lnTo>
                  <a:lnTo>
                    <a:pt x="175252" y="137449"/>
                  </a:lnTo>
                  <a:lnTo>
                    <a:pt x="175252" y="131513"/>
                  </a:lnTo>
                  <a:close/>
                  <a:moveTo>
                    <a:pt x="187433" y="131513"/>
                  </a:moveTo>
                  <a:lnTo>
                    <a:pt x="187433" y="137449"/>
                  </a:lnTo>
                  <a:lnTo>
                    <a:pt x="181499" y="137449"/>
                  </a:lnTo>
                  <a:lnTo>
                    <a:pt x="181499" y="131513"/>
                  </a:lnTo>
                  <a:close/>
                  <a:moveTo>
                    <a:pt x="193682" y="131513"/>
                  </a:moveTo>
                  <a:lnTo>
                    <a:pt x="193682" y="137449"/>
                  </a:lnTo>
                  <a:lnTo>
                    <a:pt x="187746" y="137449"/>
                  </a:lnTo>
                  <a:lnTo>
                    <a:pt x="187746" y="131513"/>
                  </a:lnTo>
                  <a:close/>
                  <a:moveTo>
                    <a:pt x="199931" y="131513"/>
                  </a:moveTo>
                  <a:lnTo>
                    <a:pt x="199931" y="137449"/>
                  </a:lnTo>
                  <a:lnTo>
                    <a:pt x="193996" y="137449"/>
                  </a:lnTo>
                  <a:lnTo>
                    <a:pt x="193996" y="131513"/>
                  </a:lnTo>
                  <a:close/>
                  <a:moveTo>
                    <a:pt x="206180" y="131513"/>
                  </a:moveTo>
                  <a:lnTo>
                    <a:pt x="206180" y="137449"/>
                  </a:lnTo>
                  <a:lnTo>
                    <a:pt x="200244" y="137449"/>
                  </a:lnTo>
                  <a:lnTo>
                    <a:pt x="200244" y="131513"/>
                  </a:lnTo>
                  <a:close/>
                  <a:moveTo>
                    <a:pt x="212427" y="131513"/>
                  </a:moveTo>
                  <a:lnTo>
                    <a:pt x="212427" y="137449"/>
                  </a:lnTo>
                  <a:lnTo>
                    <a:pt x="206491" y="137449"/>
                  </a:lnTo>
                  <a:lnTo>
                    <a:pt x="206491" y="131513"/>
                  </a:lnTo>
                  <a:close/>
                  <a:moveTo>
                    <a:pt x="218674" y="131513"/>
                  </a:moveTo>
                  <a:lnTo>
                    <a:pt x="218674" y="137449"/>
                  </a:lnTo>
                  <a:lnTo>
                    <a:pt x="212739" y="137449"/>
                  </a:lnTo>
                  <a:lnTo>
                    <a:pt x="212739" y="131513"/>
                  </a:lnTo>
                  <a:close/>
                  <a:moveTo>
                    <a:pt x="224921" y="131513"/>
                  </a:moveTo>
                  <a:lnTo>
                    <a:pt x="224921" y="137449"/>
                  </a:lnTo>
                  <a:lnTo>
                    <a:pt x="218987" y="137449"/>
                  </a:lnTo>
                  <a:lnTo>
                    <a:pt x="218987" y="131513"/>
                  </a:lnTo>
                  <a:close/>
                  <a:moveTo>
                    <a:pt x="231170" y="131513"/>
                  </a:moveTo>
                  <a:lnTo>
                    <a:pt x="231170" y="137449"/>
                  </a:lnTo>
                  <a:lnTo>
                    <a:pt x="225234" y="137449"/>
                  </a:lnTo>
                  <a:lnTo>
                    <a:pt x="225234" y="131513"/>
                  </a:lnTo>
                  <a:close/>
                  <a:moveTo>
                    <a:pt x="237417" y="131513"/>
                  </a:moveTo>
                  <a:lnTo>
                    <a:pt x="237417" y="137449"/>
                  </a:lnTo>
                  <a:lnTo>
                    <a:pt x="231481" y="137449"/>
                  </a:lnTo>
                  <a:lnTo>
                    <a:pt x="231481" y="131513"/>
                  </a:lnTo>
                  <a:close/>
                  <a:moveTo>
                    <a:pt x="243664" y="131513"/>
                  </a:moveTo>
                  <a:lnTo>
                    <a:pt x="243664" y="137449"/>
                  </a:lnTo>
                  <a:lnTo>
                    <a:pt x="237729" y="137449"/>
                  </a:lnTo>
                  <a:lnTo>
                    <a:pt x="237729" y="131513"/>
                  </a:lnTo>
                  <a:close/>
                  <a:moveTo>
                    <a:pt x="249911" y="131513"/>
                  </a:moveTo>
                  <a:lnTo>
                    <a:pt x="249911" y="137449"/>
                  </a:lnTo>
                  <a:lnTo>
                    <a:pt x="243977" y="137449"/>
                  </a:lnTo>
                  <a:lnTo>
                    <a:pt x="243977" y="131513"/>
                  </a:lnTo>
                  <a:close/>
                  <a:moveTo>
                    <a:pt x="256161" y="131513"/>
                  </a:moveTo>
                  <a:lnTo>
                    <a:pt x="256161" y="137449"/>
                  </a:lnTo>
                  <a:lnTo>
                    <a:pt x="250225" y="137449"/>
                  </a:lnTo>
                  <a:lnTo>
                    <a:pt x="250225" y="131513"/>
                  </a:lnTo>
                  <a:close/>
                  <a:moveTo>
                    <a:pt x="262409" y="131513"/>
                  </a:moveTo>
                  <a:lnTo>
                    <a:pt x="262409" y="137449"/>
                  </a:lnTo>
                  <a:lnTo>
                    <a:pt x="256474" y="137449"/>
                  </a:lnTo>
                  <a:lnTo>
                    <a:pt x="256474" y="131513"/>
                  </a:lnTo>
                  <a:close/>
                  <a:moveTo>
                    <a:pt x="268656" y="131513"/>
                  </a:moveTo>
                  <a:lnTo>
                    <a:pt x="268656" y="137449"/>
                  </a:lnTo>
                  <a:lnTo>
                    <a:pt x="262721" y="137449"/>
                  </a:lnTo>
                  <a:lnTo>
                    <a:pt x="262721" y="131513"/>
                  </a:lnTo>
                  <a:close/>
                  <a:moveTo>
                    <a:pt x="274904" y="131513"/>
                  </a:moveTo>
                  <a:lnTo>
                    <a:pt x="274904" y="137449"/>
                  </a:lnTo>
                  <a:lnTo>
                    <a:pt x="268968" y="137449"/>
                  </a:lnTo>
                  <a:lnTo>
                    <a:pt x="268968" y="131513"/>
                  </a:lnTo>
                  <a:close/>
                  <a:moveTo>
                    <a:pt x="6251" y="137760"/>
                  </a:moveTo>
                  <a:lnTo>
                    <a:pt x="6251" y="143697"/>
                  </a:lnTo>
                  <a:lnTo>
                    <a:pt x="315" y="143697"/>
                  </a:lnTo>
                  <a:lnTo>
                    <a:pt x="315" y="137760"/>
                  </a:lnTo>
                  <a:close/>
                  <a:moveTo>
                    <a:pt x="12498" y="137760"/>
                  </a:moveTo>
                  <a:lnTo>
                    <a:pt x="12498" y="143697"/>
                  </a:lnTo>
                  <a:lnTo>
                    <a:pt x="6562" y="143697"/>
                  </a:lnTo>
                  <a:lnTo>
                    <a:pt x="6562" y="137760"/>
                  </a:lnTo>
                  <a:close/>
                  <a:moveTo>
                    <a:pt x="18745" y="137760"/>
                  </a:moveTo>
                  <a:lnTo>
                    <a:pt x="18745" y="143697"/>
                  </a:lnTo>
                  <a:lnTo>
                    <a:pt x="12810" y="143697"/>
                  </a:lnTo>
                  <a:lnTo>
                    <a:pt x="12810" y="137760"/>
                  </a:lnTo>
                  <a:close/>
                  <a:moveTo>
                    <a:pt x="24992" y="137760"/>
                  </a:moveTo>
                  <a:lnTo>
                    <a:pt x="24992" y="143697"/>
                  </a:lnTo>
                  <a:lnTo>
                    <a:pt x="19058" y="143697"/>
                  </a:lnTo>
                  <a:lnTo>
                    <a:pt x="19058" y="137760"/>
                  </a:lnTo>
                  <a:close/>
                  <a:moveTo>
                    <a:pt x="31241" y="137760"/>
                  </a:moveTo>
                  <a:lnTo>
                    <a:pt x="31241" y="143697"/>
                  </a:lnTo>
                  <a:lnTo>
                    <a:pt x="25305" y="143697"/>
                  </a:lnTo>
                  <a:lnTo>
                    <a:pt x="25305" y="137760"/>
                  </a:lnTo>
                  <a:close/>
                  <a:moveTo>
                    <a:pt x="37489" y="137760"/>
                  </a:moveTo>
                  <a:lnTo>
                    <a:pt x="37489" y="143697"/>
                  </a:lnTo>
                  <a:lnTo>
                    <a:pt x="31553" y="143697"/>
                  </a:lnTo>
                  <a:lnTo>
                    <a:pt x="31553" y="137760"/>
                  </a:lnTo>
                  <a:close/>
                  <a:moveTo>
                    <a:pt x="43737" y="137760"/>
                  </a:moveTo>
                  <a:lnTo>
                    <a:pt x="43737" y="143697"/>
                  </a:lnTo>
                  <a:lnTo>
                    <a:pt x="37802" y="143697"/>
                  </a:lnTo>
                  <a:lnTo>
                    <a:pt x="37802" y="137760"/>
                  </a:lnTo>
                  <a:close/>
                  <a:moveTo>
                    <a:pt x="49985" y="137760"/>
                  </a:moveTo>
                  <a:lnTo>
                    <a:pt x="49985" y="143697"/>
                  </a:lnTo>
                  <a:lnTo>
                    <a:pt x="44049" y="143697"/>
                  </a:lnTo>
                  <a:lnTo>
                    <a:pt x="44049" y="137760"/>
                  </a:lnTo>
                  <a:close/>
                  <a:moveTo>
                    <a:pt x="56232" y="137760"/>
                  </a:moveTo>
                  <a:lnTo>
                    <a:pt x="56232" y="143697"/>
                  </a:lnTo>
                  <a:lnTo>
                    <a:pt x="50296" y="143697"/>
                  </a:lnTo>
                  <a:lnTo>
                    <a:pt x="50296" y="137760"/>
                  </a:lnTo>
                  <a:close/>
                  <a:moveTo>
                    <a:pt x="62480" y="137760"/>
                  </a:moveTo>
                  <a:lnTo>
                    <a:pt x="62480" y="143697"/>
                  </a:lnTo>
                  <a:lnTo>
                    <a:pt x="56545" y="143697"/>
                  </a:lnTo>
                  <a:lnTo>
                    <a:pt x="56545" y="137760"/>
                  </a:lnTo>
                  <a:close/>
                  <a:moveTo>
                    <a:pt x="68727" y="137760"/>
                  </a:moveTo>
                  <a:lnTo>
                    <a:pt x="68727" y="143697"/>
                  </a:lnTo>
                  <a:lnTo>
                    <a:pt x="62792" y="143697"/>
                  </a:lnTo>
                  <a:lnTo>
                    <a:pt x="62792" y="137760"/>
                  </a:lnTo>
                  <a:close/>
                  <a:moveTo>
                    <a:pt x="74975" y="137760"/>
                  </a:moveTo>
                  <a:lnTo>
                    <a:pt x="74975" y="143697"/>
                  </a:lnTo>
                  <a:lnTo>
                    <a:pt x="69039" y="143697"/>
                  </a:lnTo>
                  <a:lnTo>
                    <a:pt x="69039" y="137760"/>
                  </a:lnTo>
                  <a:close/>
                  <a:moveTo>
                    <a:pt x="81223" y="137760"/>
                  </a:moveTo>
                  <a:lnTo>
                    <a:pt x="81223" y="143697"/>
                  </a:lnTo>
                  <a:lnTo>
                    <a:pt x="75286" y="143697"/>
                  </a:lnTo>
                  <a:lnTo>
                    <a:pt x="75286" y="137760"/>
                  </a:lnTo>
                  <a:close/>
                  <a:moveTo>
                    <a:pt x="87470" y="137760"/>
                  </a:moveTo>
                  <a:lnTo>
                    <a:pt x="87470" y="143697"/>
                  </a:lnTo>
                  <a:lnTo>
                    <a:pt x="81535" y="143697"/>
                  </a:lnTo>
                  <a:lnTo>
                    <a:pt x="81535" y="137760"/>
                  </a:lnTo>
                  <a:close/>
                  <a:moveTo>
                    <a:pt x="93718" y="137760"/>
                  </a:moveTo>
                  <a:lnTo>
                    <a:pt x="93718" y="143697"/>
                  </a:lnTo>
                  <a:lnTo>
                    <a:pt x="87784" y="143697"/>
                  </a:lnTo>
                  <a:lnTo>
                    <a:pt x="87784" y="137760"/>
                  </a:lnTo>
                  <a:close/>
                  <a:moveTo>
                    <a:pt x="99967" y="137760"/>
                  </a:moveTo>
                  <a:lnTo>
                    <a:pt x="99967" y="143697"/>
                  </a:lnTo>
                  <a:lnTo>
                    <a:pt x="94031" y="143697"/>
                  </a:lnTo>
                  <a:lnTo>
                    <a:pt x="94031" y="137760"/>
                  </a:lnTo>
                  <a:close/>
                  <a:moveTo>
                    <a:pt x="106214" y="137760"/>
                  </a:moveTo>
                  <a:lnTo>
                    <a:pt x="106214" y="143697"/>
                  </a:lnTo>
                  <a:lnTo>
                    <a:pt x="100278" y="143697"/>
                  </a:lnTo>
                  <a:lnTo>
                    <a:pt x="100278" y="137760"/>
                  </a:lnTo>
                  <a:close/>
                  <a:moveTo>
                    <a:pt x="112461" y="137760"/>
                  </a:moveTo>
                  <a:lnTo>
                    <a:pt x="112461" y="143697"/>
                  </a:lnTo>
                  <a:lnTo>
                    <a:pt x="106527" y="143697"/>
                  </a:lnTo>
                  <a:lnTo>
                    <a:pt x="106527" y="137760"/>
                  </a:lnTo>
                  <a:close/>
                  <a:moveTo>
                    <a:pt x="118710" y="137760"/>
                  </a:moveTo>
                  <a:lnTo>
                    <a:pt x="118710" y="143697"/>
                  </a:lnTo>
                  <a:lnTo>
                    <a:pt x="112774" y="143697"/>
                  </a:lnTo>
                  <a:lnTo>
                    <a:pt x="112774" y="137760"/>
                  </a:lnTo>
                  <a:close/>
                  <a:moveTo>
                    <a:pt x="124957" y="137760"/>
                  </a:moveTo>
                  <a:lnTo>
                    <a:pt x="124957" y="143697"/>
                  </a:lnTo>
                  <a:lnTo>
                    <a:pt x="119021" y="143697"/>
                  </a:lnTo>
                  <a:lnTo>
                    <a:pt x="119021" y="137760"/>
                  </a:lnTo>
                  <a:close/>
                  <a:moveTo>
                    <a:pt x="131204" y="137760"/>
                  </a:moveTo>
                  <a:lnTo>
                    <a:pt x="131204" y="143697"/>
                  </a:lnTo>
                  <a:lnTo>
                    <a:pt x="125270" y="143697"/>
                  </a:lnTo>
                  <a:lnTo>
                    <a:pt x="125270" y="137760"/>
                  </a:lnTo>
                  <a:close/>
                  <a:moveTo>
                    <a:pt x="137451" y="137760"/>
                  </a:moveTo>
                  <a:lnTo>
                    <a:pt x="137451" y="143697"/>
                  </a:lnTo>
                  <a:lnTo>
                    <a:pt x="131517" y="143697"/>
                  </a:lnTo>
                  <a:lnTo>
                    <a:pt x="131517" y="137760"/>
                  </a:lnTo>
                  <a:close/>
                  <a:moveTo>
                    <a:pt x="143702" y="137760"/>
                  </a:moveTo>
                  <a:lnTo>
                    <a:pt x="143702" y="143697"/>
                  </a:lnTo>
                  <a:lnTo>
                    <a:pt x="137766" y="143697"/>
                  </a:lnTo>
                  <a:lnTo>
                    <a:pt x="137766" y="137760"/>
                  </a:lnTo>
                  <a:close/>
                  <a:moveTo>
                    <a:pt x="149949" y="137760"/>
                  </a:moveTo>
                  <a:lnTo>
                    <a:pt x="149949" y="143697"/>
                  </a:lnTo>
                  <a:lnTo>
                    <a:pt x="144015" y="143697"/>
                  </a:lnTo>
                  <a:lnTo>
                    <a:pt x="144015" y="137760"/>
                  </a:lnTo>
                  <a:close/>
                  <a:moveTo>
                    <a:pt x="156196" y="137760"/>
                  </a:moveTo>
                  <a:lnTo>
                    <a:pt x="156196" y="143697"/>
                  </a:lnTo>
                  <a:lnTo>
                    <a:pt x="150262" y="143697"/>
                  </a:lnTo>
                  <a:lnTo>
                    <a:pt x="150262" y="137760"/>
                  </a:lnTo>
                  <a:close/>
                  <a:moveTo>
                    <a:pt x="162445" y="137760"/>
                  </a:moveTo>
                  <a:lnTo>
                    <a:pt x="162445" y="143697"/>
                  </a:lnTo>
                  <a:lnTo>
                    <a:pt x="156509" y="143697"/>
                  </a:lnTo>
                  <a:lnTo>
                    <a:pt x="156509" y="137760"/>
                  </a:lnTo>
                  <a:close/>
                  <a:moveTo>
                    <a:pt x="168692" y="137760"/>
                  </a:moveTo>
                  <a:lnTo>
                    <a:pt x="168692" y="143697"/>
                  </a:lnTo>
                  <a:lnTo>
                    <a:pt x="162756" y="143697"/>
                  </a:lnTo>
                  <a:lnTo>
                    <a:pt x="162756" y="137760"/>
                  </a:lnTo>
                  <a:close/>
                  <a:moveTo>
                    <a:pt x="174939" y="137760"/>
                  </a:moveTo>
                  <a:lnTo>
                    <a:pt x="174939" y="143697"/>
                  </a:lnTo>
                  <a:lnTo>
                    <a:pt x="169005" y="143697"/>
                  </a:lnTo>
                  <a:lnTo>
                    <a:pt x="169005" y="137760"/>
                  </a:lnTo>
                  <a:close/>
                  <a:moveTo>
                    <a:pt x="181186" y="137760"/>
                  </a:moveTo>
                  <a:lnTo>
                    <a:pt x="181186" y="143697"/>
                  </a:lnTo>
                  <a:lnTo>
                    <a:pt x="175252" y="143697"/>
                  </a:lnTo>
                  <a:lnTo>
                    <a:pt x="175252" y="137760"/>
                  </a:lnTo>
                  <a:close/>
                  <a:moveTo>
                    <a:pt x="187433" y="137760"/>
                  </a:moveTo>
                  <a:lnTo>
                    <a:pt x="187433" y="143697"/>
                  </a:lnTo>
                  <a:lnTo>
                    <a:pt x="181499" y="143697"/>
                  </a:lnTo>
                  <a:lnTo>
                    <a:pt x="181499" y="137760"/>
                  </a:lnTo>
                  <a:close/>
                  <a:moveTo>
                    <a:pt x="193682" y="137760"/>
                  </a:moveTo>
                  <a:lnTo>
                    <a:pt x="193682" y="143697"/>
                  </a:lnTo>
                  <a:lnTo>
                    <a:pt x="187746" y="143697"/>
                  </a:lnTo>
                  <a:lnTo>
                    <a:pt x="187746" y="137760"/>
                  </a:lnTo>
                  <a:close/>
                  <a:moveTo>
                    <a:pt x="199931" y="137760"/>
                  </a:moveTo>
                  <a:lnTo>
                    <a:pt x="199931" y="143697"/>
                  </a:lnTo>
                  <a:lnTo>
                    <a:pt x="193996" y="143697"/>
                  </a:lnTo>
                  <a:lnTo>
                    <a:pt x="193996" y="137760"/>
                  </a:lnTo>
                  <a:close/>
                  <a:moveTo>
                    <a:pt x="206180" y="137760"/>
                  </a:moveTo>
                  <a:lnTo>
                    <a:pt x="206180" y="143697"/>
                  </a:lnTo>
                  <a:lnTo>
                    <a:pt x="200244" y="143697"/>
                  </a:lnTo>
                  <a:lnTo>
                    <a:pt x="200244" y="137760"/>
                  </a:lnTo>
                  <a:close/>
                  <a:moveTo>
                    <a:pt x="212427" y="137760"/>
                  </a:moveTo>
                  <a:lnTo>
                    <a:pt x="212427" y="143697"/>
                  </a:lnTo>
                  <a:lnTo>
                    <a:pt x="206491" y="143697"/>
                  </a:lnTo>
                  <a:lnTo>
                    <a:pt x="206491" y="137760"/>
                  </a:lnTo>
                  <a:close/>
                  <a:moveTo>
                    <a:pt x="218674" y="137760"/>
                  </a:moveTo>
                  <a:lnTo>
                    <a:pt x="218674" y="143697"/>
                  </a:lnTo>
                  <a:lnTo>
                    <a:pt x="212739" y="143697"/>
                  </a:lnTo>
                  <a:lnTo>
                    <a:pt x="212739" y="137760"/>
                  </a:lnTo>
                  <a:close/>
                  <a:moveTo>
                    <a:pt x="224921" y="137760"/>
                  </a:moveTo>
                  <a:lnTo>
                    <a:pt x="224921" y="143697"/>
                  </a:lnTo>
                  <a:lnTo>
                    <a:pt x="218987" y="143697"/>
                  </a:lnTo>
                  <a:lnTo>
                    <a:pt x="218987" y="137760"/>
                  </a:lnTo>
                  <a:close/>
                  <a:moveTo>
                    <a:pt x="231170" y="137760"/>
                  </a:moveTo>
                  <a:lnTo>
                    <a:pt x="231170" y="143697"/>
                  </a:lnTo>
                  <a:lnTo>
                    <a:pt x="225234" y="143697"/>
                  </a:lnTo>
                  <a:lnTo>
                    <a:pt x="225234" y="137760"/>
                  </a:lnTo>
                  <a:close/>
                  <a:moveTo>
                    <a:pt x="237417" y="137760"/>
                  </a:moveTo>
                  <a:lnTo>
                    <a:pt x="237417" y="143697"/>
                  </a:lnTo>
                  <a:lnTo>
                    <a:pt x="231481" y="143697"/>
                  </a:lnTo>
                  <a:lnTo>
                    <a:pt x="231481" y="137760"/>
                  </a:lnTo>
                  <a:close/>
                  <a:moveTo>
                    <a:pt x="243664" y="137760"/>
                  </a:moveTo>
                  <a:lnTo>
                    <a:pt x="243664" y="143697"/>
                  </a:lnTo>
                  <a:lnTo>
                    <a:pt x="237729" y="143697"/>
                  </a:lnTo>
                  <a:lnTo>
                    <a:pt x="237729" y="137760"/>
                  </a:lnTo>
                  <a:close/>
                  <a:moveTo>
                    <a:pt x="249911" y="137760"/>
                  </a:moveTo>
                  <a:lnTo>
                    <a:pt x="249911" y="143697"/>
                  </a:lnTo>
                  <a:lnTo>
                    <a:pt x="243977" y="143697"/>
                  </a:lnTo>
                  <a:lnTo>
                    <a:pt x="243977" y="137760"/>
                  </a:lnTo>
                  <a:close/>
                  <a:moveTo>
                    <a:pt x="256161" y="137760"/>
                  </a:moveTo>
                  <a:lnTo>
                    <a:pt x="256161" y="143697"/>
                  </a:lnTo>
                  <a:lnTo>
                    <a:pt x="250225" y="143697"/>
                  </a:lnTo>
                  <a:lnTo>
                    <a:pt x="250225" y="137760"/>
                  </a:lnTo>
                  <a:close/>
                  <a:moveTo>
                    <a:pt x="262409" y="137760"/>
                  </a:moveTo>
                  <a:lnTo>
                    <a:pt x="262409" y="143697"/>
                  </a:lnTo>
                  <a:lnTo>
                    <a:pt x="256474" y="143697"/>
                  </a:lnTo>
                  <a:lnTo>
                    <a:pt x="256474" y="137760"/>
                  </a:lnTo>
                  <a:close/>
                  <a:moveTo>
                    <a:pt x="268656" y="137760"/>
                  </a:moveTo>
                  <a:lnTo>
                    <a:pt x="268656" y="143697"/>
                  </a:lnTo>
                  <a:lnTo>
                    <a:pt x="262721" y="143697"/>
                  </a:lnTo>
                  <a:lnTo>
                    <a:pt x="262721" y="137760"/>
                  </a:lnTo>
                  <a:close/>
                  <a:moveTo>
                    <a:pt x="274904" y="137760"/>
                  </a:moveTo>
                  <a:lnTo>
                    <a:pt x="274904" y="143697"/>
                  </a:lnTo>
                  <a:lnTo>
                    <a:pt x="268968" y="143697"/>
                  </a:lnTo>
                  <a:lnTo>
                    <a:pt x="268968" y="137760"/>
                  </a:lnTo>
                  <a:close/>
                  <a:moveTo>
                    <a:pt x="6251" y="144011"/>
                  </a:moveTo>
                  <a:lnTo>
                    <a:pt x="6251" y="149945"/>
                  </a:lnTo>
                  <a:lnTo>
                    <a:pt x="315" y="149945"/>
                  </a:lnTo>
                  <a:lnTo>
                    <a:pt x="315" y="144011"/>
                  </a:lnTo>
                  <a:close/>
                  <a:moveTo>
                    <a:pt x="12498" y="144011"/>
                  </a:moveTo>
                  <a:lnTo>
                    <a:pt x="12498" y="149945"/>
                  </a:lnTo>
                  <a:lnTo>
                    <a:pt x="6562" y="149945"/>
                  </a:lnTo>
                  <a:lnTo>
                    <a:pt x="6562" y="144011"/>
                  </a:lnTo>
                  <a:close/>
                  <a:moveTo>
                    <a:pt x="18745" y="144011"/>
                  </a:moveTo>
                  <a:lnTo>
                    <a:pt x="18745" y="149945"/>
                  </a:lnTo>
                  <a:lnTo>
                    <a:pt x="12810" y="149945"/>
                  </a:lnTo>
                  <a:lnTo>
                    <a:pt x="12810" y="144011"/>
                  </a:lnTo>
                  <a:close/>
                  <a:moveTo>
                    <a:pt x="24992" y="144011"/>
                  </a:moveTo>
                  <a:lnTo>
                    <a:pt x="24992" y="149945"/>
                  </a:lnTo>
                  <a:lnTo>
                    <a:pt x="19058" y="149945"/>
                  </a:lnTo>
                  <a:lnTo>
                    <a:pt x="19058" y="144011"/>
                  </a:lnTo>
                  <a:close/>
                  <a:moveTo>
                    <a:pt x="31241" y="144011"/>
                  </a:moveTo>
                  <a:lnTo>
                    <a:pt x="31241" y="149945"/>
                  </a:lnTo>
                  <a:lnTo>
                    <a:pt x="25305" y="149945"/>
                  </a:lnTo>
                  <a:lnTo>
                    <a:pt x="25305" y="144011"/>
                  </a:lnTo>
                  <a:close/>
                  <a:moveTo>
                    <a:pt x="37489" y="144011"/>
                  </a:moveTo>
                  <a:lnTo>
                    <a:pt x="37489" y="149945"/>
                  </a:lnTo>
                  <a:lnTo>
                    <a:pt x="31553" y="149945"/>
                  </a:lnTo>
                  <a:lnTo>
                    <a:pt x="31553" y="144011"/>
                  </a:lnTo>
                  <a:close/>
                  <a:moveTo>
                    <a:pt x="43737" y="144011"/>
                  </a:moveTo>
                  <a:lnTo>
                    <a:pt x="43737" y="149945"/>
                  </a:lnTo>
                  <a:lnTo>
                    <a:pt x="37802" y="149945"/>
                  </a:lnTo>
                  <a:lnTo>
                    <a:pt x="37802" y="144011"/>
                  </a:lnTo>
                  <a:close/>
                  <a:moveTo>
                    <a:pt x="49985" y="144011"/>
                  </a:moveTo>
                  <a:lnTo>
                    <a:pt x="49985" y="149945"/>
                  </a:lnTo>
                  <a:lnTo>
                    <a:pt x="44049" y="149945"/>
                  </a:lnTo>
                  <a:lnTo>
                    <a:pt x="44049" y="144011"/>
                  </a:lnTo>
                  <a:close/>
                  <a:moveTo>
                    <a:pt x="56232" y="144011"/>
                  </a:moveTo>
                  <a:lnTo>
                    <a:pt x="56232" y="149945"/>
                  </a:lnTo>
                  <a:lnTo>
                    <a:pt x="50296" y="149945"/>
                  </a:lnTo>
                  <a:lnTo>
                    <a:pt x="50296" y="144011"/>
                  </a:lnTo>
                  <a:close/>
                  <a:moveTo>
                    <a:pt x="62480" y="144011"/>
                  </a:moveTo>
                  <a:lnTo>
                    <a:pt x="62480" y="149945"/>
                  </a:lnTo>
                  <a:lnTo>
                    <a:pt x="56545" y="149945"/>
                  </a:lnTo>
                  <a:lnTo>
                    <a:pt x="56545" y="144011"/>
                  </a:lnTo>
                  <a:close/>
                  <a:moveTo>
                    <a:pt x="68727" y="144011"/>
                  </a:moveTo>
                  <a:lnTo>
                    <a:pt x="68727" y="149945"/>
                  </a:lnTo>
                  <a:lnTo>
                    <a:pt x="62792" y="149945"/>
                  </a:lnTo>
                  <a:lnTo>
                    <a:pt x="62792" y="144011"/>
                  </a:lnTo>
                  <a:close/>
                  <a:moveTo>
                    <a:pt x="74975" y="144011"/>
                  </a:moveTo>
                  <a:lnTo>
                    <a:pt x="74975" y="149945"/>
                  </a:lnTo>
                  <a:lnTo>
                    <a:pt x="69039" y="149945"/>
                  </a:lnTo>
                  <a:lnTo>
                    <a:pt x="69039" y="144011"/>
                  </a:lnTo>
                  <a:close/>
                  <a:moveTo>
                    <a:pt x="81223" y="144011"/>
                  </a:moveTo>
                  <a:lnTo>
                    <a:pt x="81223" y="149945"/>
                  </a:lnTo>
                  <a:lnTo>
                    <a:pt x="75286" y="149945"/>
                  </a:lnTo>
                  <a:lnTo>
                    <a:pt x="75286" y="144011"/>
                  </a:lnTo>
                  <a:close/>
                  <a:moveTo>
                    <a:pt x="87470" y="144011"/>
                  </a:moveTo>
                  <a:lnTo>
                    <a:pt x="87470" y="149945"/>
                  </a:lnTo>
                  <a:lnTo>
                    <a:pt x="81535" y="149945"/>
                  </a:lnTo>
                  <a:lnTo>
                    <a:pt x="81535" y="144011"/>
                  </a:lnTo>
                  <a:close/>
                  <a:moveTo>
                    <a:pt x="93718" y="144011"/>
                  </a:moveTo>
                  <a:lnTo>
                    <a:pt x="93718" y="149945"/>
                  </a:lnTo>
                  <a:lnTo>
                    <a:pt x="87784" y="149945"/>
                  </a:lnTo>
                  <a:lnTo>
                    <a:pt x="87784" y="144011"/>
                  </a:lnTo>
                  <a:close/>
                  <a:moveTo>
                    <a:pt x="99967" y="144011"/>
                  </a:moveTo>
                  <a:lnTo>
                    <a:pt x="99967" y="149945"/>
                  </a:lnTo>
                  <a:lnTo>
                    <a:pt x="94031" y="149945"/>
                  </a:lnTo>
                  <a:lnTo>
                    <a:pt x="94031" y="144011"/>
                  </a:lnTo>
                  <a:close/>
                  <a:moveTo>
                    <a:pt x="106214" y="144011"/>
                  </a:moveTo>
                  <a:lnTo>
                    <a:pt x="106214" y="149945"/>
                  </a:lnTo>
                  <a:lnTo>
                    <a:pt x="100278" y="149945"/>
                  </a:lnTo>
                  <a:lnTo>
                    <a:pt x="100278" y="144011"/>
                  </a:lnTo>
                  <a:close/>
                  <a:moveTo>
                    <a:pt x="112461" y="144011"/>
                  </a:moveTo>
                  <a:lnTo>
                    <a:pt x="112461" y="149945"/>
                  </a:lnTo>
                  <a:lnTo>
                    <a:pt x="106527" y="149945"/>
                  </a:lnTo>
                  <a:lnTo>
                    <a:pt x="106527" y="144011"/>
                  </a:lnTo>
                  <a:close/>
                  <a:moveTo>
                    <a:pt x="118710" y="144011"/>
                  </a:moveTo>
                  <a:lnTo>
                    <a:pt x="118710" y="149945"/>
                  </a:lnTo>
                  <a:lnTo>
                    <a:pt x="112774" y="149945"/>
                  </a:lnTo>
                  <a:lnTo>
                    <a:pt x="112774" y="144011"/>
                  </a:lnTo>
                  <a:close/>
                  <a:moveTo>
                    <a:pt x="124957" y="144011"/>
                  </a:moveTo>
                  <a:lnTo>
                    <a:pt x="124957" y="149945"/>
                  </a:lnTo>
                  <a:lnTo>
                    <a:pt x="119021" y="149945"/>
                  </a:lnTo>
                  <a:lnTo>
                    <a:pt x="119021" y="144011"/>
                  </a:lnTo>
                  <a:close/>
                  <a:moveTo>
                    <a:pt x="131204" y="144011"/>
                  </a:moveTo>
                  <a:lnTo>
                    <a:pt x="131204" y="149945"/>
                  </a:lnTo>
                  <a:lnTo>
                    <a:pt x="125270" y="149945"/>
                  </a:lnTo>
                  <a:lnTo>
                    <a:pt x="125270" y="144011"/>
                  </a:lnTo>
                  <a:close/>
                  <a:moveTo>
                    <a:pt x="137451" y="144011"/>
                  </a:moveTo>
                  <a:lnTo>
                    <a:pt x="137451" y="149945"/>
                  </a:lnTo>
                  <a:lnTo>
                    <a:pt x="131517" y="149945"/>
                  </a:lnTo>
                  <a:lnTo>
                    <a:pt x="131517" y="144011"/>
                  </a:lnTo>
                  <a:close/>
                  <a:moveTo>
                    <a:pt x="143702" y="144011"/>
                  </a:moveTo>
                  <a:lnTo>
                    <a:pt x="143702" y="149945"/>
                  </a:lnTo>
                  <a:lnTo>
                    <a:pt x="137766" y="149945"/>
                  </a:lnTo>
                  <a:lnTo>
                    <a:pt x="137766" y="144011"/>
                  </a:lnTo>
                  <a:close/>
                  <a:moveTo>
                    <a:pt x="149949" y="144011"/>
                  </a:moveTo>
                  <a:lnTo>
                    <a:pt x="149949" y="149945"/>
                  </a:lnTo>
                  <a:lnTo>
                    <a:pt x="144015" y="149945"/>
                  </a:lnTo>
                  <a:lnTo>
                    <a:pt x="144015" y="144011"/>
                  </a:lnTo>
                  <a:close/>
                  <a:moveTo>
                    <a:pt x="156196" y="144011"/>
                  </a:moveTo>
                  <a:lnTo>
                    <a:pt x="156196" y="149945"/>
                  </a:lnTo>
                  <a:lnTo>
                    <a:pt x="150262" y="149945"/>
                  </a:lnTo>
                  <a:lnTo>
                    <a:pt x="150262" y="144011"/>
                  </a:lnTo>
                  <a:close/>
                  <a:moveTo>
                    <a:pt x="162445" y="144011"/>
                  </a:moveTo>
                  <a:lnTo>
                    <a:pt x="162445" y="149945"/>
                  </a:lnTo>
                  <a:lnTo>
                    <a:pt x="156509" y="149945"/>
                  </a:lnTo>
                  <a:lnTo>
                    <a:pt x="156509" y="144011"/>
                  </a:lnTo>
                  <a:close/>
                  <a:moveTo>
                    <a:pt x="168692" y="144011"/>
                  </a:moveTo>
                  <a:lnTo>
                    <a:pt x="168692" y="149945"/>
                  </a:lnTo>
                  <a:lnTo>
                    <a:pt x="162756" y="149945"/>
                  </a:lnTo>
                  <a:lnTo>
                    <a:pt x="162756" y="144011"/>
                  </a:lnTo>
                  <a:close/>
                  <a:moveTo>
                    <a:pt x="174939" y="144011"/>
                  </a:moveTo>
                  <a:lnTo>
                    <a:pt x="174939" y="149945"/>
                  </a:lnTo>
                  <a:lnTo>
                    <a:pt x="169005" y="149945"/>
                  </a:lnTo>
                  <a:lnTo>
                    <a:pt x="169005" y="144011"/>
                  </a:lnTo>
                  <a:close/>
                  <a:moveTo>
                    <a:pt x="181186" y="144011"/>
                  </a:moveTo>
                  <a:lnTo>
                    <a:pt x="181186" y="149945"/>
                  </a:lnTo>
                  <a:lnTo>
                    <a:pt x="175252" y="149945"/>
                  </a:lnTo>
                  <a:lnTo>
                    <a:pt x="175252" y="144011"/>
                  </a:lnTo>
                  <a:close/>
                  <a:moveTo>
                    <a:pt x="187433" y="144011"/>
                  </a:moveTo>
                  <a:lnTo>
                    <a:pt x="187433" y="149945"/>
                  </a:lnTo>
                  <a:lnTo>
                    <a:pt x="181499" y="149945"/>
                  </a:lnTo>
                  <a:lnTo>
                    <a:pt x="181499" y="144011"/>
                  </a:lnTo>
                  <a:close/>
                  <a:moveTo>
                    <a:pt x="193682" y="144011"/>
                  </a:moveTo>
                  <a:lnTo>
                    <a:pt x="193682" y="149945"/>
                  </a:lnTo>
                  <a:lnTo>
                    <a:pt x="187746" y="149945"/>
                  </a:lnTo>
                  <a:lnTo>
                    <a:pt x="187746" y="144011"/>
                  </a:lnTo>
                  <a:close/>
                  <a:moveTo>
                    <a:pt x="199931" y="144011"/>
                  </a:moveTo>
                  <a:lnTo>
                    <a:pt x="199931" y="149945"/>
                  </a:lnTo>
                  <a:lnTo>
                    <a:pt x="193996" y="149945"/>
                  </a:lnTo>
                  <a:lnTo>
                    <a:pt x="193996" y="144011"/>
                  </a:lnTo>
                  <a:close/>
                  <a:moveTo>
                    <a:pt x="206180" y="144011"/>
                  </a:moveTo>
                  <a:lnTo>
                    <a:pt x="206180" y="149945"/>
                  </a:lnTo>
                  <a:lnTo>
                    <a:pt x="200244" y="149945"/>
                  </a:lnTo>
                  <a:lnTo>
                    <a:pt x="200244" y="144011"/>
                  </a:lnTo>
                  <a:close/>
                  <a:moveTo>
                    <a:pt x="212427" y="144011"/>
                  </a:moveTo>
                  <a:lnTo>
                    <a:pt x="212427" y="149945"/>
                  </a:lnTo>
                  <a:lnTo>
                    <a:pt x="206491" y="149945"/>
                  </a:lnTo>
                  <a:lnTo>
                    <a:pt x="206491" y="144011"/>
                  </a:lnTo>
                  <a:close/>
                  <a:moveTo>
                    <a:pt x="218674" y="144011"/>
                  </a:moveTo>
                  <a:lnTo>
                    <a:pt x="218674" y="149945"/>
                  </a:lnTo>
                  <a:lnTo>
                    <a:pt x="212739" y="149945"/>
                  </a:lnTo>
                  <a:lnTo>
                    <a:pt x="212739" y="144011"/>
                  </a:lnTo>
                  <a:close/>
                  <a:moveTo>
                    <a:pt x="224921" y="144011"/>
                  </a:moveTo>
                  <a:lnTo>
                    <a:pt x="224921" y="149945"/>
                  </a:lnTo>
                  <a:lnTo>
                    <a:pt x="218987" y="149945"/>
                  </a:lnTo>
                  <a:lnTo>
                    <a:pt x="218987" y="144011"/>
                  </a:lnTo>
                  <a:close/>
                  <a:moveTo>
                    <a:pt x="231170" y="144011"/>
                  </a:moveTo>
                  <a:lnTo>
                    <a:pt x="231170" y="149945"/>
                  </a:lnTo>
                  <a:lnTo>
                    <a:pt x="225234" y="149945"/>
                  </a:lnTo>
                  <a:lnTo>
                    <a:pt x="225234" y="144011"/>
                  </a:lnTo>
                  <a:close/>
                  <a:moveTo>
                    <a:pt x="237417" y="144011"/>
                  </a:moveTo>
                  <a:lnTo>
                    <a:pt x="237417" y="149945"/>
                  </a:lnTo>
                  <a:lnTo>
                    <a:pt x="231481" y="149945"/>
                  </a:lnTo>
                  <a:lnTo>
                    <a:pt x="231481" y="144011"/>
                  </a:lnTo>
                  <a:close/>
                  <a:moveTo>
                    <a:pt x="243664" y="144011"/>
                  </a:moveTo>
                  <a:lnTo>
                    <a:pt x="243664" y="149945"/>
                  </a:lnTo>
                  <a:lnTo>
                    <a:pt x="237729" y="149945"/>
                  </a:lnTo>
                  <a:lnTo>
                    <a:pt x="237729" y="144011"/>
                  </a:lnTo>
                  <a:close/>
                  <a:moveTo>
                    <a:pt x="249911" y="144011"/>
                  </a:moveTo>
                  <a:lnTo>
                    <a:pt x="249911" y="149945"/>
                  </a:lnTo>
                  <a:lnTo>
                    <a:pt x="243977" y="149945"/>
                  </a:lnTo>
                  <a:lnTo>
                    <a:pt x="243977" y="144011"/>
                  </a:lnTo>
                  <a:close/>
                  <a:moveTo>
                    <a:pt x="256161" y="144011"/>
                  </a:moveTo>
                  <a:lnTo>
                    <a:pt x="256161" y="149945"/>
                  </a:lnTo>
                  <a:lnTo>
                    <a:pt x="250225" y="149945"/>
                  </a:lnTo>
                  <a:lnTo>
                    <a:pt x="250225" y="144011"/>
                  </a:lnTo>
                  <a:close/>
                  <a:moveTo>
                    <a:pt x="262409" y="144011"/>
                  </a:moveTo>
                  <a:lnTo>
                    <a:pt x="262409" y="149945"/>
                  </a:lnTo>
                  <a:lnTo>
                    <a:pt x="256474" y="149945"/>
                  </a:lnTo>
                  <a:lnTo>
                    <a:pt x="256474" y="144011"/>
                  </a:lnTo>
                  <a:close/>
                  <a:moveTo>
                    <a:pt x="268656" y="144011"/>
                  </a:moveTo>
                  <a:lnTo>
                    <a:pt x="268656" y="149945"/>
                  </a:lnTo>
                  <a:lnTo>
                    <a:pt x="262721" y="149945"/>
                  </a:lnTo>
                  <a:lnTo>
                    <a:pt x="262721" y="144011"/>
                  </a:lnTo>
                  <a:close/>
                  <a:moveTo>
                    <a:pt x="274904" y="144011"/>
                  </a:moveTo>
                  <a:lnTo>
                    <a:pt x="274904" y="149945"/>
                  </a:lnTo>
                  <a:lnTo>
                    <a:pt x="268968" y="149945"/>
                  </a:lnTo>
                  <a:lnTo>
                    <a:pt x="268968" y="144011"/>
                  </a:lnTo>
                  <a:close/>
                  <a:moveTo>
                    <a:pt x="6251" y="150258"/>
                  </a:moveTo>
                  <a:lnTo>
                    <a:pt x="6251" y="156192"/>
                  </a:lnTo>
                  <a:lnTo>
                    <a:pt x="315" y="156192"/>
                  </a:lnTo>
                  <a:lnTo>
                    <a:pt x="315" y="150258"/>
                  </a:lnTo>
                  <a:close/>
                  <a:moveTo>
                    <a:pt x="12498" y="150258"/>
                  </a:moveTo>
                  <a:lnTo>
                    <a:pt x="12498" y="156192"/>
                  </a:lnTo>
                  <a:lnTo>
                    <a:pt x="6562" y="156192"/>
                  </a:lnTo>
                  <a:lnTo>
                    <a:pt x="6562" y="150258"/>
                  </a:lnTo>
                  <a:close/>
                  <a:moveTo>
                    <a:pt x="18745" y="150258"/>
                  </a:moveTo>
                  <a:lnTo>
                    <a:pt x="18745" y="156192"/>
                  </a:lnTo>
                  <a:lnTo>
                    <a:pt x="12810" y="156192"/>
                  </a:lnTo>
                  <a:lnTo>
                    <a:pt x="12810" y="150258"/>
                  </a:lnTo>
                  <a:close/>
                  <a:moveTo>
                    <a:pt x="24992" y="150258"/>
                  </a:moveTo>
                  <a:lnTo>
                    <a:pt x="24992" y="156192"/>
                  </a:lnTo>
                  <a:lnTo>
                    <a:pt x="19058" y="156192"/>
                  </a:lnTo>
                  <a:lnTo>
                    <a:pt x="19058" y="150258"/>
                  </a:lnTo>
                  <a:close/>
                  <a:moveTo>
                    <a:pt x="31241" y="150258"/>
                  </a:moveTo>
                  <a:lnTo>
                    <a:pt x="31241" y="156192"/>
                  </a:lnTo>
                  <a:lnTo>
                    <a:pt x="25305" y="156192"/>
                  </a:lnTo>
                  <a:lnTo>
                    <a:pt x="25305" y="150258"/>
                  </a:lnTo>
                  <a:close/>
                  <a:moveTo>
                    <a:pt x="37489" y="150258"/>
                  </a:moveTo>
                  <a:lnTo>
                    <a:pt x="37489" y="156192"/>
                  </a:lnTo>
                  <a:lnTo>
                    <a:pt x="31553" y="156192"/>
                  </a:lnTo>
                  <a:lnTo>
                    <a:pt x="31553" y="150258"/>
                  </a:lnTo>
                  <a:close/>
                  <a:moveTo>
                    <a:pt x="43737" y="150258"/>
                  </a:moveTo>
                  <a:lnTo>
                    <a:pt x="43737" y="156192"/>
                  </a:lnTo>
                  <a:lnTo>
                    <a:pt x="37802" y="156192"/>
                  </a:lnTo>
                  <a:lnTo>
                    <a:pt x="37802" y="150258"/>
                  </a:lnTo>
                  <a:close/>
                  <a:moveTo>
                    <a:pt x="49985" y="150258"/>
                  </a:moveTo>
                  <a:lnTo>
                    <a:pt x="49985" y="156192"/>
                  </a:lnTo>
                  <a:lnTo>
                    <a:pt x="44049" y="156192"/>
                  </a:lnTo>
                  <a:lnTo>
                    <a:pt x="44049" y="150258"/>
                  </a:lnTo>
                  <a:close/>
                  <a:moveTo>
                    <a:pt x="56232" y="150258"/>
                  </a:moveTo>
                  <a:lnTo>
                    <a:pt x="56232" y="156192"/>
                  </a:lnTo>
                  <a:lnTo>
                    <a:pt x="50296" y="156192"/>
                  </a:lnTo>
                  <a:lnTo>
                    <a:pt x="50296" y="150258"/>
                  </a:lnTo>
                  <a:close/>
                  <a:moveTo>
                    <a:pt x="62480" y="150258"/>
                  </a:moveTo>
                  <a:lnTo>
                    <a:pt x="62480" y="156192"/>
                  </a:lnTo>
                  <a:lnTo>
                    <a:pt x="56545" y="156192"/>
                  </a:lnTo>
                  <a:lnTo>
                    <a:pt x="56545" y="150258"/>
                  </a:lnTo>
                  <a:close/>
                  <a:moveTo>
                    <a:pt x="68727" y="150258"/>
                  </a:moveTo>
                  <a:lnTo>
                    <a:pt x="68727" y="156192"/>
                  </a:lnTo>
                  <a:lnTo>
                    <a:pt x="62792" y="156192"/>
                  </a:lnTo>
                  <a:lnTo>
                    <a:pt x="62792" y="150258"/>
                  </a:lnTo>
                  <a:close/>
                  <a:moveTo>
                    <a:pt x="74975" y="150258"/>
                  </a:moveTo>
                  <a:lnTo>
                    <a:pt x="74975" y="156192"/>
                  </a:lnTo>
                  <a:lnTo>
                    <a:pt x="69039" y="156192"/>
                  </a:lnTo>
                  <a:lnTo>
                    <a:pt x="69039" y="150258"/>
                  </a:lnTo>
                  <a:close/>
                  <a:moveTo>
                    <a:pt x="81223" y="150258"/>
                  </a:moveTo>
                  <a:lnTo>
                    <a:pt x="81223" y="156192"/>
                  </a:lnTo>
                  <a:lnTo>
                    <a:pt x="75286" y="156192"/>
                  </a:lnTo>
                  <a:lnTo>
                    <a:pt x="75286" y="150258"/>
                  </a:lnTo>
                  <a:close/>
                  <a:moveTo>
                    <a:pt x="87470" y="150258"/>
                  </a:moveTo>
                  <a:lnTo>
                    <a:pt x="87470" y="156192"/>
                  </a:lnTo>
                  <a:lnTo>
                    <a:pt x="81535" y="156192"/>
                  </a:lnTo>
                  <a:lnTo>
                    <a:pt x="81535" y="150258"/>
                  </a:lnTo>
                  <a:close/>
                  <a:moveTo>
                    <a:pt x="93718" y="150258"/>
                  </a:moveTo>
                  <a:lnTo>
                    <a:pt x="93718" y="156192"/>
                  </a:lnTo>
                  <a:lnTo>
                    <a:pt x="87784" y="156192"/>
                  </a:lnTo>
                  <a:lnTo>
                    <a:pt x="87784" y="150258"/>
                  </a:lnTo>
                  <a:close/>
                  <a:moveTo>
                    <a:pt x="99967" y="150258"/>
                  </a:moveTo>
                  <a:lnTo>
                    <a:pt x="99967" y="156192"/>
                  </a:lnTo>
                  <a:lnTo>
                    <a:pt x="94031" y="156192"/>
                  </a:lnTo>
                  <a:lnTo>
                    <a:pt x="94031" y="150258"/>
                  </a:lnTo>
                  <a:close/>
                  <a:moveTo>
                    <a:pt x="106214" y="150258"/>
                  </a:moveTo>
                  <a:lnTo>
                    <a:pt x="106214" y="156192"/>
                  </a:lnTo>
                  <a:lnTo>
                    <a:pt x="100278" y="156192"/>
                  </a:lnTo>
                  <a:lnTo>
                    <a:pt x="100278" y="150258"/>
                  </a:lnTo>
                  <a:close/>
                  <a:moveTo>
                    <a:pt x="112461" y="150258"/>
                  </a:moveTo>
                  <a:lnTo>
                    <a:pt x="112461" y="156192"/>
                  </a:lnTo>
                  <a:lnTo>
                    <a:pt x="106527" y="156192"/>
                  </a:lnTo>
                  <a:lnTo>
                    <a:pt x="106527" y="150258"/>
                  </a:lnTo>
                  <a:close/>
                  <a:moveTo>
                    <a:pt x="118710" y="150258"/>
                  </a:moveTo>
                  <a:lnTo>
                    <a:pt x="118710" y="156192"/>
                  </a:lnTo>
                  <a:lnTo>
                    <a:pt x="112774" y="156192"/>
                  </a:lnTo>
                  <a:lnTo>
                    <a:pt x="112774" y="150258"/>
                  </a:lnTo>
                  <a:close/>
                  <a:moveTo>
                    <a:pt x="124957" y="150258"/>
                  </a:moveTo>
                  <a:lnTo>
                    <a:pt x="124957" y="156192"/>
                  </a:lnTo>
                  <a:lnTo>
                    <a:pt x="119021" y="156192"/>
                  </a:lnTo>
                  <a:lnTo>
                    <a:pt x="119021" y="150258"/>
                  </a:lnTo>
                  <a:close/>
                  <a:moveTo>
                    <a:pt x="131204" y="150258"/>
                  </a:moveTo>
                  <a:lnTo>
                    <a:pt x="131204" y="156192"/>
                  </a:lnTo>
                  <a:lnTo>
                    <a:pt x="125270" y="156192"/>
                  </a:lnTo>
                  <a:lnTo>
                    <a:pt x="125270" y="150258"/>
                  </a:lnTo>
                  <a:close/>
                  <a:moveTo>
                    <a:pt x="137451" y="150258"/>
                  </a:moveTo>
                  <a:lnTo>
                    <a:pt x="137451" y="156192"/>
                  </a:lnTo>
                  <a:lnTo>
                    <a:pt x="131517" y="156192"/>
                  </a:lnTo>
                  <a:lnTo>
                    <a:pt x="131517" y="150258"/>
                  </a:lnTo>
                  <a:close/>
                  <a:moveTo>
                    <a:pt x="143702" y="150258"/>
                  </a:moveTo>
                  <a:lnTo>
                    <a:pt x="143702" y="156192"/>
                  </a:lnTo>
                  <a:lnTo>
                    <a:pt x="137766" y="156192"/>
                  </a:lnTo>
                  <a:lnTo>
                    <a:pt x="137766" y="150258"/>
                  </a:lnTo>
                  <a:close/>
                  <a:moveTo>
                    <a:pt x="149949" y="150258"/>
                  </a:moveTo>
                  <a:lnTo>
                    <a:pt x="149949" y="156192"/>
                  </a:lnTo>
                  <a:lnTo>
                    <a:pt x="144015" y="156192"/>
                  </a:lnTo>
                  <a:lnTo>
                    <a:pt x="144015" y="150258"/>
                  </a:lnTo>
                  <a:close/>
                  <a:moveTo>
                    <a:pt x="156196" y="150258"/>
                  </a:moveTo>
                  <a:lnTo>
                    <a:pt x="156196" y="156192"/>
                  </a:lnTo>
                  <a:lnTo>
                    <a:pt x="150262" y="156192"/>
                  </a:lnTo>
                  <a:lnTo>
                    <a:pt x="150262" y="150258"/>
                  </a:lnTo>
                  <a:close/>
                  <a:moveTo>
                    <a:pt x="162445" y="150258"/>
                  </a:moveTo>
                  <a:lnTo>
                    <a:pt x="162445" y="156192"/>
                  </a:lnTo>
                  <a:lnTo>
                    <a:pt x="156509" y="156192"/>
                  </a:lnTo>
                  <a:lnTo>
                    <a:pt x="156509" y="150258"/>
                  </a:lnTo>
                  <a:close/>
                  <a:moveTo>
                    <a:pt x="168692" y="150258"/>
                  </a:moveTo>
                  <a:lnTo>
                    <a:pt x="168692" y="156192"/>
                  </a:lnTo>
                  <a:lnTo>
                    <a:pt x="162756" y="156192"/>
                  </a:lnTo>
                  <a:lnTo>
                    <a:pt x="162756" y="150258"/>
                  </a:lnTo>
                  <a:close/>
                  <a:moveTo>
                    <a:pt x="174939" y="150258"/>
                  </a:moveTo>
                  <a:lnTo>
                    <a:pt x="174939" y="156192"/>
                  </a:lnTo>
                  <a:lnTo>
                    <a:pt x="169005" y="156192"/>
                  </a:lnTo>
                  <a:lnTo>
                    <a:pt x="169005" y="150258"/>
                  </a:lnTo>
                  <a:close/>
                  <a:moveTo>
                    <a:pt x="181186" y="150258"/>
                  </a:moveTo>
                  <a:lnTo>
                    <a:pt x="181186" y="156192"/>
                  </a:lnTo>
                  <a:lnTo>
                    <a:pt x="175252" y="156192"/>
                  </a:lnTo>
                  <a:lnTo>
                    <a:pt x="175252" y="150258"/>
                  </a:lnTo>
                  <a:close/>
                  <a:moveTo>
                    <a:pt x="187433" y="150258"/>
                  </a:moveTo>
                  <a:lnTo>
                    <a:pt x="187433" y="156192"/>
                  </a:lnTo>
                  <a:lnTo>
                    <a:pt x="181499" y="156192"/>
                  </a:lnTo>
                  <a:lnTo>
                    <a:pt x="181499" y="150258"/>
                  </a:lnTo>
                  <a:close/>
                  <a:moveTo>
                    <a:pt x="193682" y="150258"/>
                  </a:moveTo>
                  <a:lnTo>
                    <a:pt x="193682" y="156192"/>
                  </a:lnTo>
                  <a:lnTo>
                    <a:pt x="187746" y="156192"/>
                  </a:lnTo>
                  <a:lnTo>
                    <a:pt x="187746" y="150258"/>
                  </a:lnTo>
                  <a:close/>
                  <a:moveTo>
                    <a:pt x="199931" y="150258"/>
                  </a:moveTo>
                  <a:lnTo>
                    <a:pt x="199931" y="156192"/>
                  </a:lnTo>
                  <a:lnTo>
                    <a:pt x="193996" y="156192"/>
                  </a:lnTo>
                  <a:lnTo>
                    <a:pt x="193996" y="150258"/>
                  </a:lnTo>
                  <a:close/>
                  <a:moveTo>
                    <a:pt x="206180" y="150258"/>
                  </a:moveTo>
                  <a:lnTo>
                    <a:pt x="206180" y="156192"/>
                  </a:lnTo>
                  <a:lnTo>
                    <a:pt x="200244" y="156192"/>
                  </a:lnTo>
                  <a:lnTo>
                    <a:pt x="200244" y="150258"/>
                  </a:lnTo>
                  <a:close/>
                  <a:moveTo>
                    <a:pt x="212427" y="150258"/>
                  </a:moveTo>
                  <a:lnTo>
                    <a:pt x="212427" y="156192"/>
                  </a:lnTo>
                  <a:lnTo>
                    <a:pt x="206491" y="156192"/>
                  </a:lnTo>
                  <a:lnTo>
                    <a:pt x="206491" y="150258"/>
                  </a:lnTo>
                  <a:close/>
                  <a:moveTo>
                    <a:pt x="218674" y="150258"/>
                  </a:moveTo>
                  <a:lnTo>
                    <a:pt x="218674" y="156192"/>
                  </a:lnTo>
                  <a:lnTo>
                    <a:pt x="212739" y="156192"/>
                  </a:lnTo>
                  <a:lnTo>
                    <a:pt x="212739" y="150258"/>
                  </a:lnTo>
                  <a:close/>
                  <a:moveTo>
                    <a:pt x="224921" y="150258"/>
                  </a:moveTo>
                  <a:lnTo>
                    <a:pt x="224921" y="156192"/>
                  </a:lnTo>
                  <a:lnTo>
                    <a:pt x="218987" y="156192"/>
                  </a:lnTo>
                  <a:lnTo>
                    <a:pt x="218987" y="150258"/>
                  </a:lnTo>
                  <a:close/>
                  <a:moveTo>
                    <a:pt x="231170" y="150258"/>
                  </a:moveTo>
                  <a:lnTo>
                    <a:pt x="231170" y="156192"/>
                  </a:lnTo>
                  <a:lnTo>
                    <a:pt x="225234" y="156192"/>
                  </a:lnTo>
                  <a:lnTo>
                    <a:pt x="225234" y="150258"/>
                  </a:lnTo>
                  <a:close/>
                  <a:moveTo>
                    <a:pt x="237417" y="150258"/>
                  </a:moveTo>
                  <a:lnTo>
                    <a:pt x="237417" y="156192"/>
                  </a:lnTo>
                  <a:lnTo>
                    <a:pt x="231481" y="156192"/>
                  </a:lnTo>
                  <a:lnTo>
                    <a:pt x="231481" y="150258"/>
                  </a:lnTo>
                  <a:close/>
                  <a:moveTo>
                    <a:pt x="243664" y="150258"/>
                  </a:moveTo>
                  <a:lnTo>
                    <a:pt x="243664" y="156192"/>
                  </a:lnTo>
                  <a:lnTo>
                    <a:pt x="237729" y="156192"/>
                  </a:lnTo>
                  <a:lnTo>
                    <a:pt x="237729" y="150258"/>
                  </a:lnTo>
                  <a:close/>
                  <a:moveTo>
                    <a:pt x="249911" y="150258"/>
                  </a:moveTo>
                  <a:lnTo>
                    <a:pt x="249911" y="156192"/>
                  </a:lnTo>
                  <a:lnTo>
                    <a:pt x="243977" y="156192"/>
                  </a:lnTo>
                  <a:lnTo>
                    <a:pt x="243977" y="150258"/>
                  </a:lnTo>
                  <a:close/>
                  <a:moveTo>
                    <a:pt x="256161" y="150258"/>
                  </a:moveTo>
                  <a:lnTo>
                    <a:pt x="256161" y="156192"/>
                  </a:lnTo>
                  <a:lnTo>
                    <a:pt x="250225" y="156192"/>
                  </a:lnTo>
                  <a:lnTo>
                    <a:pt x="250225" y="150258"/>
                  </a:lnTo>
                  <a:close/>
                  <a:moveTo>
                    <a:pt x="262409" y="150258"/>
                  </a:moveTo>
                  <a:lnTo>
                    <a:pt x="262409" y="156192"/>
                  </a:lnTo>
                  <a:lnTo>
                    <a:pt x="256474" y="156192"/>
                  </a:lnTo>
                  <a:lnTo>
                    <a:pt x="256474" y="150258"/>
                  </a:lnTo>
                  <a:close/>
                  <a:moveTo>
                    <a:pt x="268656" y="150258"/>
                  </a:moveTo>
                  <a:lnTo>
                    <a:pt x="268656" y="156192"/>
                  </a:lnTo>
                  <a:lnTo>
                    <a:pt x="262721" y="156192"/>
                  </a:lnTo>
                  <a:lnTo>
                    <a:pt x="262721" y="150258"/>
                  </a:lnTo>
                  <a:close/>
                  <a:moveTo>
                    <a:pt x="274904" y="150258"/>
                  </a:moveTo>
                  <a:lnTo>
                    <a:pt x="274904" y="156192"/>
                  </a:lnTo>
                  <a:lnTo>
                    <a:pt x="268968" y="156192"/>
                  </a:lnTo>
                  <a:lnTo>
                    <a:pt x="268968" y="150258"/>
                  </a:lnTo>
                  <a:close/>
                  <a:moveTo>
                    <a:pt x="158" y="0"/>
                  </a:moveTo>
                  <a:lnTo>
                    <a:pt x="158" y="157"/>
                  </a:lnTo>
                  <a:lnTo>
                    <a:pt x="0" y="157"/>
                  </a:lnTo>
                  <a:lnTo>
                    <a:pt x="0" y="156350"/>
                  </a:lnTo>
                  <a:lnTo>
                    <a:pt x="158" y="156350"/>
                  </a:lnTo>
                  <a:lnTo>
                    <a:pt x="158" y="156508"/>
                  </a:lnTo>
                  <a:lnTo>
                    <a:pt x="275059" y="156508"/>
                  </a:lnTo>
                  <a:lnTo>
                    <a:pt x="275059" y="156350"/>
                  </a:lnTo>
                  <a:lnTo>
                    <a:pt x="275215" y="156350"/>
                  </a:lnTo>
                  <a:lnTo>
                    <a:pt x="275215" y="155"/>
                  </a:lnTo>
                  <a:lnTo>
                    <a:pt x="275059" y="155"/>
                  </a:lnTo>
                  <a:lnTo>
                    <a:pt x="27505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9" name="Google Shape;259;p14"/>
            <p:cNvSpPr/>
            <p:nvPr/>
          </p:nvSpPr>
          <p:spPr>
            <a:xfrm>
              <a:off x="797071" y="4259188"/>
              <a:ext cx="311650" cy="311650"/>
            </a:xfrm>
            <a:custGeom>
              <a:avLst/>
              <a:gdLst/>
              <a:ahLst/>
              <a:cxnLst/>
              <a:rect l="l" t="t" r="r" b="b"/>
              <a:pathLst>
                <a:path w="5919" h="5919" extrusionOk="0">
                  <a:moveTo>
                    <a:pt x="22" y="1"/>
                  </a:moveTo>
                  <a:lnTo>
                    <a:pt x="1" y="5896"/>
                  </a:lnTo>
                  <a:lnTo>
                    <a:pt x="5897" y="5919"/>
                  </a:lnTo>
                  <a:lnTo>
                    <a:pt x="5919" y="22"/>
                  </a:lnTo>
                  <a:lnTo>
                    <a:pt x="2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0" name="Google Shape;260;p14"/>
            <p:cNvSpPr/>
            <p:nvPr/>
          </p:nvSpPr>
          <p:spPr>
            <a:xfrm>
              <a:off x="236274" y="4305048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6" y="1"/>
                  </a:moveTo>
                  <a:cubicBezTo>
                    <a:pt x="353" y="1"/>
                    <a:pt x="3" y="350"/>
                    <a:pt x="1" y="782"/>
                  </a:cubicBezTo>
                  <a:cubicBezTo>
                    <a:pt x="0" y="1215"/>
                    <a:pt x="349" y="1568"/>
                    <a:pt x="783" y="1570"/>
                  </a:cubicBezTo>
                  <a:lnTo>
                    <a:pt x="13140" y="1616"/>
                  </a:lnTo>
                  <a:cubicBezTo>
                    <a:pt x="13141" y="1616"/>
                    <a:pt x="13141" y="1616"/>
                    <a:pt x="13142" y="1616"/>
                  </a:cubicBezTo>
                  <a:cubicBezTo>
                    <a:pt x="13575" y="1616"/>
                    <a:pt x="13928" y="1267"/>
                    <a:pt x="13929" y="834"/>
                  </a:cubicBezTo>
                  <a:cubicBezTo>
                    <a:pt x="13930" y="401"/>
                    <a:pt x="13581" y="49"/>
                    <a:pt x="13146" y="49"/>
                  </a:cubicBezTo>
                  <a:lnTo>
                    <a:pt x="788" y="1"/>
                  </a:lnTo>
                  <a:cubicBezTo>
                    <a:pt x="787" y="1"/>
                    <a:pt x="786" y="1"/>
                    <a:pt x="78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1" name="Google Shape;261;p14"/>
            <p:cNvSpPr/>
            <p:nvPr/>
          </p:nvSpPr>
          <p:spPr>
            <a:xfrm>
              <a:off x="235800" y="4437100"/>
              <a:ext cx="733449" cy="85192"/>
            </a:xfrm>
            <a:custGeom>
              <a:avLst/>
              <a:gdLst/>
              <a:ahLst/>
              <a:cxnLst/>
              <a:rect l="l" t="t" r="r" b="b"/>
              <a:pathLst>
                <a:path w="13930" h="1618" extrusionOk="0">
                  <a:moveTo>
                    <a:pt x="786" y="1"/>
                  </a:moveTo>
                  <a:cubicBezTo>
                    <a:pt x="355" y="1"/>
                    <a:pt x="3" y="349"/>
                    <a:pt x="2" y="782"/>
                  </a:cubicBezTo>
                  <a:cubicBezTo>
                    <a:pt x="1" y="1218"/>
                    <a:pt x="351" y="1568"/>
                    <a:pt x="783" y="1571"/>
                  </a:cubicBezTo>
                  <a:lnTo>
                    <a:pt x="13141" y="1618"/>
                  </a:lnTo>
                  <a:cubicBezTo>
                    <a:pt x="13142" y="1618"/>
                    <a:pt x="13143" y="1618"/>
                    <a:pt x="13144" y="1618"/>
                  </a:cubicBezTo>
                  <a:cubicBezTo>
                    <a:pt x="13576" y="1618"/>
                    <a:pt x="13927" y="1269"/>
                    <a:pt x="13928" y="836"/>
                  </a:cubicBezTo>
                  <a:cubicBezTo>
                    <a:pt x="13929" y="402"/>
                    <a:pt x="13579" y="50"/>
                    <a:pt x="13146" y="47"/>
                  </a:cubicBezTo>
                  <a:lnTo>
                    <a:pt x="788" y="1"/>
                  </a:lnTo>
                  <a:cubicBezTo>
                    <a:pt x="788" y="1"/>
                    <a:pt x="787" y="1"/>
                    <a:pt x="78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262" name="Google Shape;262;p14"/>
          <p:cNvSpPr txBox="1">
            <a:spLocks noGrp="1"/>
          </p:cNvSpPr>
          <p:nvPr>
            <p:ph type="title"/>
          </p:nvPr>
        </p:nvSpPr>
        <p:spPr>
          <a:xfrm>
            <a:off x="2512284" y="2373784"/>
            <a:ext cx="5813600" cy="112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7066" b="1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sp>
        <p:nvSpPr>
          <p:cNvPr id="263" name="Google Shape;263;p14"/>
          <p:cNvSpPr txBox="1">
            <a:spLocks noGrp="1"/>
          </p:cNvSpPr>
          <p:nvPr>
            <p:ph type="title" idx="2" hasCustomPrompt="1"/>
          </p:nvPr>
        </p:nvSpPr>
        <p:spPr>
          <a:xfrm>
            <a:off x="8377500" y="2373800"/>
            <a:ext cx="2424800" cy="201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14666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9pPr>
          </a:lstStyle>
          <a:p>
            <a:r>
              <a:t>xx%</a:t>
            </a:r>
          </a:p>
        </p:txBody>
      </p:sp>
      <p:sp>
        <p:nvSpPr>
          <p:cNvPr id="264" name="Google Shape;264;p14"/>
          <p:cNvSpPr txBox="1">
            <a:spLocks noGrp="1"/>
          </p:cNvSpPr>
          <p:nvPr>
            <p:ph type="subTitle" idx="1"/>
          </p:nvPr>
        </p:nvSpPr>
        <p:spPr>
          <a:xfrm>
            <a:off x="2512284" y="3783817"/>
            <a:ext cx="5813600" cy="59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/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09722768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 userDrawn="1">
  <p:cSld name="Table of contents">
    <p:bg>
      <p:bgPr>
        <a:solidFill>
          <a:schemeClr val="accent2"/>
        </a:solidFill>
        <a:effectLst/>
      </p:bgPr>
    </p:bg>
    <p:spTree>
      <p:nvGrpSpPr>
        <p:cNvPr id="1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6" name="Google Shape;266;p15"/>
          <p:cNvGrpSpPr/>
          <p:nvPr/>
        </p:nvGrpSpPr>
        <p:grpSpPr>
          <a:xfrm>
            <a:off x="314300" y="305800"/>
            <a:ext cx="11563200" cy="6246400"/>
            <a:chOff x="235725" y="229350"/>
            <a:chExt cx="8672400" cy="4684800"/>
          </a:xfrm>
        </p:grpSpPr>
        <p:sp>
          <p:nvSpPr>
            <p:cNvPr id="267" name="Google Shape;267;p15"/>
            <p:cNvSpPr/>
            <p:nvPr/>
          </p:nvSpPr>
          <p:spPr>
            <a:xfrm>
              <a:off x="235725" y="229350"/>
              <a:ext cx="8672400" cy="4684800"/>
            </a:xfrm>
            <a:prstGeom prst="roundRect">
              <a:avLst>
                <a:gd name="adj" fmla="val 3106"/>
              </a:avLst>
            </a:prstGeom>
            <a:solidFill>
              <a:srgbClr val="FFFFFF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8" name="Google Shape;268;p15"/>
            <p:cNvSpPr/>
            <p:nvPr/>
          </p:nvSpPr>
          <p:spPr>
            <a:xfrm>
              <a:off x="408325" y="369475"/>
              <a:ext cx="8327348" cy="4404555"/>
            </a:xfrm>
            <a:custGeom>
              <a:avLst/>
              <a:gdLst/>
              <a:ahLst/>
              <a:cxnLst/>
              <a:rect l="l" t="t" r="r" b="b"/>
              <a:pathLst>
                <a:path w="275216" h="156509" extrusionOk="0">
                  <a:moveTo>
                    <a:pt x="6251" y="311"/>
                  </a:moveTo>
                  <a:lnTo>
                    <a:pt x="6251" y="6247"/>
                  </a:lnTo>
                  <a:lnTo>
                    <a:pt x="315" y="6247"/>
                  </a:lnTo>
                  <a:lnTo>
                    <a:pt x="315" y="311"/>
                  </a:lnTo>
                  <a:close/>
                  <a:moveTo>
                    <a:pt x="12498" y="311"/>
                  </a:moveTo>
                  <a:lnTo>
                    <a:pt x="12498" y="6247"/>
                  </a:lnTo>
                  <a:lnTo>
                    <a:pt x="6562" y="6247"/>
                  </a:lnTo>
                  <a:lnTo>
                    <a:pt x="6562" y="311"/>
                  </a:lnTo>
                  <a:close/>
                  <a:moveTo>
                    <a:pt x="18745" y="311"/>
                  </a:moveTo>
                  <a:lnTo>
                    <a:pt x="18745" y="6247"/>
                  </a:lnTo>
                  <a:lnTo>
                    <a:pt x="12810" y="6247"/>
                  </a:lnTo>
                  <a:lnTo>
                    <a:pt x="12810" y="311"/>
                  </a:lnTo>
                  <a:close/>
                  <a:moveTo>
                    <a:pt x="24992" y="311"/>
                  </a:moveTo>
                  <a:lnTo>
                    <a:pt x="24992" y="6247"/>
                  </a:lnTo>
                  <a:lnTo>
                    <a:pt x="19058" y="6247"/>
                  </a:lnTo>
                  <a:lnTo>
                    <a:pt x="19058" y="311"/>
                  </a:lnTo>
                  <a:close/>
                  <a:moveTo>
                    <a:pt x="31241" y="311"/>
                  </a:moveTo>
                  <a:lnTo>
                    <a:pt x="31241" y="6247"/>
                  </a:lnTo>
                  <a:lnTo>
                    <a:pt x="25305" y="6247"/>
                  </a:lnTo>
                  <a:lnTo>
                    <a:pt x="25305" y="311"/>
                  </a:lnTo>
                  <a:close/>
                  <a:moveTo>
                    <a:pt x="37489" y="311"/>
                  </a:moveTo>
                  <a:lnTo>
                    <a:pt x="37489" y="6247"/>
                  </a:lnTo>
                  <a:lnTo>
                    <a:pt x="31553" y="6247"/>
                  </a:lnTo>
                  <a:lnTo>
                    <a:pt x="31553" y="311"/>
                  </a:lnTo>
                  <a:close/>
                  <a:moveTo>
                    <a:pt x="43737" y="311"/>
                  </a:moveTo>
                  <a:lnTo>
                    <a:pt x="43737" y="6247"/>
                  </a:lnTo>
                  <a:lnTo>
                    <a:pt x="37802" y="6247"/>
                  </a:lnTo>
                  <a:lnTo>
                    <a:pt x="37802" y="311"/>
                  </a:lnTo>
                  <a:close/>
                  <a:moveTo>
                    <a:pt x="49985" y="311"/>
                  </a:moveTo>
                  <a:lnTo>
                    <a:pt x="49985" y="6247"/>
                  </a:lnTo>
                  <a:lnTo>
                    <a:pt x="44049" y="6247"/>
                  </a:lnTo>
                  <a:lnTo>
                    <a:pt x="44049" y="311"/>
                  </a:lnTo>
                  <a:close/>
                  <a:moveTo>
                    <a:pt x="56232" y="311"/>
                  </a:moveTo>
                  <a:lnTo>
                    <a:pt x="56232" y="6247"/>
                  </a:lnTo>
                  <a:lnTo>
                    <a:pt x="50296" y="6247"/>
                  </a:lnTo>
                  <a:lnTo>
                    <a:pt x="50296" y="311"/>
                  </a:lnTo>
                  <a:close/>
                  <a:moveTo>
                    <a:pt x="62480" y="311"/>
                  </a:moveTo>
                  <a:lnTo>
                    <a:pt x="62480" y="6247"/>
                  </a:lnTo>
                  <a:lnTo>
                    <a:pt x="56545" y="6247"/>
                  </a:lnTo>
                  <a:lnTo>
                    <a:pt x="56545" y="311"/>
                  </a:lnTo>
                  <a:close/>
                  <a:moveTo>
                    <a:pt x="68727" y="311"/>
                  </a:moveTo>
                  <a:lnTo>
                    <a:pt x="68727" y="6247"/>
                  </a:lnTo>
                  <a:lnTo>
                    <a:pt x="62792" y="6247"/>
                  </a:lnTo>
                  <a:lnTo>
                    <a:pt x="62792" y="311"/>
                  </a:lnTo>
                  <a:close/>
                  <a:moveTo>
                    <a:pt x="74975" y="311"/>
                  </a:moveTo>
                  <a:lnTo>
                    <a:pt x="74975" y="6247"/>
                  </a:lnTo>
                  <a:lnTo>
                    <a:pt x="69039" y="6247"/>
                  </a:lnTo>
                  <a:lnTo>
                    <a:pt x="69039" y="311"/>
                  </a:lnTo>
                  <a:close/>
                  <a:moveTo>
                    <a:pt x="81223" y="311"/>
                  </a:moveTo>
                  <a:lnTo>
                    <a:pt x="81223" y="6247"/>
                  </a:lnTo>
                  <a:lnTo>
                    <a:pt x="75286" y="6247"/>
                  </a:lnTo>
                  <a:lnTo>
                    <a:pt x="75286" y="311"/>
                  </a:lnTo>
                  <a:close/>
                  <a:moveTo>
                    <a:pt x="87470" y="311"/>
                  </a:moveTo>
                  <a:lnTo>
                    <a:pt x="87470" y="6247"/>
                  </a:lnTo>
                  <a:lnTo>
                    <a:pt x="81535" y="6247"/>
                  </a:lnTo>
                  <a:lnTo>
                    <a:pt x="81535" y="311"/>
                  </a:lnTo>
                  <a:close/>
                  <a:moveTo>
                    <a:pt x="93720" y="311"/>
                  </a:moveTo>
                  <a:lnTo>
                    <a:pt x="93720" y="6247"/>
                  </a:lnTo>
                  <a:lnTo>
                    <a:pt x="87784" y="6247"/>
                  </a:lnTo>
                  <a:lnTo>
                    <a:pt x="87784" y="311"/>
                  </a:lnTo>
                  <a:close/>
                  <a:moveTo>
                    <a:pt x="99967" y="311"/>
                  </a:moveTo>
                  <a:lnTo>
                    <a:pt x="99967" y="6247"/>
                  </a:lnTo>
                  <a:lnTo>
                    <a:pt x="94031" y="6247"/>
                  </a:lnTo>
                  <a:lnTo>
                    <a:pt x="94031" y="311"/>
                  </a:lnTo>
                  <a:close/>
                  <a:moveTo>
                    <a:pt x="106214" y="311"/>
                  </a:moveTo>
                  <a:lnTo>
                    <a:pt x="106214" y="6247"/>
                  </a:lnTo>
                  <a:lnTo>
                    <a:pt x="100280" y="6247"/>
                  </a:lnTo>
                  <a:lnTo>
                    <a:pt x="100280" y="311"/>
                  </a:lnTo>
                  <a:close/>
                  <a:moveTo>
                    <a:pt x="112461" y="311"/>
                  </a:moveTo>
                  <a:lnTo>
                    <a:pt x="112461" y="6247"/>
                  </a:lnTo>
                  <a:lnTo>
                    <a:pt x="106527" y="6247"/>
                  </a:lnTo>
                  <a:lnTo>
                    <a:pt x="106527" y="311"/>
                  </a:lnTo>
                  <a:close/>
                  <a:moveTo>
                    <a:pt x="118710" y="311"/>
                  </a:moveTo>
                  <a:lnTo>
                    <a:pt x="118710" y="6247"/>
                  </a:lnTo>
                  <a:lnTo>
                    <a:pt x="112774" y="6247"/>
                  </a:lnTo>
                  <a:lnTo>
                    <a:pt x="112774" y="311"/>
                  </a:lnTo>
                  <a:close/>
                  <a:moveTo>
                    <a:pt x="124957" y="311"/>
                  </a:moveTo>
                  <a:lnTo>
                    <a:pt x="124957" y="6247"/>
                  </a:lnTo>
                  <a:lnTo>
                    <a:pt x="119021" y="6247"/>
                  </a:lnTo>
                  <a:lnTo>
                    <a:pt x="119021" y="311"/>
                  </a:lnTo>
                  <a:close/>
                  <a:moveTo>
                    <a:pt x="131204" y="311"/>
                  </a:moveTo>
                  <a:lnTo>
                    <a:pt x="131204" y="6247"/>
                  </a:lnTo>
                  <a:lnTo>
                    <a:pt x="125270" y="6247"/>
                  </a:lnTo>
                  <a:lnTo>
                    <a:pt x="125270" y="311"/>
                  </a:lnTo>
                  <a:close/>
                  <a:moveTo>
                    <a:pt x="137451" y="311"/>
                  </a:moveTo>
                  <a:lnTo>
                    <a:pt x="137451" y="6247"/>
                  </a:lnTo>
                  <a:lnTo>
                    <a:pt x="131517" y="6247"/>
                  </a:lnTo>
                  <a:lnTo>
                    <a:pt x="131517" y="311"/>
                  </a:lnTo>
                  <a:close/>
                  <a:moveTo>
                    <a:pt x="143702" y="311"/>
                  </a:moveTo>
                  <a:lnTo>
                    <a:pt x="143702" y="6247"/>
                  </a:lnTo>
                  <a:lnTo>
                    <a:pt x="137766" y="6247"/>
                  </a:lnTo>
                  <a:lnTo>
                    <a:pt x="137766" y="311"/>
                  </a:lnTo>
                  <a:close/>
                  <a:moveTo>
                    <a:pt x="149949" y="311"/>
                  </a:moveTo>
                  <a:lnTo>
                    <a:pt x="149949" y="6247"/>
                  </a:lnTo>
                  <a:lnTo>
                    <a:pt x="144015" y="6247"/>
                  </a:lnTo>
                  <a:lnTo>
                    <a:pt x="144015" y="311"/>
                  </a:lnTo>
                  <a:close/>
                  <a:moveTo>
                    <a:pt x="156196" y="311"/>
                  </a:moveTo>
                  <a:lnTo>
                    <a:pt x="156196" y="6247"/>
                  </a:lnTo>
                  <a:lnTo>
                    <a:pt x="150262" y="6247"/>
                  </a:lnTo>
                  <a:lnTo>
                    <a:pt x="150262" y="311"/>
                  </a:lnTo>
                  <a:close/>
                  <a:moveTo>
                    <a:pt x="162445" y="311"/>
                  </a:moveTo>
                  <a:lnTo>
                    <a:pt x="162445" y="6247"/>
                  </a:lnTo>
                  <a:lnTo>
                    <a:pt x="156509" y="6247"/>
                  </a:lnTo>
                  <a:lnTo>
                    <a:pt x="156509" y="311"/>
                  </a:lnTo>
                  <a:close/>
                  <a:moveTo>
                    <a:pt x="168692" y="311"/>
                  </a:moveTo>
                  <a:lnTo>
                    <a:pt x="168692" y="6247"/>
                  </a:lnTo>
                  <a:lnTo>
                    <a:pt x="162756" y="6247"/>
                  </a:lnTo>
                  <a:lnTo>
                    <a:pt x="162756" y="311"/>
                  </a:lnTo>
                  <a:close/>
                  <a:moveTo>
                    <a:pt x="174939" y="311"/>
                  </a:moveTo>
                  <a:lnTo>
                    <a:pt x="174939" y="6247"/>
                  </a:lnTo>
                  <a:lnTo>
                    <a:pt x="169005" y="6247"/>
                  </a:lnTo>
                  <a:lnTo>
                    <a:pt x="169005" y="311"/>
                  </a:lnTo>
                  <a:close/>
                  <a:moveTo>
                    <a:pt x="181186" y="311"/>
                  </a:moveTo>
                  <a:lnTo>
                    <a:pt x="181186" y="6247"/>
                  </a:lnTo>
                  <a:lnTo>
                    <a:pt x="175252" y="6247"/>
                  </a:lnTo>
                  <a:lnTo>
                    <a:pt x="175252" y="311"/>
                  </a:lnTo>
                  <a:close/>
                  <a:moveTo>
                    <a:pt x="187435" y="311"/>
                  </a:moveTo>
                  <a:lnTo>
                    <a:pt x="187435" y="6247"/>
                  </a:lnTo>
                  <a:lnTo>
                    <a:pt x="181499" y="6247"/>
                  </a:lnTo>
                  <a:lnTo>
                    <a:pt x="181499" y="311"/>
                  </a:lnTo>
                  <a:close/>
                  <a:moveTo>
                    <a:pt x="193684" y="311"/>
                  </a:moveTo>
                  <a:lnTo>
                    <a:pt x="193684" y="6247"/>
                  </a:lnTo>
                  <a:lnTo>
                    <a:pt x="187749" y="6247"/>
                  </a:lnTo>
                  <a:lnTo>
                    <a:pt x="187749" y="311"/>
                  </a:lnTo>
                  <a:close/>
                  <a:moveTo>
                    <a:pt x="199931" y="311"/>
                  </a:moveTo>
                  <a:lnTo>
                    <a:pt x="199931" y="6247"/>
                  </a:lnTo>
                  <a:lnTo>
                    <a:pt x="193996" y="6247"/>
                  </a:lnTo>
                  <a:lnTo>
                    <a:pt x="193996" y="311"/>
                  </a:lnTo>
                  <a:close/>
                  <a:moveTo>
                    <a:pt x="206180" y="311"/>
                  </a:moveTo>
                  <a:lnTo>
                    <a:pt x="206180" y="6247"/>
                  </a:lnTo>
                  <a:lnTo>
                    <a:pt x="200244" y="6247"/>
                  </a:lnTo>
                  <a:lnTo>
                    <a:pt x="200244" y="311"/>
                  </a:lnTo>
                  <a:close/>
                  <a:moveTo>
                    <a:pt x="212427" y="311"/>
                  </a:moveTo>
                  <a:lnTo>
                    <a:pt x="212427" y="6247"/>
                  </a:lnTo>
                  <a:lnTo>
                    <a:pt x="206491" y="6247"/>
                  </a:lnTo>
                  <a:lnTo>
                    <a:pt x="206491" y="311"/>
                  </a:lnTo>
                  <a:close/>
                  <a:moveTo>
                    <a:pt x="218674" y="311"/>
                  </a:moveTo>
                  <a:lnTo>
                    <a:pt x="218674" y="6247"/>
                  </a:lnTo>
                  <a:lnTo>
                    <a:pt x="212739" y="6247"/>
                  </a:lnTo>
                  <a:lnTo>
                    <a:pt x="212739" y="311"/>
                  </a:lnTo>
                  <a:close/>
                  <a:moveTo>
                    <a:pt x="224921" y="311"/>
                  </a:moveTo>
                  <a:lnTo>
                    <a:pt x="224921" y="6247"/>
                  </a:lnTo>
                  <a:lnTo>
                    <a:pt x="218987" y="6247"/>
                  </a:lnTo>
                  <a:lnTo>
                    <a:pt x="218987" y="311"/>
                  </a:lnTo>
                  <a:close/>
                  <a:moveTo>
                    <a:pt x="231170" y="311"/>
                  </a:moveTo>
                  <a:lnTo>
                    <a:pt x="231170" y="6247"/>
                  </a:lnTo>
                  <a:lnTo>
                    <a:pt x="225234" y="6247"/>
                  </a:lnTo>
                  <a:lnTo>
                    <a:pt x="225234" y="311"/>
                  </a:lnTo>
                  <a:close/>
                  <a:moveTo>
                    <a:pt x="237417" y="311"/>
                  </a:moveTo>
                  <a:lnTo>
                    <a:pt x="237417" y="6247"/>
                  </a:lnTo>
                  <a:lnTo>
                    <a:pt x="231481" y="6247"/>
                  </a:lnTo>
                  <a:lnTo>
                    <a:pt x="231481" y="311"/>
                  </a:lnTo>
                  <a:close/>
                  <a:moveTo>
                    <a:pt x="243664" y="311"/>
                  </a:moveTo>
                  <a:lnTo>
                    <a:pt x="243664" y="6247"/>
                  </a:lnTo>
                  <a:lnTo>
                    <a:pt x="237729" y="6247"/>
                  </a:lnTo>
                  <a:lnTo>
                    <a:pt x="237729" y="311"/>
                  </a:lnTo>
                  <a:close/>
                  <a:moveTo>
                    <a:pt x="249914" y="311"/>
                  </a:moveTo>
                  <a:lnTo>
                    <a:pt x="249914" y="6247"/>
                  </a:lnTo>
                  <a:lnTo>
                    <a:pt x="243978" y="6247"/>
                  </a:lnTo>
                  <a:lnTo>
                    <a:pt x="243978" y="311"/>
                  </a:lnTo>
                  <a:close/>
                  <a:moveTo>
                    <a:pt x="256161" y="311"/>
                  </a:moveTo>
                  <a:lnTo>
                    <a:pt x="256161" y="6247"/>
                  </a:lnTo>
                  <a:lnTo>
                    <a:pt x="250225" y="6247"/>
                  </a:lnTo>
                  <a:lnTo>
                    <a:pt x="250225" y="311"/>
                  </a:lnTo>
                  <a:close/>
                  <a:moveTo>
                    <a:pt x="262409" y="311"/>
                  </a:moveTo>
                  <a:lnTo>
                    <a:pt x="262409" y="6247"/>
                  </a:lnTo>
                  <a:lnTo>
                    <a:pt x="256474" y="6247"/>
                  </a:lnTo>
                  <a:lnTo>
                    <a:pt x="256474" y="311"/>
                  </a:lnTo>
                  <a:close/>
                  <a:moveTo>
                    <a:pt x="268656" y="311"/>
                  </a:moveTo>
                  <a:lnTo>
                    <a:pt x="268656" y="6247"/>
                  </a:lnTo>
                  <a:lnTo>
                    <a:pt x="262721" y="6247"/>
                  </a:lnTo>
                  <a:lnTo>
                    <a:pt x="262721" y="311"/>
                  </a:lnTo>
                  <a:close/>
                  <a:moveTo>
                    <a:pt x="274904" y="311"/>
                  </a:moveTo>
                  <a:lnTo>
                    <a:pt x="274904" y="6247"/>
                  </a:lnTo>
                  <a:lnTo>
                    <a:pt x="268968" y="6247"/>
                  </a:lnTo>
                  <a:lnTo>
                    <a:pt x="268968" y="311"/>
                  </a:lnTo>
                  <a:close/>
                  <a:moveTo>
                    <a:pt x="6251" y="6560"/>
                  </a:moveTo>
                  <a:lnTo>
                    <a:pt x="6251" y="12494"/>
                  </a:lnTo>
                  <a:lnTo>
                    <a:pt x="315" y="12494"/>
                  </a:lnTo>
                  <a:lnTo>
                    <a:pt x="315" y="6560"/>
                  </a:lnTo>
                  <a:close/>
                  <a:moveTo>
                    <a:pt x="12498" y="6560"/>
                  </a:moveTo>
                  <a:lnTo>
                    <a:pt x="12498" y="12494"/>
                  </a:lnTo>
                  <a:lnTo>
                    <a:pt x="6562" y="12494"/>
                  </a:lnTo>
                  <a:lnTo>
                    <a:pt x="6562" y="6560"/>
                  </a:lnTo>
                  <a:close/>
                  <a:moveTo>
                    <a:pt x="18745" y="6560"/>
                  </a:moveTo>
                  <a:lnTo>
                    <a:pt x="18745" y="12494"/>
                  </a:lnTo>
                  <a:lnTo>
                    <a:pt x="12810" y="12494"/>
                  </a:lnTo>
                  <a:lnTo>
                    <a:pt x="12810" y="6560"/>
                  </a:lnTo>
                  <a:close/>
                  <a:moveTo>
                    <a:pt x="24992" y="6560"/>
                  </a:moveTo>
                  <a:lnTo>
                    <a:pt x="24992" y="12494"/>
                  </a:lnTo>
                  <a:lnTo>
                    <a:pt x="19058" y="12494"/>
                  </a:lnTo>
                  <a:lnTo>
                    <a:pt x="19058" y="6560"/>
                  </a:lnTo>
                  <a:close/>
                  <a:moveTo>
                    <a:pt x="31241" y="6560"/>
                  </a:moveTo>
                  <a:lnTo>
                    <a:pt x="31241" y="12494"/>
                  </a:lnTo>
                  <a:lnTo>
                    <a:pt x="25305" y="12494"/>
                  </a:lnTo>
                  <a:lnTo>
                    <a:pt x="25305" y="6560"/>
                  </a:lnTo>
                  <a:close/>
                  <a:moveTo>
                    <a:pt x="37489" y="6560"/>
                  </a:moveTo>
                  <a:lnTo>
                    <a:pt x="37489" y="12494"/>
                  </a:lnTo>
                  <a:lnTo>
                    <a:pt x="31553" y="12494"/>
                  </a:lnTo>
                  <a:lnTo>
                    <a:pt x="31553" y="6560"/>
                  </a:lnTo>
                  <a:close/>
                  <a:moveTo>
                    <a:pt x="43737" y="6560"/>
                  </a:moveTo>
                  <a:lnTo>
                    <a:pt x="43737" y="12494"/>
                  </a:lnTo>
                  <a:lnTo>
                    <a:pt x="37802" y="12494"/>
                  </a:lnTo>
                  <a:lnTo>
                    <a:pt x="37802" y="6560"/>
                  </a:lnTo>
                  <a:close/>
                  <a:moveTo>
                    <a:pt x="49985" y="6560"/>
                  </a:moveTo>
                  <a:lnTo>
                    <a:pt x="49985" y="12494"/>
                  </a:lnTo>
                  <a:lnTo>
                    <a:pt x="44049" y="12494"/>
                  </a:lnTo>
                  <a:lnTo>
                    <a:pt x="44049" y="6560"/>
                  </a:lnTo>
                  <a:close/>
                  <a:moveTo>
                    <a:pt x="56232" y="6560"/>
                  </a:moveTo>
                  <a:lnTo>
                    <a:pt x="56232" y="12494"/>
                  </a:lnTo>
                  <a:lnTo>
                    <a:pt x="50296" y="12494"/>
                  </a:lnTo>
                  <a:lnTo>
                    <a:pt x="50296" y="6560"/>
                  </a:lnTo>
                  <a:close/>
                  <a:moveTo>
                    <a:pt x="62480" y="6560"/>
                  </a:moveTo>
                  <a:lnTo>
                    <a:pt x="62480" y="12494"/>
                  </a:lnTo>
                  <a:lnTo>
                    <a:pt x="56545" y="12494"/>
                  </a:lnTo>
                  <a:lnTo>
                    <a:pt x="56545" y="6560"/>
                  </a:lnTo>
                  <a:close/>
                  <a:moveTo>
                    <a:pt x="68727" y="6560"/>
                  </a:moveTo>
                  <a:lnTo>
                    <a:pt x="68727" y="12494"/>
                  </a:lnTo>
                  <a:lnTo>
                    <a:pt x="62792" y="12494"/>
                  </a:lnTo>
                  <a:lnTo>
                    <a:pt x="62792" y="6560"/>
                  </a:lnTo>
                  <a:close/>
                  <a:moveTo>
                    <a:pt x="74975" y="6560"/>
                  </a:moveTo>
                  <a:lnTo>
                    <a:pt x="74975" y="12494"/>
                  </a:lnTo>
                  <a:lnTo>
                    <a:pt x="69039" y="12494"/>
                  </a:lnTo>
                  <a:lnTo>
                    <a:pt x="69039" y="6560"/>
                  </a:lnTo>
                  <a:close/>
                  <a:moveTo>
                    <a:pt x="81223" y="6560"/>
                  </a:moveTo>
                  <a:lnTo>
                    <a:pt x="81223" y="12494"/>
                  </a:lnTo>
                  <a:lnTo>
                    <a:pt x="75286" y="12494"/>
                  </a:lnTo>
                  <a:lnTo>
                    <a:pt x="75286" y="6560"/>
                  </a:lnTo>
                  <a:close/>
                  <a:moveTo>
                    <a:pt x="87470" y="6560"/>
                  </a:moveTo>
                  <a:lnTo>
                    <a:pt x="87470" y="12494"/>
                  </a:lnTo>
                  <a:lnTo>
                    <a:pt x="81535" y="12494"/>
                  </a:lnTo>
                  <a:lnTo>
                    <a:pt x="81535" y="6560"/>
                  </a:lnTo>
                  <a:close/>
                  <a:moveTo>
                    <a:pt x="93720" y="6560"/>
                  </a:moveTo>
                  <a:lnTo>
                    <a:pt x="93720" y="12494"/>
                  </a:lnTo>
                  <a:lnTo>
                    <a:pt x="87784" y="12494"/>
                  </a:lnTo>
                  <a:lnTo>
                    <a:pt x="87784" y="6560"/>
                  </a:lnTo>
                  <a:close/>
                  <a:moveTo>
                    <a:pt x="99967" y="6560"/>
                  </a:moveTo>
                  <a:lnTo>
                    <a:pt x="99967" y="12494"/>
                  </a:lnTo>
                  <a:lnTo>
                    <a:pt x="94031" y="12494"/>
                  </a:lnTo>
                  <a:lnTo>
                    <a:pt x="94031" y="6560"/>
                  </a:lnTo>
                  <a:close/>
                  <a:moveTo>
                    <a:pt x="106214" y="6560"/>
                  </a:moveTo>
                  <a:lnTo>
                    <a:pt x="106214" y="12494"/>
                  </a:lnTo>
                  <a:lnTo>
                    <a:pt x="100280" y="12494"/>
                  </a:lnTo>
                  <a:lnTo>
                    <a:pt x="100280" y="6560"/>
                  </a:lnTo>
                  <a:close/>
                  <a:moveTo>
                    <a:pt x="112461" y="6560"/>
                  </a:moveTo>
                  <a:lnTo>
                    <a:pt x="112461" y="12494"/>
                  </a:lnTo>
                  <a:lnTo>
                    <a:pt x="106527" y="12494"/>
                  </a:lnTo>
                  <a:lnTo>
                    <a:pt x="106527" y="6560"/>
                  </a:lnTo>
                  <a:close/>
                  <a:moveTo>
                    <a:pt x="118710" y="6560"/>
                  </a:moveTo>
                  <a:lnTo>
                    <a:pt x="118710" y="12494"/>
                  </a:lnTo>
                  <a:lnTo>
                    <a:pt x="112774" y="12494"/>
                  </a:lnTo>
                  <a:lnTo>
                    <a:pt x="112774" y="6560"/>
                  </a:lnTo>
                  <a:close/>
                  <a:moveTo>
                    <a:pt x="124957" y="6560"/>
                  </a:moveTo>
                  <a:lnTo>
                    <a:pt x="124957" y="12494"/>
                  </a:lnTo>
                  <a:lnTo>
                    <a:pt x="119021" y="12494"/>
                  </a:lnTo>
                  <a:lnTo>
                    <a:pt x="119021" y="6560"/>
                  </a:lnTo>
                  <a:close/>
                  <a:moveTo>
                    <a:pt x="131204" y="6560"/>
                  </a:moveTo>
                  <a:lnTo>
                    <a:pt x="131204" y="12494"/>
                  </a:lnTo>
                  <a:lnTo>
                    <a:pt x="125270" y="12494"/>
                  </a:lnTo>
                  <a:lnTo>
                    <a:pt x="125270" y="6560"/>
                  </a:lnTo>
                  <a:close/>
                  <a:moveTo>
                    <a:pt x="137451" y="6560"/>
                  </a:moveTo>
                  <a:lnTo>
                    <a:pt x="137451" y="12494"/>
                  </a:lnTo>
                  <a:lnTo>
                    <a:pt x="131517" y="12494"/>
                  </a:lnTo>
                  <a:lnTo>
                    <a:pt x="131517" y="6560"/>
                  </a:lnTo>
                  <a:close/>
                  <a:moveTo>
                    <a:pt x="143702" y="6560"/>
                  </a:moveTo>
                  <a:lnTo>
                    <a:pt x="143702" y="12494"/>
                  </a:lnTo>
                  <a:lnTo>
                    <a:pt x="137766" y="12494"/>
                  </a:lnTo>
                  <a:lnTo>
                    <a:pt x="137766" y="6560"/>
                  </a:lnTo>
                  <a:close/>
                  <a:moveTo>
                    <a:pt x="149949" y="6560"/>
                  </a:moveTo>
                  <a:lnTo>
                    <a:pt x="149949" y="12494"/>
                  </a:lnTo>
                  <a:lnTo>
                    <a:pt x="144015" y="12494"/>
                  </a:lnTo>
                  <a:lnTo>
                    <a:pt x="144015" y="6560"/>
                  </a:lnTo>
                  <a:close/>
                  <a:moveTo>
                    <a:pt x="156196" y="6560"/>
                  </a:moveTo>
                  <a:lnTo>
                    <a:pt x="156196" y="12494"/>
                  </a:lnTo>
                  <a:lnTo>
                    <a:pt x="150262" y="12494"/>
                  </a:lnTo>
                  <a:lnTo>
                    <a:pt x="150262" y="6560"/>
                  </a:lnTo>
                  <a:close/>
                  <a:moveTo>
                    <a:pt x="162445" y="6560"/>
                  </a:moveTo>
                  <a:lnTo>
                    <a:pt x="162445" y="12494"/>
                  </a:lnTo>
                  <a:lnTo>
                    <a:pt x="156509" y="12494"/>
                  </a:lnTo>
                  <a:lnTo>
                    <a:pt x="156509" y="6560"/>
                  </a:lnTo>
                  <a:close/>
                  <a:moveTo>
                    <a:pt x="168692" y="6560"/>
                  </a:moveTo>
                  <a:lnTo>
                    <a:pt x="168692" y="12494"/>
                  </a:lnTo>
                  <a:lnTo>
                    <a:pt x="162756" y="12494"/>
                  </a:lnTo>
                  <a:lnTo>
                    <a:pt x="162756" y="6560"/>
                  </a:lnTo>
                  <a:close/>
                  <a:moveTo>
                    <a:pt x="174939" y="6560"/>
                  </a:moveTo>
                  <a:lnTo>
                    <a:pt x="174939" y="12494"/>
                  </a:lnTo>
                  <a:lnTo>
                    <a:pt x="169005" y="12494"/>
                  </a:lnTo>
                  <a:lnTo>
                    <a:pt x="169005" y="6560"/>
                  </a:lnTo>
                  <a:close/>
                  <a:moveTo>
                    <a:pt x="181186" y="6560"/>
                  </a:moveTo>
                  <a:lnTo>
                    <a:pt x="181186" y="12494"/>
                  </a:lnTo>
                  <a:lnTo>
                    <a:pt x="175252" y="12494"/>
                  </a:lnTo>
                  <a:lnTo>
                    <a:pt x="175252" y="6560"/>
                  </a:lnTo>
                  <a:close/>
                  <a:moveTo>
                    <a:pt x="187435" y="6560"/>
                  </a:moveTo>
                  <a:lnTo>
                    <a:pt x="187435" y="12494"/>
                  </a:lnTo>
                  <a:lnTo>
                    <a:pt x="181499" y="12494"/>
                  </a:lnTo>
                  <a:lnTo>
                    <a:pt x="181499" y="6560"/>
                  </a:lnTo>
                  <a:close/>
                  <a:moveTo>
                    <a:pt x="193684" y="6560"/>
                  </a:moveTo>
                  <a:lnTo>
                    <a:pt x="193684" y="12494"/>
                  </a:lnTo>
                  <a:lnTo>
                    <a:pt x="187749" y="12494"/>
                  </a:lnTo>
                  <a:lnTo>
                    <a:pt x="187749" y="6560"/>
                  </a:lnTo>
                  <a:close/>
                  <a:moveTo>
                    <a:pt x="199931" y="6560"/>
                  </a:moveTo>
                  <a:lnTo>
                    <a:pt x="199931" y="12494"/>
                  </a:lnTo>
                  <a:lnTo>
                    <a:pt x="193996" y="12494"/>
                  </a:lnTo>
                  <a:lnTo>
                    <a:pt x="193996" y="6560"/>
                  </a:lnTo>
                  <a:close/>
                  <a:moveTo>
                    <a:pt x="206180" y="6560"/>
                  </a:moveTo>
                  <a:lnTo>
                    <a:pt x="206180" y="12494"/>
                  </a:lnTo>
                  <a:lnTo>
                    <a:pt x="200244" y="12494"/>
                  </a:lnTo>
                  <a:lnTo>
                    <a:pt x="200244" y="6560"/>
                  </a:lnTo>
                  <a:close/>
                  <a:moveTo>
                    <a:pt x="212427" y="6560"/>
                  </a:moveTo>
                  <a:lnTo>
                    <a:pt x="212427" y="12494"/>
                  </a:lnTo>
                  <a:lnTo>
                    <a:pt x="206491" y="12494"/>
                  </a:lnTo>
                  <a:lnTo>
                    <a:pt x="206491" y="6560"/>
                  </a:lnTo>
                  <a:close/>
                  <a:moveTo>
                    <a:pt x="218674" y="6560"/>
                  </a:moveTo>
                  <a:lnTo>
                    <a:pt x="218674" y="12494"/>
                  </a:lnTo>
                  <a:lnTo>
                    <a:pt x="212739" y="12494"/>
                  </a:lnTo>
                  <a:lnTo>
                    <a:pt x="212739" y="6560"/>
                  </a:lnTo>
                  <a:close/>
                  <a:moveTo>
                    <a:pt x="224921" y="6560"/>
                  </a:moveTo>
                  <a:lnTo>
                    <a:pt x="224921" y="12494"/>
                  </a:lnTo>
                  <a:lnTo>
                    <a:pt x="218987" y="12494"/>
                  </a:lnTo>
                  <a:lnTo>
                    <a:pt x="218987" y="6560"/>
                  </a:lnTo>
                  <a:close/>
                  <a:moveTo>
                    <a:pt x="231170" y="6560"/>
                  </a:moveTo>
                  <a:lnTo>
                    <a:pt x="231170" y="12494"/>
                  </a:lnTo>
                  <a:lnTo>
                    <a:pt x="225234" y="12494"/>
                  </a:lnTo>
                  <a:lnTo>
                    <a:pt x="225234" y="6560"/>
                  </a:lnTo>
                  <a:close/>
                  <a:moveTo>
                    <a:pt x="237417" y="6560"/>
                  </a:moveTo>
                  <a:lnTo>
                    <a:pt x="237417" y="12494"/>
                  </a:lnTo>
                  <a:lnTo>
                    <a:pt x="231481" y="12494"/>
                  </a:lnTo>
                  <a:lnTo>
                    <a:pt x="231481" y="6560"/>
                  </a:lnTo>
                  <a:close/>
                  <a:moveTo>
                    <a:pt x="243664" y="6560"/>
                  </a:moveTo>
                  <a:lnTo>
                    <a:pt x="243664" y="12494"/>
                  </a:lnTo>
                  <a:lnTo>
                    <a:pt x="237729" y="12494"/>
                  </a:lnTo>
                  <a:lnTo>
                    <a:pt x="237729" y="6560"/>
                  </a:lnTo>
                  <a:close/>
                  <a:moveTo>
                    <a:pt x="249914" y="6560"/>
                  </a:moveTo>
                  <a:lnTo>
                    <a:pt x="249914" y="12494"/>
                  </a:lnTo>
                  <a:lnTo>
                    <a:pt x="243978" y="12494"/>
                  </a:lnTo>
                  <a:lnTo>
                    <a:pt x="243978" y="6560"/>
                  </a:lnTo>
                  <a:close/>
                  <a:moveTo>
                    <a:pt x="256161" y="6560"/>
                  </a:moveTo>
                  <a:lnTo>
                    <a:pt x="256161" y="12494"/>
                  </a:lnTo>
                  <a:lnTo>
                    <a:pt x="250225" y="12494"/>
                  </a:lnTo>
                  <a:lnTo>
                    <a:pt x="250225" y="6560"/>
                  </a:lnTo>
                  <a:close/>
                  <a:moveTo>
                    <a:pt x="262409" y="6560"/>
                  </a:moveTo>
                  <a:lnTo>
                    <a:pt x="262409" y="12494"/>
                  </a:lnTo>
                  <a:lnTo>
                    <a:pt x="256474" y="12494"/>
                  </a:lnTo>
                  <a:lnTo>
                    <a:pt x="256474" y="6560"/>
                  </a:lnTo>
                  <a:close/>
                  <a:moveTo>
                    <a:pt x="268656" y="6560"/>
                  </a:moveTo>
                  <a:lnTo>
                    <a:pt x="268656" y="12494"/>
                  </a:lnTo>
                  <a:lnTo>
                    <a:pt x="262721" y="12494"/>
                  </a:lnTo>
                  <a:lnTo>
                    <a:pt x="262721" y="6560"/>
                  </a:lnTo>
                  <a:close/>
                  <a:moveTo>
                    <a:pt x="274904" y="6560"/>
                  </a:moveTo>
                  <a:lnTo>
                    <a:pt x="274904" y="12494"/>
                  </a:lnTo>
                  <a:lnTo>
                    <a:pt x="268968" y="12494"/>
                  </a:lnTo>
                  <a:lnTo>
                    <a:pt x="268968" y="6560"/>
                  </a:lnTo>
                  <a:close/>
                  <a:moveTo>
                    <a:pt x="6251" y="12807"/>
                  </a:moveTo>
                  <a:lnTo>
                    <a:pt x="6251" y="18742"/>
                  </a:lnTo>
                  <a:lnTo>
                    <a:pt x="315" y="18742"/>
                  </a:lnTo>
                  <a:lnTo>
                    <a:pt x="315" y="12807"/>
                  </a:lnTo>
                  <a:close/>
                  <a:moveTo>
                    <a:pt x="12498" y="12807"/>
                  </a:moveTo>
                  <a:lnTo>
                    <a:pt x="12498" y="18742"/>
                  </a:lnTo>
                  <a:lnTo>
                    <a:pt x="6562" y="18742"/>
                  </a:lnTo>
                  <a:lnTo>
                    <a:pt x="6562" y="12807"/>
                  </a:lnTo>
                  <a:close/>
                  <a:moveTo>
                    <a:pt x="18745" y="12807"/>
                  </a:moveTo>
                  <a:lnTo>
                    <a:pt x="18745" y="18742"/>
                  </a:lnTo>
                  <a:lnTo>
                    <a:pt x="12810" y="18742"/>
                  </a:lnTo>
                  <a:lnTo>
                    <a:pt x="12810" y="12807"/>
                  </a:lnTo>
                  <a:close/>
                  <a:moveTo>
                    <a:pt x="24992" y="12807"/>
                  </a:moveTo>
                  <a:lnTo>
                    <a:pt x="24992" y="18742"/>
                  </a:lnTo>
                  <a:lnTo>
                    <a:pt x="19058" y="18742"/>
                  </a:lnTo>
                  <a:lnTo>
                    <a:pt x="19058" y="12807"/>
                  </a:lnTo>
                  <a:close/>
                  <a:moveTo>
                    <a:pt x="31241" y="12807"/>
                  </a:moveTo>
                  <a:lnTo>
                    <a:pt x="31241" y="18742"/>
                  </a:lnTo>
                  <a:lnTo>
                    <a:pt x="25305" y="18742"/>
                  </a:lnTo>
                  <a:lnTo>
                    <a:pt x="25305" y="12807"/>
                  </a:lnTo>
                  <a:close/>
                  <a:moveTo>
                    <a:pt x="37489" y="12807"/>
                  </a:moveTo>
                  <a:lnTo>
                    <a:pt x="37489" y="18742"/>
                  </a:lnTo>
                  <a:lnTo>
                    <a:pt x="31553" y="18742"/>
                  </a:lnTo>
                  <a:lnTo>
                    <a:pt x="31553" y="12807"/>
                  </a:lnTo>
                  <a:close/>
                  <a:moveTo>
                    <a:pt x="43737" y="12807"/>
                  </a:moveTo>
                  <a:lnTo>
                    <a:pt x="43737" y="18742"/>
                  </a:lnTo>
                  <a:lnTo>
                    <a:pt x="37802" y="18742"/>
                  </a:lnTo>
                  <a:lnTo>
                    <a:pt x="37802" y="12807"/>
                  </a:lnTo>
                  <a:close/>
                  <a:moveTo>
                    <a:pt x="49985" y="12807"/>
                  </a:moveTo>
                  <a:lnTo>
                    <a:pt x="49985" y="18742"/>
                  </a:lnTo>
                  <a:lnTo>
                    <a:pt x="44049" y="18742"/>
                  </a:lnTo>
                  <a:lnTo>
                    <a:pt x="44049" y="12807"/>
                  </a:lnTo>
                  <a:close/>
                  <a:moveTo>
                    <a:pt x="56232" y="12807"/>
                  </a:moveTo>
                  <a:lnTo>
                    <a:pt x="56232" y="18742"/>
                  </a:lnTo>
                  <a:lnTo>
                    <a:pt x="50296" y="18742"/>
                  </a:lnTo>
                  <a:lnTo>
                    <a:pt x="50296" y="12807"/>
                  </a:lnTo>
                  <a:close/>
                  <a:moveTo>
                    <a:pt x="62480" y="12807"/>
                  </a:moveTo>
                  <a:lnTo>
                    <a:pt x="62480" y="18742"/>
                  </a:lnTo>
                  <a:lnTo>
                    <a:pt x="56545" y="18742"/>
                  </a:lnTo>
                  <a:lnTo>
                    <a:pt x="56545" y="12807"/>
                  </a:lnTo>
                  <a:close/>
                  <a:moveTo>
                    <a:pt x="68727" y="12807"/>
                  </a:moveTo>
                  <a:lnTo>
                    <a:pt x="68727" y="18742"/>
                  </a:lnTo>
                  <a:lnTo>
                    <a:pt x="62792" y="18742"/>
                  </a:lnTo>
                  <a:lnTo>
                    <a:pt x="62792" y="12807"/>
                  </a:lnTo>
                  <a:close/>
                  <a:moveTo>
                    <a:pt x="74975" y="12807"/>
                  </a:moveTo>
                  <a:lnTo>
                    <a:pt x="74975" y="18742"/>
                  </a:lnTo>
                  <a:lnTo>
                    <a:pt x="69039" y="18742"/>
                  </a:lnTo>
                  <a:lnTo>
                    <a:pt x="69039" y="12807"/>
                  </a:lnTo>
                  <a:close/>
                  <a:moveTo>
                    <a:pt x="81223" y="12807"/>
                  </a:moveTo>
                  <a:lnTo>
                    <a:pt x="81223" y="18742"/>
                  </a:lnTo>
                  <a:lnTo>
                    <a:pt x="75286" y="18742"/>
                  </a:lnTo>
                  <a:lnTo>
                    <a:pt x="75286" y="12807"/>
                  </a:lnTo>
                  <a:close/>
                  <a:moveTo>
                    <a:pt x="87470" y="12807"/>
                  </a:moveTo>
                  <a:lnTo>
                    <a:pt x="87470" y="18742"/>
                  </a:lnTo>
                  <a:lnTo>
                    <a:pt x="81535" y="18742"/>
                  </a:lnTo>
                  <a:lnTo>
                    <a:pt x="81535" y="12807"/>
                  </a:lnTo>
                  <a:close/>
                  <a:moveTo>
                    <a:pt x="93720" y="12807"/>
                  </a:moveTo>
                  <a:lnTo>
                    <a:pt x="93720" y="18742"/>
                  </a:lnTo>
                  <a:lnTo>
                    <a:pt x="87784" y="18742"/>
                  </a:lnTo>
                  <a:lnTo>
                    <a:pt x="87784" y="12807"/>
                  </a:lnTo>
                  <a:close/>
                  <a:moveTo>
                    <a:pt x="99967" y="12807"/>
                  </a:moveTo>
                  <a:lnTo>
                    <a:pt x="99967" y="18742"/>
                  </a:lnTo>
                  <a:lnTo>
                    <a:pt x="94031" y="18742"/>
                  </a:lnTo>
                  <a:lnTo>
                    <a:pt x="94031" y="12807"/>
                  </a:lnTo>
                  <a:close/>
                  <a:moveTo>
                    <a:pt x="106214" y="12807"/>
                  </a:moveTo>
                  <a:lnTo>
                    <a:pt x="106214" y="18742"/>
                  </a:lnTo>
                  <a:lnTo>
                    <a:pt x="100280" y="18742"/>
                  </a:lnTo>
                  <a:lnTo>
                    <a:pt x="100280" y="12807"/>
                  </a:lnTo>
                  <a:close/>
                  <a:moveTo>
                    <a:pt x="112461" y="12807"/>
                  </a:moveTo>
                  <a:lnTo>
                    <a:pt x="112461" y="18742"/>
                  </a:lnTo>
                  <a:lnTo>
                    <a:pt x="106527" y="18742"/>
                  </a:lnTo>
                  <a:lnTo>
                    <a:pt x="106527" y="12807"/>
                  </a:lnTo>
                  <a:close/>
                  <a:moveTo>
                    <a:pt x="118710" y="12807"/>
                  </a:moveTo>
                  <a:lnTo>
                    <a:pt x="118710" y="18742"/>
                  </a:lnTo>
                  <a:lnTo>
                    <a:pt x="112774" y="18742"/>
                  </a:lnTo>
                  <a:lnTo>
                    <a:pt x="112774" y="12807"/>
                  </a:lnTo>
                  <a:close/>
                  <a:moveTo>
                    <a:pt x="124957" y="12807"/>
                  </a:moveTo>
                  <a:lnTo>
                    <a:pt x="124957" y="18742"/>
                  </a:lnTo>
                  <a:lnTo>
                    <a:pt x="119021" y="18742"/>
                  </a:lnTo>
                  <a:lnTo>
                    <a:pt x="119021" y="12807"/>
                  </a:lnTo>
                  <a:close/>
                  <a:moveTo>
                    <a:pt x="131204" y="12807"/>
                  </a:moveTo>
                  <a:lnTo>
                    <a:pt x="131204" y="18742"/>
                  </a:lnTo>
                  <a:lnTo>
                    <a:pt x="125270" y="18742"/>
                  </a:lnTo>
                  <a:lnTo>
                    <a:pt x="125270" y="12807"/>
                  </a:lnTo>
                  <a:close/>
                  <a:moveTo>
                    <a:pt x="137451" y="12807"/>
                  </a:moveTo>
                  <a:lnTo>
                    <a:pt x="137451" y="18742"/>
                  </a:lnTo>
                  <a:lnTo>
                    <a:pt x="131517" y="18742"/>
                  </a:lnTo>
                  <a:lnTo>
                    <a:pt x="131517" y="12807"/>
                  </a:lnTo>
                  <a:close/>
                  <a:moveTo>
                    <a:pt x="143702" y="12807"/>
                  </a:moveTo>
                  <a:lnTo>
                    <a:pt x="143702" y="18742"/>
                  </a:lnTo>
                  <a:lnTo>
                    <a:pt x="137766" y="18742"/>
                  </a:lnTo>
                  <a:lnTo>
                    <a:pt x="137766" y="12807"/>
                  </a:lnTo>
                  <a:close/>
                  <a:moveTo>
                    <a:pt x="149949" y="12807"/>
                  </a:moveTo>
                  <a:lnTo>
                    <a:pt x="149949" y="18742"/>
                  </a:lnTo>
                  <a:lnTo>
                    <a:pt x="144015" y="18742"/>
                  </a:lnTo>
                  <a:lnTo>
                    <a:pt x="144015" y="12807"/>
                  </a:lnTo>
                  <a:close/>
                  <a:moveTo>
                    <a:pt x="156196" y="12807"/>
                  </a:moveTo>
                  <a:lnTo>
                    <a:pt x="156196" y="18742"/>
                  </a:lnTo>
                  <a:lnTo>
                    <a:pt x="150262" y="18742"/>
                  </a:lnTo>
                  <a:lnTo>
                    <a:pt x="150262" y="12807"/>
                  </a:lnTo>
                  <a:close/>
                  <a:moveTo>
                    <a:pt x="162445" y="12807"/>
                  </a:moveTo>
                  <a:lnTo>
                    <a:pt x="162445" y="18742"/>
                  </a:lnTo>
                  <a:lnTo>
                    <a:pt x="156509" y="18742"/>
                  </a:lnTo>
                  <a:lnTo>
                    <a:pt x="156509" y="12807"/>
                  </a:lnTo>
                  <a:close/>
                  <a:moveTo>
                    <a:pt x="168692" y="12807"/>
                  </a:moveTo>
                  <a:lnTo>
                    <a:pt x="168692" y="18742"/>
                  </a:lnTo>
                  <a:lnTo>
                    <a:pt x="162756" y="18742"/>
                  </a:lnTo>
                  <a:lnTo>
                    <a:pt x="162756" y="12807"/>
                  </a:lnTo>
                  <a:close/>
                  <a:moveTo>
                    <a:pt x="174939" y="12807"/>
                  </a:moveTo>
                  <a:lnTo>
                    <a:pt x="174939" y="18742"/>
                  </a:lnTo>
                  <a:lnTo>
                    <a:pt x="169005" y="18742"/>
                  </a:lnTo>
                  <a:lnTo>
                    <a:pt x="169005" y="12807"/>
                  </a:lnTo>
                  <a:close/>
                  <a:moveTo>
                    <a:pt x="181186" y="12807"/>
                  </a:moveTo>
                  <a:lnTo>
                    <a:pt x="181186" y="18742"/>
                  </a:lnTo>
                  <a:lnTo>
                    <a:pt x="175252" y="18742"/>
                  </a:lnTo>
                  <a:lnTo>
                    <a:pt x="175252" y="12807"/>
                  </a:lnTo>
                  <a:close/>
                  <a:moveTo>
                    <a:pt x="187435" y="12807"/>
                  </a:moveTo>
                  <a:lnTo>
                    <a:pt x="187435" y="18742"/>
                  </a:lnTo>
                  <a:lnTo>
                    <a:pt x="181499" y="18742"/>
                  </a:lnTo>
                  <a:lnTo>
                    <a:pt x="181499" y="12807"/>
                  </a:lnTo>
                  <a:close/>
                  <a:moveTo>
                    <a:pt x="193684" y="12807"/>
                  </a:moveTo>
                  <a:lnTo>
                    <a:pt x="193684" y="18742"/>
                  </a:lnTo>
                  <a:lnTo>
                    <a:pt x="187749" y="18742"/>
                  </a:lnTo>
                  <a:lnTo>
                    <a:pt x="187749" y="12807"/>
                  </a:lnTo>
                  <a:close/>
                  <a:moveTo>
                    <a:pt x="199931" y="12807"/>
                  </a:moveTo>
                  <a:lnTo>
                    <a:pt x="199931" y="18742"/>
                  </a:lnTo>
                  <a:lnTo>
                    <a:pt x="193996" y="18742"/>
                  </a:lnTo>
                  <a:lnTo>
                    <a:pt x="193996" y="12807"/>
                  </a:lnTo>
                  <a:close/>
                  <a:moveTo>
                    <a:pt x="206180" y="12807"/>
                  </a:moveTo>
                  <a:lnTo>
                    <a:pt x="206180" y="18742"/>
                  </a:lnTo>
                  <a:lnTo>
                    <a:pt x="200244" y="18742"/>
                  </a:lnTo>
                  <a:lnTo>
                    <a:pt x="200244" y="12807"/>
                  </a:lnTo>
                  <a:close/>
                  <a:moveTo>
                    <a:pt x="212427" y="12807"/>
                  </a:moveTo>
                  <a:lnTo>
                    <a:pt x="212427" y="18742"/>
                  </a:lnTo>
                  <a:lnTo>
                    <a:pt x="206491" y="18742"/>
                  </a:lnTo>
                  <a:lnTo>
                    <a:pt x="206491" y="12807"/>
                  </a:lnTo>
                  <a:close/>
                  <a:moveTo>
                    <a:pt x="218674" y="12807"/>
                  </a:moveTo>
                  <a:lnTo>
                    <a:pt x="218674" y="18742"/>
                  </a:lnTo>
                  <a:lnTo>
                    <a:pt x="212739" y="18742"/>
                  </a:lnTo>
                  <a:lnTo>
                    <a:pt x="212739" y="12807"/>
                  </a:lnTo>
                  <a:close/>
                  <a:moveTo>
                    <a:pt x="224921" y="12807"/>
                  </a:moveTo>
                  <a:lnTo>
                    <a:pt x="224921" y="18742"/>
                  </a:lnTo>
                  <a:lnTo>
                    <a:pt x="218987" y="18742"/>
                  </a:lnTo>
                  <a:lnTo>
                    <a:pt x="218987" y="12807"/>
                  </a:lnTo>
                  <a:close/>
                  <a:moveTo>
                    <a:pt x="231170" y="12807"/>
                  </a:moveTo>
                  <a:lnTo>
                    <a:pt x="231170" y="18742"/>
                  </a:lnTo>
                  <a:lnTo>
                    <a:pt x="225234" y="18742"/>
                  </a:lnTo>
                  <a:lnTo>
                    <a:pt x="225234" y="12807"/>
                  </a:lnTo>
                  <a:close/>
                  <a:moveTo>
                    <a:pt x="237417" y="12807"/>
                  </a:moveTo>
                  <a:lnTo>
                    <a:pt x="237417" y="18742"/>
                  </a:lnTo>
                  <a:lnTo>
                    <a:pt x="231481" y="18742"/>
                  </a:lnTo>
                  <a:lnTo>
                    <a:pt x="231481" y="12807"/>
                  </a:lnTo>
                  <a:close/>
                  <a:moveTo>
                    <a:pt x="243664" y="12807"/>
                  </a:moveTo>
                  <a:lnTo>
                    <a:pt x="243664" y="18742"/>
                  </a:lnTo>
                  <a:lnTo>
                    <a:pt x="237729" y="18742"/>
                  </a:lnTo>
                  <a:lnTo>
                    <a:pt x="237729" y="12807"/>
                  </a:lnTo>
                  <a:close/>
                  <a:moveTo>
                    <a:pt x="249914" y="12807"/>
                  </a:moveTo>
                  <a:lnTo>
                    <a:pt x="249914" y="18742"/>
                  </a:lnTo>
                  <a:lnTo>
                    <a:pt x="243978" y="18742"/>
                  </a:lnTo>
                  <a:lnTo>
                    <a:pt x="243978" y="12807"/>
                  </a:lnTo>
                  <a:close/>
                  <a:moveTo>
                    <a:pt x="256161" y="12807"/>
                  </a:moveTo>
                  <a:lnTo>
                    <a:pt x="256161" y="18742"/>
                  </a:lnTo>
                  <a:lnTo>
                    <a:pt x="250225" y="18742"/>
                  </a:lnTo>
                  <a:lnTo>
                    <a:pt x="250225" y="12807"/>
                  </a:lnTo>
                  <a:close/>
                  <a:moveTo>
                    <a:pt x="262409" y="12807"/>
                  </a:moveTo>
                  <a:lnTo>
                    <a:pt x="262409" y="18742"/>
                  </a:lnTo>
                  <a:lnTo>
                    <a:pt x="256474" y="18742"/>
                  </a:lnTo>
                  <a:lnTo>
                    <a:pt x="256474" y="12807"/>
                  </a:lnTo>
                  <a:close/>
                  <a:moveTo>
                    <a:pt x="268656" y="12807"/>
                  </a:moveTo>
                  <a:lnTo>
                    <a:pt x="268656" y="18742"/>
                  </a:lnTo>
                  <a:lnTo>
                    <a:pt x="262721" y="18742"/>
                  </a:lnTo>
                  <a:lnTo>
                    <a:pt x="262721" y="12807"/>
                  </a:lnTo>
                  <a:close/>
                  <a:moveTo>
                    <a:pt x="274904" y="12807"/>
                  </a:moveTo>
                  <a:lnTo>
                    <a:pt x="274904" y="18742"/>
                  </a:lnTo>
                  <a:lnTo>
                    <a:pt x="268968" y="18742"/>
                  </a:lnTo>
                  <a:lnTo>
                    <a:pt x="268968" y="12807"/>
                  </a:lnTo>
                  <a:close/>
                  <a:moveTo>
                    <a:pt x="6251" y="19054"/>
                  </a:moveTo>
                  <a:lnTo>
                    <a:pt x="6251" y="24990"/>
                  </a:lnTo>
                  <a:lnTo>
                    <a:pt x="315" y="24990"/>
                  </a:lnTo>
                  <a:lnTo>
                    <a:pt x="315" y="19054"/>
                  </a:lnTo>
                  <a:close/>
                  <a:moveTo>
                    <a:pt x="12498" y="19054"/>
                  </a:moveTo>
                  <a:lnTo>
                    <a:pt x="12498" y="24990"/>
                  </a:lnTo>
                  <a:lnTo>
                    <a:pt x="6562" y="24990"/>
                  </a:lnTo>
                  <a:lnTo>
                    <a:pt x="6562" y="19054"/>
                  </a:lnTo>
                  <a:close/>
                  <a:moveTo>
                    <a:pt x="18745" y="19054"/>
                  </a:moveTo>
                  <a:lnTo>
                    <a:pt x="18745" y="24990"/>
                  </a:lnTo>
                  <a:lnTo>
                    <a:pt x="12810" y="24990"/>
                  </a:lnTo>
                  <a:lnTo>
                    <a:pt x="12810" y="19054"/>
                  </a:lnTo>
                  <a:close/>
                  <a:moveTo>
                    <a:pt x="24992" y="19054"/>
                  </a:moveTo>
                  <a:lnTo>
                    <a:pt x="24992" y="24990"/>
                  </a:lnTo>
                  <a:lnTo>
                    <a:pt x="19058" y="24990"/>
                  </a:lnTo>
                  <a:lnTo>
                    <a:pt x="19058" y="19054"/>
                  </a:lnTo>
                  <a:close/>
                  <a:moveTo>
                    <a:pt x="31241" y="19054"/>
                  </a:moveTo>
                  <a:lnTo>
                    <a:pt x="31241" y="24990"/>
                  </a:lnTo>
                  <a:lnTo>
                    <a:pt x="25305" y="24990"/>
                  </a:lnTo>
                  <a:lnTo>
                    <a:pt x="25305" y="19054"/>
                  </a:lnTo>
                  <a:close/>
                  <a:moveTo>
                    <a:pt x="37489" y="19054"/>
                  </a:moveTo>
                  <a:lnTo>
                    <a:pt x="37489" y="24990"/>
                  </a:lnTo>
                  <a:lnTo>
                    <a:pt x="31553" y="24990"/>
                  </a:lnTo>
                  <a:lnTo>
                    <a:pt x="31553" y="19054"/>
                  </a:lnTo>
                  <a:close/>
                  <a:moveTo>
                    <a:pt x="43737" y="19054"/>
                  </a:moveTo>
                  <a:lnTo>
                    <a:pt x="43737" y="24990"/>
                  </a:lnTo>
                  <a:lnTo>
                    <a:pt x="37802" y="24990"/>
                  </a:lnTo>
                  <a:lnTo>
                    <a:pt x="37802" y="19054"/>
                  </a:lnTo>
                  <a:close/>
                  <a:moveTo>
                    <a:pt x="49985" y="19054"/>
                  </a:moveTo>
                  <a:lnTo>
                    <a:pt x="49985" y="24990"/>
                  </a:lnTo>
                  <a:lnTo>
                    <a:pt x="44049" y="24990"/>
                  </a:lnTo>
                  <a:lnTo>
                    <a:pt x="44049" y="19054"/>
                  </a:lnTo>
                  <a:close/>
                  <a:moveTo>
                    <a:pt x="56232" y="19054"/>
                  </a:moveTo>
                  <a:lnTo>
                    <a:pt x="56232" y="24990"/>
                  </a:lnTo>
                  <a:lnTo>
                    <a:pt x="50296" y="24990"/>
                  </a:lnTo>
                  <a:lnTo>
                    <a:pt x="50296" y="19054"/>
                  </a:lnTo>
                  <a:close/>
                  <a:moveTo>
                    <a:pt x="62480" y="19054"/>
                  </a:moveTo>
                  <a:lnTo>
                    <a:pt x="62480" y="24990"/>
                  </a:lnTo>
                  <a:lnTo>
                    <a:pt x="56545" y="24990"/>
                  </a:lnTo>
                  <a:lnTo>
                    <a:pt x="56545" y="19054"/>
                  </a:lnTo>
                  <a:close/>
                  <a:moveTo>
                    <a:pt x="68727" y="19054"/>
                  </a:moveTo>
                  <a:lnTo>
                    <a:pt x="68727" y="24990"/>
                  </a:lnTo>
                  <a:lnTo>
                    <a:pt x="62792" y="24990"/>
                  </a:lnTo>
                  <a:lnTo>
                    <a:pt x="62792" y="19054"/>
                  </a:lnTo>
                  <a:close/>
                  <a:moveTo>
                    <a:pt x="74975" y="19054"/>
                  </a:moveTo>
                  <a:lnTo>
                    <a:pt x="74975" y="24990"/>
                  </a:lnTo>
                  <a:lnTo>
                    <a:pt x="69039" y="24990"/>
                  </a:lnTo>
                  <a:lnTo>
                    <a:pt x="69039" y="19054"/>
                  </a:lnTo>
                  <a:close/>
                  <a:moveTo>
                    <a:pt x="81223" y="19054"/>
                  </a:moveTo>
                  <a:lnTo>
                    <a:pt x="81223" y="24990"/>
                  </a:lnTo>
                  <a:lnTo>
                    <a:pt x="75286" y="24990"/>
                  </a:lnTo>
                  <a:lnTo>
                    <a:pt x="75286" y="19054"/>
                  </a:lnTo>
                  <a:close/>
                  <a:moveTo>
                    <a:pt x="87470" y="19054"/>
                  </a:moveTo>
                  <a:lnTo>
                    <a:pt x="87470" y="24990"/>
                  </a:lnTo>
                  <a:lnTo>
                    <a:pt x="81535" y="24990"/>
                  </a:lnTo>
                  <a:lnTo>
                    <a:pt x="81535" y="19054"/>
                  </a:lnTo>
                  <a:close/>
                  <a:moveTo>
                    <a:pt x="93720" y="19054"/>
                  </a:moveTo>
                  <a:lnTo>
                    <a:pt x="93720" y="24990"/>
                  </a:lnTo>
                  <a:lnTo>
                    <a:pt x="87784" y="24990"/>
                  </a:lnTo>
                  <a:lnTo>
                    <a:pt x="87784" y="19054"/>
                  </a:lnTo>
                  <a:close/>
                  <a:moveTo>
                    <a:pt x="99967" y="19054"/>
                  </a:moveTo>
                  <a:lnTo>
                    <a:pt x="99967" y="24990"/>
                  </a:lnTo>
                  <a:lnTo>
                    <a:pt x="94031" y="24990"/>
                  </a:lnTo>
                  <a:lnTo>
                    <a:pt x="94031" y="19054"/>
                  </a:lnTo>
                  <a:close/>
                  <a:moveTo>
                    <a:pt x="106214" y="19054"/>
                  </a:moveTo>
                  <a:lnTo>
                    <a:pt x="106214" y="24990"/>
                  </a:lnTo>
                  <a:lnTo>
                    <a:pt x="100280" y="24990"/>
                  </a:lnTo>
                  <a:lnTo>
                    <a:pt x="100280" y="19054"/>
                  </a:lnTo>
                  <a:close/>
                  <a:moveTo>
                    <a:pt x="112461" y="19054"/>
                  </a:moveTo>
                  <a:lnTo>
                    <a:pt x="112461" y="24990"/>
                  </a:lnTo>
                  <a:lnTo>
                    <a:pt x="106527" y="24990"/>
                  </a:lnTo>
                  <a:lnTo>
                    <a:pt x="106527" y="19054"/>
                  </a:lnTo>
                  <a:close/>
                  <a:moveTo>
                    <a:pt x="118710" y="19054"/>
                  </a:moveTo>
                  <a:lnTo>
                    <a:pt x="118710" y="24990"/>
                  </a:lnTo>
                  <a:lnTo>
                    <a:pt x="112774" y="24990"/>
                  </a:lnTo>
                  <a:lnTo>
                    <a:pt x="112774" y="19054"/>
                  </a:lnTo>
                  <a:close/>
                  <a:moveTo>
                    <a:pt x="124957" y="19054"/>
                  </a:moveTo>
                  <a:lnTo>
                    <a:pt x="124957" y="24990"/>
                  </a:lnTo>
                  <a:lnTo>
                    <a:pt x="119021" y="24990"/>
                  </a:lnTo>
                  <a:lnTo>
                    <a:pt x="119021" y="19054"/>
                  </a:lnTo>
                  <a:close/>
                  <a:moveTo>
                    <a:pt x="131204" y="19054"/>
                  </a:moveTo>
                  <a:lnTo>
                    <a:pt x="131204" y="24990"/>
                  </a:lnTo>
                  <a:lnTo>
                    <a:pt x="125270" y="24990"/>
                  </a:lnTo>
                  <a:lnTo>
                    <a:pt x="125270" y="19054"/>
                  </a:lnTo>
                  <a:close/>
                  <a:moveTo>
                    <a:pt x="137451" y="19054"/>
                  </a:moveTo>
                  <a:lnTo>
                    <a:pt x="137451" y="24990"/>
                  </a:lnTo>
                  <a:lnTo>
                    <a:pt x="131517" y="24990"/>
                  </a:lnTo>
                  <a:lnTo>
                    <a:pt x="131517" y="19054"/>
                  </a:lnTo>
                  <a:close/>
                  <a:moveTo>
                    <a:pt x="143702" y="19054"/>
                  </a:moveTo>
                  <a:lnTo>
                    <a:pt x="143702" y="24990"/>
                  </a:lnTo>
                  <a:lnTo>
                    <a:pt x="137766" y="24990"/>
                  </a:lnTo>
                  <a:lnTo>
                    <a:pt x="137766" y="19054"/>
                  </a:lnTo>
                  <a:close/>
                  <a:moveTo>
                    <a:pt x="149949" y="19054"/>
                  </a:moveTo>
                  <a:lnTo>
                    <a:pt x="149949" y="24990"/>
                  </a:lnTo>
                  <a:lnTo>
                    <a:pt x="144015" y="24990"/>
                  </a:lnTo>
                  <a:lnTo>
                    <a:pt x="144015" y="19054"/>
                  </a:lnTo>
                  <a:close/>
                  <a:moveTo>
                    <a:pt x="156196" y="19054"/>
                  </a:moveTo>
                  <a:lnTo>
                    <a:pt x="156196" y="24990"/>
                  </a:lnTo>
                  <a:lnTo>
                    <a:pt x="150262" y="24990"/>
                  </a:lnTo>
                  <a:lnTo>
                    <a:pt x="150262" y="19054"/>
                  </a:lnTo>
                  <a:close/>
                  <a:moveTo>
                    <a:pt x="162445" y="19054"/>
                  </a:moveTo>
                  <a:lnTo>
                    <a:pt x="162445" y="24990"/>
                  </a:lnTo>
                  <a:lnTo>
                    <a:pt x="156509" y="24990"/>
                  </a:lnTo>
                  <a:lnTo>
                    <a:pt x="156509" y="19054"/>
                  </a:lnTo>
                  <a:close/>
                  <a:moveTo>
                    <a:pt x="168692" y="19054"/>
                  </a:moveTo>
                  <a:lnTo>
                    <a:pt x="168692" y="24990"/>
                  </a:lnTo>
                  <a:lnTo>
                    <a:pt x="162756" y="24990"/>
                  </a:lnTo>
                  <a:lnTo>
                    <a:pt x="162756" y="19054"/>
                  </a:lnTo>
                  <a:close/>
                  <a:moveTo>
                    <a:pt x="174939" y="19054"/>
                  </a:moveTo>
                  <a:lnTo>
                    <a:pt x="174939" y="24990"/>
                  </a:lnTo>
                  <a:lnTo>
                    <a:pt x="169005" y="24990"/>
                  </a:lnTo>
                  <a:lnTo>
                    <a:pt x="169005" y="19054"/>
                  </a:lnTo>
                  <a:close/>
                  <a:moveTo>
                    <a:pt x="181186" y="19054"/>
                  </a:moveTo>
                  <a:lnTo>
                    <a:pt x="181186" y="24990"/>
                  </a:lnTo>
                  <a:lnTo>
                    <a:pt x="175252" y="24990"/>
                  </a:lnTo>
                  <a:lnTo>
                    <a:pt x="175252" y="19054"/>
                  </a:lnTo>
                  <a:close/>
                  <a:moveTo>
                    <a:pt x="187435" y="19054"/>
                  </a:moveTo>
                  <a:lnTo>
                    <a:pt x="187435" y="24990"/>
                  </a:lnTo>
                  <a:lnTo>
                    <a:pt x="181499" y="24990"/>
                  </a:lnTo>
                  <a:lnTo>
                    <a:pt x="181499" y="19054"/>
                  </a:lnTo>
                  <a:close/>
                  <a:moveTo>
                    <a:pt x="193684" y="19054"/>
                  </a:moveTo>
                  <a:lnTo>
                    <a:pt x="193684" y="24990"/>
                  </a:lnTo>
                  <a:lnTo>
                    <a:pt x="187749" y="24990"/>
                  </a:lnTo>
                  <a:lnTo>
                    <a:pt x="187749" y="19054"/>
                  </a:lnTo>
                  <a:close/>
                  <a:moveTo>
                    <a:pt x="199931" y="19054"/>
                  </a:moveTo>
                  <a:lnTo>
                    <a:pt x="199931" y="24990"/>
                  </a:lnTo>
                  <a:lnTo>
                    <a:pt x="193996" y="24990"/>
                  </a:lnTo>
                  <a:lnTo>
                    <a:pt x="193996" y="19054"/>
                  </a:lnTo>
                  <a:close/>
                  <a:moveTo>
                    <a:pt x="206180" y="19054"/>
                  </a:moveTo>
                  <a:lnTo>
                    <a:pt x="206180" y="24990"/>
                  </a:lnTo>
                  <a:lnTo>
                    <a:pt x="200244" y="24990"/>
                  </a:lnTo>
                  <a:lnTo>
                    <a:pt x="200244" y="19054"/>
                  </a:lnTo>
                  <a:close/>
                  <a:moveTo>
                    <a:pt x="212427" y="19054"/>
                  </a:moveTo>
                  <a:lnTo>
                    <a:pt x="212427" y="24990"/>
                  </a:lnTo>
                  <a:lnTo>
                    <a:pt x="206491" y="24990"/>
                  </a:lnTo>
                  <a:lnTo>
                    <a:pt x="206491" y="19054"/>
                  </a:lnTo>
                  <a:close/>
                  <a:moveTo>
                    <a:pt x="218674" y="19054"/>
                  </a:moveTo>
                  <a:lnTo>
                    <a:pt x="218674" y="24990"/>
                  </a:lnTo>
                  <a:lnTo>
                    <a:pt x="212739" y="24990"/>
                  </a:lnTo>
                  <a:lnTo>
                    <a:pt x="212739" y="19054"/>
                  </a:lnTo>
                  <a:close/>
                  <a:moveTo>
                    <a:pt x="224921" y="19054"/>
                  </a:moveTo>
                  <a:lnTo>
                    <a:pt x="224921" y="24990"/>
                  </a:lnTo>
                  <a:lnTo>
                    <a:pt x="218987" y="24990"/>
                  </a:lnTo>
                  <a:lnTo>
                    <a:pt x="218987" y="19054"/>
                  </a:lnTo>
                  <a:close/>
                  <a:moveTo>
                    <a:pt x="231170" y="19054"/>
                  </a:moveTo>
                  <a:lnTo>
                    <a:pt x="231170" y="24990"/>
                  </a:lnTo>
                  <a:lnTo>
                    <a:pt x="225234" y="24990"/>
                  </a:lnTo>
                  <a:lnTo>
                    <a:pt x="225234" y="19054"/>
                  </a:lnTo>
                  <a:close/>
                  <a:moveTo>
                    <a:pt x="237417" y="19054"/>
                  </a:moveTo>
                  <a:lnTo>
                    <a:pt x="237417" y="24990"/>
                  </a:lnTo>
                  <a:lnTo>
                    <a:pt x="231481" y="24990"/>
                  </a:lnTo>
                  <a:lnTo>
                    <a:pt x="231481" y="19054"/>
                  </a:lnTo>
                  <a:close/>
                  <a:moveTo>
                    <a:pt x="243664" y="19054"/>
                  </a:moveTo>
                  <a:lnTo>
                    <a:pt x="243664" y="24990"/>
                  </a:lnTo>
                  <a:lnTo>
                    <a:pt x="237729" y="24990"/>
                  </a:lnTo>
                  <a:lnTo>
                    <a:pt x="237729" y="19054"/>
                  </a:lnTo>
                  <a:close/>
                  <a:moveTo>
                    <a:pt x="249911" y="19054"/>
                  </a:moveTo>
                  <a:lnTo>
                    <a:pt x="249911" y="24990"/>
                  </a:lnTo>
                  <a:lnTo>
                    <a:pt x="243977" y="24990"/>
                  </a:lnTo>
                  <a:lnTo>
                    <a:pt x="243977" y="19054"/>
                  </a:lnTo>
                  <a:close/>
                  <a:moveTo>
                    <a:pt x="256161" y="19054"/>
                  </a:moveTo>
                  <a:lnTo>
                    <a:pt x="256161" y="24990"/>
                  </a:lnTo>
                  <a:lnTo>
                    <a:pt x="250225" y="24990"/>
                  </a:lnTo>
                  <a:lnTo>
                    <a:pt x="250225" y="19054"/>
                  </a:lnTo>
                  <a:close/>
                  <a:moveTo>
                    <a:pt x="262409" y="19054"/>
                  </a:moveTo>
                  <a:lnTo>
                    <a:pt x="262409" y="24990"/>
                  </a:lnTo>
                  <a:lnTo>
                    <a:pt x="256474" y="24990"/>
                  </a:lnTo>
                  <a:lnTo>
                    <a:pt x="256474" y="19054"/>
                  </a:lnTo>
                  <a:close/>
                  <a:moveTo>
                    <a:pt x="268656" y="19054"/>
                  </a:moveTo>
                  <a:lnTo>
                    <a:pt x="268656" y="24990"/>
                  </a:lnTo>
                  <a:lnTo>
                    <a:pt x="262721" y="24990"/>
                  </a:lnTo>
                  <a:lnTo>
                    <a:pt x="262721" y="19054"/>
                  </a:lnTo>
                  <a:close/>
                  <a:moveTo>
                    <a:pt x="274904" y="19054"/>
                  </a:moveTo>
                  <a:lnTo>
                    <a:pt x="274904" y="24990"/>
                  </a:lnTo>
                  <a:lnTo>
                    <a:pt x="268968" y="24990"/>
                  </a:lnTo>
                  <a:lnTo>
                    <a:pt x="268968" y="19054"/>
                  </a:lnTo>
                  <a:close/>
                  <a:moveTo>
                    <a:pt x="6251" y="25301"/>
                  </a:moveTo>
                  <a:lnTo>
                    <a:pt x="6251" y="31237"/>
                  </a:lnTo>
                  <a:lnTo>
                    <a:pt x="315" y="31237"/>
                  </a:lnTo>
                  <a:lnTo>
                    <a:pt x="315" y="25301"/>
                  </a:lnTo>
                  <a:close/>
                  <a:moveTo>
                    <a:pt x="12498" y="25301"/>
                  </a:moveTo>
                  <a:lnTo>
                    <a:pt x="12498" y="31237"/>
                  </a:lnTo>
                  <a:lnTo>
                    <a:pt x="6562" y="31237"/>
                  </a:lnTo>
                  <a:lnTo>
                    <a:pt x="6562" y="25301"/>
                  </a:lnTo>
                  <a:close/>
                  <a:moveTo>
                    <a:pt x="18745" y="25301"/>
                  </a:moveTo>
                  <a:lnTo>
                    <a:pt x="18745" y="31237"/>
                  </a:lnTo>
                  <a:lnTo>
                    <a:pt x="12810" y="31237"/>
                  </a:lnTo>
                  <a:lnTo>
                    <a:pt x="12810" y="25301"/>
                  </a:lnTo>
                  <a:close/>
                  <a:moveTo>
                    <a:pt x="24992" y="25301"/>
                  </a:moveTo>
                  <a:lnTo>
                    <a:pt x="24992" y="31237"/>
                  </a:lnTo>
                  <a:lnTo>
                    <a:pt x="19058" y="31237"/>
                  </a:lnTo>
                  <a:lnTo>
                    <a:pt x="19058" y="25301"/>
                  </a:lnTo>
                  <a:close/>
                  <a:moveTo>
                    <a:pt x="31241" y="25301"/>
                  </a:moveTo>
                  <a:lnTo>
                    <a:pt x="31241" y="31237"/>
                  </a:lnTo>
                  <a:lnTo>
                    <a:pt x="25305" y="31237"/>
                  </a:lnTo>
                  <a:lnTo>
                    <a:pt x="25305" y="25301"/>
                  </a:lnTo>
                  <a:close/>
                  <a:moveTo>
                    <a:pt x="37489" y="25301"/>
                  </a:moveTo>
                  <a:lnTo>
                    <a:pt x="37489" y="31237"/>
                  </a:lnTo>
                  <a:lnTo>
                    <a:pt x="31553" y="31237"/>
                  </a:lnTo>
                  <a:lnTo>
                    <a:pt x="31553" y="25301"/>
                  </a:lnTo>
                  <a:close/>
                  <a:moveTo>
                    <a:pt x="43737" y="25301"/>
                  </a:moveTo>
                  <a:lnTo>
                    <a:pt x="43737" y="31237"/>
                  </a:lnTo>
                  <a:lnTo>
                    <a:pt x="37802" y="31237"/>
                  </a:lnTo>
                  <a:lnTo>
                    <a:pt x="37802" y="25301"/>
                  </a:lnTo>
                  <a:close/>
                  <a:moveTo>
                    <a:pt x="49985" y="25301"/>
                  </a:moveTo>
                  <a:lnTo>
                    <a:pt x="49985" y="31237"/>
                  </a:lnTo>
                  <a:lnTo>
                    <a:pt x="44049" y="31237"/>
                  </a:lnTo>
                  <a:lnTo>
                    <a:pt x="44049" y="25301"/>
                  </a:lnTo>
                  <a:close/>
                  <a:moveTo>
                    <a:pt x="56232" y="25301"/>
                  </a:moveTo>
                  <a:lnTo>
                    <a:pt x="56232" y="31237"/>
                  </a:lnTo>
                  <a:lnTo>
                    <a:pt x="50296" y="31237"/>
                  </a:lnTo>
                  <a:lnTo>
                    <a:pt x="50296" y="25301"/>
                  </a:lnTo>
                  <a:close/>
                  <a:moveTo>
                    <a:pt x="62480" y="25301"/>
                  </a:moveTo>
                  <a:lnTo>
                    <a:pt x="62480" y="31237"/>
                  </a:lnTo>
                  <a:lnTo>
                    <a:pt x="56545" y="31237"/>
                  </a:lnTo>
                  <a:lnTo>
                    <a:pt x="56545" y="25301"/>
                  </a:lnTo>
                  <a:close/>
                  <a:moveTo>
                    <a:pt x="68727" y="25301"/>
                  </a:moveTo>
                  <a:lnTo>
                    <a:pt x="68727" y="31237"/>
                  </a:lnTo>
                  <a:lnTo>
                    <a:pt x="62792" y="31237"/>
                  </a:lnTo>
                  <a:lnTo>
                    <a:pt x="62792" y="25301"/>
                  </a:lnTo>
                  <a:close/>
                  <a:moveTo>
                    <a:pt x="74975" y="25301"/>
                  </a:moveTo>
                  <a:lnTo>
                    <a:pt x="74975" y="31237"/>
                  </a:lnTo>
                  <a:lnTo>
                    <a:pt x="69039" y="31237"/>
                  </a:lnTo>
                  <a:lnTo>
                    <a:pt x="69039" y="25301"/>
                  </a:lnTo>
                  <a:close/>
                  <a:moveTo>
                    <a:pt x="81223" y="25301"/>
                  </a:moveTo>
                  <a:lnTo>
                    <a:pt x="81223" y="31237"/>
                  </a:lnTo>
                  <a:lnTo>
                    <a:pt x="75286" y="31237"/>
                  </a:lnTo>
                  <a:lnTo>
                    <a:pt x="75286" y="25301"/>
                  </a:lnTo>
                  <a:close/>
                  <a:moveTo>
                    <a:pt x="87470" y="25301"/>
                  </a:moveTo>
                  <a:lnTo>
                    <a:pt x="87470" y="31237"/>
                  </a:lnTo>
                  <a:lnTo>
                    <a:pt x="81535" y="31237"/>
                  </a:lnTo>
                  <a:lnTo>
                    <a:pt x="81535" y="25301"/>
                  </a:lnTo>
                  <a:close/>
                  <a:moveTo>
                    <a:pt x="93720" y="25301"/>
                  </a:moveTo>
                  <a:lnTo>
                    <a:pt x="93720" y="31237"/>
                  </a:lnTo>
                  <a:lnTo>
                    <a:pt x="87784" y="31237"/>
                  </a:lnTo>
                  <a:lnTo>
                    <a:pt x="87784" y="25301"/>
                  </a:lnTo>
                  <a:close/>
                  <a:moveTo>
                    <a:pt x="99967" y="25301"/>
                  </a:moveTo>
                  <a:lnTo>
                    <a:pt x="99967" y="31237"/>
                  </a:lnTo>
                  <a:lnTo>
                    <a:pt x="94031" y="31237"/>
                  </a:lnTo>
                  <a:lnTo>
                    <a:pt x="94031" y="25301"/>
                  </a:lnTo>
                  <a:close/>
                  <a:moveTo>
                    <a:pt x="106214" y="25301"/>
                  </a:moveTo>
                  <a:lnTo>
                    <a:pt x="106214" y="31237"/>
                  </a:lnTo>
                  <a:lnTo>
                    <a:pt x="100280" y="31237"/>
                  </a:lnTo>
                  <a:lnTo>
                    <a:pt x="100280" y="25301"/>
                  </a:lnTo>
                  <a:close/>
                  <a:moveTo>
                    <a:pt x="112461" y="25301"/>
                  </a:moveTo>
                  <a:lnTo>
                    <a:pt x="112461" y="31237"/>
                  </a:lnTo>
                  <a:lnTo>
                    <a:pt x="106527" y="31237"/>
                  </a:lnTo>
                  <a:lnTo>
                    <a:pt x="106527" y="25301"/>
                  </a:lnTo>
                  <a:close/>
                  <a:moveTo>
                    <a:pt x="118710" y="25301"/>
                  </a:moveTo>
                  <a:lnTo>
                    <a:pt x="118710" y="31237"/>
                  </a:lnTo>
                  <a:lnTo>
                    <a:pt x="112774" y="31237"/>
                  </a:lnTo>
                  <a:lnTo>
                    <a:pt x="112774" y="25301"/>
                  </a:lnTo>
                  <a:close/>
                  <a:moveTo>
                    <a:pt x="124957" y="25301"/>
                  </a:moveTo>
                  <a:lnTo>
                    <a:pt x="124957" y="31237"/>
                  </a:lnTo>
                  <a:lnTo>
                    <a:pt x="119021" y="31237"/>
                  </a:lnTo>
                  <a:lnTo>
                    <a:pt x="119021" y="25301"/>
                  </a:lnTo>
                  <a:close/>
                  <a:moveTo>
                    <a:pt x="131204" y="25301"/>
                  </a:moveTo>
                  <a:lnTo>
                    <a:pt x="131204" y="31237"/>
                  </a:lnTo>
                  <a:lnTo>
                    <a:pt x="125270" y="31237"/>
                  </a:lnTo>
                  <a:lnTo>
                    <a:pt x="125270" y="25301"/>
                  </a:lnTo>
                  <a:close/>
                  <a:moveTo>
                    <a:pt x="137451" y="25301"/>
                  </a:moveTo>
                  <a:lnTo>
                    <a:pt x="137451" y="31237"/>
                  </a:lnTo>
                  <a:lnTo>
                    <a:pt x="131517" y="31237"/>
                  </a:lnTo>
                  <a:lnTo>
                    <a:pt x="131517" y="25301"/>
                  </a:lnTo>
                  <a:close/>
                  <a:moveTo>
                    <a:pt x="143702" y="25301"/>
                  </a:moveTo>
                  <a:lnTo>
                    <a:pt x="143702" y="31237"/>
                  </a:lnTo>
                  <a:lnTo>
                    <a:pt x="137766" y="31237"/>
                  </a:lnTo>
                  <a:lnTo>
                    <a:pt x="137766" y="25301"/>
                  </a:lnTo>
                  <a:close/>
                  <a:moveTo>
                    <a:pt x="149949" y="25301"/>
                  </a:moveTo>
                  <a:lnTo>
                    <a:pt x="149949" y="31237"/>
                  </a:lnTo>
                  <a:lnTo>
                    <a:pt x="144015" y="31237"/>
                  </a:lnTo>
                  <a:lnTo>
                    <a:pt x="144015" y="25301"/>
                  </a:lnTo>
                  <a:close/>
                  <a:moveTo>
                    <a:pt x="156196" y="25301"/>
                  </a:moveTo>
                  <a:lnTo>
                    <a:pt x="156196" y="31237"/>
                  </a:lnTo>
                  <a:lnTo>
                    <a:pt x="150262" y="31237"/>
                  </a:lnTo>
                  <a:lnTo>
                    <a:pt x="150262" y="25301"/>
                  </a:lnTo>
                  <a:close/>
                  <a:moveTo>
                    <a:pt x="162445" y="25301"/>
                  </a:moveTo>
                  <a:lnTo>
                    <a:pt x="162445" y="31237"/>
                  </a:lnTo>
                  <a:lnTo>
                    <a:pt x="156509" y="31237"/>
                  </a:lnTo>
                  <a:lnTo>
                    <a:pt x="156509" y="25301"/>
                  </a:lnTo>
                  <a:close/>
                  <a:moveTo>
                    <a:pt x="168692" y="25301"/>
                  </a:moveTo>
                  <a:lnTo>
                    <a:pt x="168692" y="31237"/>
                  </a:lnTo>
                  <a:lnTo>
                    <a:pt x="162756" y="31237"/>
                  </a:lnTo>
                  <a:lnTo>
                    <a:pt x="162756" y="25301"/>
                  </a:lnTo>
                  <a:close/>
                  <a:moveTo>
                    <a:pt x="174939" y="25301"/>
                  </a:moveTo>
                  <a:lnTo>
                    <a:pt x="174939" y="31237"/>
                  </a:lnTo>
                  <a:lnTo>
                    <a:pt x="169005" y="31237"/>
                  </a:lnTo>
                  <a:lnTo>
                    <a:pt x="169005" y="25301"/>
                  </a:lnTo>
                  <a:close/>
                  <a:moveTo>
                    <a:pt x="181186" y="25301"/>
                  </a:moveTo>
                  <a:lnTo>
                    <a:pt x="181186" y="31237"/>
                  </a:lnTo>
                  <a:lnTo>
                    <a:pt x="175252" y="31237"/>
                  </a:lnTo>
                  <a:lnTo>
                    <a:pt x="175252" y="25301"/>
                  </a:lnTo>
                  <a:close/>
                  <a:moveTo>
                    <a:pt x="187435" y="25301"/>
                  </a:moveTo>
                  <a:lnTo>
                    <a:pt x="187435" y="31237"/>
                  </a:lnTo>
                  <a:lnTo>
                    <a:pt x="181499" y="31237"/>
                  </a:lnTo>
                  <a:lnTo>
                    <a:pt x="181499" y="25301"/>
                  </a:lnTo>
                  <a:close/>
                  <a:moveTo>
                    <a:pt x="193684" y="25301"/>
                  </a:moveTo>
                  <a:lnTo>
                    <a:pt x="193684" y="31237"/>
                  </a:lnTo>
                  <a:lnTo>
                    <a:pt x="187749" y="31237"/>
                  </a:lnTo>
                  <a:lnTo>
                    <a:pt x="187749" y="25301"/>
                  </a:lnTo>
                  <a:close/>
                  <a:moveTo>
                    <a:pt x="199931" y="25301"/>
                  </a:moveTo>
                  <a:lnTo>
                    <a:pt x="199931" y="31237"/>
                  </a:lnTo>
                  <a:lnTo>
                    <a:pt x="193996" y="31237"/>
                  </a:lnTo>
                  <a:lnTo>
                    <a:pt x="193996" y="25301"/>
                  </a:lnTo>
                  <a:close/>
                  <a:moveTo>
                    <a:pt x="206180" y="25301"/>
                  </a:moveTo>
                  <a:lnTo>
                    <a:pt x="206180" y="31237"/>
                  </a:lnTo>
                  <a:lnTo>
                    <a:pt x="200244" y="31237"/>
                  </a:lnTo>
                  <a:lnTo>
                    <a:pt x="200244" y="25301"/>
                  </a:lnTo>
                  <a:close/>
                  <a:moveTo>
                    <a:pt x="212427" y="25301"/>
                  </a:moveTo>
                  <a:lnTo>
                    <a:pt x="212427" y="31237"/>
                  </a:lnTo>
                  <a:lnTo>
                    <a:pt x="206491" y="31237"/>
                  </a:lnTo>
                  <a:lnTo>
                    <a:pt x="206491" y="25301"/>
                  </a:lnTo>
                  <a:close/>
                  <a:moveTo>
                    <a:pt x="218674" y="25301"/>
                  </a:moveTo>
                  <a:lnTo>
                    <a:pt x="218674" y="31237"/>
                  </a:lnTo>
                  <a:lnTo>
                    <a:pt x="212739" y="31237"/>
                  </a:lnTo>
                  <a:lnTo>
                    <a:pt x="212739" y="25301"/>
                  </a:lnTo>
                  <a:close/>
                  <a:moveTo>
                    <a:pt x="224921" y="25301"/>
                  </a:moveTo>
                  <a:lnTo>
                    <a:pt x="224921" y="31237"/>
                  </a:lnTo>
                  <a:lnTo>
                    <a:pt x="218987" y="31237"/>
                  </a:lnTo>
                  <a:lnTo>
                    <a:pt x="218987" y="25301"/>
                  </a:lnTo>
                  <a:close/>
                  <a:moveTo>
                    <a:pt x="231170" y="25301"/>
                  </a:moveTo>
                  <a:lnTo>
                    <a:pt x="231170" y="31237"/>
                  </a:lnTo>
                  <a:lnTo>
                    <a:pt x="225234" y="31237"/>
                  </a:lnTo>
                  <a:lnTo>
                    <a:pt x="225234" y="25301"/>
                  </a:lnTo>
                  <a:close/>
                  <a:moveTo>
                    <a:pt x="237417" y="25301"/>
                  </a:moveTo>
                  <a:lnTo>
                    <a:pt x="237417" y="31237"/>
                  </a:lnTo>
                  <a:lnTo>
                    <a:pt x="231481" y="31237"/>
                  </a:lnTo>
                  <a:lnTo>
                    <a:pt x="231481" y="25301"/>
                  </a:lnTo>
                  <a:close/>
                  <a:moveTo>
                    <a:pt x="243664" y="25301"/>
                  </a:moveTo>
                  <a:lnTo>
                    <a:pt x="243664" y="31237"/>
                  </a:lnTo>
                  <a:lnTo>
                    <a:pt x="237729" y="31237"/>
                  </a:lnTo>
                  <a:lnTo>
                    <a:pt x="237729" y="25301"/>
                  </a:lnTo>
                  <a:close/>
                  <a:moveTo>
                    <a:pt x="249911" y="25301"/>
                  </a:moveTo>
                  <a:lnTo>
                    <a:pt x="249911" y="31237"/>
                  </a:lnTo>
                  <a:lnTo>
                    <a:pt x="243977" y="31237"/>
                  </a:lnTo>
                  <a:lnTo>
                    <a:pt x="243977" y="25301"/>
                  </a:lnTo>
                  <a:close/>
                  <a:moveTo>
                    <a:pt x="256161" y="25301"/>
                  </a:moveTo>
                  <a:lnTo>
                    <a:pt x="256161" y="31237"/>
                  </a:lnTo>
                  <a:lnTo>
                    <a:pt x="250225" y="31237"/>
                  </a:lnTo>
                  <a:lnTo>
                    <a:pt x="250225" y="25301"/>
                  </a:lnTo>
                  <a:close/>
                  <a:moveTo>
                    <a:pt x="262409" y="25301"/>
                  </a:moveTo>
                  <a:lnTo>
                    <a:pt x="262409" y="31237"/>
                  </a:lnTo>
                  <a:lnTo>
                    <a:pt x="256474" y="31237"/>
                  </a:lnTo>
                  <a:lnTo>
                    <a:pt x="256474" y="25301"/>
                  </a:lnTo>
                  <a:close/>
                  <a:moveTo>
                    <a:pt x="268656" y="25301"/>
                  </a:moveTo>
                  <a:lnTo>
                    <a:pt x="268656" y="31237"/>
                  </a:lnTo>
                  <a:lnTo>
                    <a:pt x="262721" y="31237"/>
                  </a:lnTo>
                  <a:lnTo>
                    <a:pt x="262721" y="25301"/>
                  </a:lnTo>
                  <a:close/>
                  <a:moveTo>
                    <a:pt x="274904" y="25301"/>
                  </a:moveTo>
                  <a:lnTo>
                    <a:pt x="274904" y="31237"/>
                  </a:lnTo>
                  <a:lnTo>
                    <a:pt x="268968" y="31237"/>
                  </a:lnTo>
                  <a:lnTo>
                    <a:pt x="268968" y="25301"/>
                  </a:lnTo>
                  <a:close/>
                  <a:moveTo>
                    <a:pt x="6251" y="31548"/>
                  </a:moveTo>
                  <a:lnTo>
                    <a:pt x="6251" y="31550"/>
                  </a:lnTo>
                  <a:lnTo>
                    <a:pt x="6251" y="37484"/>
                  </a:lnTo>
                  <a:lnTo>
                    <a:pt x="315" y="37484"/>
                  </a:lnTo>
                  <a:lnTo>
                    <a:pt x="315" y="31548"/>
                  </a:lnTo>
                  <a:close/>
                  <a:moveTo>
                    <a:pt x="12498" y="31548"/>
                  </a:moveTo>
                  <a:lnTo>
                    <a:pt x="12498" y="31550"/>
                  </a:lnTo>
                  <a:lnTo>
                    <a:pt x="12498" y="37484"/>
                  </a:lnTo>
                  <a:lnTo>
                    <a:pt x="6562" y="37484"/>
                  </a:lnTo>
                  <a:lnTo>
                    <a:pt x="6562" y="31548"/>
                  </a:lnTo>
                  <a:close/>
                  <a:moveTo>
                    <a:pt x="18745" y="31548"/>
                  </a:moveTo>
                  <a:lnTo>
                    <a:pt x="18745" y="31550"/>
                  </a:lnTo>
                  <a:lnTo>
                    <a:pt x="18745" y="37484"/>
                  </a:lnTo>
                  <a:lnTo>
                    <a:pt x="12810" y="37484"/>
                  </a:lnTo>
                  <a:lnTo>
                    <a:pt x="12810" y="31548"/>
                  </a:lnTo>
                  <a:close/>
                  <a:moveTo>
                    <a:pt x="24992" y="31548"/>
                  </a:moveTo>
                  <a:lnTo>
                    <a:pt x="24992" y="31550"/>
                  </a:lnTo>
                  <a:lnTo>
                    <a:pt x="24992" y="37484"/>
                  </a:lnTo>
                  <a:lnTo>
                    <a:pt x="19058" y="37484"/>
                  </a:lnTo>
                  <a:lnTo>
                    <a:pt x="19058" y="31548"/>
                  </a:lnTo>
                  <a:close/>
                  <a:moveTo>
                    <a:pt x="31242" y="31548"/>
                  </a:moveTo>
                  <a:lnTo>
                    <a:pt x="31242" y="31550"/>
                  </a:lnTo>
                  <a:lnTo>
                    <a:pt x="31242" y="37484"/>
                  </a:lnTo>
                  <a:lnTo>
                    <a:pt x="25305" y="37484"/>
                  </a:lnTo>
                  <a:lnTo>
                    <a:pt x="25305" y="31548"/>
                  </a:lnTo>
                  <a:close/>
                  <a:moveTo>
                    <a:pt x="162445" y="31548"/>
                  </a:moveTo>
                  <a:lnTo>
                    <a:pt x="162445" y="31550"/>
                  </a:lnTo>
                  <a:lnTo>
                    <a:pt x="162445" y="37484"/>
                  </a:lnTo>
                  <a:lnTo>
                    <a:pt x="156509" y="37484"/>
                  </a:lnTo>
                  <a:lnTo>
                    <a:pt x="156509" y="31548"/>
                  </a:lnTo>
                  <a:close/>
                  <a:moveTo>
                    <a:pt x="168692" y="31548"/>
                  </a:moveTo>
                  <a:lnTo>
                    <a:pt x="168692" y="31550"/>
                  </a:lnTo>
                  <a:lnTo>
                    <a:pt x="168692" y="37484"/>
                  </a:lnTo>
                  <a:lnTo>
                    <a:pt x="162756" y="37484"/>
                  </a:lnTo>
                  <a:lnTo>
                    <a:pt x="162756" y="31548"/>
                  </a:lnTo>
                  <a:close/>
                  <a:moveTo>
                    <a:pt x="174939" y="31548"/>
                  </a:moveTo>
                  <a:lnTo>
                    <a:pt x="174939" y="31550"/>
                  </a:lnTo>
                  <a:lnTo>
                    <a:pt x="174939" y="37484"/>
                  </a:lnTo>
                  <a:lnTo>
                    <a:pt x="169005" y="37484"/>
                  </a:lnTo>
                  <a:lnTo>
                    <a:pt x="169005" y="31548"/>
                  </a:lnTo>
                  <a:close/>
                  <a:moveTo>
                    <a:pt x="181186" y="31548"/>
                  </a:moveTo>
                  <a:lnTo>
                    <a:pt x="181186" y="31550"/>
                  </a:lnTo>
                  <a:lnTo>
                    <a:pt x="181186" y="37484"/>
                  </a:lnTo>
                  <a:lnTo>
                    <a:pt x="175252" y="37484"/>
                  </a:lnTo>
                  <a:lnTo>
                    <a:pt x="175252" y="31548"/>
                  </a:lnTo>
                  <a:close/>
                  <a:moveTo>
                    <a:pt x="187435" y="31548"/>
                  </a:moveTo>
                  <a:lnTo>
                    <a:pt x="187435" y="31550"/>
                  </a:lnTo>
                  <a:lnTo>
                    <a:pt x="187435" y="37484"/>
                  </a:lnTo>
                  <a:lnTo>
                    <a:pt x="181499" y="37484"/>
                  </a:lnTo>
                  <a:lnTo>
                    <a:pt x="181499" y="31548"/>
                  </a:lnTo>
                  <a:close/>
                  <a:moveTo>
                    <a:pt x="37489" y="31552"/>
                  </a:moveTo>
                  <a:lnTo>
                    <a:pt x="37489" y="37486"/>
                  </a:lnTo>
                  <a:lnTo>
                    <a:pt x="31553" y="37486"/>
                  </a:lnTo>
                  <a:lnTo>
                    <a:pt x="31553" y="31552"/>
                  </a:lnTo>
                  <a:close/>
                  <a:moveTo>
                    <a:pt x="43737" y="31552"/>
                  </a:moveTo>
                  <a:lnTo>
                    <a:pt x="43737" y="37486"/>
                  </a:lnTo>
                  <a:lnTo>
                    <a:pt x="37802" y="37486"/>
                  </a:lnTo>
                  <a:lnTo>
                    <a:pt x="37802" y="31552"/>
                  </a:lnTo>
                  <a:close/>
                  <a:moveTo>
                    <a:pt x="49985" y="31552"/>
                  </a:moveTo>
                  <a:lnTo>
                    <a:pt x="49985" y="37486"/>
                  </a:lnTo>
                  <a:lnTo>
                    <a:pt x="44049" y="37486"/>
                  </a:lnTo>
                  <a:lnTo>
                    <a:pt x="44049" y="31552"/>
                  </a:lnTo>
                  <a:close/>
                  <a:moveTo>
                    <a:pt x="56232" y="31552"/>
                  </a:moveTo>
                  <a:lnTo>
                    <a:pt x="56232" y="37486"/>
                  </a:lnTo>
                  <a:lnTo>
                    <a:pt x="50296" y="37486"/>
                  </a:lnTo>
                  <a:lnTo>
                    <a:pt x="50296" y="31552"/>
                  </a:lnTo>
                  <a:close/>
                  <a:moveTo>
                    <a:pt x="62480" y="31552"/>
                  </a:moveTo>
                  <a:lnTo>
                    <a:pt x="62480" y="37486"/>
                  </a:lnTo>
                  <a:lnTo>
                    <a:pt x="56545" y="37486"/>
                  </a:lnTo>
                  <a:lnTo>
                    <a:pt x="56545" y="31552"/>
                  </a:lnTo>
                  <a:close/>
                  <a:moveTo>
                    <a:pt x="68727" y="31552"/>
                  </a:moveTo>
                  <a:lnTo>
                    <a:pt x="68727" y="37486"/>
                  </a:lnTo>
                  <a:lnTo>
                    <a:pt x="62792" y="37486"/>
                  </a:lnTo>
                  <a:lnTo>
                    <a:pt x="62792" y="31552"/>
                  </a:lnTo>
                  <a:close/>
                  <a:moveTo>
                    <a:pt x="74975" y="31552"/>
                  </a:moveTo>
                  <a:lnTo>
                    <a:pt x="74975" y="37486"/>
                  </a:lnTo>
                  <a:lnTo>
                    <a:pt x="69039" y="37486"/>
                  </a:lnTo>
                  <a:lnTo>
                    <a:pt x="69039" y="31552"/>
                  </a:lnTo>
                  <a:close/>
                  <a:moveTo>
                    <a:pt x="81223" y="31552"/>
                  </a:moveTo>
                  <a:lnTo>
                    <a:pt x="81223" y="37486"/>
                  </a:lnTo>
                  <a:lnTo>
                    <a:pt x="75286" y="37486"/>
                  </a:lnTo>
                  <a:lnTo>
                    <a:pt x="75286" y="31552"/>
                  </a:lnTo>
                  <a:close/>
                  <a:moveTo>
                    <a:pt x="87470" y="31552"/>
                  </a:moveTo>
                  <a:lnTo>
                    <a:pt x="87470" y="37486"/>
                  </a:lnTo>
                  <a:lnTo>
                    <a:pt x="81535" y="37486"/>
                  </a:lnTo>
                  <a:lnTo>
                    <a:pt x="81535" y="31552"/>
                  </a:lnTo>
                  <a:close/>
                  <a:moveTo>
                    <a:pt x="93720" y="31552"/>
                  </a:moveTo>
                  <a:lnTo>
                    <a:pt x="93720" y="37486"/>
                  </a:lnTo>
                  <a:lnTo>
                    <a:pt x="87784" y="37486"/>
                  </a:lnTo>
                  <a:lnTo>
                    <a:pt x="87784" y="31552"/>
                  </a:lnTo>
                  <a:close/>
                  <a:moveTo>
                    <a:pt x="99967" y="31552"/>
                  </a:moveTo>
                  <a:lnTo>
                    <a:pt x="99967" y="37486"/>
                  </a:lnTo>
                  <a:lnTo>
                    <a:pt x="94031" y="37486"/>
                  </a:lnTo>
                  <a:lnTo>
                    <a:pt x="94031" y="31552"/>
                  </a:lnTo>
                  <a:close/>
                  <a:moveTo>
                    <a:pt x="106214" y="31552"/>
                  </a:moveTo>
                  <a:lnTo>
                    <a:pt x="106214" y="37486"/>
                  </a:lnTo>
                  <a:lnTo>
                    <a:pt x="100280" y="37486"/>
                  </a:lnTo>
                  <a:lnTo>
                    <a:pt x="100280" y="31552"/>
                  </a:lnTo>
                  <a:close/>
                  <a:moveTo>
                    <a:pt x="112461" y="31552"/>
                  </a:moveTo>
                  <a:lnTo>
                    <a:pt x="112461" y="37486"/>
                  </a:lnTo>
                  <a:lnTo>
                    <a:pt x="106527" y="37486"/>
                  </a:lnTo>
                  <a:lnTo>
                    <a:pt x="106527" y="31552"/>
                  </a:lnTo>
                  <a:close/>
                  <a:moveTo>
                    <a:pt x="118710" y="31552"/>
                  </a:moveTo>
                  <a:lnTo>
                    <a:pt x="118710" y="37486"/>
                  </a:lnTo>
                  <a:lnTo>
                    <a:pt x="112774" y="37486"/>
                  </a:lnTo>
                  <a:lnTo>
                    <a:pt x="112774" y="31552"/>
                  </a:lnTo>
                  <a:close/>
                  <a:moveTo>
                    <a:pt x="124957" y="31552"/>
                  </a:moveTo>
                  <a:lnTo>
                    <a:pt x="124957" y="37486"/>
                  </a:lnTo>
                  <a:lnTo>
                    <a:pt x="119021" y="37486"/>
                  </a:lnTo>
                  <a:lnTo>
                    <a:pt x="119021" y="31552"/>
                  </a:lnTo>
                  <a:close/>
                  <a:moveTo>
                    <a:pt x="131204" y="31552"/>
                  </a:moveTo>
                  <a:lnTo>
                    <a:pt x="131204" y="37486"/>
                  </a:lnTo>
                  <a:lnTo>
                    <a:pt x="125270" y="37486"/>
                  </a:lnTo>
                  <a:lnTo>
                    <a:pt x="125270" y="31552"/>
                  </a:lnTo>
                  <a:close/>
                  <a:moveTo>
                    <a:pt x="137451" y="31552"/>
                  </a:moveTo>
                  <a:lnTo>
                    <a:pt x="137451" y="37486"/>
                  </a:lnTo>
                  <a:lnTo>
                    <a:pt x="131517" y="37486"/>
                  </a:lnTo>
                  <a:lnTo>
                    <a:pt x="131517" y="31552"/>
                  </a:lnTo>
                  <a:close/>
                  <a:moveTo>
                    <a:pt x="143702" y="31552"/>
                  </a:moveTo>
                  <a:lnTo>
                    <a:pt x="143702" y="37486"/>
                  </a:lnTo>
                  <a:lnTo>
                    <a:pt x="137766" y="37486"/>
                  </a:lnTo>
                  <a:lnTo>
                    <a:pt x="137766" y="31552"/>
                  </a:lnTo>
                  <a:close/>
                  <a:moveTo>
                    <a:pt x="149949" y="31552"/>
                  </a:moveTo>
                  <a:lnTo>
                    <a:pt x="149949" y="37486"/>
                  </a:lnTo>
                  <a:lnTo>
                    <a:pt x="144015" y="37486"/>
                  </a:lnTo>
                  <a:lnTo>
                    <a:pt x="144015" y="31552"/>
                  </a:lnTo>
                  <a:close/>
                  <a:moveTo>
                    <a:pt x="156196" y="31552"/>
                  </a:moveTo>
                  <a:lnTo>
                    <a:pt x="156196" y="37486"/>
                  </a:lnTo>
                  <a:lnTo>
                    <a:pt x="150262" y="37486"/>
                  </a:lnTo>
                  <a:lnTo>
                    <a:pt x="150262" y="31552"/>
                  </a:lnTo>
                  <a:close/>
                  <a:moveTo>
                    <a:pt x="193684" y="31552"/>
                  </a:moveTo>
                  <a:lnTo>
                    <a:pt x="193684" y="37486"/>
                  </a:lnTo>
                  <a:lnTo>
                    <a:pt x="187749" y="37486"/>
                  </a:lnTo>
                  <a:lnTo>
                    <a:pt x="187749" y="31552"/>
                  </a:lnTo>
                  <a:close/>
                  <a:moveTo>
                    <a:pt x="199931" y="31552"/>
                  </a:moveTo>
                  <a:lnTo>
                    <a:pt x="199931" y="37486"/>
                  </a:lnTo>
                  <a:lnTo>
                    <a:pt x="193996" y="37486"/>
                  </a:lnTo>
                  <a:lnTo>
                    <a:pt x="193996" y="31552"/>
                  </a:lnTo>
                  <a:close/>
                  <a:moveTo>
                    <a:pt x="206180" y="31552"/>
                  </a:moveTo>
                  <a:lnTo>
                    <a:pt x="206180" y="37486"/>
                  </a:lnTo>
                  <a:lnTo>
                    <a:pt x="200244" y="37486"/>
                  </a:lnTo>
                  <a:lnTo>
                    <a:pt x="200244" y="31552"/>
                  </a:lnTo>
                  <a:close/>
                  <a:moveTo>
                    <a:pt x="212427" y="31552"/>
                  </a:moveTo>
                  <a:lnTo>
                    <a:pt x="212427" y="37486"/>
                  </a:lnTo>
                  <a:lnTo>
                    <a:pt x="206491" y="37486"/>
                  </a:lnTo>
                  <a:lnTo>
                    <a:pt x="206491" y="31552"/>
                  </a:lnTo>
                  <a:close/>
                  <a:moveTo>
                    <a:pt x="218674" y="31552"/>
                  </a:moveTo>
                  <a:lnTo>
                    <a:pt x="218674" y="37486"/>
                  </a:lnTo>
                  <a:lnTo>
                    <a:pt x="212739" y="37486"/>
                  </a:lnTo>
                  <a:lnTo>
                    <a:pt x="212739" y="31552"/>
                  </a:lnTo>
                  <a:close/>
                  <a:moveTo>
                    <a:pt x="224921" y="31552"/>
                  </a:moveTo>
                  <a:lnTo>
                    <a:pt x="224921" y="37486"/>
                  </a:lnTo>
                  <a:lnTo>
                    <a:pt x="218987" y="37486"/>
                  </a:lnTo>
                  <a:lnTo>
                    <a:pt x="218987" y="31552"/>
                  </a:lnTo>
                  <a:close/>
                  <a:moveTo>
                    <a:pt x="231170" y="31552"/>
                  </a:moveTo>
                  <a:lnTo>
                    <a:pt x="231170" y="37486"/>
                  </a:lnTo>
                  <a:lnTo>
                    <a:pt x="225234" y="37486"/>
                  </a:lnTo>
                  <a:lnTo>
                    <a:pt x="225234" y="31552"/>
                  </a:lnTo>
                  <a:close/>
                  <a:moveTo>
                    <a:pt x="237417" y="31552"/>
                  </a:moveTo>
                  <a:lnTo>
                    <a:pt x="237417" y="37486"/>
                  </a:lnTo>
                  <a:lnTo>
                    <a:pt x="231481" y="37486"/>
                  </a:lnTo>
                  <a:lnTo>
                    <a:pt x="231481" y="31552"/>
                  </a:lnTo>
                  <a:close/>
                  <a:moveTo>
                    <a:pt x="243664" y="31552"/>
                  </a:moveTo>
                  <a:lnTo>
                    <a:pt x="243664" y="37486"/>
                  </a:lnTo>
                  <a:lnTo>
                    <a:pt x="237729" y="37486"/>
                  </a:lnTo>
                  <a:lnTo>
                    <a:pt x="237729" y="31552"/>
                  </a:lnTo>
                  <a:close/>
                  <a:moveTo>
                    <a:pt x="249911" y="31552"/>
                  </a:moveTo>
                  <a:lnTo>
                    <a:pt x="249911" y="37486"/>
                  </a:lnTo>
                  <a:lnTo>
                    <a:pt x="243977" y="37486"/>
                  </a:lnTo>
                  <a:lnTo>
                    <a:pt x="243977" y="31552"/>
                  </a:lnTo>
                  <a:close/>
                  <a:moveTo>
                    <a:pt x="256161" y="31552"/>
                  </a:moveTo>
                  <a:lnTo>
                    <a:pt x="256161" y="37486"/>
                  </a:lnTo>
                  <a:lnTo>
                    <a:pt x="250225" y="37486"/>
                  </a:lnTo>
                  <a:lnTo>
                    <a:pt x="250225" y="31552"/>
                  </a:lnTo>
                  <a:close/>
                  <a:moveTo>
                    <a:pt x="262409" y="31552"/>
                  </a:moveTo>
                  <a:lnTo>
                    <a:pt x="262409" y="37486"/>
                  </a:lnTo>
                  <a:lnTo>
                    <a:pt x="256474" y="37486"/>
                  </a:lnTo>
                  <a:lnTo>
                    <a:pt x="256474" y="31552"/>
                  </a:lnTo>
                  <a:close/>
                  <a:moveTo>
                    <a:pt x="268656" y="31552"/>
                  </a:moveTo>
                  <a:lnTo>
                    <a:pt x="268656" y="37486"/>
                  </a:lnTo>
                  <a:lnTo>
                    <a:pt x="262721" y="37486"/>
                  </a:lnTo>
                  <a:lnTo>
                    <a:pt x="262721" y="31552"/>
                  </a:lnTo>
                  <a:close/>
                  <a:moveTo>
                    <a:pt x="274904" y="31552"/>
                  </a:moveTo>
                  <a:lnTo>
                    <a:pt x="274904" y="37486"/>
                  </a:lnTo>
                  <a:lnTo>
                    <a:pt x="268968" y="37486"/>
                  </a:lnTo>
                  <a:lnTo>
                    <a:pt x="268968" y="31552"/>
                  </a:lnTo>
                  <a:close/>
                  <a:moveTo>
                    <a:pt x="6251" y="37799"/>
                  </a:moveTo>
                  <a:lnTo>
                    <a:pt x="6251" y="43735"/>
                  </a:lnTo>
                  <a:lnTo>
                    <a:pt x="315" y="43735"/>
                  </a:lnTo>
                  <a:lnTo>
                    <a:pt x="315" y="37799"/>
                  </a:lnTo>
                  <a:close/>
                  <a:moveTo>
                    <a:pt x="12498" y="37799"/>
                  </a:moveTo>
                  <a:lnTo>
                    <a:pt x="12498" y="43735"/>
                  </a:lnTo>
                  <a:lnTo>
                    <a:pt x="6562" y="43735"/>
                  </a:lnTo>
                  <a:lnTo>
                    <a:pt x="6562" y="37799"/>
                  </a:lnTo>
                  <a:close/>
                  <a:moveTo>
                    <a:pt x="18745" y="37799"/>
                  </a:moveTo>
                  <a:lnTo>
                    <a:pt x="18745" y="43735"/>
                  </a:lnTo>
                  <a:lnTo>
                    <a:pt x="12810" y="43735"/>
                  </a:lnTo>
                  <a:lnTo>
                    <a:pt x="12810" y="37799"/>
                  </a:lnTo>
                  <a:close/>
                  <a:moveTo>
                    <a:pt x="24992" y="37799"/>
                  </a:moveTo>
                  <a:lnTo>
                    <a:pt x="24992" y="43735"/>
                  </a:lnTo>
                  <a:lnTo>
                    <a:pt x="19058" y="43735"/>
                  </a:lnTo>
                  <a:lnTo>
                    <a:pt x="19058" y="37799"/>
                  </a:lnTo>
                  <a:close/>
                  <a:moveTo>
                    <a:pt x="31242" y="37799"/>
                  </a:moveTo>
                  <a:lnTo>
                    <a:pt x="31242" y="43735"/>
                  </a:lnTo>
                  <a:lnTo>
                    <a:pt x="25305" y="43735"/>
                  </a:lnTo>
                  <a:lnTo>
                    <a:pt x="25305" y="37799"/>
                  </a:lnTo>
                  <a:close/>
                  <a:moveTo>
                    <a:pt x="37489" y="37799"/>
                  </a:moveTo>
                  <a:lnTo>
                    <a:pt x="37489" y="43735"/>
                  </a:lnTo>
                  <a:lnTo>
                    <a:pt x="31553" y="43735"/>
                  </a:lnTo>
                  <a:lnTo>
                    <a:pt x="31553" y="37799"/>
                  </a:lnTo>
                  <a:close/>
                  <a:moveTo>
                    <a:pt x="43737" y="37799"/>
                  </a:moveTo>
                  <a:lnTo>
                    <a:pt x="43737" y="43735"/>
                  </a:lnTo>
                  <a:lnTo>
                    <a:pt x="37802" y="43735"/>
                  </a:lnTo>
                  <a:lnTo>
                    <a:pt x="37802" y="37799"/>
                  </a:lnTo>
                  <a:close/>
                  <a:moveTo>
                    <a:pt x="49985" y="37799"/>
                  </a:moveTo>
                  <a:lnTo>
                    <a:pt x="49985" y="43735"/>
                  </a:lnTo>
                  <a:lnTo>
                    <a:pt x="44049" y="43735"/>
                  </a:lnTo>
                  <a:lnTo>
                    <a:pt x="44049" y="37799"/>
                  </a:lnTo>
                  <a:close/>
                  <a:moveTo>
                    <a:pt x="56232" y="37799"/>
                  </a:moveTo>
                  <a:lnTo>
                    <a:pt x="56232" y="43735"/>
                  </a:lnTo>
                  <a:lnTo>
                    <a:pt x="50296" y="43735"/>
                  </a:lnTo>
                  <a:lnTo>
                    <a:pt x="50296" y="37799"/>
                  </a:lnTo>
                  <a:close/>
                  <a:moveTo>
                    <a:pt x="62480" y="37799"/>
                  </a:moveTo>
                  <a:lnTo>
                    <a:pt x="62480" y="43735"/>
                  </a:lnTo>
                  <a:lnTo>
                    <a:pt x="56545" y="43735"/>
                  </a:lnTo>
                  <a:lnTo>
                    <a:pt x="56545" y="37799"/>
                  </a:lnTo>
                  <a:close/>
                  <a:moveTo>
                    <a:pt x="68727" y="37799"/>
                  </a:moveTo>
                  <a:lnTo>
                    <a:pt x="68727" y="43735"/>
                  </a:lnTo>
                  <a:lnTo>
                    <a:pt x="62792" y="43735"/>
                  </a:lnTo>
                  <a:lnTo>
                    <a:pt x="62792" y="37799"/>
                  </a:lnTo>
                  <a:close/>
                  <a:moveTo>
                    <a:pt x="74975" y="37799"/>
                  </a:moveTo>
                  <a:lnTo>
                    <a:pt x="74975" y="43735"/>
                  </a:lnTo>
                  <a:lnTo>
                    <a:pt x="69039" y="43735"/>
                  </a:lnTo>
                  <a:lnTo>
                    <a:pt x="69039" y="37799"/>
                  </a:lnTo>
                  <a:close/>
                  <a:moveTo>
                    <a:pt x="81223" y="37799"/>
                  </a:moveTo>
                  <a:lnTo>
                    <a:pt x="81223" y="43735"/>
                  </a:lnTo>
                  <a:lnTo>
                    <a:pt x="75286" y="43735"/>
                  </a:lnTo>
                  <a:lnTo>
                    <a:pt x="75286" y="37799"/>
                  </a:lnTo>
                  <a:close/>
                  <a:moveTo>
                    <a:pt x="87470" y="37799"/>
                  </a:moveTo>
                  <a:lnTo>
                    <a:pt x="87470" y="43735"/>
                  </a:lnTo>
                  <a:lnTo>
                    <a:pt x="81535" y="43735"/>
                  </a:lnTo>
                  <a:lnTo>
                    <a:pt x="81535" y="37799"/>
                  </a:lnTo>
                  <a:close/>
                  <a:moveTo>
                    <a:pt x="93720" y="37799"/>
                  </a:moveTo>
                  <a:lnTo>
                    <a:pt x="93720" y="43735"/>
                  </a:lnTo>
                  <a:lnTo>
                    <a:pt x="87784" y="43735"/>
                  </a:lnTo>
                  <a:lnTo>
                    <a:pt x="87784" y="37799"/>
                  </a:lnTo>
                  <a:close/>
                  <a:moveTo>
                    <a:pt x="99967" y="37799"/>
                  </a:moveTo>
                  <a:lnTo>
                    <a:pt x="99967" y="43735"/>
                  </a:lnTo>
                  <a:lnTo>
                    <a:pt x="94031" y="43735"/>
                  </a:lnTo>
                  <a:lnTo>
                    <a:pt x="94031" y="37799"/>
                  </a:lnTo>
                  <a:close/>
                  <a:moveTo>
                    <a:pt x="106214" y="37799"/>
                  </a:moveTo>
                  <a:lnTo>
                    <a:pt x="106214" y="43735"/>
                  </a:lnTo>
                  <a:lnTo>
                    <a:pt x="100280" y="43735"/>
                  </a:lnTo>
                  <a:lnTo>
                    <a:pt x="100280" y="37799"/>
                  </a:lnTo>
                  <a:close/>
                  <a:moveTo>
                    <a:pt x="112461" y="37799"/>
                  </a:moveTo>
                  <a:lnTo>
                    <a:pt x="112461" y="43735"/>
                  </a:lnTo>
                  <a:lnTo>
                    <a:pt x="106527" y="43735"/>
                  </a:lnTo>
                  <a:lnTo>
                    <a:pt x="106527" y="37799"/>
                  </a:lnTo>
                  <a:close/>
                  <a:moveTo>
                    <a:pt x="118710" y="37799"/>
                  </a:moveTo>
                  <a:lnTo>
                    <a:pt x="118710" y="43735"/>
                  </a:lnTo>
                  <a:lnTo>
                    <a:pt x="112774" y="43735"/>
                  </a:lnTo>
                  <a:lnTo>
                    <a:pt x="112774" y="37799"/>
                  </a:lnTo>
                  <a:close/>
                  <a:moveTo>
                    <a:pt x="124957" y="37799"/>
                  </a:moveTo>
                  <a:lnTo>
                    <a:pt x="124957" y="43735"/>
                  </a:lnTo>
                  <a:lnTo>
                    <a:pt x="119021" y="43735"/>
                  </a:lnTo>
                  <a:lnTo>
                    <a:pt x="119021" y="37799"/>
                  </a:lnTo>
                  <a:close/>
                  <a:moveTo>
                    <a:pt x="131204" y="37799"/>
                  </a:moveTo>
                  <a:lnTo>
                    <a:pt x="131204" y="43735"/>
                  </a:lnTo>
                  <a:lnTo>
                    <a:pt x="125270" y="43735"/>
                  </a:lnTo>
                  <a:lnTo>
                    <a:pt x="125270" y="37799"/>
                  </a:lnTo>
                  <a:close/>
                  <a:moveTo>
                    <a:pt x="137451" y="37799"/>
                  </a:moveTo>
                  <a:lnTo>
                    <a:pt x="137451" y="43735"/>
                  </a:lnTo>
                  <a:lnTo>
                    <a:pt x="131517" y="43735"/>
                  </a:lnTo>
                  <a:lnTo>
                    <a:pt x="131517" y="37799"/>
                  </a:lnTo>
                  <a:close/>
                  <a:moveTo>
                    <a:pt x="143702" y="37799"/>
                  </a:moveTo>
                  <a:lnTo>
                    <a:pt x="143702" y="43735"/>
                  </a:lnTo>
                  <a:lnTo>
                    <a:pt x="137766" y="43735"/>
                  </a:lnTo>
                  <a:lnTo>
                    <a:pt x="137766" y="37799"/>
                  </a:lnTo>
                  <a:close/>
                  <a:moveTo>
                    <a:pt x="149949" y="37799"/>
                  </a:moveTo>
                  <a:lnTo>
                    <a:pt x="149949" y="43735"/>
                  </a:lnTo>
                  <a:lnTo>
                    <a:pt x="144015" y="43735"/>
                  </a:lnTo>
                  <a:lnTo>
                    <a:pt x="144015" y="37799"/>
                  </a:lnTo>
                  <a:close/>
                  <a:moveTo>
                    <a:pt x="156196" y="37799"/>
                  </a:moveTo>
                  <a:lnTo>
                    <a:pt x="156196" y="43735"/>
                  </a:lnTo>
                  <a:lnTo>
                    <a:pt x="150262" y="43735"/>
                  </a:lnTo>
                  <a:lnTo>
                    <a:pt x="150262" y="37799"/>
                  </a:lnTo>
                  <a:close/>
                  <a:moveTo>
                    <a:pt x="162445" y="37799"/>
                  </a:moveTo>
                  <a:lnTo>
                    <a:pt x="162445" y="43735"/>
                  </a:lnTo>
                  <a:lnTo>
                    <a:pt x="156509" y="43735"/>
                  </a:lnTo>
                  <a:lnTo>
                    <a:pt x="156509" y="37799"/>
                  </a:lnTo>
                  <a:close/>
                  <a:moveTo>
                    <a:pt x="168692" y="37799"/>
                  </a:moveTo>
                  <a:lnTo>
                    <a:pt x="168692" y="43735"/>
                  </a:lnTo>
                  <a:lnTo>
                    <a:pt x="162756" y="43735"/>
                  </a:lnTo>
                  <a:lnTo>
                    <a:pt x="162756" y="37799"/>
                  </a:lnTo>
                  <a:close/>
                  <a:moveTo>
                    <a:pt x="174939" y="37799"/>
                  </a:moveTo>
                  <a:lnTo>
                    <a:pt x="174939" y="43735"/>
                  </a:lnTo>
                  <a:lnTo>
                    <a:pt x="169005" y="43735"/>
                  </a:lnTo>
                  <a:lnTo>
                    <a:pt x="169005" y="37799"/>
                  </a:lnTo>
                  <a:close/>
                  <a:moveTo>
                    <a:pt x="181186" y="37799"/>
                  </a:moveTo>
                  <a:lnTo>
                    <a:pt x="181186" y="43735"/>
                  </a:lnTo>
                  <a:lnTo>
                    <a:pt x="175252" y="43735"/>
                  </a:lnTo>
                  <a:lnTo>
                    <a:pt x="175252" y="37799"/>
                  </a:lnTo>
                  <a:close/>
                  <a:moveTo>
                    <a:pt x="187435" y="37799"/>
                  </a:moveTo>
                  <a:lnTo>
                    <a:pt x="187435" y="43735"/>
                  </a:lnTo>
                  <a:lnTo>
                    <a:pt x="181499" y="43735"/>
                  </a:lnTo>
                  <a:lnTo>
                    <a:pt x="181499" y="37799"/>
                  </a:lnTo>
                  <a:close/>
                  <a:moveTo>
                    <a:pt x="193684" y="37799"/>
                  </a:moveTo>
                  <a:lnTo>
                    <a:pt x="193684" y="43735"/>
                  </a:lnTo>
                  <a:lnTo>
                    <a:pt x="187749" y="43735"/>
                  </a:lnTo>
                  <a:lnTo>
                    <a:pt x="187749" y="37799"/>
                  </a:lnTo>
                  <a:close/>
                  <a:moveTo>
                    <a:pt x="199931" y="37799"/>
                  </a:moveTo>
                  <a:lnTo>
                    <a:pt x="199931" y="43735"/>
                  </a:lnTo>
                  <a:lnTo>
                    <a:pt x="193996" y="43735"/>
                  </a:lnTo>
                  <a:lnTo>
                    <a:pt x="193996" y="37799"/>
                  </a:lnTo>
                  <a:close/>
                  <a:moveTo>
                    <a:pt x="206180" y="37799"/>
                  </a:moveTo>
                  <a:lnTo>
                    <a:pt x="206180" y="43735"/>
                  </a:lnTo>
                  <a:lnTo>
                    <a:pt x="200244" y="43735"/>
                  </a:lnTo>
                  <a:lnTo>
                    <a:pt x="200244" y="37799"/>
                  </a:lnTo>
                  <a:close/>
                  <a:moveTo>
                    <a:pt x="212427" y="37799"/>
                  </a:moveTo>
                  <a:lnTo>
                    <a:pt x="212427" y="43735"/>
                  </a:lnTo>
                  <a:lnTo>
                    <a:pt x="206491" y="43735"/>
                  </a:lnTo>
                  <a:lnTo>
                    <a:pt x="206491" y="37799"/>
                  </a:lnTo>
                  <a:close/>
                  <a:moveTo>
                    <a:pt x="218674" y="37799"/>
                  </a:moveTo>
                  <a:lnTo>
                    <a:pt x="218674" y="43735"/>
                  </a:lnTo>
                  <a:lnTo>
                    <a:pt x="212739" y="43735"/>
                  </a:lnTo>
                  <a:lnTo>
                    <a:pt x="212739" y="37799"/>
                  </a:lnTo>
                  <a:close/>
                  <a:moveTo>
                    <a:pt x="224921" y="37799"/>
                  </a:moveTo>
                  <a:lnTo>
                    <a:pt x="224921" y="43735"/>
                  </a:lnTo>
                  <a:lnTo>
                    <a:pt x="218987" y="43735"/>
                  </a:lnTo>
                  <a:lnTo>
                    <a:pt x="218987" y="37799"/>
                  </a:lnTo>
                  <a:close/>
                  <a:moveTo>
                    <a:pt x="231170" y="37799"/>
                  </a:moveTo>
                  <a:lnTo>
                    <a:pt x="231170" y="43735"/>
                  </a:lnTo>
                  <a:lnTo>
                    <a:pt x="225234" y="43735"/>
                  </a:lnTo>
                  <a:lnTo>
                    <a:pt x="225234" y="37799"/>
                  </a:lnTo>
                  <a:close/>
                  <a:moveTo>
                    <a:pt x="237417" y="37799"/>
                  </a:moveTo>
                  <a:lnTo>
                    <a:pt x="237417" y="43735"/>
                  </a:lnTo>
                  <a:lnTo>
                    <a:pt x="231481" y="43735"/>
                  </a:lnTo>
                  <a:lnTo>
                    <a:pt x="231481" y="37799"/>
                  </a:lnTo>
                  <a:close/>
                  <a:moveTo>
                    <a:pt x="243664" y="37799"/>
                  </a:moveTo>
                  <a:lnTo>
                    <a:pt x="243664" y="43735"/>
                  </a:lnTo>
                  <a:lnTo>
                    <a:pt x="237729" y="43735"/>
                  </a:lnTo>
                  <a:lnTo>
                    <a:pt x="237729" y="37799"/>
                  </a:lnTo>
                  <a:close/>
                  <a:moveTo>
                    <a:pt x="249911" y="37799"/>
                  </a:moveTo>
                  <a:lnTo>
                    <a:pt x="249911" y="43735"/>
                  </a:lnTo>
                  <a:lnTo>
                    <a:pt x="243977" y="43735"/>
                  </a:lnTo>
                  <a:lnTo>
                    <a:pt x="243977" y="37799"/>
                  </a:lnTo>
                  <a:close/>
                  <a:moveTo>
                    <a:pt x="256161" y="37799"/>
                  </a:moveTo>
                  <a:lnTo>
                    <a:pt x="256161" y="43735"/>
                  </a:lnTo>
                  <a:lnTo>
                    <a:pt x="250225" y="43735"/>
                  </a:lnTo>
                  <a:lnTo>
                    <a:pt x="250225" y="37799"/>
                  </a:lnTo>
                  <a:close/>
                  <a:moveTo>
                    <a:pt x="262409" y="37799"/>
                  </a:moveTo>
                  <a:lnTo>
                    <a:pt x="262409" y="43735"/>
                  </a:lnTo>
                  <a:lnTo>
                    <a:pt x="256474" y="43735"/>
                  </a:lnTo>
                  <a:lnTo>
                    <a:pt x="256474" y="37799"/>
                  </a:lnTo>
                  <a:close/>
                  <a:moveTo>
                    <a:pt x="268656" y="37799"/>
                  </a:moveTo>
                  <a:lnTo>
                    <a:pt x="268656" y="43735"/>
                  </a:lnTo>
                  <a:lnTo>
                    <a:pt x="262721" y="43735"/>
                  </a:lnTo>
                  <a:lnTo>
                    <a:pt x="262721" y="37799"/>
                  </a:lnTo>
                  <a:close/>
                  <a:moveTo>
                    <a:pt x="274904" y="37799"/>
                  </a:moveTo>
                  <a:lnTo>
                    <a:pt x="274904" y="43735"/>
                  </a:lnTo>
                  <a:lnTo>
                    <a:pt x="268968" y="43735"/>
                  </a:lnTo>
                  <a:lnTo>
                    <a:pt x="268968" y="37799"/>
                  </a:lnTo>
                  <a:close/>
                  <a:moveTo>
                    <a:pt x="6251" y="44046"/>
                  </a:moveTo>
                  <a:lnTo>
                    <a:pt x="6251" y="49982"/>
                  </a:lnTo>
                  <a:lnTo>
                    <a:pt x="315" y="49982"/>
                  </a:lnTo>
                  <a:lnTo>
                    <a:pt x="315" y="44046"/>
                  </a:lnTo>
                  <a:close/>
                  <a:moveTo>
                    <a:pt x="12498" y="44046"/>
                  </a:moveTo>
                  <a:lnTo>
                    <a:pt x="12498" y="49982"/>
                  </a:lnTo>
                  <a:lnTo>
                    <a:pt x="6562" y="49982"/>
                  </a:lnTo>
                  <a:lnTo>
                    <a:pt x="6562" y="44046"/>
                  </a:lnTo>
                  <a:close/>
                  <a:moveTo>
                    <a:pt x="18745" y="44046"/>
                  </a:moveTo>
                  <a:lnTo>
                    <a:pt x="18745" y="49982"/>
                  </a:lnTo>
                  <a:lnTo>
                    <a:pt x="12810" y="49982"/>
                  </a:lnTo>
                  <a:lnTo>
                    <a:pt x="12810" y="44046"/>
                  </a:lnTo>
                  <a:close/>
                  <a:moveTo>
                    <a:pt x="24992" y="44046"/>
                  </a:moveTo>
                  <a:lnTo>
                    <a:pt x="24992" y="49982"/>
                  </a:lnTo>
                  <a:lnTo>
                    <a:pt x="19058" y="49982"/>
                  </a:lnTo>
                  <a:lnTo>
                    <a:pt x="19058" y="44046"/>
                  </a:lnTo>
                  <a:close/>
                  <a:moveTo>
                    <a:pt x="31242" y="44046"/>
                  </a:moveTo>
                  <a:lnTo>
                    <a:pt x="31242" y="49982"/>
                  </a:lnTo>
                  <a:lnTo>
                    <a:pt x="25305" y="49982"/>
                  </a:lnTo>
                  <a:lnTo>
                    <a:pt x="25305" y="44046"/>
                  </a:lnTo>
                  <a:close/>
                  <a:moveTo>
                    <a:pt x="37489" y="44046"/>
                  </a:moveTo>
                  <a:lnTo>
                    <a:pt x="37489" y="49982"/>
                  </a:lnTo>
                  <a:lnTo>
                    <a:pt x="31553" y="49982"/>
                  </a:lnTo>
                  <a:lnTo>
                    <a:pt x="31553" y="44046"/>
                  </a:lnTo>
                  <a:close/>
                  <a:moveTo>
                    <a:pt x="43737" y="44046"/>
                  </a:moveTo>
                  <a:lnTo>
                    <a:pt x="43737" y="49982"/>
                  </a:lnTo>
                  <a:lnTo>
                    <a:pt x="37802" y="49982"/>
                  </a:lnTo>
                  <a:lnTo>
                    <a:pt x="37802" y="44046"/>
                  </a:lnTo>
                  <a:close/>
                  <a:moveTo>
                    <a:pt x="49985" y="44046"/>
                  </a:moveTo>
                  <a:lnTo>
                    <a:pt x="49985" y="49982"/>
                  </a:lnTo>
                  <a:lnTo>
                    <a:pt x="44049" y="49982"/>
                  </a:lnTo>
                  <a:lnTo>
                    <a:pt x="44049" y="44046"/>
                  </a:lnTo>
                  <a:close/>
                  <a:moveTo>
                    <a:pt x="56232" y="44046"/>
                  </a:moveTo>
                  <a:lnTo>
                    <a:pt x="56232" y="49982"/>
                  </a:lnTo>
                  <a:lnTo>
                    <a:pt x="50296" y="49982"/>
                  </a:lnTo>
                  <a:lnTo>
                    <a:pt x="50296" y="44046"/>
                  </a:lnTo>
                  <a:close/>
                  <a:moveTo>
                    <a:pt x="62480" y="44046"/>
                  </a:moveTo>
                  <a:lnTo>
                    <a:pt x="62480" y="49982"/>
                  </a:lnTo>
                  <a:lnTo>
                    <a:pt x="56545" y="49982"/>
                  </a:lnTo>
                  <a:lnTo>
                    <a:pt x="56545" y="44046"/>
                  </a:lnTo>
                  <a:close/>
                  <a:moveTo>
                    <a:pt x="68727" y="44046"/>
                  </a:moveTo>
                  <a:lnTo>
                    <a:pt x="68727" y="49982"/>
                  </a:lnTo>
                  <a:lnTo>
                    <a:pt x="62792" y="49982"/>
                  </a:lnTo>
                  <a:lnTo>
                    <a:pt x="62792" y="44046"/>
                  </a:lnTo>
                  <a:close/>
                  <a:moveTo>
                    <a:pt x="74975" y="44046"/>
                  </a:moveTo>
                  <a:lnTo>
                    <a:pt x="74975" y="49982"/>
                  </a:lnTo>
                  <a:lnTo>
                    <a:pt x="69039" y="49982"/>
                  </a:lnTo>
                  <a:lnTo>
                    <a:pt x="69039" y="44046"/>
                  </a:lnTo>
                  <a:close/>
                  <a:moveTo>
                    <a:pt x="81223" y="44046"/>
                  </a:moveTo>
                  <a:lnTo>
                    <a:pt x="81223" y="49982"/>
                  </a:lnTo>
                  <a:lnTo>
                    <a:pt x="75286" y="49982"/>
                  </a:lnTo>
                  <a:lnTo>
                    <a:pt x="75286" y="44046"/>
                  </a:lnTo>
                  <a:close/>
                  <a:moveTo>
                    <a:pt x="87470" y="44046"/>
                  </a:moveTo>
                  <a:lnTo>
                    <a:pt x="87470" y="49982"/>
                  </a:lnTo>
                  <a:lnTo>
                    <a:pt x="81535" y="49982"/>
                  </a:lnTo>
                  <a:lnTo>
                    <a:pt x="81535" y="44046"/>
                  </a:lnTo>
                  <a:close/>
                  <a:moveTo>
                    <a:pt x="93720" y="44046"/>
                  </a:moveTo>
                  <a:lnTo>
                    <a:pt x="93720" y="49982"/>
                  </a:lnTo>
                  <a:lnTo>
                    <a:pt x="87784" y="49982"/>
                  </a:lnTo>
                  <a:lnTo>
                    <a:pt x="87784" y="44046"/>
                  </a:lnTo>
                  <a:close/>
                  <a:moveTo>
                    <a:pt x="99967" y="44046"/>
                  </a:moveTo>
                  <a:lnTo>
                    <a:pt x="99967" y="49982"/>
                  </a:lnTo>
                  <a:lnTo>
                    <a:pt x="94031" y="49982"/>
                  </a:lnTo>
                  <a:lnTo>
                    <a:pt x="94031" y="44046"/>
                  </a:lnTo>
                  <a:close/>
                  <a:moveTo>
                    <a:pt x="106214" y="44046"/>
                  </a:moveTo>
                  <a:lnTo>
                    <a:pt x="106214" y="49982"/>
                  </a:lnTo>
                  <a:lnTo>
                    <a:pt x="100278" y="49982"/>
                  </a:lnTo>
                  <a:lnTo>
                    <a:pt x="100278" y="44046"/>
                  </a:lnTo>
                  <a:close/>
                  <a:moveTo>
                    <a:pt x="112461" y="44046"/>
                  </a:moveTo>
                  <a:lnTo>
                    <a:pt x="112461" y="49982"/>
                  </a:lnTo>
                  <a:lnTo>
                    <a:pt x="106527" y="49982"/>
                  </a:lnTo>
                  <a:lnTo>
                    <a:pt x="106527" y="44046"/>
                  </a:lnTo>
                  <a:close/>
                  <a:moveTo>
                    <a:pt x="118710" y="44046"/>
                  </a:moveTo>
                  <a:lnTo>
                    <a:pt x="118710" y="49982"/>
                  </a:lnTo>
                  <a:lnTo>
                    <a:pt x="112774" y="49982"/>
                  </a:lnTo>
                  <a:lnTo>
                    <a:pt x="112774" y="44046"/>
                  </a:lnTo>
                  <a:close/>
                  <a:moveTo>
                    <a:pt x="124957" y="44046"/>
                  </a:moveTo>
                  <a:lnTo>
                    <a:pt x="124957" y="49982"/>
                  </a:lnTo>
                  <a:lnTo>
                    <a:pt x="119021" y="49982"/>
                  </a:lnTo>
                  <a:lnTo>
                    <a:pt x="119021" y="44046"/>
                  </a:lnTo>
                  <a:close/>
                  <a:moveTo>
                    <a:pt x="131204" y="44046"/>
                  </a:moveTo>
                  <a:lnTo>
                    <a:pt x="131204" y="49982"/>
                  </a:lnTo>
                  <a:lnTo>
                    <a:pt x="125270" y="49982"/>
                  </a:lnTo>
                  <a:lnTo>
                    <a:pt x="125270" y="44046"/>
                  </a:lnTo>
                  <a:close/>
                  <a:moveTo>
                    <a:pt x="137451" y="44046"/>
                  </a:moveTo>
                  <a:lnTo>
                    <a:pt x="137451" y="49982"/>
                  </a:lnTo>
                  <a:lnTo>
                    <a:pt x="131517" y="49982"/>
                  </a:lnTo>
                  <a:lnTo>
                    <a:pt x="131517" y="44046"/>
                  </a:lnTo>
                  <a:close/>
                  <a:moveTo>
                    <a:pt x="143702" y="44046"/>
                  </a:moveTo>
                  <a:lnTo>
                    <a:pt x="143702" y="49982"/>
                  </a:lnTo>
                  <a:lnTo>
                    <a:pt x="137766" y="49982"/>
                  </a:lnTo>
                  <a:lnTo>
                    <a:pt x="137766" y="44046"/>
                  </a:lnTo>
                  <a:close/>
                  <a:moveTo>
                    <a:pt x="149949" y="44046"/>
                  </a:moveTo>
                  <a:lnTo>
                    <a:pt x="149949" y="49982"/>
                  </a:lnTo>
                  <a:lnTo>
                    <a:pt x="144015" y="49982"/>
                  </a:lnTo>
                  <a:lnTo>
                    <a:pt x="144015" y="44046"/>
                  </a:lnTo>
                  <a:close/>
                  <a:moveTo>
                    <a:pt x="156196" y="44046"/>
                  </a:moveTo>
                  <a:lnTo>
                    <a:pt x="156196" y="49982"/>
                  </a:lnTo>
                  <a:lnTo>
                    <a:pt x="150262" y="49982"/>
                  </a:lnTo>
                  <a:lnTo>
                    <a:pt x="150262" y="44046"/>
                  </a:lnTo>
                  <a:close/>
                  <a:moveTo>
                    <a:pt x="162445" y="44046"/>
                  </a:moveTo>
                  <a:lnTo>
                    <a:pt x="162445" y="49982"/>
                  </a:lnTo>
                  <a:lnTo>
                    <a:pt x="156509" y="49982"/>
                  </a:lnTo>
                  <a:lnTo>
                    <a:pt x="156509" y="44046"/>
                  </a:lnTo>
                  <a:close/>
                  <a:moveTo>
                    <a:pt x="168692" y="44046"/>
                  </a:moveTo>
                  <a:lnTo>
                    <a:pt x="168692" y="49982"/>
                  </a:lnTo>
                  <a:lnTo>
                    <a:pt x="162756" y="49982"/>
                  </a:lnTo>
                  <a:lnTo>
                    <a:pt x="162756" y="44046"/>
                  </a:lnTo>
                  <a:close/>
                  <a:moveTo>
                    <a:pt x="174939" y="44046"/>
                  </a:moveTo>
                  <a:lnTo>
                    <a:pt x="174939" y="49982"/>
                  </a:lnTo>
                  <a:lnTo>
                    <a:pt x="169005" y="49982"/>
                  </a:lnTo>
                  <a:lnTo>
                    <a:pt x="169005" y="44046"/>
                  </a:lnTo>
                  <a:close/>
                  <a:moveTo>
                    <a:pt x="181186" y="44046"/>
                  </a:moveTo>
                  <a:lnTo>
                    <a:pt x="181186" y="49982"/>
                  </a:lnTo>
                  <a:lnTo>
                    <a:pt x="175252" y="49982"/>
                  </a:lnTo>
                  <a:lnTo>
                    <a:pt x="175252" y="44046"/>
                  </a:lnTo>
                  <a:close/>
                  <a:moveTo>
                    <a:pt x="187435" y="44046"/>
                  </a:moveTo>
                  <a:lnTo>
                    <a:pt x="187435" y="49982"/>
                  </a:lnTo>
                  <a:lnTo>
                    <a:pt x="181499" y="49982"/>
                  </a:lnTo>
                  <a:lnTo>
                    <a:pt x="181499" y="44046"/>
                  </a:lnTo>
                  <a:close/>
                  <a:moveTo>
                    <a:pt x="193684" y="44046"/>
                  </a:moveTo>
                  <a:lnTo>
                    <a:pt x="193684" y="49982"/>
                  </a:lnTo>
                  <a:lnTo>
                    <a:pt x="187749" y="49982"/>
                  </a:lnTo>
                  <a:lnTo>
                    <a:pt x="187749" y="44046"/>
                  </a:lnTo>
                  <a:close/>
                  <a:moveTo>
                    <a:pt x="199931" y="44046"/>
                  </a:moveTo>
                  <a:lnTo>
                    <a:pt x="199931" y="49982"/>
                  </a:lnTo>
                  <a:lnTo>
                    <a:pt x="193996" y="49982"/>
                  </a:lnTo>
                  <a:lnTo>
                    <a:pt x="193996" y="44046"/>
                  </a:lnTo>
                  <a:close/>
                  <a:moveTo>
                    <a:pt x="206180" y="44046"/>
                  </a:moveTo>
                  <a:lnTo>
                    <a:pt x="206180" y="49982"/>
                  </a:lnTo>
                  <a:lnTo>
                    <a:pt x="200244" y="49982"/>
                  </a:lnTo>
                  <a:lnTo>
                    <a:pt x="200244" y="44046"/>
                  </a:lnTo>
                  <a:close/>
                  <a:moveTo>
                    <a:pt x="212427" y="44046"/>
                  </a:moveTo>
                  <a:lnTo>
                    <a:pt x="212427" y="49982"/>
                  </a:lnTo>
                  <a:lnTo>
                    <a:pt x="206491" y="49982"/>
                  </a:lnTo>
                  <a:lnTo>
                    <a:pt x="206491" y="44046"/>
                  </a:lnTo>
                  <a:close/>
                  <a:moveTo>
                    <a:pt x="218674" y="44046"/>
                  </a:moveTo>
                  <a:lnTo>
                    <a:pt x="218674" y="49982"/>
                  </a:lnTo>
                  <a:lnTo>
                    <a:pt x="212739" y="49982"/>
                  </a:lnTo>
                  <a:lnTo>
                    <a:pt x="212739" y="44046"/>
                  </a:lnTo>
                  <a:close/>
                  <a:moveTo>
                    <a:pt x="224921" y="44046"/>
                  </a:moveTo>
                  <a:lnTo>
                    <a:pt x="224921" y="49982"/>
                  </a:lnTo>
                  <a:lnTo>
                    <a:pt x="218987" y="49982"/>
                  </a:lnTo>
                  <a:lnTo>
                    <a:pt x="218987" y="44046"/>
                  </a:lnTo>
                  <a:close/>
                  <a:moveTo>
                    <a:pt x="231170" y="44046"/>
                  </a:moveTo>
                  <a:lnTo>
                    <a:pt x="231170" y="49982"/>
                  </a:lnTo>
                  <a:lnTo>
                    <a:pt x="225234" y="49982"/>
                  </a:lnTo>
                  <a:lnTo>
                    <a:pt x="225234" y="44046"/>
                  </a:lnTo>
                  <a:close/>
                  <a:moveTo>
                    <a:pt x="237417" y="44046"/>
                  </a:moveTo>
                  <a:lnTo>
                    <a:pt x="237417" y="49982"/>
                  </a:lnTo>
                  <a:lnTo>
                    <a:pt x="231481" y="49982"/>
                  </a:lnTo>
                  <a:lnTo>
                    <a:pt x="231481" y="44046"/>
                  </a:lnTo>
                  <a:close/>
                  <a:moveTo>
                    <a:pt x="243664" y="44046"/>
                  </a:moveTo>
                  <a:lnTo>
                    <a:pt x="243664" y="49982"/>
                  </a:lnTo>
                  <a:lnTo>
                    <a:pt x="237729" y="49982"/>
                  </a:lnTo>
                  <a:lnTo>
                    <a:pt x="237729" y="44046"/>
                  </a:lnTo>
                  <a:close/>
                  <a:moveTo>
                    <a:pt x="249911" y="44046"/>
                  </a:moveTo>
                  <a:lnTo>
                    <a:pt x="249911" y="49982"/>
                  </a:lnTo>
                  <a:lnTo>
                    <a:pt x="243977" y="49982"/>
                  </a:lnTo>
                  <a:lnTo>
                    <a:pt x="243977" y="44046"/>
                  </a:lnTo>
                  <a:close/>
                  <a:moveTo>
                    <a:pt x="256161" y="44046"/>
                  </a:moveTo>
                  <a:lnTo>
                    <a:pt x="256161" y="49982"/>
                  </a:lnTo>
                  <a:lnTo>
                    <a:pt x="250225" y="49982"/>
                  </a:lnTo>
                  <a:lnTo>
                    <a:pt x="250225" y="44046"/>
                  </a:lnTo>
                  <a:close/>
                  <a:moveTo>
                    <a:pt x="262409" y="44046"/>
                  </a:moveTo>
                  <a:lnTo>
                    <a:pt x="262409" y="49982"/>
                  </a:lnTo>
                  <a:lnTo>
                    <a:pt x="256474" y="49982"/>
                  </a:lnTo>
                  <a:lnTo>
                    <a:pt x="256474" y="44046"/>
                  </a:lnTo>
                  <a:close/>
                  <a:moveTo>
                    <a:pt x="268656" y="44046"/>
                  </a:moveTo>
                  <a:lnTo>
                    <a:pt x="268656" y="49982"/>
                  </a:lnTo>
                  <a:lnTo>
                    <a:pt x="262721" y="49982"/>
                  </a:lnTo>
                  <a:lnTo>
                    <a:pt x="262721" y="44046"/>
                  </a:lnTo>
                  <a:close/>
                  <a:moveTo>
                    <a:pt x="274904" y="44046"/>
                  </a:moveTo>
                  <a:lnTo>
                    <a:pt x="274904" y="49982"/>
                  </a:lnTo>
                  <a:lnTo>
                    <a:pt x="268968" y="49982"/>
                  </a:lnTo>
                  <a:lnTo>
                    <a:pt x="268968" y="44046"/>
                  </a:lnTo>
                  <a:close/>
                  <a:moveTo>
                    <a:pt x="6251" y="50295"/>
                  </a:moveTo>
                  <a:lnTo>
                    <a:pt x="6251" y="56229"/>
                  </a:lnTo>
                  <a:lnTo>
                    <a:pt x="315" y="56229"/>
                  </a:lnTo>
                  <a:lnTo>
                    <a:pt x="315" y="50295"/>
                  </a:lnTo>
                  <a:close/>
                  <a:moveTo>
                    <a:pt x="12498" y="50295"/>
                  </a:moveTo>
                  <a:lnTo>
                    <a:pt x="12498" y="56229"/>
                  </a:lnTo>
                  <a:lnTo>
                    <a:pt x="6562" y="56229"/>
                  </a:lnTo>
                  <a:lnTo>
                    <a:pt x="6562" y="50295"/>
                  </a:lnTo>
                  <a:close/>
                  <a:moveTo>
                    <a:pt x="18745" y="50295"/>
                  </a:moveTo>
                  <a:lnTo>
                    <a:pt x="18745" y="56229"/>
                  </a:lnTo>
                  <a:lnTo>
                    <a:pt x="12810" y="56229"/>
                  </a:lnTo>
                  <a:lnTo>
                    <a:pt x="12810" y="50295"/>
                  </a:lnTo>
                  <a:close/>
                  <a:moveTo>
                    <a:pt x="24992" y="50295"/>
                  </a:moveTo>
                  <a:lnTo>
                    <a:pt x="24992" y="56229"/>
                  </a:lnTo>
                  <a:lnTo>
                    <a:pt x="19058" y="56229"/>
                  </a:lnTo>
                  <a:lnTo>
                    <a:pt x="19058" y="50295"/>
                  </a:lnTo>
                  <a:close/>
                  <a:moveTo>
                    <a:pt x="31242" y="50295"/>
                  </a:moveTo>
                  <a:lnTo>
                    <a:pt x="31242" y="56229"/>
                  </a:lnTo>
                  <a:lnTo>
                    <a:pt x="25305" y="56229"/>
                  </a:lnTo>
                  <a:lnTo>
                    <a:pt x="25305" y="50295"/>
                  </a:lnTo>
                  <a:close/>
                  <a:moveTo>
                    <a:pt x="37489" y="50295"/>
                  </a:moveTo>
                  <a:lnTo>
                    <a:pt x="37489" y="56229"/>
                  </a:lnTo>
                  <a:lnTo>
                    <a:pt x="31553" y="56229"/>
                  </a:lnTo>
                  <a:lnTo>
                    <a:pt x="31553" y="50295"/>
                  </a:lnTo>
                  <a:close/>
                  <a:moveTo>
                    <a:pt x="43737" y="50295"/>
                  </a:moveTo>
                  <a:lnTo>
                    <a:pt x="43737" y="56229"/>
                  </a:lnTo>
                  <a:lnTo>
                    <a:pt x="37802" y="56229"/>
                  </a:lnTo>
                  <a:lnTo>
                    <a:pt x="37802" y="50295"/>
                  </a:lnTo>
                  <a:close/>
                  <a:moveTo>
                    <a:pt x="49985" y="50295"/>
                  </a:moveTo>
                  <a:lnTo>
                    <a:pt x="49985" y="56229"/>
                  </a:lnTo>
                  <a:lnTo>
                    <a:pt x="44049" y="56229"/>
                  </a:lnTo>
                  <a:lnTo>
                    <a:pt x="44049" y="50295"/>
                  </a:lnTo>
                  <a:close/>
                  <a:moveTo>
                    <a:pt x="56232" y="50295"/>
                  </a:moveTo>
                  <a:lnTo>
                    <a:pt x="56232" y="56229"/>
                  </a:lnTo>
                  <a:lnTo>
                    <a:pt x="50296" y="56229"/>
                  </a:lnTo>
                  <a:lnTo>
                    <a:pt x="50296" y="50295"/>
                  </a:lnTo>
                  <a:close/>
                  <a:moveTo>
                    <a:pt x="62480" y="50295"/>
                  </a:moveTo>
                  <a:lnTo>
                    <a:pt x="62480" y="56229"/>
                  </a:lnTo>
                  <a:lnTo>
                    <a:pt x="56545" y="56229"/>
                  </a:lnTo>
                  <a:lnTo>
                    <a:pt x="56545" y="50295"/>
                  </a:lnTo>
                  <a:close/>
                  <a:moveTo>
                    <a:pt x="68727" y="50295"/>
                  </a:moveTo>
                  <a:lnTo>
                    <a:pt x="68727" y="56229"/>
                  </a:lnTo>
                  <a:lnTo>
                    <a:pt x="62792" y="56229"/>
                  </a:lnTo>
                  <a:lnTo>
                    <a:pt x="62792" y="50295"/>
                  </a:lnTo>
                  <a:close/>
                  <a:moveTo>
                    <a:pt x="74975" y="50295"/>
                  </a:moveTo>
                  <a:lnTo>
                    <a:pt x="74975" y="56229"/>
                  </a:lnTo>
                  <a:lnTo>
                    <a:pt x="69039" y="56229"/>
                  </a:lnTo>
                  <a:lnTo>
                    <a:pt x="69039" y="50295"/>
                  </a:lnTo>
                  <a:close/>
                  <a:moveTo>
                    <a:pt x="81223" y="50295"/>
                  </a:moveTo>
                  <a:lnTo>
                    <a:pt x="81223" y="56229"/>
                  </a:lnTo>
                  <a:lnTo>
                    <a:pt x="75286" y="56229"/>
                  </a:lnTo>
                  <a:lnTo>
                    <a:pt x="75286" y="50295"/>
                  </a:lnTo>
                  <a:close/>
                  <a:moveTo>
                    <a:pt x="87470" y="50295"/>
                  </a:moveTo>
                  <a:lnTo>
                    <a:pt x="87470" y="56229"/>
                  </a:lnTo>
                  <a:lnTo>
                    <a:pt x="81535" y="56229"/>
                  </a:lnTo>
                  <a:lnTo>
                    <a:pt x="81535" y="50295"/>
                  </a:lnTo>
                  <a:close/>
                  <a:moveTo>
                    <a:pt x="93720" y="50295"/>
                  </a:moveTo>
                  <a:lnTo>
                    <a:pt x="93720" y="56229"/>
                  </a:lnTo>
                  <a:lnTo>
                    <a:pt x="87784" y="56229"/>
                  </a:lnTo>
                  <a:lnTo>
                    <a:pt x="87784" y="50295"/>
                  </a:lnTo>
                  <a:close/>
                  <a:moveTo>
                    <a:pt x="99967" y="50295"/>
                  </a:moveTo>
                  <a:lnTo>
                    <a:pt x="99967" y="56229"/>
                  </a:lnTo>
                  <a:lnTo>
                    <a:pt x="94031" y="56229"/>
                  </a:lnTo>
                  <a:lnTo>
                    <a:pt x="94031" y="50295"/>
                  </a:lnTo>
                  <a:close/>
                  <a:moveTo>
                    <a:pt x="106214" y="50295"/>
                  </a:moveTo>
                  <a:lnTo>
                    <a:pt x="106214" y="56229"/>
                  </a:lnTo>
                  <a:lnTo>
                    <a:pt x="100278" y="56229"/>
                  </a:lnTo>
                  <a:lnTo>
                    <a:pt x="100278" y="50295"/>
                  </a:lnTo>
                  <a:close/>
                  <a:moveTo>
                    <a:pt x="112461" y="50295"/>
                  </a:moveTo>
                  <a:lnTo>
                    <a:pt x="112461" y="56229"/>
                  </a:lnTo>
                  <a:lnTo>
                    <a:pt x="106527" y="56229"/>
                  </a:lnTo>
                  <a:lnTo>
                    <a:pt x="106527" y="50295"/>
                  </a:lnTo>
                  <a:close/>
                  <a:moveTo>
                    <a:pt x="118710" y="50295"/>
                  </a:moveTo>
                  <a:lnTo>
                    <a:pt x="118710" y="56229"/>
                  </a:lnTo>
                  <a:lnTo>
                    <a:pt x="112774" y="56229"/>
                  </a:lnTo>
                  <a:lnTo>
                    <a:pt x="112774" y="50295"/>
                  </a:lnTo>
                  <a:close/>
                  <a:moveTo>
                    <a:pt x="124957" y="50295"/>
                  </a:moveTo>
                  <a:lnTo>
                    <a:pt x="124957" y="56229"/>
                  </a:lnTo>
                  <a:lnTo>
                    <a:pt x="119021" y="56229"/>
                  </a:lnTo>
                  <a:lnTo>
                    <a:pt x="119021" y="50295"/>
                  </a:lnTo>
                  <a:close/>
                  <a:moveTo>
                    <a:pt x="131204" y="50295"/>
                  </a:moveTo>
                  <a:lnTo>
                    <a:pt x="131204" y="56229"/>
                  </a:lnTo>
                  <a:lnTo>
                    <a:pt x="125270" y="56229"/>
                  </a:lnTo>
                  <a:lnTo>
                    <a:pt x="125270" y="50295"/>
                  </a:lnTo>
                  <a:close/>
                  <a:moveTo>
                    <a:pt x="137451" y="50295"/>
                  </a:moveTo>
                  <a:lnTo>
                    <a:pt x="137451" y="56229"/>
                  </a:lnTo>
                  <a:lnTo>
                    <a:pt x="131517" y="56229"/>
                  </a:lnTo>
                  <a:lnTo>
                    <a:pt x="131517" y="50295"/>
                  </a:lnTo>
                  <a:close/>
                  <a:moveTo>
                    <a:pt x="143702" y="50295"/>
                  </a:moveTo>
                  <a:lnTo>
                    <a:pt x="143702" y="56229"/>
                  </a:lnTo>
                  <a:lnTo>
                    <a:pt x="137766" y="56229"/>
                  </a:lnTo>
                  <a:lnTo>
                    <a:pt x="137766" y="50295"/>
                  </a:lnTo>
                  <a:close/>
                  <a:moveTo>
                    <a:pt x="149949" y="50295"/>
                  </a:moveTo>
                  <a:lnTo>
                    <a:pt x="149949" y="56229"/>
                  </a:lnTo>
                  <a:lnTo>
                    <a:pt x="144015" y="56229"/>
                  </a:lnTo>
                  <a:lnTo>
                    <a:pt x="144015" y="50295"/>
                  </a:lnTo>
                  <a:close/>
                  <a:moveTo>
                    <a:pt x="156196" y="50295"/>
                  </a:moveTo>
                  <a:lnTo>
                    <a:pt x="156196" y="56229"/>
                  </a:lnTo>
                  <a:lnTo>
                    <a:pt x="150262" y="56229"/>
                  </a:lnTo>
                  <a:lnTo>
                    <a:pt x="150262" y="50295"/>
                  </a:lnTo>
                  <a:close/>
                  <a:moveTo>
                    <a:pt x="162445" y="50295"/>
                  </a:moveTo>
                  <a:lnTo>
                    <a:pt x="162445" y="56229"/>
                  </a:lnTo>
                  <a:lnTo>
                    <a:pt x="156509" y="56229"/>
                  </a:lnTo>
                  <a:lnTo>
                    <a:pt x="156509" y="50295"/>
                  </a:lnTo>
                  <a:close/>
                  <a:moveTo>
                    <a:pt x="168692" y="50295"/>
                  </a:moveTo>
                  <a:lnTo>
                    <a:pt x="168692" y="56229"/>
                  </a:lnTo>
                  <a:lnTo>
                    <a:pt x="162756" y="56229"/>
                  </a:lnTo>
                  <a:lnTo>
                    <a:pt x="162756" y="50295"/>
                  </a:lnTo>
                  <a:close/>
                  <a:moveTo>
                    <a:pt x="174939" y="50295"/>
                  </a:moveTo>
                  <a:lnTo>
                    <a:pt x="174939" y="56229"/>
                  </a:lnTo>
                  <a:lnTo>
                    <a:pt x="169005" y="56229"/>
                  </a:lnTo>
                  <a:lnTo>
                    <a:pt x="169005" y="50295"/>
                  </a:lnTo>
                  <a:close/>
                  <a:moveTo>
                    <a:pt x="181186" y="50295"/>
                  </a:moveTo>
                  <a:lnTo>
                    <a:pt x="181186" y="56229"/>
                  </a:lnTo>
                  <a:lnTo>
                    <a:pt x="175252" y="56229"/>
                  </a:lnTo>
                  <a:lnTo>
                    <a:pt x="175252" y="50295"/>
                  </a:lnTo>
                  <a:close/>
                  <a:moveTo>
                    <a:pt x="187435" y="50295"/>
                  </a:moveTo>
                  <a:lnTo>
                    <a:pt x="187435" y="56229"/>
                  </a:lnTo>
                  <a:lnTo>
                    <a:pt x="181499" y="56229"/>
                  </a:lnTo>
                  <a:lnTo>
                    <a:pt x="181499" y="50295"/>
                  </a:lnTo>
                  <a:close/>
                  <a:moveTo>
                    <a:pt x="193684" y="50295"/>
                  </a:moveTo>
                  <a:lnTo>
                    <a:pt x="193684" y="56229"/>
                  </a:lnTo>
                  <a:lnTo>
                    <a:pt x="187749" y="56229"/>
                  </a:lnTo>
                  <a:lnTo>
                    <a:pt x="187749" y="50295"/>
                  </a:lnTo>
                  <a:close/>
                  <a:moveTo>
                    <a:pt x="199931" y="50295"/>
                  </a:moveTo>
                  <a:lnTo>
                    <a:pt x="199931" y="56229"/>
                  </a:lnTo>
                  <a:lnTo>
                    <a:pt x="193996" y="56229"/>
                  </a:lnTo>
                  <a:lnTo>
                    <a:pt x="193996" y="50295"/>
                  </a:lnTo>
                  <a:close/>
                  <a:moveTo>
                    <a:pt x="206180" y="50295"/>
                  </a:moveTo>
                  <a:lnTo>
                    <a:pt x="206180" y="56229"/>
                  </a:lnTo>
                  <a:lnTo>
                    <a:pt x="200244" y="56229"/>
                  </a:lnTo>
                  <a:lnTo>
                    <a:pt x="200244" y="50295"/>
                  </a:lnTo>
                  <a:close/>
                  <a:moveTo>
                    <a:pt x="212427" y="50295"/>
                  </a:moveTo>
                  <a:lnTo>
                    <a:pt x="212427" y="56229"/>
                  </a:lnTo>
                  <a:lnTo>
                    <a:pt x="206491" y="56229"/>
                  </a:lnTo>
                  <a:lnTo>
                    <a:pt x="206491" y="50295"/>
                  </a:lnTo>
                  <a:close/>
                  <a:moveTo>
                    <a:pt x="218674" y="50295"/>
                  </a:moveTo>
                  <a:lnTo>
                    <a:pt x="218674" y="56229"/>
                  </a:lnTo>
                  <a:lnTo>
                    <a:pt x="212739" y="56229"/>
                  </a:lnTo>
                  <a:lnTo>
                    <a:pt x="212739" y="50295"/>
                  </a:lnTo>
                  <a:close/>
                  <a:moveTo>
                    <a:pt x="224921" y="50295"/>
                  </a:moveTo>
                  <a:lnTo>
                    <a:pt x="224921" y="56229"/>
                  </a:lnTo>
                  <a:lnTo>
                    <a:pt x="218987" y="56229"/>
                  </a:lnTo>
                  <a:lnTo>
                    <a:pt x="218987" y="50295"/>
                  </a:lnTo>
                  <a:close/>
                  <a:moveTo>
                    <a:pt x="231170" y="50295"/>
                  </a:moveTo>
                  <a:lnTo>
                    <a:pt x="231170" y="56229"/>
                  </a:lnTo>
                  <a:lnTo>
                    <a:pt x="225234" y="56229"/>
                  </a:lnTo>
                  <a:lnTo>
                    <a:pt x="225234" y="50295"/>
                  </a:lnTo>
                  <a:close/>
                  <a:moveTo>
                    <a:pt x="237417" y="50295"/>
                  </a:moveTo>
                  <a:lnTo>
                    <a:pt x="237417" y="56229"/>
                  </a:lnTo>
                  <a:lnTo>
                    <a:pt x="231481" y="56229"/>
                  </a:lnTo>
                  <a:lnTo>
                    <a:pt x="231481" y="50295"/>
                  </a:lnTo>
                  <a:close/>
                  <a:moveTo>
                    <a:pt x="243664" y="50295"/>
                  </a:moveTo>
                  <a:lnTo>
                    <a:pt x="243664" y="56229"/>
                  </a:lnTo>
                  <a:lnTo>
                    <a:pt x="237729" y="56229"/>
                  </a:lnTo>
                  <a:lnTo>
                    <a:pt x="237729" y="50295"/>
                  </a:lnTo>
                  <a:close/>
                  <a:moveTo>
                    <a:pt x="249911" y="50295"/>
                  </a:moveTo>
                  <a:lnTo>
                    <a:pt x="249911" y="56229"/>
                  </a:lnTo>
                  <a:lnTo>
                    <a:pt x="243977" y="56229"/>
                  </a:lnTo>
                  <a:lnTo>
                    <a:pt x="243977" y="50295"/>
                  </a:lnTo>
                  <a:close/>
                  <a:moveTo>
                    <a:pt x="256161" y="50295"/>
                  </a:moveTo>
                  <a:lnTo>
                    <a:pt x="256161" y="56229"/>
                  </a:lnTo>
                  <a:lnTo>
                    <a:pt x="250225" y="56229"/>
                  </a:lnTo>
                  <a:lnTo>
                    <a:pt x="250225" y="50295"/>
                  </a:lnTo>
                  <a:close/>
                  <a:moveTo>
                    <a:pt x="262409" y="50295"/>
                  </a:moveTo>
                  <a:lnTo>
                    <a:pt x="262409" y="56229"/>
                  </a:lnTo>
                  <a:lnTo>
                    <a:pt x="256474" y="56229"/>
                  </a:lnTo>
                  <a:lnTo>
                    <a:pt x="256474" y="50295"/>
                  </a:lnTo>
                  <a:close/>
                  <a:moveTo>
                    <a:pt x="268656" y="50295"/>
                  </a:moveTo>
                  <a:lnTo>
                    <a:pt x="268656" y="56229"/>
                  </a:lnTo>
                  <a:lnTo>
                    <a:pt x="262721" y="56229"/>
                  </a:lnTo>
                  <a:lnTo>
                    <a:pt x="262721" y="50295"/>
                  </a:lnTo>
                  <a:close/>
                  <a:moveTo>
                    <a:pt x="274904" y="50295"/>
                  </a:moveTo>
                  <a:lnTo>
                    <a:pt x="274904" y="56229"/>
                  </a:lnTo>
                  <a:lnTo>
                    <a:pt x="268968" y="56229"/>
                  </a:lnTo>
                  <a:lnTo>
                    <a:pt x="268968" y="50295"/>
                  </a:lnTo>
                  <a:close/>
                  <a:moveTo>
                    <a:pt x="6251" y="56542"/>
                  </a:moveTo>
                  <a:lnTo>
                    <a:pt x="6251" y="62476"/>
                  </a:lnTo>
                  <a:lnTo>
                    <a:pt x="315" y="62476"/>
                  </a:lnTo>
                  <a:lnTo>
                    <a:pt x="315" y="56542"/>
                  </a:lnTo>
                  <a:close/>
                  <a:moveTo>
                    <a:pt x="12498" y="56542"/>
                  </a:moveTo>
                  <a:lnTo>
                    <a:pt x="12498" y="62476"/>
                  </a:lnTo>
                  <a:lnTo>
                    <a:pt x="6562" y="62476"/>
                  </a:lnTo>
                  <a:lnTo>
                    <a:pt x="6562" y="56542"/>
                  </a:lnTo>
                  <a:close/>
                  <a:moveTo>
                    <a:pt x="18745" y="56542"/>
                  </a:moveTo>
                  <a:lnTo>
                    <a:pt x="18745" y="62476"/>
                  </a:lnTo>
                  <a:lnTo>
                    <a:pt x="12810" y="62476"/>
                  </a:lnTo>
                  <a:lnTo>
                    <a:pt x="12810" y="56542"/>
                  </a:lnTo>
                  <a:close/>
                  <a:moveTo>
                    <a:pt x="24992" y="56542"/>
                  </a:moveTo>
                  <a:lnTo>
                    <a:pt x="24992" y="62476"/>
                  </a:lnTo>
                  <a:lnTo>
                    <a:pt x="19058" y="62476"/>
                  </a:lnTo>
                  <a:lnTo>
                    <a:pt x="19058" y="56542"/>
                  </a:lnTo>
                  <a:close/>
                  <a:moveTo>
                    <a:pt x="31242" y="56542"/>
                  </a:moveTo>
                  <a:lnTo>
                    <a:pt x="31242" y="62476"/>
                  </a:lnTo>
                  <a:lnTo>
                    <a:pt x="25305" y="62476"/>
                  </a:lnTo>
                  <a:lnTo>
                    <a:pt x="25305" y="56542"/>
                  </a:lnTo>
                  <a:close/>
                  <a:moveTo>
                    <a:pt x="37489" y="56542"/>
                  </a:moveTo>
                  <a:lnTo>
                    <a:pt x="37489" y="62476"/>
                  </a:lnTo>
                  <a:lnTo>
                    <a:pt x="31553" y="62476"/>
                  </a:lnTo>
                  <a:lnTo>
                    <a:pt x="31553" y="56542"/>
                  </a:lnTo>
                  <a:close/>
                  <a:moveTo>
                    <a:pt x="43737" y="56542"/>
                  </a:moveTo>
                  <a:lnTo>
                    <a:pt x="43737" y="62476"/>
                  </a:lnTo>
                  <a:lnTo>
                    <a:pt x="37802" y="62476"/>
                  </a:lnTo>
                  <a:lnTo>
                    <a:pt x="37802" y="56542"/>
                  </a:lnTo>
                  <a:close/>
                  <a:moveTo>
                    <a:pt x="49985" y="56542"/>
                  </a:moveTo>
                  <a:lnTo>
                    <a:pt x="49985" y="62476"/>
                  </a:lnTo>
                  <a:lnTo>
                    <a:pt x="44049" y="62476"/>
                  </a:lnTo>
                  <a:lnTo>
                    <a:pt x="44049" y="56542"/>
                  </a:lnTo>
                  <a:close/>
                  <a:moveTo>
                    <a:pt x="56232" y="56542"/>
                  </a:moveTo>
                  <a:lnTo>
                    <a:pt x="56232" y="62476"/>
                  </a:lnTo>
                  <a:lnTo>
                    <a:pt x="50296" y="62476"/>
                  </a:lnTo>
                  <a:lnTo>
                    <a:pt x="50296" y="56542"/>
                  </a:lnTo>
                  <a:close/>
                  <a:moveTo>
                    <a:pt x="62480" y="56542"/>
                  </a:moveTo>
                  <a:lnTo>
                    <a:pt x="62480" y="62476"/>
                  </a:lnTo>
                  <a:lnTo>
                    <a:pt x="56545" y="62476"/>
                  </a:lnTo>
                  <a:lnTo>
                    <a:pt x="56545" y="56542"/>
                  </a:lnTo>
                  <a:close/>
                  <a:moveTo>
                    <a:pt x="68727" y="56542"/>
                  </a:moveTo>
                  <a:lnTo>
                    <a:pt x="68727" y="62476"/>
                  </a:lnTo>
                  <a:lnTo>
                    <a:pt x="62792" y="62476"/>
                  </a:lnTo>
                  <a:lnTo>
                    <a:pt x="62792" y="56542"/>
                  </a:lnTo>
                  <a:close/>
                  <a:moveTo>
                    <a:pt x="74975" y="56542"/>
                  </a:moveTo>
                  <a:lnTo>
                    <a:pt x="74975" y="62476"/>
                  </a:lnTo>
                  <a:lnTo>
                    <a:pt x="69039" y="62476"/>
                  </a:lnTo>
                  <a:lnTo>
                    <a:pt x="69039" y="56542"/>
                  </a:lnTo>
                  <a:close/>
                  <a:moveTo>
                    <a:pt x="81223" y="56542"/>
                  </a:moveTo>
                  <a:lnTo>
                    <a:pt x="81223" y="62476"/>
                  </a:lnTo>
                  <a:lnTo>
                    <a:pt x="75286" y="62476"/>
                  </a:lnTo>
                  <a:lnTo>
                    <a:pt x="75286" y="56542"/>
                  </a:lnTo>
                  <a:close/>
                  <a:moveTo>
                    <a:pt x="87470" y="56542"/>
                  </a:moveTo>
                  <a:lnTo>
                    <a:pt x="87470" y="62476"/>
                  </a:lnTo>
                  <a:lnTo>
                    <a:pt x="81535" y="62476"/>
                  </a:lnTo>
                  <a:lnTo>
                    <a:pt x="81535" y="56542"/>
                  </a:lnTo>
                  <a:close/>
                  <a:moveTo>
                    <a:pt x="93718" y="56542"/>
                  </a:moveTo>
                  <a:lnTo>
                    <a:pt x="93718" y="62476"/>
                  </a:lnTo>
                  <a:lnTo>
                    <a:pt x="87784" y="62476"/>
                  </a:lnTo>
                  <a:lnTo>
                    <a:pt x="87784" y="56542"/>
                  </a:lnTo>
                  <a:close/>
                  <a:moveTo>
                    <a:pt x="99967" y="56542"/>
                  </a:moveTo>
                  <a:lnTo>
                    <a:pt x="99967" y="62476"/>
                  </a:lnTo>
                  <a:lnTo>
                    <a:pt x="94031" y="62476"/>
                  </a:lnTo>
                  <a:lnTo>
                    <a:pt x="94031" y="56542"/>
                  </a:lnTo>
                  <a:close/>
                  <a:moveTo>
                    <a:pt x="106214" y="56542"/>
                  </a:moveTo>
                  <a:lnTo>
                    <a:pt x="106214" y="62476"/>
                  </a:lnTo>
                  <a:lnTo>
                    <a:pt x="100278" y="62476"/>
                  </a:lnTo>
                  <a:lnTo>
                    <a:pt x="100278" y="56542"/>
                  </a:lnTo>
                  <a:close/>
                  <a:moveTo>
                    <a:pt x="112461" y="56542"/>
                  </a:moveTo>
                  <a:lnTo>
                    <a:pt x="112461" y="62476"/>
                  </a:lnTo>
                  <a:lnTo>
                    <a:pt x="106527" y="62476"/>
                  </a:lnTo>
                  <a:lnTo>
                    <a:pt x="106527" y="56542"/>
                  </a:lnTo>
                  <a:close/>
                  <a:moveTo>
                    <a:pt x="118710" y="56542"/>
                  </a:moveTo>
                  <a:lnTo>
                    <a:pt x="118710" y="62476"/>
                  </a:lnTo>
                  <a:lnTo>
                    <a:pt x="112774" y="62476"/>
                  </a:lnTo>
                  <a:lnTo>
                    <a:pt x="112774" y="56542"/>
                  </a:lnTo>
                  <a:close/>
                  <a:moveTo>
                    <a:pt x="124957" y="56542"/>
                  </a:moveTo>
                  <a:lnTo>
                    <a:pt x="124957" y="62476"/>
                  </a:lnTo>
                  <a:lnTo>
                    <a:pt x="119021" y="62476"/>
                  </a:lnTo>
                  <a:lnTo>
                    <a:pt x="119021" y="56542"/>
                  </a:lnTo>
                  <a:close/>
                  <a:moveTo>
                    <a:pt x="131204" y="56542"/>
                  </a:moveTo>
                  <a:lnTo>
                    <a:pt x="131204" y="62476"/>
                  </a:lnTo>
                  <a:lnTo>
                    <a:pt x="125270" y="62476"/>
                  </a:lnTo>
                  <a:lnTo>
                    <a:pt x="125270" y="56542"/>
                  </a:lnTo>
                  <a:close/>
                  <a:moveTo>
                    <a:pt x="137451" y="56542"/>
                  </a:moveTo>
                  <a:lnTo>
                    <a:pt x="137451" y="62476"/>
                  </a:lnTo>
                  <a:lnTo>
                    <a:pt x="131517" y="62476"/>
                  </a:lnTo>
                  <a:lnTo>
                    <a:pt x="131517" y="56542"/>
                  </a:lnTo>
                  <a:close/>
                  <a:moveTo>
                    <a:pt x="143702" y="56542"/>
                  </a:moveTo>
                  <a:lnTo>
                    <a:pt x="143702" y="62476"/>
                  </a:lnTo>
                  <a:lnTo>
                    <a:pt x="137766" y="62476"/>
                  </a:lnTo>
                  <a:lnTo>
                    <a:pt x="137766" y="56542"/>
                  </a:lnTo>
                  <a:close/>
                  <a:moveTo>
                    <a:pt x="149949" y="56542"/>
                  </a:moveTo>
                  <a:lnTo>
                    <a:pt x="149949" y="62476"/>
                  </a:lnTo>
                  <a:lnTo>
                    <a:pt x="144015" y="62476"/>
                  </a:lnTo>
                  <a:lnTo>
                    <a:pt x="144015" y="56542"/>
                  </a:lnTo>
                  <a:close/>
                  <a:moveTo>
                    <a:pt x="156196" y="56542"/>
                  </a:moveTo>
                  <a:lnTo>
                    <a:pt x="156196" y="62476"/>
                  </a:lnTo>
                  <a:lnTo>
                    <a:pt x="150262" y="62476"/>
                  </a:lnTo>
                  <a:lnTo>
                    <a:pt x="150262" y="56542"/>
                  </a:lnTo>
                  <a:close/>
                  <a:moveTo>
                    <a:pt x="162445" y="56542"/>
                  </a:moveTo>
                  <a:lnTo>
                    <a:pt x="162445" y="62476"/>
                  </a:lnTo>
                  <a:lnTo>
                    <a:pt x="156509" y="62476"/>
                  </a:lnTo>
                  <a:lnTo>
                    <a:pt x="156509" y="56542"/>
                  </a:lnTo>
                  <a:close/>
                  <a:moveTo>
                    <a:pt x="168692" y="56542"/>
                  </a:moveTo>
                  <a:lnTo>
                    <a:pt x="168692" y="62476"/>
                  </a:lnTo>
                  <a:lnTo>
                    <a:pt x="162756" y="62476"/>
                  </a:lnTo>
                  <a:lnTo>
                    <a:pt x="162756" y="56542"/>
                  </a:lnTo>
                  <a:close/>
                  <a:moveTo>
                    <a:pt x="174939" y="56542"/>
                  </a:moveTo>
                  <a:lnTo>
                    <a:pt x="174939" y="62476"/>
                  </a:lnTo>
                  <a:lnTo>
                    <a:pt x="169005" y="62476"/>
                  </a:lnTo>
                  <a:lnTo>
                    <a:pt x="169005" y="56542"/>
                  </a:lnTo>
                  <a:close/>
                  <a:moveTo>
                    <a:pt x="181186" y="56542"/>
                  </a:moveTo>
                  <a:lnTo>
                    <a:pt x="181186" y="62476"/>
                  </a:lnTo>
                  <a:lnTo>
                    <a:pt x="175252" y="62476"/>
                  </a:lnTo>
                  <a:lnTo>
                    <a:pt x="175252" y="56542"/>
                  </a:lnTo>
                  <a:close/>
                  <a:moveTo>
                    <a:pt x="187435" y="56542"/>
                  </a:moveTo>
                  <a:lnTo>
                    <a:pt x="187435" y="62476"/>
                  </a:lnTo>
                  <a:lnTo>
                    <a:pt x="181499" y="62476"/>
                  </a:lnTo>
                  <a:lnTo>
                    <a:pt x="181499" y="56542"/>
                  </a:lnTo>
                  <a:close/>
                  <a:moveTo>
                    <a:pt x="193684" y="56542"/>
                  </a:moveTo>
                  <a:lnTo>
                    <a:pt x="193684" y="62476"/>
                  </a:lnTo>
                  <a:lnTo>
                    <a:pt x="187749" y="62476"/>
                  </a:lnTo>
                  <a:lnTo>
                    <a:pt x="187749" y="56542"/>
                  </a:lnTo>
                  <a:close/>
                  <a:moveTo>
                    <a:pt x="199931" y="56542"/>
                  </a:moveTo>
                  <a:lnTo>
                    <a:pt x="199931" y="62476"/>
                  </a:lnTo>
                  <a:lnTo>
                    <a:pt x="193996" y="62476"/>
                  </a:lnTo>
                  <a:lnTo>
                    <a:pt x="193996" y="56542"/>
                  </a:lnTo>
                  <a:close/>
                  <a:moveTo>
                    <a:pt x="206180" y="56542"/>
                  </a:moveTo>
                  <a:lnTo>
                    <a:pt x="206180" y="62476"/>
                  </a:lnTo>
                  <a:lnTo>
                    <a:pt x="200244" y="62476"/>
                  </a:lnTo>
                  <a:lnTo>
                    <a:pt x="200244" y="56542"/>
                  </a:lnTo>
                  <a:close/>
                  <a:moveTo>
                    <a:pt x="212427" y="56542"/>
                  </a:moveTo>
                  <a:lnTo>
                    <a:pt x="212427" y="62476"/>
                  </a:lnTo>
                  <a:lnTo>
                    <a:pt x="206491" y="62476"/>
                  </a:lnTo>
                  <a:lnTo>
                    <a:pt x="206491" y="56542"/>
                  </a:lnTo>
                  <a:close/>
                  <a:moveTo>
                    <a:pt x="218674" y="56542"/>
                  </a:moveTo>
                  <a:lnTo>
                    <a:pt x="218674" y="62476"/>
                  </a:lnTo>
                  <a:lnTo>
                    <a:pt x="212739" y="62476"/>
                  </a:lnTo>
                  <a:lnTo>
                    <a:pt x="212739" y="56542"/>
                  </a:lnTo>
                  <a:close/>
                  <a:moveTo>
                    <a:pt x="224921" y="56542"/>
                  </a:moveTo>
                  <a:lnTo>
                    <a:pt x="224921" y="62476"/>
                  </a:lnTo>
                  <a:lnTo>
                    <a:pt x="218987" y="62476"/>
                  </a:lnTo>
                  <a:lnTo>
                    <a:pt x="218987" y="56542"/>
                  </a:lnTo>
                  <a:close/>
                  <a:moveTo>
                    <a:pt x="231170" y="56542"/>
                  </a:moveTo>
                  <a:lnTo>
                    <a:pt x="231170" y="62476"/>
                  </a:lnTo>
                  <a:lnTo>
                    <a:pt x="225234" y="62476"/>
                  </a:lnTo>
                  <a:lnTo>
                    <a:pt x="225234" y="56542"/>
                  </a:lnTo>
                  <a:close/>
                  <a:moveTo>
                    <a:pt x="237417" y="56542"/>
                  </a:moveTo>
                  <a:lnTo>
                    <a:pt x="237417" y="62476"/>
                  </a:lnTo>
                  <a:lnTo>
                    <a:pt x="231481" y="62476"/>
                  </a:lnTo>
                  <a:lnTo>
                    <a:pt x="231481" y="56542"/>
                  </a:lnTo>
                  <a:close/>
                  <a:moveTo>
                    <a:pt x="243664" y="56542"/>
                  </a:moveTo>
                  <a:lnTo>
                    <a:pt x="243664" y="62476"/>
                  </a:lnTo>
                  <a:lnTo>
                    <a:pt x="237729" y="62476"/>
                  </a:lnTo>
                  <a:lnTo>
                    <a:pt x="237729" y="56542"/>
                  </a:lnTo>
                  <a:close/>
                  <a:moveTo>
                    <a:pt x="249911" y="56542"/>
                  </a:moveTo>
                  <a:lnTo>
                    <a:pt x="249911" y="62476"/>
                  </a:lnTo>
                  <a:lnTo>
                    <a:pt x="243977" y="62476"/>
                  </a:lnTo>
                  <a:lnTo>
                    <a:pt x="243977" y="56542"/>
                  </a:lnTo>
                  <a:close/>
                  <a:moveTo>
                    <a:pt x="256161" y="56542"/>
                  </a:moveTo>
                  <a:lnTo>
                    <a:pt x="256161" y="62476"/>
                  </a:lnTo>
                  <a:lnTo>
                    <a:pt x="250225" y="62476"/>
                  </a:lnTo>
                  <a:lnTo>
                    <a:pt x="250225" y="56542"/>
                  </a:lnTo>
                  <a:close/>
                  <a:moveTo>
                    <a:pt x="262409" y="56542"/>
                  </a:moveTo>
                  <a:lnTo>
                    <a:pt x="262409" y="62476"/>
                  </a:lnTo>
                  <a:lnTo>
                    <a:pt x="256474" y="62476"/>
                  </a:lnTo>
                  <a:lnTo>
                    <a:pt x="256474" y="56542"/>
                  </a:lnTo>
                  <a:close/>
                  <a:moveTo>
                    <a:pt x="268656" y="56542"/>
                  </a:moveTo>
                  <a:lnTo>
                    <a:pt x="268656" y="62476"/>
                  </a:lnTo>
                  <a:lnTo>
                    <a:pt x="262721" y="62476"/>
                  </a:lnTo>
                  <a:lnTo>
                    <a:pt x="262721" y="56542"/>
                  </a:lnTo>
                  <a:close/>
                  <a:moveTo>
                    <a:pt x="274904" y="56542"/>
                  </a:moveTo>
                  <a:lnTo>
                    <a:pt x="274904" y="62476"/>
                  </a:lnTo>
                  <a:lnTo>
                    <a:pt x="268968" y="62476"/>
                  </a:lnTo>
                  <a:lnTo>
                    <a:pt x="268968" y="56542"/>
                  </a:lnTo>
                  <a:close/>
                  <a:moveTo>
                    <a:pt x="6251" y="62789"/>
                  </a:moveTo>
                  <a:lnTo>
                    <a:pt x="6251" y="68725"/>
                  </a:lnTo>
                  <a:lnTo>
                    <a:pt x="315" y="68725"/>
                  </a:lnTo>
                  <a:lnTo>
                    <a:pt x="315" y="62789"/>
                  </a:lnTo>
                  <a:close/>
                  <a:moveTo>
                    <a:pt x="12498" y="62789"/>
                  </a:moveTo>
                  <a:lnTo>
                    <a:pt x="12498" y="68725"/>
                  </a:lnTo>
                  <a:lnTo>
                    <a:pt x="6562" y="68725"/>
                  </a:lnTo>
                  <a:lnTo>
                    <a:pt x="6562" y="62789"/>
                  </a:lnTo>
                  <a:close/>
                  <a:moveTo>
                    <a:pt x="18745" y="62789"/>
                  </a:moveTo>
                  <a:lnTo>
                    <a:pt x="18745" y="68725"/>
                  </a:lnTo>
                  <a:lnTo>
                    <a:pt x="12810" y="68725"/>
                  </a:lnTo>
                  <a:lnTo>
                    <a:pt x="12810" y="62789"/>
                  </a:lnTo>
                  <a:close/>
                  <a:moveTo>
                    <a:pt x="24992" y="62789"/>
                  </a:moveTo>
                  <a:lnTo>
                    <a:pt x="24992" y="68725"/>
                  </a:lnTo>
                  <a:lnTo>
                    <a:pt x="19058" y="68725"/>
                  </a:lnTo>
                  <a:lnTo>
                    <a:pt x="19058" y="62789"/>
                  </a:lnTo>
                  <a:close/>
                  <a:moveTo>
                    <a:pt x="31242" y="62789"/>
                  </a:moveTo>
                  <a:lnTo>
                    <a:pt x="31242" y="68725"/>
                  </a:lnTo>
                  <a:lnTo>
                    <a:pt x="25305" y="68725"/>
                  </a:lnTo>
                  <a:lnTo>
                    <a:pt x="25305" y="62789"/>
                  </a:lnTo>
                  <a:close/>
                  <a:moveTo>
                    <a:pt x="37489" y="62789"/>
                  </a:moveTo>
                  <a:lnTo>
                    <a:pt x="37489" y="68725"/>
                  </a:lnTo>
                  <a:lnTo>
                    <a:pt x="31553" y="68725"/>
                  </a:lnTo>
                  <a:lnTo>
                    <a:pt x="31553" y="62789"/>
                  </a:lnTo>
                  <a:close/>
                  <a:moveTo>
                    <a:pt x="43737" y="62789"/>
                  </a:moveTo>
                  <a:lnTo>
                    <a:pt x="43737" y="68725"/>
                  </a:lnTo>
                  <a:lnTo>
                    <a:pt x="37802" y="68725"/>
                  </a:lnTo>
                  <a:lnTo>
                    <a:pt x="37802" y="62789"/>
                  </a:lnTo>
                  <a:close/>
                  <a:moveTo>
                    <a:pt x="49985" y="62789"/>
                  </a:moveTo>
                  <a:lnTo>
                    <a:pt x="49985" y="68725"/>
                  </a:lnTo>
                  <a:lnTo>
                    <a:pt x="44049" y="68725"/>
                  </a:lnTo>
                  <a:lnTo>
                    <a:pt x="44049" y="62789"/>
                  </a:lnTo>
                  <a:close/>
                  <a:moveTo>
                    <a:pt x="56232" y="62789"/>
                  </a:moveTo>
                  <a:lnTo>
                    <a:pt x="56232" y="68725"/>
                  </a:lnTo>
                  <a:lnTo>
                    <a:pt x="50296" y="68725"/>
                  </a:lnTo>
                  <a:lnTo>
                    <a:pt x="50296" y="62789"/>
                  </a:lnTo>
                  <a:close/>
                  <a:moveTo>
                    <a:pt x="62480" y="62789"/>
                  </a:moveTo>
                  <a:lnTo>
                    <a:pt x="62480" y="68725"/>
                  </a:lnTo>
                  <a:lnTo>
                    <a:pt x="56545" y="68725"/>
                  </a:lnTo>
                  <a:lnTo>
                    <a:pt x="56545" y="62789"/>
                  </a:lnTo>
                  <a:close/>
                  <a:moveTo>
                    <a:pt x="68727" y="62789"/>
                  </a:moveTo>
                  <a:lnTo>
                    <a:pt x="68727" y="68725"/>
                  </a:lnTo>
                  <a:lnTo>
                    <a:pt x="62792" y="68725"/>
                  </a:lnTo>
                  <a:lnTo>
                    <a:pt x="62792" y="62789"/>
                  </a:lnTo>
                  <a:close/>
                  <a:moveTo>
                    <a:pt x="74975" y="62789"/>
                  </a:moveTo>
                  <a:lnTo>
                    <a:pt x="74975" y="68725"/>
                  </a:lnTo>
                  <a:lnTo>
                    <a:pt x="69039" y="68725"/>
                  </a:lnTo>
                  <a:lnTo>
                    <a:pt x="69039" y="62789"/>
                  </a:lnTo>
                  <a:close/>
                  <a:moveTo>
                    <a:pt x="81223" y="62789"/>
                  </a:moveTo>
                  <a:lnTo>
                    <a:pt x="81223" y="68725"/>
                  </a:lnTo>
                  <a:lnTo>
                    <a:pt x="75286" y="68725"/>
                  </a:lnTo>
                  <a:lnTo>
                    <a:pt x="75286" y="62789"/>
                  </a:lnTo>
                  <a:close/>
                  <a:moveTo>
                    <a:pt x="87470" y="62789"/>
                  </a:moveTo>
                  <a:lnTo>
                    <a:pt x="87470" y="68725"/>
                  </a:lnTo>
                  <a:lnTo>
                    <a:pt x="81535" y="68725"/>
                  </a:lnTo>
                  <a:lnTo>
                    <a:pt x="81535" y="62789"/>
                  </a:lnTo>
                  <a:close/>
                  <a:moveTo>
                    <a:pt x="93718" y="62789"/>
                  </a:moveTo>
                  <a:lnTo>
                    <a:pt x="93718" y="68725"/>
                  </a:lnTo>
                  <a:lnTo>
                    <a:pt x="87784" y="68725"/>
                  </a:lnTo>
                  <a:lnTo>
                    <a:pt x="87784" y="62789"/>
                  </a:lnTo>
                  <a:close/>
                  <a:moveTo>
                    <a:pt x="99967" y="62789"/>
                  </a:moveTo>
                  <a:lnTo>
                    <a:pt x="99967" y="68725"/>
                  </a:lnTo>
                  <a:lnTo>
                    <a:pt x="94031" y="68725"/>
                  </a:lnTo>
                  <a:lnTo>
                    <a:pt x="94031" y="62789"/>
                  </a:lnTo>
                  <a:close/>
                  <a:moveTo>
                    <a:pt x="106214" y="62789"/>
                  </a:moveTo>
                  <a:lnTo>
                    <a:pt x="106214" y="68725"/>
                  </a:lnTo>
                  <a:lnTo>
                    <a:pt x="100278" y="68725"/>
                  </a:lnTo>
                  <a:lnTo>
                    <a:pt x="100278" y="62789"/>
                  </a:lnTo>
                  <a:close/>
                  <a:moveTo>
                    <a:pt x="112461" y="62789"/>
                  </a:moveTo>
                  <a:lnTo>
                    <a:pt x="112461" y="68725"/>
                  </a:lnTo>
                  <a:lnTo>
                    <a:pt x="106527" y="68725"/>
                  </a:lnTo>
                  <a:lnTo>
                    <a:pt x="106527" y="62789"/>
                  </a:lnTo>
                  <a:close/>
                  <a:moveTo>
                    <a:pt x="118710" y="62789"/>
                  </a:moveTo>
                  <a:lnTo>
                    <a:pt x="118710" y="68725"/>
                  </a:lnTo>
                  <a:lnTo>
                    <a:pt x="112774" y="68725"/>
                  </a:lnTo>
                  <a:lnTo>
                    <a:pt x="112774" y="62789"/>
                  </a:lnTo>
                  <a:close/>
                  <a:moveTo>
                    <a:pt x="124957" y="62789"/>
                  </a:moveTo>
                  <a:lnTo>
                    <a:pt x="124957" y="68725"/>
                  </a:lnTo>
                  <a:lnTo>
                    <a:pt x="119021" y="68725"/>
                  </a:lnTo>
                  <a:lnTo>
                    <a:pt x="119021" y="62789"/>
                  </a:lnTo>
                  <a:close/>
                  <a:moveTo>
                    <a:pt x="131204" y="62789"/>
                  </a:moveTo>
                  <a:lnTo>
                    <a:pt x="131204" y="68725"/>
                  </a:lnTo>
                  <a:lnTo>
                    <a:pt x="125270" y="68725"/>
                  </a:lnTo>
                  <a:lnTo>
                    <a:pt x="125270" y="62789"/>
                  </a:lnTo>
                  <a:close/>
                  <a:moveTo>
                    <a:pt x="137451" y="62789"/>
                  </a:moveTo>
                  <a:lnTo>
                    <a:pt x="137451" y="68725"/>
                  </a:lnTo>
                  <a:lnTo>
                    <a:pt x="131517" y="68725"/>
                  </a:lnTo>
                  <a:lnTo>
                    <a:pt x="131517" y="62789"/>
                  </a:lnTo>
                  <a:close/>
                  <a:moveTo>
                    <a:pt x="143702" y="62789"/>
                  </a:moveTo>
                  <a:lnTo>
                    <a:pt x="143702" y="68725"/>
                  </a:lnTo>
                  <a:lnTo>
                    <a:pt x="137766" y="68725"/>
                  </a:lnTo>
                  <a:lnTo>
                    <a:pt x="137766" y="62789"/>
                  </a:lnTo>
                  <a:close/>
                  <a:moveTo>
                    <a:pt x="149949" y="62789"/>
                  </a:moveTo>
                  <a:lnTo>
                    <a:pt x="149949" y="68725"/>
                  </a:lnTo>
                  <a:lnTo>
                    <a:pt x="144015" y="68725"/>
                  </a:lnTo>
                  <a:lnTo>
                    <a:pt x="144015" y="62789"/>
                  </a:lnTo>
                  <a:close/>
                  <a:moveTo>
                    <a:pt x="156196" y="62789"/>
                  </a:moveTo>
                  <a:lnTo>
                    <a:pt x="156196" y="68725"/>
                  </a:lnTo>
                  <a:lnTo>
                    <a:pt x="150262" y="68725"/>
                  </a:lnTo>
                  <a:lnTo>
                    <a:pt x="150262" y="62789"/>
                  </a:lnTo>
                  <a:close/>
                  <a:moveTo>
                    <a:pt x="162445" y="62789"/>
                  </a:moveTo>
                  <a:lnTo>
                    <a:pt x="162445" y="68725"/>
                  </a:lnTo>
                  <a:lnTo>
                    <a:pt x="156509" y="68725"/>
                  </a:lnTo>
                  <a:lnTo>
                    <a:pt x="156509" y="62789"/>
                  </a:lnTo>
                  <a:close/>
                  <a:moveTo>
                    <a:pt x="168692" y="62789"/>
                  </a:moveTo>
                  <a:lnTo>
                    <a:pt x="168692" y="68725"/>
                  </a:lnTo>
                  <a:lnTo>
                    <a:pt x="162756" y="68725"/>
                  </a:lnTo>
                  <a:lnTo>
                    <a:pt x="162756" y="62789"/>
                  </a:lnTo>
                  <a:close/>
                  <a:moveTo>
                    <a:pt x="174939" y="62789"/>
                  </a:moveTo>
                  <a:lnTo>
                    <a:pt x="174939" y="68725"/>
                  </a:lnTo>
                  <a:lnTo>
                    <a:pt x="169005" y="68725"/>
                  </a:lnTo>
                  <a:lnTo>
                    <a:pt x="169005" y="62789"/>
                  </a:lnTo>
                  <a:close/>
                  <a:moveTo>
                    <a:pt x="181186" y="62789"/>
                  </a:moveTo>
                  <a:lnTo>
                    <a:pt x="181186" y="68725"/>
                  </a:lnTo>
                  <a:lnTo>
                    <a:pt x="175252" y="68725"/>
                  </a:lnTo>
                  <a:lnTo>
                    <a:pt x="175252" y="62789"/>
                  </a:lnTo>
                  <a:close/>
                  <a:moveTo>
                    <a:pt x="187435" y="62789"/>
                  </a:moveTo>
                  <a:lnTo>
                    <a:pt x="187435" y="68725"/>
                  </a:lnTo>
                  <a:lnTo>
                    <a:pt x="181499" y="68725"/>
                  </a:lnTo>
                  <a:lnTo>
                    <a:pt x="181499" y="62789"/>
                  </a:lnTo>
                  <a:close/>
                  <a:moveTo>
                    <a:pt x="193684" y="62789"/>
                  </a:moveTo>
                  <a:lnTo>
                    <a:pt x="193684" y="68725"/>
                  </a:lnTo>
                  <a:lnTo>
                    <a:pt x="187749" y="68725"/>
                  </a:lnTo>
                  <a:lnTo>
                    <a:pt x="187749" y="62789"/>
                  </a:lnTo>
                  <a:close/>
                  <a:moveTo>
                    <a:pt x="199931" y="62789"/>
                  </a:moveTo>
                  <a:lnTo>
                    <a:pt x="199931" y="68725"/>
                  </a:lnTo>
                  <a:lnTo>
                    <a:pt x="193996" y="68725"/>
                  </a:lnTo>
                  <a:lnTo>
                    <a:pt x="193996" y="62789"/>
                  </a:lnTo>
                  <a:close/>
                  <a:moveTo>
                    <a:pt x="206180" y="62789"/>
                  </a:moveTo>
                  <a:lnTo>
                    <a:pt x="206180" y="68725"/>
                  </a:lnTo>
                  <a:lnTo>
                    <a:pt x="200244" y="68725"/>
                  </a:lnTo>
                  <a:lnTo>
                    <a:pt x="200244" y="62789"/>
                  </a:lnTo>
                  <a:close/>
                  <a:moveTo>
                    <a:pt x="212427" y="62789"/>
                  </a:moveTo>
                  <a:lnTo>
                    <a:pt x="212427" y="68725"/>
                  </a:lnTo>
                  <a:lnTo>
                    <a:pt x="206491" y="68725"/>
                  </a:lnTo>
                  <a:lnTo>
                    <a:pt x="206491" y="62789"/>
                  </a:lnTo>
                  <a:close/>
                  <a:moveTo>
                    <a:pt x="218674" y="62789"/>
                  </a:moveTo>
                  <a:lnTo>
                    <a:pt x="218674" y="68725"/>
                  </a:lnTo>
                  <a:lnTo>
                    <a:pt x="212739" y="68725"/>
                  </a:lnTo>
                  <a:lnTo>
                    <a:pt x="212739" y="62789"/>
                  </a:lnTo>
                  <a:close/>
                  <a:moveTo>
                    <a:pt x="224921" y="62789"/>
                  </a:moveTo>
                  <a:lnTo>
                    <a:pt x="224921" y="68725"/>
                  </a:lnTo>
                  <a:lnTo>
                    <a:pt x="218987" y="68725"/>
                  </a:lnTo>
                  <a:lnTo>
                    <a:pt x="218987" y="62789"/>
                  </a:lnTo>
                  <a:close/>
                  <a:moveTo>
                    <a:pt x="231170" y="62789"/>
                  </a:moveTo>
                  <a:lnTo>
                    <a:pt x="231170" y="68725"/>
                  </a:lnTo>
                  <a:lnTo>
                    <a:pt x="225234" y="68725"/>
                  </a:lnTo>
                  <a:lnTo>
                    <a:pt x="225234" y="62789"/>
                  </a:lnTo>
                  <a:close/>
                  <a:moveTo>
                    <a:pt x="237417" y="62789"/>
                  </a:moveTo>
                  <a:lnTo>
                    <a:pt x="237417" y="68725"/>
                  </a:lnTo>
                  <a:lnTo>
                    <a:pt x="231481" y="68725"/>
                  </a:lnTo>
                  <a:lnTo>
                    <a:pt x="231481" y="62789"/>
                  </a:lnTo>
                  <a:close/>
                  <a:moveTo>
                    <a:pt x="243664" y="62789"/>
                  </a:moveTo>
                  <a:lnTo>
                    <a:pt x="243664" y="68725"/>
                  </a:lnTo>
                  <a:lnTo>
                    <a:pt x="237729" y="68725"/>
                  </a:lnTo>
                  <a:lnTo>
                    <a:pt x="237729" y="62789"/>
                  </a:lnTo>
                  <a:close/>
                  <a:moveTo>
                    <a:pt x="249911" y="62789"/>
                  </a:moveTo>
                  <a:lnTo>
                    <a:pt x="249911" y="68725"/>
                  </a:lnTo>
                  <a:lnTo>
                    <a:pt x="243977" y="68725"/>
                  </a:lnTo>
                  <a:lnTo>
                    <a:pt x="243977" y="62789"/>
                  </a:lnTo>
                  <a:close/>
                  <a:moveTo>
                    <a:pt x="256161" y="62789"/>
                  </a:moveTo>
                  <a:lnTo>
                    <a:pt x="256161" y="68725"/>
                  </a:lnTo>
                  <a:lnTo>
                    <a:pt x="250225" y="68725"/>
                  </a:lnTo>
                  <a:lnTo>
                    <a:pt x="250225" y="62789"/>
                  </a:lnTo>
                  <a:close/>
                  <a:moveTo>
                    <a:pt x="262409" y="62789"/>
                  </a:moveTo>
                  <a:lnTo>
                    <a:pt x="262409" y="68725"/>
                  </a:lnTo>
                  <a:lnTo>
                    <a:pt x="256474" y="68725"/>
                  </a:lnTo>
                  <a:lnTo>
                    <a:pt x="256474" y="62789"/>
                  </a:lnTo>
                  <a:close/>
                  <a:moveTo>
                    <a:pt x="268656" y="62789"/>
                  </a:moveTo>
                  <a:lnTo>
                    <a:pt x="268656" y="68725"/>
                  </a:lnTo>
                  <a:lnTo>
                    <a:pt x="262721" y="68725"/>
                  </a:lnTo>
                  <a:lnTo>
                    <a:pt x="262721" y="62789"/>
                  </a:lnTo>
                  <a:close/>
                  <a:moveTo>
                    <a:pt x="274904" y="62789"/>
                  </a:moveTo>
                  <a:lnTo>
                    <a:pt x="274904" y="68725"/>
                  </a:lnTo>
                  <a:lnTo>
                    <a:pt x="268968" y="68725"/>
                  </a:lnTo>
                  <a:lnTo>
                    <a:pt x="268968" y="62789"/>
                  </a:lnTo>
                  <a:close/>
                  <a:moveTo>
                    <a:pt x="6251" y="69036"/>
                  </a:moveTo>
                  <a:lnTo>
                    <a:pt x="6251" y="74972"/>
                  </a:lnTo>
                  <a:lnTo>
                    <a:pt x="315" y="74972"/>
                  </a:lnTo>
                  <a:lnTo>
                    <a:pt x="315" y="69036"/>
                  </a:lnTo>
                  <a:close/>
                  <a:moveTo>
                    <a:pt x="12498" y="69036"/>
                  </a:moveTo>
                  <a:lnTo>
                    <a:pt x="12498" y="74972"/>
                  </a:lnTo>
                  <a:lnTo>
                    <a:pt x="6562" y="74972"/>
                  </a:lnTo>
                  <a:lnTo>
                    <a:pt x="6562" y="69036"/>
                  </a:lnTo>
                  <a:close/>
                  <a:moveTo>
                    <a:pt x="18745" y="69036"/>
                  </a:moveTo>
                  <a:lnTo>
                    <a:pt x="18745" y="74972"/>
                  </a:lnTo>
                  <a:lnTo>
                    <a:pt x="12810" y="74972"/>
                  </a:lnTo>
                  <a:lnTo>
                    <a:pt x="12810" y="69036"/>
                  </a:lnTo>
                  <a:close/>
                  <a:moveTo>
                    <a:pt x="24992" y="69036"/>
                  </a:moveTo>
                  <a:lnTo>
                    <a:pt x="24992" y="74972"/>
                  </a:lnTo>
                  <a:lnTo>
                    <a:pt x="19058" y="74972"/>
                  </a:lnTo>
                  <a:lnTo>
                    <a:pt x="19058" y="69036"/>
                  </a:lnTo>
                  <a:close/>
                  <a:moveTo>
                    <a:pt x="31242" y="69036"/>
                  </a:moveTo>
                  <a:lnTo>
                    <a:pt x="31242" y="74972"/>
                  </a:lnTo>
                  <a:lnTo>
                    <a:pt x="25305" y="74972"/>
                  </a:lnTo>
                  <a:lnTo>
                    <a:pt x="25305" y="69036"/>
                  </a:lnTo>
                  <a:close/>
                  <a:moveTo>
                    <a:pt x="37489" y="69036"/>
                  </a:moveTo>
                  <a:lnTo>
                    <a:pt x="37489" y="74972"/>
                  </a:lnTo>
                  <a:lnTo>
                    <a:pt x="31553" y="74972"/>
                  </a:lnTo>
                  <a:lnTo>
                    <a:pt x="31553" y="69036"/>
                  </a:lnTo>
                  <a:close/>
                  <a:moveTo>
                    <a:pt x="43737" y="69036"/>
                  </a:moveTo>
                  <a:lnTo>
                    <a:pt x="43737" y="74972"/>
                  </a:lnTo>
                  <a:lnTo>
                    <a:pt x="37802" y="74972"/>
                  </a:lnTo>
                  <a:lnTo>
                    <a:pt x="37802" y="69036"/>
                  </a:lnTo>
                  <a:close/>
                  <a:moveTo>
                    <a:pt x="49985" y="69036"/>
                  </a:moveTo>
                  <a:lnTo>
                    <a:pt x="49985" y="74972"/>
                  </a:lnTo>
                  <a:lnTo>
                    <a:pt x="44049" y="74972"/>
                  </a:lnTo>
                  <a:lnTo>
                    <a:pt x="44049" y="69036"/>
                  </a:lnTo>
                  <a:close/>
                  <a:moveTo>
                    <a:pt x="56232" y="69036"/>
                  </a:moveTo>
                  <a:lnTo>
                    <a:pt x="56232" y="74972"/>
                  </a:lnTo>
                  <a:lnTo>
                    <a:pt x="50296" y="74972"/>
                  </a:lnTo>
                  <a:lnTo>
                    <a:pt x="50296" y="69036"/>
                  </a:lnTo>
                  <a:close/>
                  <a:moveTo>
                    <a:pt x="62480" y="69036"/>
                  </a:moveTo>
                  <a:lnTo>
                    <a:pt x="62480" y="74972"/>
                  </a:lnTo>
                  <a:lnTo>
                    <a:pt x="56545" y="74972"/>
                  </a:lnTo>
                  <a:lnTo>
                    <a:pt x="56545" y="69036"/>
                  </a:lnTo>
                  <a:close/>
                  <a:moveTo>
                    <a:pt x="68727" y="69036"/>
                  </a:moveTo>
                  <a:lnTo>
                    <a:pt x="68727" y="74972"/>
                  </a:lnTo>
                  <a:lnTo>
                    <a:pt x="62792" y="74972"/>
                  </a:lnTo>
                  <a:lnTo>
                    <a:pt x="62792" y="69036"/>
                  </a:lnTo>
                  <a:close/>
                  <a:moveTo>
                    <a:pt x="74975" y="69036"/>
                  </a:moveTo>
                  <a:lnTo>
                    <a:pt x="74975" y="74972"/>
                  </a:lnTo>
                  <a:lnTo>
                    <a:pt x="69039" y="74972"/>
                  </a:lnTo>
                  <a:lnTo>
                    <a:pt x="69039" y="69036"/>
                  </a:lnTo>
                  <a:close/>
                  <a:moveTo>
                    <a:pt x="81223" y="69036"/>
                  </a:moveTo>
                  <a:lnTo>
                    <a:pt x="81223" y="74972"/>
                  </a:lnTo>
                  <a:lnTo>
                    <a:pt x="75286" y="74972"/>
                  </a:lnTo>
                  <a:lnTo>
                    <a:pt x="75286" y="69036"/>
                  </a:lnTo>
                  <a:close/>
                  <a:moveTo>
                    <a:pt x="87470" y="69036"/>
                  </a:moveTo>
                  <a:lnTo>
                    <a:pt x="87470" y="74972"/>
                  </a:lnTo>
                  <a:lnTo>
                    <a:pt x="81535" y="74972"/>
                  </a:lnTo>
                  <a:lnTo>
                    <a:pt x="81535" y="69036"/>
                  </a:lnTo>
                  <a:close/>
                  <a:moveTo>
                    <a:pt x="93718" y="69036"/>
                  </a:moveTo>
                  <a:lnTo>
                    <a:pt x="93718" y="74972"/>
                  </a:lnTo>
                  <a:lnTo>
                    <a:pt x="87784" y="74972"/>
                  </a:lnTo>
                  <a:lnTo>
                    <a:pt x="87784" y="69036"/>
                  </a:lnTo>
                  <a:close/>
                  <a:moveTo>
                    <a:pt x="99967" y="69036"/>
                  </a:moveTo>
                  <a:lnTo>
                    <a:pt x="99967" y="74972"/>
                  </a:lnTo>
                  <a:lnTo>
                    <a:pt x="94031" y="74972"/>
                  </a:lnTo>
                  <a:lnTo>
                    <a:pt x="94031" y="69036"/>
                  </a:lnTo>
                  <a:close/>
                  <a:moveTo>
                    <a:pt x="106214" y="69036"/>
                  </a:moveTo>
                  <a:lnTo>
                    <a:pt x="106214" y="74972"/>
                  </a:lnTo>
                  <a:lnTo>
                    <a:pt x="100278" y="74972"/>
                  </a:lnTo>
                  <a:lnTo>
                    <a:pt x="100278" y="69036"/>
                  </a:lnTo>
                  <a:close/>
                  <a:moveTo>
                    <a:pt x="112461" y="69036"/>
                  </a:moveTo>
                  <a:lnTo>
                    <a:pt x="112461" y="74972"/>
                  </a:lnTo>
                  <a:lnTo>
                    <a:pt x="106527" y="74972"/>
                  </a:lnTo>
                  <a:lnTo>
                    <a:pt x="106527" y="69036"/>
                  </a:lnTo>
                  <a:close/>
                  <a:moveTo>
                    <a:pt x="118710" y="69036"/>
                  </a:moveTo>
                  <a:lnTo>
                    <a:pt x="118710" y="74972"/>
                  </a:lnTo>
                  <a:lnTo>
                    <a:pt x="112774" y="74972"/>
                  </a:lnTo>
                  <a:lnTo>
                    <a:pt x="112774" y="69036"/>
                  </a:lnTo>
                  <a:close/>
                  <a:moveTo>
                    <a:pt x="124957" y="69036"/>
                  </a:moveTo>
                  <a:lnTo>
                    <a:pt x="124957" y="74972"/>
                  </a:lnTo>
                  <a:lnTo>
                    <a:pt x="119021" y="74972"/>
                  </a:lnTo>
                  <a:lnTo>
                    <a:pt x="119021" y="69036"/>
                  </a:lnTo>
                  <a:close/>
                  <a:moveTo>
                    <a:pt x="131204" y="69036"/>
                  </a:moveTo>
                  <a:lnTo>
                    <a:pt x="131204" y="74972"/>
                  </a:lnTo>
                  <a:lnTo>
                    <a:pt x="125270" y="74972"/>
                  </a:lnTo>
                  <a:lnTo>
                    <a:pt x="125270" y="69036"/>
                  </a:lnTo>
                  <a:close/>
                  <a:moveTo>
                    <a:pt x="137451" y="69036"/>
                  </a:moveTo>
                  <a:lnTo>
                    <a:pt x="137451" y="74972"/>
                  </a:lnTo>
                  <a:lnTo>
                    <a:pt x="131517" y="74972"/>
                  </a:lnTo>
                  <a:lnTo>
                    <a:pt x="131517" y="69036"/>
                  </a:lnTo>
                  <a:close/>
                  <a:moveTo>
                    <a:pt x="143702" y="69036"/>
                  </a:moveTo>
                  <a:lnTo>
                    <a:pt x="143702" y="74972"/>
                  </a:lnTo>
                  <a:lnTo>
                    <a:pt x="137766" y="74972"/>
                  </a:lnTo>
                  <a:lnTo>
                    <a:pt x="137766" y="69036"/>
                  </a:lnTo>
                  <a:close/>
                  <a:moveTo>
                    <a:pt x="149949" y="69036"/>
                  </a:moveTo>
                  <a:lnTo>
                    <a:pt x="149949" y="74972"/>
                  </a:lnTo>
                  <a:lnTo>
                    <a:pt x="144015" y="74972"/>
                  </a:lnTo>
                  <a:lnTo>
                    <a:pt x="144015" y="69036"/>
                  </a:lnTo>
                  <a:close/>
                  <a:moveTo>
                    <a:pt x="156196" y="69036"/>
                  </a:moveTo>
                  <a:lnTo>
                    <a:pt x="156196" y="74972"/>
                  </a:lnTo>
                  <a:lnTo>
                    <a:pt x="150262" y="74972"/>
                  </a:lnTo>
                  <a:lnTo>
                    <a:pt x="150262" y="69036"/>
                  </a:lnTo>
                  <a:close/>
                  <a:moveTo>
                    <a:pt x="162445" y="69036"/>
                  </a:moveTo>
                  <a:lnTo>
                    <a:pt x="162445" y="74972"/>
                  </a:lnTo>
                  <a:lnTo>
                    <a:pt x="156509" y="74972"/>
                  </a:lnTo>
                  <a:lnTo>
                    <a:pt x="156509" y="69036"/>
                  </a:lnTo>
                  <a:close/>
                  <a:moveTo>
                    <a:pt x="168692" y="69036"/>
                  </a:moveTo>
                  <a:lnTo>
                    <a:pt x="168692" y="74972"/>
                  </a:lnTo>
                  <a:lnTo>
                    <a:pt x="162756" y="74972"/>
                  </a:lnTo>
                  <a:lnTo>
                    <a:pt x="162756" y="69036"/>
                  </a:lnTo>
                  <a:close/>
                  <a:moveTo>
                    <a:pt x="174939" y="69036"/>
                  </a:moveTo>
                  <a:lnTo>
                    <a:pt x="174939" y="74972"/>
                  </a:lnTo>
                  <a:lnTo>
                    <a:pt x="169005" y="74972"/>
                  </a:lnTo>
                  <a:lnTo>
                    <a:pt x="169005" y="69036"/>
                  </a:lnTo>
                  <a:close/>
                  <a:moveTo>
                    <a:pt x="181186" y="69036"/>
                  </a:moveTo>
                  <a:lnTo>
                    <a:pt x="181186" y="74972"/>
                  </a:lnTo>
                  <a:lnTo>
                    <a:pt x="175252" y="74972"/>
                  </a:lnTo>
                  <a:lnTo>
                    <a:pt x="175252" y="69036"/>
                  </a:lnTo>
                  <a:close/>
                  <a:moveTo>
                    <a:pt x="187435" y="69036"/>
                  </a:moveTo>
                  <a:lnTo>
                    <a:pt x="187435" y="74972"/>
                  </a:lnTo>
                  <a:lnTo>
                    <a:pt x="181499" y="74972"/>
                  </a:lnTo>
                  <a:lnTo>
                    <a:pt x="181499" y="69036"/>
                  </a:lnTo>
                  <a:close/>
                  <a:moveTo>
                    <a:pt x="193684" y="69036"/>
                  </a:moveTo>
                  <a:lnTo>
                    <a:pt x="193684" y="74972"/>
                  </a:lnTo>
                  <a:lnTo>
                    <a:pt x="187749" y="74972"/>
                  </a:lnTo>
                  <a:lnTo>
                    <a:pt x="187749" y="69036"/>
                  </a:lnTo>
                  <a:close/>
                  <a:moveTo>
                    <a:pt x="199931" y="69036"/>
                  </a:moveTo>
                  <a:lnTo>
                    <a:pt x="199931" y="74972"/>
                  </a:lnTo>
                  <a:lnTo>
                    <a:pt x="193996" y="74972"/>
                  </a:lnTo>
                  <a:lnTo>
                    <a:pt x="193996" y="69036"/>
                  </a:lnTo>
                  <a:close/>
                  <a:moveTo>
                    <a:pt x="206180" y="69036"/>
                  </a:moveTo>
                  <a:lnTo>
                    <a:pt x="206180" y="74972"/>
                  </a:lnTo>
                  <a:lnTo>
                    <a:pt x="200244" y="74972"/>
                  </a:lnTo>
                  <a:lnTo>
                    <a:pt x="200244" y="69036"/>
                  </a:lnTo>
                  <a:close/>
                  <a:moveTo>
                    <a:pt x="212427" y="69036"/>
                  </a:moveTo>
                  <a:lnTo>
                    <a:pt x="212427" y="74972"/>
                  </a:lnTo>
                  <a:lnTo>
                    <a:pt x="206491" y="74972"/>
                  </a:lnTo>
                  <a:lnTo>
                    <a:pt x="206491" y="69036"/>
                  </a:lnTo>
                  <a:close/>
                  <a:moveTo>
                    <a:pt x="218674" y="69036"/>
                  </a:moveTo>
                  <a:lnTo>
                    <a:pt x="218674" y="74972"/>
                  </a:lnTo>
                  <a:lnTo>
                    <a:pt x="212739" y="74972"/>
                  </a:lnTo>
                  <a:lnTo>
                    <a:pt x="212739" y="69036"/>
                  </a:lnTo>
                  <a:close/>
                  <a:moveTo>
                    <a:pt x="224921" y="69036"/>
                  </a:moveTo>
                  <a:lnTo>
                    <a:pt x="224921" y="74972"/>
                  </a:lnTo>
                  <a:lnTo>
                    <a:pt x="218987" y="74972"/>
                  </a:lnTo>
                  <a:lnTo>
                    <a:pt x="218987" y="69036"/>
                  </a:lnTo>
                  <a:close/>
                  <a:moveTo>
                    <a:pt x="231170" y="69036"/>
                  </a:moveTo>
                  <a:lnTo>
                    <a:pt x="231170" y="74972"/>
                  </a:lnTo>
                  <a:lnTo>
                    <a:pt x="225234" y="74972"/>
                  </a:lnTo>
                  <a:lnTo>
                    <a:pt x="225234" y="69036"/>
                  </a:lnTo>
                  <a:close/>
                  <a:moveTo>
                    <a:pt x="237417" y="69036"/>
                  </a:moveTo>
                  <a:lnTo>
                    <a:pt x="237417" y="74972"/>
                  </a:lnTo>
                  <a:lnTo>
                    <a:pt x="231481" y="74972"/>
                  </a:lnTo>
                  <a:lnTo>
                    <a:pt x="231481" y="69036"/>
                  </a:lnTo>
                  <a:close/>
                  <a:moveTo>
                    <a:pt x="243664" y="69036"/>
                  </a:moveTo>
                  <a:lnTo>
                    <a:pt x="243664" y="74972"/>
                  </a:lnTo>
                  <a:lnTo>
                    <a:pt x="237729" y="74972"/>
                  </a:lnTo>
                  <a:lnTo>
                    <a:pt x="237729" y="69036"/>
                  </a:lnTo>
                  <a:close/>
                  <a:moveTo>
                    <a:pt x="249911" y="69036"/>
                  </a:moveTo>
                  <a:lnTo>
                    <a:pt x="249911" y="74972"/>
                  </a:lnTo>
                  <a:lnTo>
                    <a:pt x="243977" y="74972"/>
                  </a:lnTo>
                  <a:lnTo>
                    <a:pt x="243977" y="69036"/>
                  </a:lnTo>
                  <a:close/>
                  <a:moveTo>
                    <a:pt x="256161" y="69036"/>
                  </a:moveTo>
                  <a:lnTo>
                    <a:pt x="256161" y="74972"/>
                  </a:lnTo>
                  <a:lnTo>
                    <a:pt x="250225" y="74972"/>
                  </a:lnTo>
                  <a:lnTo>
                    <a:pt x="250225" y="69036"/>
                  </a:lnTo>
                  <a:close/>
                  <a:moveTo>
                    <a:pt x="262409" y="69036"/>
                  </a:moveTo>
                  <a:lnTo>
                    <a:pt x="262409" y="74972"/>
                  </a:lnTo>
                  <a:lnTo>
                    <a:pt x="256474" y="74972"/>
                  </a:lnTo>
                  <a:lnTo>
                    <a:pt x="256474" y="69036"/>
                  </a:lnTo>
                  <a:close/>
                  <a:moveTo>
                    <a:pt x="268656" y="69036"/>
                  </a:moveTo>
                  <a:lnTo>
                    <a:pt x="268656" y="74972"/>
                  </a:lnTo>
                  <a:lnTo>
                    <a:pt x="262721" y="74972"/>
                  </a:lnTo>
                  <a:lnTo>
                    <a:pt x="262721" y="69036"/>
                  </a:lnTo>
                  <a:close/>
                  <a:moveTo>
                    <a:pt x="274904" y="69036"/>
                  </a:moveTo>
                  <a:lnTo>
                    <a:pt x="274904" y="74972"/>
                  </a:lnTo>
                  <a:lnTo>
                    <a:pt x="268968" y="74972"/>
                  </a:lnTo>
                  <a:lnTo>
                    <a:pt x="268968" y="69036"/>
                  </a:lnTo>
                  <a:close/>
                  <a:moveTo>
                    <a:pt x="6251" y="75285"/>
                  </a:moveTo>
                  <a:lnTo>
                    <a:pt x="6251" y="81219"/>
                  </a:lnTo>
                  <a:lnTo>
                    <a:pt x="315" y="81219"/>
                  </a:lnTo>
                  <a:lnTo>
                    <a:pt x="315" y="75285"/>
                  </a:lnTo>
                  <a:close/>
                  <a:moveTo>
                    <a:pt x="12498" y="75285"/>
                  </a:moveTo>
                  <a:lnTo>
                    <a:pt x="12498" y="81219"/>
                  </a:lnTo>
                  <a:lnTo>
                    <a:pt x="6562" y="81219"/>
                  </a:lnTo>
                  <a:lnTo>
                    <a:pt x="6562" y="75285"/>
                  </a:lnTo>
                  <a:close/>
                  <a:moveTo>
                    <a:pt x="18745" y="75285"/>
                  </a:moveTo>
                  <a:lnTo>
                    <a:pt x="18745" y="81219"/>
                  </a:lnTo>
                  <a:lnTo>
                    <a:pt x="12810" y="81219"/>
                  </a:lnTo>
                  <a:lnTo>
                    <a:pt x="12810" y="75285"/>
                  </a:lnTo>
                  <a:close/>
                  <a:moveTo>
                    <a:pt x="24992" y="75285"/>
                  </a:moveTo>
                  <a:lnTo>
                    <a:pt x="24992" y="81219"/>
                  </a:lnTo>
                  <a:lnTo>
                    <a:pt x="19058" y="81219"/>
                  </a:lnTo>
                  <a:lnTo>
                    <a:pt x="19058" y="75285"/>
                  </a:lnTo>
                  <a:close/>
                  <a:moveTo>
                    <a:pt x="31242" y="75285"/>
                  </a:moveTo>
                  <a:lnTo>
                    <a:pt x="31242" y="81219"/>
                  </a:lnTo>
                  <a:lnTo>
                    <a:pt x="25305" y="81219"/>
                  </a:lnTo>
                  <a:lnTo>
                    <a:pt x="25305" y="75285"/>
                  </a:lnTo>
                  <a:close/>
                  <a:moveTo>
                    <a:pt x="37489" y="75285"/>
                  </a:moveTo>
                  <a:lnTo>
                    <a:pt x="37489" y="81219"/>
                  </a:lnTo>
                  <a:lnTo>
                    <a:pt x="31553" y="81219"/>
                  </a:lnTo>
                  <a:lnTo>
                    <a:pt x="31553" y="75285"/>
                  </a:lnTo>
                  <a:close/>
                  <a:moveTo>
                    <a:pt x="43737" y="75285"/>
                  </a:moveTo>
                  <a:lnTo>
                    <a:pt x="43737" y="81219"/>
                  </a:lnTo>
                  <a:lnTo>
                    <a:pt x="37802" y="81219"/>
                  </a:lnTo>
                  <a:lnTo>
                    <a:pt x="37802" y="75285"/>
                  </a:lnTo>
                  <a:close/>
                  <a:moveTo>
                    <a:pt x="49985" y="75285"/>
                  </a:moveTo>
                  <a:lnTo>
                    <a:pt x="49985" y="81219"/>
                  </a:lnTo>
                  <a:lnTo>
                    <a:pt x="44049" y="81219"/>
                  </a:lnTo>
                  <a:lnTo>
                    <a:pt x="44049" y="75285"/>
                  </a:lnTo>
                  <a:close/>
                  <a:moveTo>
                    <a:pt x="56232" y="75285"/>
                  </a:moveTo>
                  <a:lnTo>
                    <a:pt x="56232" y="81219"/>
                  </a:lnTo>
                  <a:lnTo>
                    <a:pt x="50296" y="81219"/>
                  </a:lnTo>
                  <a:lnTo>
                    <a:pt x="50296" y="75285"/>
                  </a:lnTo>
                  <a:close/>
                  <a:moveTo>
                    <a:pt x="62480" y="75285"/>
                  </a:moveTo>
                  <a:lnTo>
                    <a:pt x="62480" y="81219"/>
                  </a:lnTo>
                  <a:lnTo>
                    <a:pt x="56545" y="81219"/>
                  </a:lnTo>
                  <a:lnTo>
                    <a:pt x="56545" y="75285"/>
                  </a:lnTo>
                  <a:close/>
                  <a:moveTo>
                    <a:pt x="68727" y="75285"/>
                  </a:moveTo>
                  <a:lnTo>
                    <a:pt x="68727" y="81219"/>
                  </a:lnTo>
                  <a:lnTo>
                    <a:pt x="62792" y="81219"/>
                  </a:lnTo>
                  <a:lnTo>
                    <a:pt x="62792" y="75285"/>
                  </a:lnTo>
                  <a:close/>
                  <a:moveTo>
                    <a:pt x="74975" y="75285"/>
                  </a:moveTo>
                  <a:lnTo>
                    <a:pt x="74975" y="81219"/>
                  </a:lnTo>
                  <a:lnTo>
                    <a:pt x="69039" y="81219"/>
                  </a:lnTo>
                  <a:lnTo>
                    <a:pt x="69039" y="75285"/>
                  </a:lnTo>
                  <a:close/>
                  <a:moveTo>
                    <a:pt x="81223" y="75285"/>
                  </a:moveTo>
                  <a:lnTo>
                    <a:pt x="81223" y="81219"/>
                  </a:lnTo>
                  <a:lnTo>
                    <a:pt x="75286" y="81219"/>
                  </a:lnTo>
                  <a:lnTo>
                    <a:pt x="75286" y="75285"/>
                  </a:lnTo>
                  <a:close/>
                  <a:moveTo>
                    <a:pt x="87470" y="75285"/>
                  </a:moveTo>
                  <a:lnTo>
                    <a:pt x="87470" y="81219"/>
                  </a:lnTo>
                  <a:lnTo>
                    <a:pt x="81535" y="81219"/>
                  </a:lnTo>
                  <a:lnTo>
                    <a:pt x="81535" y="75285"/>
                  </a:lnTo>
                  <a:close/>
                  <a:moveTo>
                    <a:pt x="93718" y="75285"/>
                  </a:moveTo>
                  <a:lnTo>
                    <a:pt x="93718" y="81219"/>
                  </a:lnTo>
                  <a:lnTo>
                    <a:pt x="87784" y="81219"/>
                  </a:lnTo>
                  <a:lnTo>
                    <a:pt x="87784" y="75285"/>
                  </a:lnTo>
                  <a:close/>
                  <a:moveTo>
                    <a:pt x="99967" y="75285"/>
                  </a:moveTo>
                  <a:lnTo>
                    <a:pt x="99967" y="81219"/>
                  </a:lnTo>
                  <a:lnTo>
                    <a:pt x="94031" y="81219"/>
                  </a:lnTo>
                  <a:lnTo>
                    <a:pt x="94031" y="75285"/>
                  </a:lnTo>
                  <a:close/>
                  <a:moveTo>
                    <a:pt x="106214" y="75285"/>
                  </a:moveTo>
                  <a:lnTo>
                    <a:pt x="106214" y="81219"/>
                  </a:lnTo>
                  <a:lnTo>
                    <a:pt x="100278" y="81219"/>
                  </a:lnTo>
                  <a:lnTo>
                    <a:pt x="100278" y="75285"/>
                  </a:lnTo>
                  <a:close/>
                  <a:moveTo>
                    <a:pt x="112461" y="75285"/>
                  </a:moveTo>
                  <a:lnTo>
                    <a:pt x="112461" y="81219"/>
                  </a:lnTo>
                  <a:lnTo>
                    <a:pt x="106527" y="81219"/>
                  </a:lnTo>
                  <a:lnTo>
                    <a:pt x="106527" y="75285"/>
                  </a:lnTo>
                  <a:close/>
                  <a:moveTo>
                    <a:pt x="118710" y="75285"/>
                  </a:moveTo>
                  <a:lnTo>
                    <a:pt x="118710" y="81219"/>
                  </a:lnTo>
                  <a:lnTo>
                    <a:pt x="112774" y="81219"/>
                  </a:lnTo>
                  <a:lnTo>
                    <a:pt x="112774" y="75285"/>
                  </a:lnTo>
                  <a:close/>
                  <a:moveTo>
                    <a:pt x="124957" y="75285"/>
                  </a:moveTo>
                  <a:lnTo>
                    <a:pt x="124957" y="81219"/>
                  </a:lnTo>
                  <a:lnTo>
                    <a:pt x="119021" y="81219"/>
                  </a:lnTo>
                  <a:lnTo>
                    <a:pt x="119021" y="75285"/>
                  </a:lnTo>
                  <a:close/>
                  <a:moveTo>
                    <a:pt x="131204" y="75285"/>
                  </a:moveTo>
                  <a:lnTo>
                    <a:pt x="131204" y="81219"/>
                  </a:lnTo>
                  <a:lnTo>
                    <a:pt x="125270" y="81219"/>
                  </a:lnTo>
                  <a:lnTo>
                    <a:pt x="125270" y="75285"/>
                  </a:lnTo>
                  <a:close/>
                  <a:moveTo>
                    <a:pt x="137451" y="75285"/>
                  </a:moveTo>
                  <a:lnTo>
                    <a:pt x="137451" y="81219"/>
                  </a:lnTo>
                  <a:lnTo>
                    <a:pt x="131517" y="81219"/>
                  </a:lnTo>
                  <a:lnTo>
                    <a:pt x="131517" y="75285"/>
                  </a:lnTo>
                  <a:close/>
                  <a:moveTo>
                    <a:pt x="143702" y="75285"/>
                  </a:moveTo>
                  <a:lnTo>
                    <a:pt x="143702" y="81219"/>
                  </a:lnTo>
                  <a:lnTo>
                    <a:pt x="137766" y="81219"/>
                  </a:lnTo>
                  <a:lnTo>
                    <a:pt x="137766" y="75285"/>
                  </a:lnTo>
                  <a:close/>
                  <a:moveTo>
                    <a:pt x="149949" y="75285"/>
                  </a:moveTo>
                  <a:lnTo>
                    <a:pt x="149949" y="81219"/>
                  </a:lnTo>
                  <a:lnTo>
                    <a:pt x="144015" y="81219"/>
                  </a:lnTo>
                  <a:lnTo>
                    <a:pt x="144015" y="75285"/>
                  </a:lnTo>
                  <a:close/>
                  <a:moveTo>
                    <a:pt x="156196" y="75285"/>
                  </a:moveTo>
                  <a:lnTo>
                    <a:pt x="156196" y="81219"/>
                  </a:lnTo>
                  <a:lnTo>
                    <a:pt x="150262" y="81219"/>
                  </a:lnTo>
                  <a:lnTo>
                    <a:pt x="150262" y="75285"/>
                  </a:lnTo>
                  <a:close/>
                  <a:moveTo>
                    <a:pt x="162445" y="75285"/>
                  </a:moveTo>
                  <a:lnTo>
                    <a:pt x="162445" y="81219"/>
                  </a:lnTo>
                  <a:lnTo>
                    <a:pt x="156509" y="81219"/>
                  </a:lnTo>
                  <a:lnTo>
                    <a:pt x="156509" y="75285"/>
                  </a:lnTo>
                  <a:close/>
                  <a:moveTo>
                    <a:pt x="168692" y="75285"/>
                  </a:moveTo>
                  <a:lnTo>
                    <a:pt x="168692" y="81219"/>
                  </a:lnTo>
                  <a:lnTo>
                    <a:pt x="162756" y="81219"/>
                  </a:lnTo>
                  <a:lnTo>
                    <a:pt x="162756" y="75285"/>
                  </a:lnTo>
                  <a:close/>
                  <a:moveTo>
                    <a:pt x="174939" y="75285"/>
                  </a:moveTo>
                  <a:lnTo>
                    <a:pt x="174939" y="81219"/>
                  </a:lnTo>
                  <a:lnTo>
                    <a:pt x="169005" y="81219"/>
                  </a:lnTo>
                  <a:lnTo>
                    <a:pt x="169005" y="75285"/>
                  </a:lnTo>
                  <a:close/>
                  <a:moveTo>
                    <a:pt x="181186" y="75285"/>
                  </a:moveTo>
                  <a:lnTo>
                    <a:pt x="181186" y="81219"/>
                  </a:lnTo>
                  <a:lnTo>
                    <a:pt x="175252" y="81219"/>
                  </a:lnTo>
                  <a:lnTo>
                    <a:pt x="175252" y="75285"/>
                  </a:lnTo>
                  <a:close/>
                  <a:moveTo>
                    <a:pt x="187435" y="75285"/>
                  </a:moveTo>
                  <a:lnTo>
                    <a:pt x="187435" y="81219"/>
                  </a:lnTo>
                  <a:lnTo>
                    <a:pt x="181499" y="81219"/>
                  </a:lnTo>
                  <a:lnTo>
                    <a:pt x="181499" y="75285"/>
                  </a:lnTo>
                  <a:close/>
                  <a:moveTo>
                    <a:pt x="193684" y="75285"/>
                  </a:moveTo>
                  <a:lnTo>
                    <a:pt x="193684" y="81219"/>
                  </a:lnTo>
                  <a:lnTo>
                    <a:pt x="187749" y="81219"/>
                  </a:lnTo>
                  <a:lnTo>
                    <a:pt x="187749" y="75285"/>
                  </a:lnTo>
                  <a:close/>
                  <a:moveTo>
                    <a:pt x="199931" y="75285"/>
                  </a:moveTo>
                  <a:lnTo>
                    <a:pt x="199931" y="81219"/>
                  </a:lnTo>
                  <a:lnTo>
                    <a:pt x="193996" y="81219"/>
                  </a:lnTo>
                  <a:lnTo>
                    <a:pt x="193996" y="75285"/>
                  </a:lnTo>
                  <a:close/>
                  <a:moveTo>
                    <a:pt x="206180" y="75285"/>
                  </a:moveTo>
                  <a:lnTo>
                    <a:pt x="206180" y="81219"/>
                  </a:lnTo>
                  <a:lnTo>
                    <a:pt x="200244" y="81219"/>
                  </a:lnTo>
                  <a:lnTo>
                    <a:pt x="200244" y="75285"/>
                  </a:lnTo>
                  <a:close/>
                  <a:moveTo>
                    <a:pt x="212427" y="75285"/>
                  </a:moveTo>
                  <a:lnTo>
                    <a:pt x="212427" y="81219"/>
                  </a:lnTo>
                  <a:lnTo>
                    <a:pt x="206491" y="81219"/>
                  </a:lnTo>
                  <a:lnTo>
                    <a:pt x="206491" y="75285"/>
                  </a:lnTo>
                  <a:close/>
                  <a:moveTo>
                    <a:pt x="218674" y="75285"/>
                  </a:moveTo>
                  <a:lnTo>
                    <a:pt x="218674" y="81219"/>
                  </a:lnTo>
                  <a:lnTo>
                    <a:pt x="212739" y="81219"/>
                  </a:lnTo>
                  <a:lnTo>
                    <a:pt x="212739" y="75285"/>
                  </a:lnTo>
                  <a:close/>
                  <a:moveTo>
                    <a:pt x="224921" y="75285"/>
                  </a:moveTo>
                  <a:lnTo>
                    <a:pt x="224921" y="81219"/>
                  </a:lnTo>
                  <a:lnTo>
                    <a:pt x="218987" y="81219"/>
                  </a:lnTo>
                  <a:lnTo>
                    <a:pt x="218987" y="75285"/>
                  </a:lnTo>
                  <a:close/>
                  <a:moveTo>
                    <a:pt x="231170" y="75285"/>
                  </a:moveTo>
                  <a:lnTo>
                    <a:pt x="231170" y="81219"/>
                  </a:lnTo>
                  <a:lnTo>
                    <a:pt x="225234" y="81219"/>
                  </a:lnTo>
                  <a:lnTo>
                    <a:pt x="225234" y="75285"/>
                  </a:lnTo>
                  <a:close/>
                  <a:moveTo>
                    <a:pt x="237417" y="75285"/>
                  </a:moveTo>
                  <a:lnTo>
                    <a:pt x="237417" y="81219"/>
                  </a:lnTo>
                  <a:lnTo>
                    <a:pt x="231481" y="81219"/>
                  </a:lnTo>
                  <a:lnTo>
                    <a:pt x="231481" y="75285"/>
                  </a:lnTo>
                  <a:close/>
                  <a:moveTo>
                    <a:pt x="243664" y="75285"/>
                  </a:moveTo>
                  <a:lnTo>
                    <a:pt x="243664" y="81219"/>
                  </a:lnTo>
                  <a:lnTo>
                    <a:pt x="237729" y="81219"/>
                  </a:lnTo>
                  <a:lnTo>
                    <a:pt x="237729" y="75285"/>
                  </a:lnTo>
                  <a:close/>
                  <a:moveTo>
                    <a:pt x="249911" y="75285"/>
                  </a:moveTo>
                  <a:lnTo>
                    <a:pt x="249911" y="81219"/>
                  </a:lnTo>
                  <a:lnTo>
                    <a:pt x="243977" y="81219"/>
                  </a:lnTo>
                  <a:lnTo>
                    <a:pt x="243977" y="75285"/>
                  </a:lnTo>
                  <a:close/>
                  <a:moveTo>
                    <a:pt x="256161" y="75285"/>
                  </a:moveTo>
                  <a:lnTo>
                    <a:pt x="256161" y="81219"/>
                  </a:lnTo>
                  <a:lnTo>
                    <a:pt x="250225" y="81219"/>
                  </a:lnTo>
                  <a:lnTo>
                    <a:pt x="250225" y="75285"/>
                  </a:lnTo>
                  <a:close/>
                  <a:moveTo>
                    <a:pt x="262409" y="75285"/>
                  </a:moveTo>
                  <a:lnTo>
                    <a:pt x="262409" y="81219"/>
                  </a:lnTo>
                  <a:lnTo>
                    <a:pt x="256474" y="81219"/>
                  </a:lnTo>
                  <a:lnTo>
                    <a:pt x="256474" y="75285"/>
                  </a:lnTo>
                  <a:close/>
                  <a:moveTo>
                    <a:pt x="268656" y="75285"/>
                  </a:moveTo>
                  <a:lnTo>
                    <a:pt x="268656" y="81219"/>
                  </a:lnTo>
                  <a:lnTo>
                    <a:pt x="262721" y="81219"/>
                  </a:lnTo>
                  <a:lnTo>
                    <a:pt x="262721" y="75285"/>
                  </a:lnTo>
                  <a:close/>
                  <a:moveTo>
                    <a:pt x="274904" y="75285"/>
                  </a:moveTo>
                  <a:lnTo>
                    <a:pt x="274904" y="81219"/>
                  </a:lnTo>
                  <a:lnTo>
                    <a:pt x="268968" y="81219"/>
                  </a:lnTo>
                  <a:lnTo>
                    <a:pt x="268968" y="75285"/>
                  </a:lnTo>
                  <a:close/>
                  <a:moveTo>
                    <a:pt x="6251" y="81532"/>
                  </a:moveTo>
                  <a:lnTo>
                    <a:pt x="6251" y="87466"/>
                  </a:lnTo>
                  <a:lnTo>
                    <a:pt x="315" y="87466"/>
                  </a:lnTo>
                  <a:lnTo>
                    <a:pt x="315" y="81532"/>
                  </a:lnTo>
                  <a:close/>
                  <a:moveTo>
                    <a:pt x="12498" y="81532"/>
                  </a:moveTo>
                  <a:lnTo>
                    <a:pt x="12498" y="87466"/>
                  </a:lnTo>
                  <a:lnTo>
                    <a:pt x="6562" y="87466"/>
                  </a:lnTo>
                  <a:lnTo>
                    <a:pt x="6562" y="81532"/>
                  </a:lnTo>
                  <a:close/>
                  <a:moveTo>
                    <a:pt x="18745" y="81532"/>
                  </a:moveTo>
                  <a:lnTo>
                    <a:pt x="18745" y="87466"/>
                  </a:lnTo>
                  <a:lnTo>
                    <a:pt x="12810" y="87466"/>
                  </a:lnTo>
                  <a:lnTo>
                    <a:pt x="12810" y="81532"/>
                  </a:lnTo>
                  <a:close/>
                  <a:moveTo>
                    <a:pt x="24992" y="81532"/>
                  </a:moveTo>
                  <a:lnTo>
                    <a:pt x="24992" y="87466"/>
                  </a:lnTo>
                  <a:lnTo>
                    <a:pt x="19058" y="87466"/>
                  </a:lnTo>
                  <a:lnTo>
                    <a:pt x="19058" y="81532"/>
                  </a:lnTo>
                  <a:close/>
                  <a:moveTo>
                    <a:pt x="31242" y="81532"/>
                  </a:moveTo>
                  <a:lnTo>
                    <a:pt x="31242" y="87466"/>
                  </a:lnTo>
                  <a:lnTo>
                    <a:pt x="25305" y="87466"/>
                  </a:lnTo>
                  <a:lnTo>
                    <a:pt x="25305" y="81532"/>
                  </a:lnTo>
                  <a:close/>
                  <a:moveTo>
                    <a:pt x="37489" y="81532"/>
                  </a:moveTo>
                  <a:lnTo>
                    <a:pt x="37489" y="87466"/>
                  </a:lnTo>
                  <a:lnTo>
                    <a:pt x="31553" y="87466"/>
                  </a:lnTo>
                  <a:lnTo>
                    <a:pt x="31553" y="81532"/>
                  </a:lnTo>
                  <a:close/>
                  <a:moveTo>
                    <a:pt x="43737" y="81532"/>
                  </a:moveTo>
                  <a:lnTo>
                    <a:pt x="43737" y="87466"/>
                  </a:lnTo>
                  <a:lnTo>
                    <a:pt x="37802" y="87466"/>
                  </a:lnTo>
                  <a:lnTo>
                    <a:pt x="37802" y="81532"/>
                  </a:lnTo>
                  <a:close/>
                  <a:moveTo>
                    <a:pt x="49985" y="81532"/>
                  </a:moveTo>
                  <a:lnTo>
                    <a:pt x="49985" y="87466"/>
                  </a:lnTo>
                  <a:lnTo>
                    <a:pt x="44049" y="87466"/>
                  </a:lnTo>
                  <a:lnTo>
                    <a:pt x="44049" y="81532"/>
                  </a:lnTo>
                  <a:close/>
                  <a:moveTo>
                    <a:pt x="56232" y="81532"/>
                  </a:moveTo>
                  <a:lnTo>
                    <a:pt x="56232" y="87466"/>
                  </a:lnTo>
                  <a:lnTo>
                    <a:pt x="50296" y="87466"/>
                  </a:lnTo>
                  <a:lnTo>
                    <a:pt x="50296" y="81532"/>
                  </a:lnTo>
                  <a:close/>
                  <a:moveTo>
                    <a:pt x="62480" y="81532"/>
                  </a:moveTo>
                  <a:lnTo>
                    <a:pt x="62480" y="87466"/>
                  </a:lnTo>
                  <a:lnTo>
                    <a:pt x="56545" y="87466"/>
                  </a:lnTo>
                  <a:lnTo>
                    <a:pt x="56545" y="81532"/>
                  </a:lnTo>
                  <a:close/>
                  <a:moveTo>
                    <a:pt x="68727" y="81532"/>
                  </a:moveTo>
                  <a:lnTo>
                    <a:pt x="68727" y="87466"/>
                  </a:lnTo>
                  <a:lnTo>
                    <a:pt x="62792" y="87466"/>
                  </a:lnTo>
                  <a:lnTo>
                    <a:pt x="62792" y="81532"/>
                  </a:lnTo>
                  <a:close/>
                  <a:moveTo>
                    <a:pt x="74975" y="81532"/>
                  </a:moveTo>
                  <a:lnTo>
                    <a:pt x="74975" y="87466"/>
                  </a:lnTo>
                  <a:lnTo>
                    <a:pt x="69039" y="87466"/>
                  </a:lnTo>
                  <a:lnTo>
                    <a:pt x="69039" y="81532"/>
                  </a:lnTo>
                  <a:close/>
                  <a:moveTo>
                    <a:pt x="81223" y="81532"/>
                  </a:moveTo>
                  <a:lnTo>
                    <a:pt x="81223" y="87466"/>
                  </a:lnTo>
                  <a:lnTo>
                    <a:pt x="75286" y="87466"/>
                  </a:lnTo>
                  <a:lnTo>
                    <a:pt x="75286" y="81532"/>
                  </a:lnTo>
                  <a:close/>
                  <a:moveTo>
                    <a:pt x="87470" y="81532"/>
                  </a:moveTo>
                  <a:lnTo>
                    <a:pt x="87470" y="87466"/>
                  </a:lnTo>
                  <a:lnTo>
                    <a:pt x="81535" y="87466"/>
                  </a:lnTo>
                  <a:lnTo>
                    <a:pt x="81535" y="81532"/>
                  </a:lnTo>
                  <a:close/>
                  <a:moveTo>
                    <a:pt x="93718" y="81532"/>
                  </a:moveTo>
                  <a:lnTo>
                    <a:pt x="93718" y="87466"/>
                  </a:lnTo>
                  <a:lnTo>
                    <a:pt x="87784" y="87466"/>
                  </a:lnTo>
                  <a:lnTo>
                    <a:pt x="87784" y="81532"/>
                  </a:lnTo>
                  <a:close/>
                  <a:moveTo>
                    <a:pt x="99967" y="81532"/>
                  </a:moveTo>
                  <a:lnTo>
                    <a:pt x="99967" y="87466"/>
                  </a:lnTo>
                  <a:lnTo>
                    <a:pt x="94031" y="87466"/>
                  </a:lnTo>
                  <a:lnTo>
                    <a:pt x="94031" y="81532"/>
                  </a:lnTo>
                  <a:close/>
                  <a:moveTo>
                    <a:pt x="106214" y="81532"/>
                  </a:moveTo>
                  <a:lnTo>
                    <a:pt x="106214" y="87466"/>
                  </a:lnTo>
                  <a:lnTo>
                    <a:pt x="100278" y="87466"/>
                  </a:lnTo>
                  <a:lnTo>
                    <a:pt x="100278" y="81532"/>
                  </a:lnTo>
                  <a:close/>
                  <a:moveTo>
                    <a:pt x="112461" y="81532"/>
                  </a:moveTo>
                  <a:lnTo>
                    <a:pt x="112461" y="87466"/>
                  </a:lnTo>
                  <a:lnTo>
                    <a:pt x="106527" y="87466"/>
                  </a:lnTo>
                  <a:lnTo>
                    <a:pt x="106527" y="81532"/>
                  </a:lnTo>
                  <a:close/>
                  <a:moveTo>
                    <a:pt x="118710" y="81532"/>
                  </a:moveTo>
                  <a:lnTo>
                    <a:pt x="118710" y="87466"/>
                  </a:lnTo>
                  <a:lnTo>
                    <a:pt x="112774" y="87466"/>
                  </a:lnTo>
                  <a:lnTo>
                    <a:pt x="112774" y="81532"/>
                  </a:lnTo>
                  <a:close/>
                  <a:moveTo>
                    <a:pt x="124957" y="81532"/>
                  </a:moveTo>
                  <a:lnTo>
                    <a:pt x="124957" y="87466"/>
                  </a:lnTo>
                  <a:lnTo>
                    <a:pt x="119021" y="87466"/>
                  </a:lnTo>
                  <a:lnTo>
                    <a:pt x="119021" y="81532"/>
                  </a:lnTo>
                  <a:close/>
                  <a:moveTo>
                    <a:pt x="131204" y="81532"/>
                  </a:moveTo>
                  <a:lnTo>
                    <a:pt x="131204" y="87466"/>
                  </a:lnTo>
                  <a:lnTo>
                    <a:pt x="125270" y="87466"/>
                  </a:lnTo>
                  <a:lnTo>
                    <a:pt x="125270" y="81532"/>
                  </a:lnTo>
                  <a:close/>
                  <a:moveTo>
                    <a:pt x="137451" y="81532"/>
                  </a:moveTo>
                  <a:lnTo>
                    <a:pt x="137451" y="87466"/>
                  </a:lnTo>
                  <a:lnTo>
                    <a:pt x="131517" y="87466"/>
                  </a:lnTo>
                  <a:lnTo>
                    <a:pt x="131517" y="81532"/>
                  </a:lnTo>
                  <a:close/>
                  <a:moveTo>
                    <a:pt x="143702" y="81532"/>
                  </a:moveTo>
                  <a:lnTo>
                    <a:pt x="143702" y="87466"/>
                  </a:lnTo>
                  <a:lnTo>
                    <a:pt x="137766" y="87466"/>
                  </a:lnTo>
                  <a:lnTo>
                    <a:pt x="137766" y="81532"/>
                  </a:lnTo>
                  <a:close/>
                  <a:moveTo>
                    <a:pt x="149949" y="81532"/>
                  </a:moveTo>
                  <a:lnTo>
                    <a:pt x="149949" y="87466"/>
                  </a:lnTo>
                  <a:lnTo>
                    <a:pt x="144015" y="87466"/>
                  </a:lnTo>
                  <a:lnTo>
                    <a:pt x="144015" y="81532"/>
                  </a:lnTo>
                  <a:close/>
                  <a:moveTo>
                    <a:pt x="156196" y="81532"/>
                  </a:moveTo>
                  <a:lnTo>
                    <a:pt x="156196" y="87466"/>
                  </a:lnTo>
                  <a:lnTo>
                    <a:pt x="150262" y="87466"/>
                  </a:lnTo>
                  <a:lnTo>
                    <a:pt x="150262" y="81532"/>
                  </a:lnTo>
                  <a:close/>
                  <a:moveTo>
                    <a:pt x="162445" y="81532"/>
                  </a:moveTo>
                  <a:lnTo>
                    <a:pt x="162445" y="87466"/>
                  </a:lnTo>
                  <a:lnTo>
                    <a:pt x="156509" y="87466"/>
                  </a:lnTo>
                  <a:lnTo>
                    <a:pt x="156509" y="81532"/>
                  </a:lnTo>
                  <a:close/>
                  <a:moveTo>
                    <a:pt x="168692" y="81532"/>
                  </a:moveTo>
                  <a:lnTo>
                    <a:pt x="168692" y="87466"/>
                  </a:lnTo>
                  <a:lnTo>
                    <a:pt x="162756" y="87466"/>
                  </a:lnTo>
                  <a:lnTo>
                    <a:pt x="162756" y="81532"/>
                  </a:lnTo>
                  <a:close/>
                  <a:moveTo>
                    <a:pt x="174939" y="81532"/>
                  </a:moveTo>
                  <a:lnTo>
                    <a:pt x="174939" y="87466"/>
                  </a:lnTo>
                  <a:lnTo>
                    <a:pt x="169005" y="87466"/>
                  </a:lnTo>
                  <a:lnTo>
                    <a:pt x="169005" y="81532"/>
                  </a:lnTo>
                  <a:close/>
                  <a:moveTo>
                    <a:pt x="181186" y="81532"/>
                  </a:moveTo>
                  <a:lnTo>
                    <a:pt x="181186" y="87466"/>
                  </a:lnTo>
                  <a:lnTo>
                    <a:pt x="175252" y="87466"/>
                  </a:lnTo>
                  <a:lnTo>
                    <a:pt x="175252" y="81532"/>
                  </a:lnTo>
                  <a:close/>
                  <a:moveTo>
                    <a:pt x="187435" y="81532"/>
                  </a:moveTo>
                  <a:lnTo>
                    <a:pt x="187435" y="87466"/>
                  </a:lnTo>
                  <a:lnTo>
                    <a:pt x="181499" y="87466"/>
                  </a:lnTo>
                  <a:lnTo>
                    <a:pt x="181499" y="81532"/>
                  </a:lnTo>
                  <a:close/>
                  <a:moveTo>
                    <a:pt x="193684" y="81532"/>
                  </a:moveTo>
                  <a:lnTo>
                    <a:pt x="193684" y="87466"/>
                  </a:lnTo>
                  <a:lnTo>
                    <a:pt x="187749" y="87466"/>
                  </a:lnTo>
                  <a:lnTo>
                    <a:pt x="187749" y="81532"/>
                  </a:lnTo>
                  <a:close/>
                  <a:moveTo>
                    <a:pt x="199931" y="81532"/>
                  </a:moveTo>
                  <a:lnTo>
                    <a:pt x="199931" y="87466"/>
                  </a:lnTo>
                  <a:lnTo>
                    <a:pt x="193996" y="87466"/>
                  </a:lnTo>
                  <a:lnTo>
                    <a:pt x="193996" y="81532"/>
                  </a:lnTo>
                  <a:close/>
                  <a:moveTo>
                    <a:pt x="206180" y="81532"/>
                  </a:moveTo>
                  <a:lnTo>
                    <a:pt x="206180" y="87466"/>
                  </a:lnTo>
                  <a:lnTo>
                    <a:pt x="200244" y="87466"/>
                  </a:lnTo>
                  <a:lnTo>
                    <a:pt x="200244" y="81532"/>
                  </a:lnTo>
                  <a:close/>
                  <a:moveTo>
                    <a:pt x="212427" y="81532"/>
                  </a:moveTo>
                  <a:lnTo>
                    <a:pt x="212427" y="87466"/>
                  </a:lnTo>
                  <a:lnTo>
                    <a:pt x="206491" y="87466"/>
                  </a:lnTo>
                  <a:lnTo>
                    <a:pt x="206491" y="81532"/>
                  </a:lnTo>
                  <a:close/>
                  <a:moveTo>
                    <a:pt x="218674" y="81532"/>
                  </a:moveTo>
                  <a:lnTo>
                    <a:pt x="218674" y="87466"/>
                  </a:lnTo>
                  <a:lnTo>
                    <a:pt x="212739" y="87466"/>
                  </a:lnTo>
                  <a:lnTo>
                    <a:pt x="212739" y="81532"/>
                  </a:lnTo>
                  <a:close/>
                  <a:moveTo>
                    <a:pt x="224921" y="81532"/>
                  </a:moveTo>
                  <a:lnTo>
                    <a:pt x="224921" y="87466"/>
                  </a:lnTo>
                  <a:lnTo>
                    <a:pt x="218987" y="87466"/>
                  </a:lnTo>
                  <a:lnTo>
                    <a:pt x="218987" y="81532"/>
                  </a:lnTo>
                  <a:close/>
                  <a:moveTo>
                    <a:pt x="231170" y="81532"/>
                  </a:moveTo>
                  <a:lnTo>
                    <a:pt x="231170" y="87466"/>
                  </a:lnTo>
                  <a:lnTo>
                    <a:pt x="225234" y="87466"/>
                  </a:lnTo>
                  <a:lnTo>
                    <a:pt x="225234" y="81532"/>
                  </a:lnTo>
                  <a:close/>
                  <a:moveTo>
                    <a:pt x="237417" y="81532"/>
                  </a:moveTo>
                  <a:lnTo>
                    <a:pt x="237417" y="87466"/>
                  </a:lnTo>
                  <a:lnTo>
                    <a:pt x="231481" y="87466"/>
                  </a:lnTo>
                  <a:lnTo>
                    <a:pt x="231481" y="81532"/>
                  </a:lnTo>
                  <a:close/>
                  <a:moveTo>
                    <a:pt x="243664" y="81532"/>
                  </a:moveTo>
                  <a:lnTo>
                    <a:pt x="243664" y="87466"/>
                  </a:lnTo>
                  <a:lnTo>
                    <a:pt x="237729" y="87466"/>
                  </a:lnTo>
                  <a:lnTo>
                    <a:pt x="237729" y="81532"/>
                  </a:lnTo>
                  <a:close/>
                  <a:moveTo>
                    <a:pt x="249911" y="81532"/>
                  </a:moveTo>
                  <a:lnTo>
                    <a:pt x="249911" y="87466"/>
                  </a:lnTo>
                  <a:lnTo>
                    <a:pt x="243977" y="87466"/>
                  </a:lnTo>
                  <a:lnTo>
                    <a:pt x="243977" y="81532"/>
                  </a:lnTo>
                  <a:close/>
                  <a:moveTo>
                    <a:pt x="256161" y="81532"/>
                  </a:moveTo>
                  <a:lnTo>
                    <a:pt x="256161" y="87466"/>
                  </a:lnTo>
                  <a:lnTo>
                    <a:pt x="250225" y="87466"/>
                  </a:lnTo>
                  <a:lnTo>
                    <a:pt x="250225" y="81532"/>
                  </a:lnTo>
                  <a:close/>
                  <a:moveTo>
                    <a:pt x="262409" y="81532"/>
                  </a:moveTo>
                  <a:lnTo>
                    <a:pt x="262409" y="87466"/>
                  </a:lnTo>
                  <a:lnTo>
                    <a:pt x="256474" y="87466"/>
                  </a:lnTo>
                  <a:lnTo>
                    <a:pt x="256474" y="81532"/>
                  </a:lnTo>
                  <a:close/>
                  <a:moveTo>
                    <a:pt x="268656" y="81532"/>
                  </a:moveTo>
                  <a:lnTo>
                    <a:pt x="268656" y="87466"/>
                  </a:lnTo>
                  <a:lnTo>
                    <a:pt x="262721" y="87466"/>
                  </a:lnTo>
                  <a:lnTo>
                    <a:pt x="262721" y="81532"/>
                  </a:lnTo>
                  <a:close/>
                  <a:moveTo>
                    <a:pt x="274904" y="81532"/>
                  </a:moveTo>
                  <a:lnTo>
                    <a:pt x="274904" y="87466"/>
                  </a:lnTo>
                  <a:lnTo>
                    <a:pt x="268968" y="87466"/>
                  </a:lnTo>
                  <a:lnTo>
                    <a:pt x="268968" y="81532"/>
                  </a:lnTo>
                  <a:close/>
                  <a:moveTo>
                    <a:pt x="6251" y="87779"/>
                  </a:moveTo>
                  <a:lnTo>
                    <a:pt x="6251" y="93713"/>
                  </a:lnTo>
                  <a:lnTo>
                    <a:pt x="315" y="93713"/>
                  </a:lnTo>
                  <a:lnTo>
                    <a:pt x="315" y="87779"/>
                  </a:lnTo>
                  <a:close/>
                  <a:moveTo>
                    <a:pt x="12498" y="87779"/>
                  </a:moveTo>
                  <a:lnTo>
                    <a:pt x="12498" y="93713"/>
                  </a:lnTo>
                  <a:lnTo>
                    <a:pt x="6562" y="93713"/>
                  </a:lnTo>
                  <a:lnTo>
                    <a:pt x="6562" y="87779"/>
                  </a:lnTo>
                  <a:close/>
                  <a:moveTo>
                    <a:pt x="18745" y="87779"/>
                  </a:moveTo>
                  <a:lnTo>
                    <a:pt x="18745" y="93713"/>
                  </a:lnTo>
                  <a:lnTo>
                    <a:pt x="12810" y="93713"/>
                  </a:lnTo>
                  <a:lnTo>
                    <a:pt x="12810" y="87779"/>
                  </a:lnTo>
                  <a:close/>
                  <a:moveTo>
                    <a:pt x="24992" y="87779"/>
                  </a:moveTo>
                  <a:lnTo>
                    <a:pt x="24992" y="93713"/>
                  </a:lnTo>
                  <a:lnTo>
                    <a:pt x="19058" y="93713"/>
                  </a:lnTo>
                  <a:lnTo>
                    <a:pt x="19058" y="87779"/>
                  </a:lnTo>
                  <a:close/>
                  <a:moveTo>
                    <a:pt x="31242" y="87779"/>
                  </a:moveTo>
                  <a:lnTo>
                    <a:pt x="31242" y="93713"/>
                  </a:lnTo>
                  <a:lnTo>
                    <a:pt x="25305" y="93713"/>
                  </a:lnTo>
                  <a:lnTo>
                    <a:pt x="25305" y="87779"/>
                  </a:lnTo>
                  <a:close/>
                  <a:moveTo>
                    <a:pt x="37489" y="87779"/>
                  </a:moveTo>
                  <a:lnTo>
                    <a:pt x="37489" y="93713"/>
                  </a:lnTo>
                  <a:lnTo>
                    <a:pt x="31553" y="93713"/>
                  </a:lnTo>
                  <a:lnTo>
                    <a:pt x="31553" y="87779"/>
                  </a:lnTo>
                  <a:close/>
                  <a:moveTo>
                    <a:pt x="43737" y="87779"/>
                  </a:moveTo>
                  <a:lnTo>
                    <a:pt x="43737" y="93713"/>
                  </a:lnTo>
                  <a:lnTo>
                    <a:pt x="37802" y="93713"/>
                  </a:lnTo>
                  <a:lnTo>
                    <a:pt x="37802" y="87779"/>
                  </a:lnTo>
                  <a:close/>
                  <a:moveTo>
                    <a:pt x="49985" y="87779"/>
                  </a:moveTo>
                  <a:lnTo>
                    <a:pt x="49985" y="93713"/>
                  </a:lnTo>
                  <a:lnTo>
                    <a:pt x="44049" y="93713"/>
                  </a:lnTo>
                  <a:lnTo>
                    <a:pt x="44049" y="87779"/>
                  </a:lnTo>
                  <a:close/>
                  <a:moveTo>
                    <a:pt x="56232" y="87779"/>
                  </a:moveTo>
                  <a:lnTo>
                    <a:pt x="56232" y="93713"/>
                  </a:lnTo>
                  <a:lnTo>
                    <a:pt x="50296" y="93713"/>
                  </a:lnTo>
                  <a:lnTo>
                    <a:pt x="50296" y="87779"/>
                  </a:lnTo>
                  <a:close/>
                  <a:moveTo>
                    <a:pt x="62480" y="87779"/>
                  </a:moveTo>
                  <a:lnTo>
                    <a:pt x="62480" y="93713"/>
                  </a:lnTo>
                  <a:lnTo>
                    <a:pt x="56545" y="93713"/>
                  </a:lnTo>
                  <a:lnTo>
                    <a:pt x="56545" y="87779"/>
                  </a:lnTo>
                  <a:close/>
                  <a:moveTo>
                    <a:pt x="68727" y="87779"/>
                  </a:moveTo>
                  <a:lnTo>
                    <a:pt x="68727" y="93713"/>
                  </a:lnTo>
                  <a:lnTo>
                    <a:pt x="62792" y="93713"/>
                  </a:lnTo>
                  <a:lnTo>
                    <a:pt x="62792" y="87779"/>
                  </a:lnTo>
                  <a:close/>
                  <a:moveTo>
                    <a:pt x="74975" y="87779"/>
                  </a:moveTo>
                  <a:lnTo>
                    <a:pt x="74975" y="93713"/>
                  </a:lnTo>
                  <a:lnTo>
                    <a:pt x="69039" y="93713"/>
                  </a:lnTo>
                  <a:lnTo>
                    <a:pt x="69039" y="87779"/>
                  </a:lnTo>
                  <a:close/>
                  <a:moveTo>
                    <a:pt x="81223" y="87779"/>
                  </a:moveTo>
                  <a:lnTo>
                    <a:pt x="81223" y="93713"/>
                  </a:lnTo>
                  <a:lnTo>
                    <a:pt x="75286" y="93713"/>
                  </a:lnTo>
                  <a:lnTo>
                    <a:pt x="75286" y="87779"/>
                  </a:lnTo>
                  <a:close/>
                  <a:moveTo>
                    <a:pt x="87470" y="87779"/>
                  </a:moveTo>
                  <a:lnTo>
                    <a:pt x="87470" y="93713"/>
                  </a:lnTo>
                  <a:lnTo>
                    <a:pt x="81535" y="93713"/>
                  </a:lnTo>
                  <a:lnTo>
                    <a:pt x="81535" y="87779"/>
                  </a:lnTo>
                  <a:close/>
                  <a:moveTo>
                    <a:pt x="93718" y="87779"/>
                  </a:moveTo>
                  <a:lnTo>
                    <a:pt x="93718" y="93713"/>
                  </a:lnTo>
                  <a:lnTo>
                    <a:pt x="87784" y="93713"/>
                  </a:lnTo>
                  <a:lnTo>
                    <a:pt x="87784" y="87779"/>
                  </a:lnTo>
                  <a:close/>
                  <a:moveTo>
                    <a:pt x="162445" y="87779"/>
                  </a:moveTo>
                  <a:lnTo>
                    <a:pt x="162445" y="93713"/>
                  </a:lnTo>
                  <a:lnTo>
                    <a:pt x="156509" y="93713"/>
                  </a:lnTo>
                  <a:lnTo>
                    <a:pt x="156509" y="87779"/>
                  </a:lnTo>
                  <a:close/>
                  <a:moveTo>
                    <a:pt x="168692" y="87779"/>
                  </a:moveTo>
                  <a:lnTo>
                    <a:pt x="168692" y="93713"/>
                  </a:lnTo>
                  <a:lnTo>
                    <a:pt x="162756" y="93713"/>
                  </a:lnTo>
                  <a:lnTo>
                    <a:pt x="162756" y="87779"/>
                  </a:lnTo>
                  <a:close/>
                  <a:moveTo>
                    <a:pt x="174939" y="87779"/>
                  </a:moveTo>
                  <a:lnTo>
                    <a:pt x="174939" y="93713"/>
                  </a:lnTo>
                  <a:lnTo>
                    <a:pt x="169005" y="93713"/>
                  </a:lnTo>
                  <a:lnTo>
                    <a:pt x="169005" y="87779"/>
                  </a:lnTo>
                  <a:close/>
                  <a:moveTo>
                    <a:pt x="181186" y="87779"/>
                  </a:moveTo>
                  <a:lnTo>
                    <a:pt x="181186" y="93713"/>
                  </a:lnTo>
                  <a:lnTo>
                    <a:pt x="175252" y="93713"/>
                  </a:lnTo>
                  <a:lnTo>
                    <a:pt x="175252" y="87779"/>
                  </a:lnTo>
                  <a:close/>
                  <a:moveTo>
                    <a:pt x="187435" y="87779"/>
                  </a:moveTo>
                  <a:lnTo>
                    <a:pt x="187435" y="93713"/>
                  </a:lnTo>
                  <a:lnTo>
                    <a:pt x="181499" y="93713"/>
                  </a:lnTo>
                  <a:lnTo>
                    <a:pt x="181499" y="87779"/>
                  </a:lnTo>
                  <a:close/>
                  <a:moveTo>
                    <a:pt x="193684" y="87779"/>
                  </a:moveTo>
                  <a:lnTo>
                    <a:pt x="193684" y="93713"/>
                  </a:lnTo>
                  <a:lnTo>
                    <a:pt x="187749" y="93713"/>
                  </a:lnTo>
                  <a:lnTo>
                    <a:pt x="187749" y="87779"/>
                  </a:lnTo>
                  <a:close/>
                  <a:moveTo>
                    <a:pt x="199931" y="87779"/>
                  </a:moveTo>
                  <a:lnTo>
                    <a:pt x="199931" y="93713"/>
                  </a:lnTo>
                  <a:lnTo>
                    <a:pt x="193996" y="93713"/>
                  </a:lnTo>
                  <a:lnTo>
                    <a:pt x="193996" y="87779"/>
                  </a:lnTo>
                  <a:close/>
                  <a:moveTo>
                    <a:pt x="206180" y="87779"/>
                  </a:moveTo>
                  <a:lnTo>
                    <a:pt x="206180" y="93713"/>
                  </a:lnTo>
                  <a:lnTo>
                    <a:pt x="200244" y="93713"/>
                  </a:lnTo>
                  <a:lnTo>
                    <a:pt x="200244" y="87779"/>
                  </a:lnTo>
                  <a:close/>
                  <a:moveTo>
                    <a:pt x="212427" y="87779"/>
                  </a:moveTo>
                  <a:lnTo>
                    <a:pt x="212427" y="93713"/>
                  </a:lnTo>
                  <a:lnTo>
                    <a:pt x="206491" y="93713"/>
                  </a:lnTo>
                  <a:lnTo>
                    <a:pt x="206491" y="87779"/>
                  </a:lnTo>
                  <a:close/>
                  <a:moveTo>
                    <a:pt x="99967" y="87781"/>
                  </a:moveTo>
                  <a:lnTo>
                    <a:pt x="99967" y="93717"/>
                  </a:lnTo>
                  <a:lnTo>
                    <a:pt x="94031" y="93717"/>
                  </a:lnTo>
                  <a:lnTo>
                    <a:pt x="94031" y="87781"/>
                  </a:lnTo>
                  <a:close/>
                  <a:moveTo>
                    <a:pt x="106214" y="87781"/>
                  </a:moveTo>
                  <a:lnTo>
                    <a:pt x="106214" y="93717"/>
                  </a:lnTo>
                  <a:lnTo>
                    <a:pt x="100278" y="93717"/>
                  </a:lnTo>
                  <a:lnTo>
                    <a:pt x="100278" y="87781"/>
                  </a:lnTo>
                  <a:close/>
                  <a:moveTo>
                    <a:pt x="112461" y="87781"/>
                  </a:moveTo>
                  <a:lnTo>
                    <a:pt x="112461" y="93717"/>
                  </a:lnTo>
                  <a:lnTo>
                    <a:pt x="106527" y="93717"/>
                  </a:lnTo>
                  <a:lnTo>
                    <a:pt x="106527" y="87781"/>
                  </a:lnTo>
                  <a:close/>
                  <a:moveTo>
                    <a:pt x="118710" y="87781"/>
                  </a:moveTo>
                  <a:lnTo>
                    <a:pt x="118710" y="93717"/>
                  </a:lnTo>
                  <a:lnTo>
                    <a:pt x="112774" y="93717"/>
                  </a:lnTo>
                  <a:lnTo>
                    <a:pt x="112774" y="87781"/>
                  </a:lnTo>
                  <a:close/>
                  <a:moveTo>
                    <a:pt x="124957" y="87781"/>
                  </a:moveTo>
                  <a:lnTo>
                    <a:pt x="124957" y="93717"/>
                  </a:lnTo>
                  <a:lnTo>
                    <a:pt x="119021" y="93717"/>
                  </a:lnTo>
                  <a:lnTo>
                    <a:pt x="119021" y="87781"/>
                  </a:lnTo>
                  <a:close/>
                  <a:moveTo>
                    <a:pt x="131204" y="87781"/>
                  </a:moveTo>
                  <a:lnTo>
                    <a:pt x="131204" y="93717"/>
                  </a:lnTo>
                  <a:lnTo>
                    <a:pt x="125270" y="93717"/>
                  </a:lnTo>
                  <a:lnTo>
                    <a:pt x="125270" y="87781"/>
                  </a:lnTo>
                  <a:close/>
                  <a:moveTo>
                    <a:pt x="137451" y="87781"/>
                  </a:moveTo>
                  <a:lnTo>
                    <a:pt x="137451" y="93717"/>
                  </a:lnTo>
                  <a:lnTo>
                    <a:pt x="131517" y="93717"/>
                  </a:lnTo>
                  <a:lnTo>
                    <a:pt x="131517" y="87781"/>
                  </a:lnTo>
                  <a:close/>
                  <a:moveTo>
                    <a:pt x="143702" y="87781"/>
                  </a:moveTo>
                  <a:lnTo>
                    <a:pt x="143702" y="93717"/>
                  </a:lnTo>
                  <a:lnTo>
                    <a:pt x="137766" y="93717"/>
                  </a:lnTo>
                  <a:lnTo>
                    <a:pt x="137766" y="87781"/>
                  </a:lnTo>
                  <a:close/>
                  <a:moveTo>
                    <a:pt x="149949" y="87781"/>
                  </a:moveTo>
                  <a:lnTo>
                    <a:pt x="149949" y="93717"/>
                  </a:lnTo>
                  <a:lnTo>
                    <a:pt x="144015" y="93717"/>
                  </a:lnTo>
                  <a:lnTo>
                    <a:pt x="144015" y="87781"/>
                  </a:lnTo>
                  <a:close/>
                  <a:moveTo>
                    <a:pt x="156196" y="87781"/>
                  </a:moveTo>
                  <a:lnTo>
                    <a:pt x="156196" y="93717"/>
                  </a:lnTo>
                  <a:lnTo>
                    <a:pt x="150262" y="93717"/>
                  </a:lnTo>
                  <a:lnTo>
                    <a:pt x="150262" y="87781"/>
                  </a:lnTo>
                  <a:close/>
                  <a:moveTo>
                    <a:pt x="218674" y="87781"/>
                  </a:moveTo>
                  <a:lnTo>
                    <a:pt x="218674" y="93717"/>
                  </a:lnTo>
                  <a:lnTo>
                    <a:pt x="212739" y="93717"/>
                  </a:lnTo>
                  <a:lnTo>
                    <a:pt x="212739" y="87781"/>
                  </a:lnTo>
                  <a:close/>
                  <a:moveTo>
                    <a:pt x="224921" y="87781"/>
                  </a:moveTo>
                  <a:lnTo>
                    <a:pt x="224921" y="93717"/>
                  </a:lnTo>
                  <a:lnTo>
                    <a:pt x="218987" y="93717"/>
                  </a:lnTo>
                  <a:lnTo>
                    <a:pt x="218987" y="87781"/>
                  </a:lnTo>
                  <a:close/>
                  <a:moveTo>
                    <a:pt x="231170" y="87781"/>
                  </a:moveTo>
                  <a:lnTo>
                    <a:pt x="231170" y="93717"/>
                  </a:lnTo>
                  <a:lnTo>
                    <a:pt x="225234" y="93717"/>
                  </a:lnTo>
                  <a:lnTo>
                    <a:pt x="225234" y="87781"/>
                  </a:lnTo>
                  <a:close/>
                  <a:moveTo>
                    <a:pt x="237417" y="87781"/>
                  </a:moveTo>
                  <a:lnTo>
                    <a:pt x="237417" y="93717"/>
                  </a:lnTo>
                  <a:lnTo>
                    <a:pt x="231481" y="93717"/>
                  </a:lnTo>
                  <a:lnTo>
                    <a:pt x="231481" y="87781"/>
                  </a:lnTo>
                  <a:close/>
                  <a:moveTo>
                    <a:pt x="243664" y="87781"/>
                  </a:moveTo>
                  <a:lnTo>
                    <a:pt x="243664" y="93717"/>
                  </a:lnTo>
                  <a:lnTo>
                    <a:pt x="237729" y="93717"/>
                  </a:lnTo>
                  <a:lnTo>
                    <a:pt x="237729" y="87781"/>
                  </a:lnTo>
                  <a:close/>
                  <a:moveTo>
                    <a:pt x="249911" y="87781"/>
                  </a:moveTo>
                  <a:lnTo>
                    <a:pt x="249911" y="93717"/>
                  </a:lnTo>
                  <a:lnTo>
                    <a:pt x="243977" y="93717"/>
                  </a:lnTo>
                  <a:lnTo>
                    <a:pt x="243977" y="87781"/>
                  </a:lnTo>
                  <a:close/>
                  <a:moveTo>
                    <a:pt x="256161" y="87781"/>
                  </a:moveTo>
                  <a:lnTo>
                    <a:pt x="256161" y="93717"/>
                  </a:lnTo>
                  <a:lnTo>
                    <a:pt x="250225" y="93717"/>
                  </a:lnTo>
                  <a:lnTo>
                    <a:pt x="250225" y="87781"/>
                  </a:lnTo>
                  <a:close/>
                  <a:moveTo>
                    <a:pt x="262409" y="87781"/>
                  </a:moveTo>
                  <a:lnTo>
                    <a:pt x="262409" y="93717"/>
                  </a:lnTo>
                  <a:lnTo>
                    <a:pt x="256474" y="93717"/>
                  </a:lnTo>
                  <a:lnTo>
                    <a:pt x="256474" y="87781"/>
                  </a:lnTo>
                  <a:close/>
                  <a:moveTo>
                    <a:pt x="268656" y="87781"/>
                  </a:moveTo>
                  <a:lnTo>
                    <a:pt x="268656" y="93717"/>
                  </a:lnTo>
                  <a:lnTo>
                    <a:pt x="262721" y="93717"/>
                  </a:lnTo>
                  <a:lnTo>
                    <a:pt x="262721" y="87781"/>
                  </a:lnTo>
                  <a:close/>
                  <a:moveTo>
                    <a:pt x="274904" y="87781"/>
                  </a:moveTo>
                  <a:lnTo>
                    <a:pt x="274904" y="93717"/>
                  </a:lnTo>
                  <a:lnTo>
                    <a:pt x="268968" y="93717"/>
                  </a:lnTo>
                  <a:lnTo>
                    <a:pt x="268968" y="87781"/>
                  </a:lnTo>
                  <a:close/>
                  <a:moveTo>
                    <a:pt x="6251" y="94028"/>
                  </a:moveTo>
                  <a:lnTo>
                    <a:pt x="6251" y="99964"/>
                  </a:lnTo>
                  <a:lnTo>
                    <a:pt x="315" y="99964"/>
                  </a:lnTo>
                  <a:lnTo>
                    <a:pt x="315" y="94028"/>
                  </a:lnTo>
                  <a:close/>
                  <a:moveTo>
                    <a:pt x="12498" y="94028"/>
                  </a:moveTo>
                  <a:lnTo>
                    <a:pt x="12498" y="99964"/>
                  </a:lnTo>
                  <a:lnTo>
                    <a:pt x="6562" y="99964"/>
                  </a:lnTo>
                  <a:lnTo>
                    <a:pt x="6562" y="94028"/>
                  </a:lnTo>
                  <a:close/>
                  <a:moveTo>
                    <a:pt x="18745" y="94028"/>
                  </a:moveTo>
                  <a:lnTo>
                    <a:pt x="18745" y="99964"/>
                  </a:lnTo>
                  <a:lnTo>
                    <a:pt x="12810" y="99964"/>
                  </a:lnTo>
                  <a:lnTo>
                    <a:pt x="12810" y="94028"/>
                  </a:lnTo>
                  <a:close/>
                  <a:moveTo>
                    <a:pt x="24992" y="94028"/>
                  </a:moveTo>
                  <a:lnTo>
                    <a:pt x="24992" y="99964"/>
                  </a:lnTo>
                  <a:lnTo>
                    <a:pt x="19058" y="99964"/>
                  </a:lnTo>
                  <a:lnTo>
                    <a:pt x="19058" y="94028"/>
                  </a:lnTo>
                  <a:close/>
                  <a:moveTo>
                    <a:pt x="31242" y="94028"/>
                  </a:moveTo>
                  <a:lnTo>
                    <a:pt x="31242" y="99964"/>
                  </a:lnTo>
                  <a:lnTo>
                    <a:pt x="25305" y="99964"/>
                  </a:lnTo>
                  <a:lnTo>
                    <a:pt x="25305" y="94028"/>
                  </a:lnTo>
                  <a:close/>
                  <a:moveTo>
                    <a:pt x="37489" y="94028"/>
                  </a:moveTo>
                  <a:lnTo>
                    <a:pt x="37489" y="99964"/>
                  </a:lnTo>
                  <a:lnTo>
                    <a:pt x="31553" y="99964"/>
                  </a:lnTo>
                  <a:lnTo>
                    <a:pt x="31553" y="94028"/>
                  </a:lnTo>
                  <a:close/>
                  <a:moveTo>
                    <a:pt x="43737" y="94028"/>
                  </a:moveTo>
                  <a:lnTo>
                    <a:pt x="43737" y="99964"/>
                  </a:lnTo>
                  <a:lnTo>
                    <a:pt x="37802" y="99964"/>
                  </a:lnTo>
                  <a:lnTo>
                    <a:pt x="37802" y="94028"/>
                  </a:lnTo>
                  <a:close/>
                  <a:moveTo>
                    <a:pt x="49985" y="94028"/>
                  </a:moveTo>
                  <a:lnTo>
                    <a:pt x="49985" y="99964"/>
                  </a:lnTo>
                  <a:lnTo>
                    <a:pt x="44049" y="99964"/>
                  </a:lnTo>
                  <a:lnTo>
                    <a:pt x="44049" y="94028"/>
                  </a:lnTo>
                  <a:close/>
                  <a:moveTo>
                    <a:pt x="56232" y="94028"/>
                  </a:moveTo>
                  <a:lnTo>
                    <a:pt x="56232" y="99964"/>
                  </a:lnTo>
                  <a:lnTo>
                    <a:pt x="50296" y="99964"/>
                  </a:lnTo>
                  <a:lnTo>
                    <a:pt x="50296" y="94028"/>
                  </a:lnTo>
                  <a:close/>
                  <a:moveTo>
                    <a:pt x="62480" y="94028"/>
                  </a:moveTo>
                  <a:lnTo>
                    <a:pt x="62480" y="99964"/>
                  </a:lnTo>
                  <a:lnTo>
                    <a:pt x="56545" y="99964"/>
                  </a:lnTo>
                  <a:lnTo>
                    <a:pt x="56545" y="94028"/>
                  </a:lnTo>
                  <a:close/>
                  <a:moveTo>
                    <a:pt x="68727" y="94028"/>
                  </a:moveTo>
                  <a:lnTo>
                    <a:pt x="68727" y="99964"/>
                  </a:lnTo>
                  <a:lnTo>
                    <a:pt x="62792" y="99964"/>
                  </a:lnTo>
                  <a:lnTo>
                    <a:pt x="62792" y="94028"/>
                  </a:lnTo>
                  <a:close/>
                  <a:moveTo>
                    <a:pt x="74975" y="94028"/>
                  </a:moveTo>
                  <a:lnTo>
                    <a:pt x="74975" y="99964"/>
                  </a:lnTo>
                  <a:lnTo>
                    <a:pt x="69039" y="99964"/>
                  </a:lnTo>
                  <a:lnTo>
                    <a:pt x="69039" y="94028"/>
                  </a:lnTo>
                  <a:close/>
                  <a:moveTo>
                    <a:pt x="81223" y="94028"/>
                  </a:moveTo>
                  <a:lnTo>
                    <a:pt x="81223" y="99964"/>
                  </a:lnTo>
                  <a:lnTo>
                    <a:pt x="75286" y="99964"/>
                  </a:lnTo>
                  <a:lnTo>
                    <a:pt x="75286" y="94028"/>
                  </a:lnTo>
                  <a:close/>
                  <a:moveTo>
                    <a:pt x="87470" y="94028"/>
                  </a:moveTo>
                  <a:lnTo>
                    <a:pt x="87470" y="99964"/>
                  </a:lnTo>
                  <a:lnTo>
                    <a:pt x="81535" y="99964"/>
                  </a:lnTo>
                  <a:lnTo>
                    <a:pt x="81535" y="94028"/>
                  </a:lnTo>
                  <a:close/>
                  <a:moveTo>
                    <a:pt x="93718" y="94028"/>
                  </a:moveTo>
                  <a:lnTo>
                    <a:pt x="93718" y="99964"/>
                  </a:lnTo>
                  <a:lnTo>
                    <a:pt x="87784" y="99964"/>
                  </a:lnTo>
                  <a:lnTo>
                    <a:pt x="87784" y="94028"/>
                  </a:lnTo>
                  <a:close/>
                  <a:moveTo>
                    <a:pt x="99967" y="94028"/>
                  </a:moveTo>
                  <a:lnTo>
                    <a:pt x="99967" y="99964"/>
                  </a:lnTo>
                  <a:lnTo>
                    <a:pt x="94031" y="99964"/>
                  </a:lnTo>
                  <a:lnTo>
                    <a:pt x="94031" y="94028"/>
                  </a:lnTo>
                  <a:close/>
                  <a:moveTo>
                    <a:pt x="106214" y="94029"/>
                  </a:moveTo>
                  <a:lnTo>
                    <a:pt x="106214" y="99964"/>
                  </a:lnTo>
                  <a:lnTo>
                    <a:pt x="100278" y="99964"/>
                  </a:lnTo>
                  <a:lnTo>
                    <a:pt x="100278" y="94029"/>
                  </a:lnTo>
                  <a:close/>
                  <a:moveTo>
                    <a:pt x="112461" y="94029"/>
                  </a:moveTo>
                  <a:lnTo>
                    <a:pt x="112461" y="99964"/>
                  </a:lnTo>
                  <a:lnTo>
                    <a:pt x="106527" y="99964"/>
                  </a:lnTo>
                  <a:lnTo>
                    <a:pt x="106527" y="94029"/>
                  </a:lnTo>
                  <a:close/>
                  <a:moveTo>
                    <a:pt x="118710" y="94029"/>
                  </a:moveTo>
                  <a:lnTo>
                    <a:pt x="118710" y="99964"/>
                  </a:lnTo>
                  <a:lnTo>
                    <a:pt x="112774" y="99964"/>
                  </a:lnTo>
                  <a:lnTo>
                    <a:pt x="112774" y="94029"/>
                  </a:lnTo>
                  <a:close/>
                  <a:moveTo>
                    <a:pt x="124957" y="94029"/>
                  </a:moveTo>
                  <a:lnTo>
                    <a:pt x="124957" y="99964"/>
                  </a:lnTo>
                  <a:lnTo>
                    <a:pt x="119021" y="99964"/>
                  </a:lnTo>
                  <a:lnTo>
                    <a:pt x="119021" y="94029"/>
                  </a:lnTo>
                  <a:close/>
                  <a:moveTo>
                    <a:pt x="131204" y="94029"/>
                  </a:moveTo>
                  <a:lnTo>
                    <a:pt x="131204" y="99964"/>
                  </a:lnTo>
                  <a:lnTo>
                    <a:pt x="125270" y="99964"/>
                  </a:lnTo>
                  <a:lnTo>
                    <a:pt x="125270" y="94029"/>
                  </a:lnTo>
                  <a:close/>
                  <a:moveTo>
                    <a:pt x="137451" y="94029"/>
                  </a:moveTo>
                  <a:lnTo>
                    <a:pt x="137451" y="99964"/>
                  </a:lnTo>
                  <a:lnTo>
                    <a:pt x="131517" y="99964"/>
                  </a:lnTo>
                  <a:lnTo>
                    <a:pt x="131517" y="94029"/>
                  </a:lnTo>
                  <a:close/>
                  <a:moveTo>
                    <a:pt x="143702" y="94029"/>
                  </a:moveTo>
                  <a:lnTo>
                    <a:pt x="143702" y="99964"/>
                  </a:lnTo>
                  <a:lnTo>
                    <a:pt x="137766" y="99964"/>
                  </a:lnTo>
                  <a:lnTo>
                    <a:pt x="137766" y="94029"/>
                  </a:lnTo>
                  <a:close/>
                  <a:moveTo>
                    <a:pt x="149949" y="94029"/>
                  </a:moveTo>
                  <a:lnTo>
                    <a:pt x="149949" y="99964"/>
                  </a:lnTo>
                  <a:lnTo>
                    <a:pt x="144015" y="99964"/>
                  </a:lnTo>
                  <a:lnTo>
                    <a:pt x="144015" y="94029"/>
                  </a:lnTo>
                  <a:close/>
                  <a:moveTo>
                    <a:pt x="156196" y="94029"/>
                  </a:moveTo>
                  <a:lnTo>
                    <a:pt x="156196" y="99964"/>
                  </a:lnTo>
                  <a:lnTo>
                    <a:pt x="150262" y="99964"/>
                  </a:lnTo>
                  <a:lnTo>
                    <a:pt x="150262" y="94029"/>
                  </a:lnTo>
                  <a:close/>
                  <a:moveTo>
                    <a:pt x="162445" y="94028"/>
                  </a:moveTo>
                  <a:lnTo>
                    <a:pt x="162445" y="99964"/>
                  </a:lnTo>
                  <a:lnTo>
                    <a:pt x="156509" y="99964"/>
                  </a:lnTo>
                  <a:lnTo>
                    <a:pt x="156509" y="94028"/>
                  </a:lnTo>
                  <a:close/>
                  <a:moveTo>
                    <a:pt x="168692" y="94028"/>
                  </a:moveTo>
                  <a:lnTo>
                    <a:pt x="168692" y="99964"/>
                  </a:lnTo>
                  <a:lnTo>
                    <a:pt x="162756" y="99964"/>
                  </a:lnTo>
                  <a:lnTo>
                    <a:pt x="162756" y="94028"/>
                  </a:lnTo>
                  <a:close/>
                  <a:moveTo>
                    <a:pt x="174939" y="94028"/>
                  </a:moveTo>
                  <a:lnTo>
                    <a:pt x="174939" y="99964"/>
                  </a:lnTo>
                  <a:lnTo>
                    <a:pt x="169005" y="99964"/>
                  </a:lnTo>
                  <a:lnTo>
                    <a:pt x="169005" y="94028"/>
                  </a:lnTo>
                  <a:close/>
                  <a:moveTo>
                    <a:pt x="181186" y="94028"/>
                  </a:moveTo>
                  <a:lnTo>
                    <a:pt x="181186" y="99964"/>
                  </a:lnTo>
                  <a:lnTo>
                    <a:pt x="175252" y="99964"/>
                  </a:lnTo>
                  <a:lnTo>
                    <a:pt x="175252" y="94028"/>
                  </a:lnTo>
                  <a:close/>
                  <a:moveTo>
                    <a:pt x="187435" y="94028"/>
                  </a:moveTo>
                  <a:lnTo>
                    <a:pt x="187435" y="99964"/>
                  </a:lnTo>
                  <a:lnTo>
                    <a:pt x="181499" y="99964"/>
                  </a:lnTo>
                  <a:lnTo>
                    <a:pt x="181499" y="94028"/>
                  </a:lnTo>
                  <a:close/>
                  <a:moveTo>
                    <a:pt x="193684" y="94028"/>
                  </a:moveTo>
                  <a:lnTo>
                    <a:pt x="193684" y="99964"/>
                  </a:lnTo>
                  <a:lnTo>
                    <a:pt x="187749" y="99964"/>
                  </a:lnTo>
                  <a:lnTo>
                    <a:pt x="187749" y="94028"/>
                  </a:lnTo>
                  <a:close/>
                  <a:moveTo>
                    <a:pt x="199931" y="94028"/>
                  </a:moveTo>
                  <a:lnTo>
                    <a:pt x="199931" y="99964"/>
                  </a:lnTo>
                  <a:lnTo>
                    <a:pt x="193996" y="99964"/>
                  </a:lnTo>
                  <a:lnTo>
                    <a:pt x="193996" y="94028"/>
                  </a:lnTo>
                  <a:close/>
                  <a:moveTo>
                    <a:pt x="206180" y="94028"/>
                  </a:moveTo>
                  <a:lnTo>
                    <a:pt x="206180" y="99964"/>
                  </a:lnTo>
                  <a:lnTo>
                    <a:pt x="200244" y="99964"/>
                  </a:lnTo>
                  <a:lnTo>
                    <a:pt x="200244" y="94028"/>
                  </a:lnTo>
                  <a:close/>
                  <a:moveTo>
                    <a:pt x="212427" y="94028"/>
                  </a:moveTo>
                  <a:lnTo>
                    <a:pt x="212427" y="99964"/>
                  </a:lnTo>
                  <a:lnTo>
                    <a:pt x="206491" y="99964"/>
                  </a:lnTo>
                  <a:lnTo>
                    <a:pt x="206491" y="94028"/>
                  </a:lnTo>
                  <a:close/>
                  <a:moveTo>
                    <a:pt x="218674" y="94028"/>
                  </a:moveTo>
                  <a:lnTo>
                    <a:pt x="218674" y="99964"/>
                  </a:lnTo>
                  <a:lnTo>
                    <a:pt x="212739" y="99964"/>
                  </a:lnTo>
                  <a:lnTo>
                    <a:pt x="212739" y="94028"/>
                  </a:lnTo>
                  <a:close/>
                  <a:moveTo>
                    <a:pt x="224921" y="94029"/>
                  </a:moveTo>
                  <a:lnTo>
                    <a:pt x="224921" y="99964"/>
                  </a:lnTo>
                  <a:lnTo>
                    <a:pt x="218987" y="99964"/>
                  </a:lnTo>
                  <a:lnTo>
                    <a:pt x="218987" y="94029"/>
                  </a:lnTo>
                  <a:close/>
                  <a:moveTo>
                    <a:pt x="231170" y="94029"/>
                  </a:moveTo>
                  <a:lnTo>
                    <a:pt x="231170" y="99964"/>
                  </a:lnTo>
                  <a:lnTo>
                    <a:pt x="225234" y="99964"/>
                  </a:lnTo>
                  <a:lnTo>
                    <a:pt x="225234" y="94029"/>
                  </a:lnTo>
                  <a:close/>
                  <a:moveTo>
                    <a:pt x="237417" y="94029"/>
                  </a:moveTo>
                  <a:lnTo>
                    <a:pt x="237417" y="99964"/>
                  </a:lnTo>
                  <a:lnTo>
                    <a:pt x="231481" y="99964"/>
                  </a:lnTo>
                  <a:lnTo>
                    <a:pt x="231481" y="94029"/>
                  </a:lnTo>
                  <a:close/>
                  <a:moveTo>
                    <a:pt x="243664" y="94029"/>
                  </a:moveTo>
                  <a:lnTo>
                    <a:pt x="243664" y="99964"/>
                  </a:lnTo>
                  <a:lnTo>
                    <a:pt x="237729" y="99964"/>
                  </a:lnTo>
                  <a:lnTo>
                    <a:pt x="237729" y="94029"/>
                  </a:lnTo>
                  <a:close/>
                  <a:moveTo>
                    <a:pt x="249911" y="94029"/>
                  </a:moveTo>
                  <a:lnTo>
                    <a:pt x="249911" y="99964"/>
                  </a:lnTo>
                  <a:lnTo>
                    <a:pt x="243977" y="99964"/>
                  </a:lnTo>
                  <a:lnTo>
                    <a:pt x="243977" y="94029"/>
                  </a:lnTo>
                  <a:close/>
                  <a:moveTo>
                    <a:pt x="256161" y="94029"/>
                  </a:moveTo>
                  <a:lnTo>
                    <a:pt x="256161" y="99964"/>
                  </a:lnTo>
                  <a:lnTo>
                    <a:pt x="250225" y="99964"/>
                  </a:lnTo>
                  <a:lnTo>
                    <a:pt x="250225" y="94029"/>
                  </a:lnTo>
                  <a:close/>
                  <a:moveTo>
                    <a:pt x="262409" y="94029"/>
                  </a:moveTo>
                  <a:lnTo>
                    <a:pt x="262409" y="99964"/>
                  </a:lnTo>
                  <a:lnTo>
                    <a:pt x="256474" y="99964"/>
                  </a:lnTo>
                  <a:lnTo>
                    <a:pt x="256474" y="94029"/>
                  </a:lnTo>
                  <a:close/>
                  <a:moveTo>
                    <a:pt x="268656" y="94029"/>
                  </a:moveTo>
                  <a:lnTo>
                    <a:pt x="268656" y="99964"/>
                  </a:lnTo>
                  <a:lnTo>
                    <a:pt x="262721" y="99964"/>
                  </a:lnTo>
                  <a:lnTo>
                    <a:pt x="262721" y="94029"/>
                  </a:lnTo>
                  <a:close/>
                  <a:moveTo>
                    <a:pt x="274904" y="94029"/>
                  </a:moveTo>
                  <a:lnTo>
                    <a:pt x="274904" y="99964"/>
                  </a:lnTo>
                  <a:lnTo>
                    <a:pt x="268968" y="99964"/>
                  </a:lnTo>
                  <a:lnTo>
                    <a:pt x="268968" y="94029"/>
                  </a:lnTo>
                  <a:close/>
                  <a:moveTo>
                    <a:pt x="6251" y="100276"/>
                  </a:moveTo>
                  <a:lnTo>
                    <a:pt x="6251" y="106211"/>
                  </a:lnTo>
                  <a:lnTo>
                    <a:pt x="315" y="106211"/>
                  </a:lnTo>
                  <a:lnTo>
                    <a:pt x="315" y="100276"/>
                  </a:lnTo>
                  <a:close/>
                  <a:moveTo>
                    <a:pt x="12498" y="100276"/>
                  </a:moveTo>
                  <a:lnTo>
                    <a:pt x="12498" y="106211"/>
                  </a:lnTo>
                  <a:lnTo>
                    <a:pt x="6562" y="106211"/>
                  </a:lnTo>
                  <a:lnTo>
                    <a:pt x="6562" y="100276"/>
                  </a:lnTo>
                  <a:close/>
                  <a:moveTo>
                    <a:pt x="18745" y="100276"/>
                  </a:moveTo>
                  <a:lnTo>
                    <a:pt x="18745" y="106211"/>
                  </a:lnTo>
                  <a:lnTo>
                    <a:pt x="12810" y="106211"/>
                  </a:lnTo>
                  <a:lnTo>
                    <a:pt x="12810" y="100276"/>
                  </a:lnTo>
                  <a:close/>
                  <a:moveTo>
                    <a:pt x="24992" y="100276"/>
                  </a:moveTo>
                  <a:lnTo>
                    <a:pt x="24992" y="106211"/>
                  </a:lnTo>
                  <a:lnTo>
                    <a:pt x="19058" y="106211"/>
                  </a:lnTo>
                  <a:lnTo>
                    <a:pt x="19058" y="100276"/>
                  </a:lnTo>
                  <a:close/>
                  <a:moveTo>
                    <a:pt x="31242" y="100276"/>
                  </a:moveTo>
                  <a:lnTo>
                    <a:pt x="31242" y="106211"/>
                  </a:lnTo>
                  <a:lnTo>
                    <a:pt x="25305" y="106211"/>
                  </a:lnTo>
                  <a:lnTo>
                    <a:pt x="25305" y="100276"/>
                  </a:lnTo>
                  <a:close/>
                  <a:moveTo>
                    <a:pt x="37489" y="100276"/>
                  </a:moveTo>
                  <a:lnTo>
                    <a:pt x="37489" y="106211"/>
                  </a:lnTo>
                  <a:lnTo>
                    <a:pt x="31553" y="106211"/>
                  </a:lnTo>
                  <a:lnTo>
                    <a:pt x="31553" y="100276"/>
                  </a:lnTo>
                  <a:close/>
                  <a:moveTo>
                    <a:pt x="43737" y="100276"/>
                  </a:moveTo>
                  <a:lnTo>
                    <a:pt x="43737" y="106211"/>
                  </a:lnTo>
                  <a:lnTo>
                    <a:pt x="37802" y="106211"/>
                  </a:lnTo>
                  <a:lnTo>
                    <a:pt x="37802" y="100276"/>
                  </a:lnTo>
                  <a:close/>
                  <a:moveTo>
                    <a:pt x="49985" y="100276"/>
                  </a:moveTo>
                  <a:lnTo>
                    <a:pt x="49985" y="106211"/>
                  </a:lnTo>
                  <a:lnTo>
                    <a:pt x="44049" y="106211"/>
                  </a:lnTo>
                  <a:lnTo>
                    <a:pt x="44049" y="100276"/>
                  </a:lnTo>
                  <a:close/>
                  <a:moveTo>
                    <a:pt x="56232" y="100276"/>
                  </a:moveTo>
                  <a:lnTo>
                    <a:pt x="56232" y="106211"/>
                  </a:lnTo>
                  <a:lnTo>
                    <a:pt x="50296" y="106211"/>
                  </a:lnTo>
                  <a:lnTo>
                    <a:pt x="50296" y="100276"/>
                  </a:lnTo>
                  <a:close/>
                  <a:moveTo>
                    <a:pt x="62480" y="100276"/>
                  </a:moveTo>
                  <a:lnTo>
                    <a:pt x="62480" y="106211"/>
                  </a:lnTo>
                  <a:lnTo>
                    <a:pt x="56545" y="106211"/>
                  </a:lnTo>
                  <a:lnTo>
                    <a:pt x="56545" y="100276"/>
                  </a:lnTo>
                  <a:close/>
                  <a:moveTo>
                    <a:pt x="68727" y="100276"/>
                  </a:moveTo>
                  <a:lnTo>
                    <a:pt x="68727" y="106211"/>
                  </a:lnTo>
                  <a:lnTo>
                    <a:pt x="62792" y="106211"/>
                  </a:lnTo>
                  <a:lnTo>
                    <a:pt x="62792" y="100276"/>
                  </a:lnTo>
                  <a:close/>
                  <a:moveTo>
                    <a:pt x="74975" y="100276"/>
                  </a:moveTo>
                  <a:lnTo>
                    <a:pt x="74975" y="106211"/>
                  </a:lnTo>
                  <a:lnTo>
                    <a:pt x="69039" y="106211"/>
                  </a:lnTo>
                  <a:lnTo>
                    <a:pt x="69039" y="100276"/>
                  </a:lnTo>
                  <a:close/>
                  <a:moveTo>
                    <a:pt x="81223" y="100276"/>
                  </a:moveTo>
                  <a:lnTo>
                    <a:pt x="81223" y="106211"/>
                  </a:lnTo>
                  <a:lnTo>
                    <a:pt x="75286" y="106211"/>
                  </a:lnTo>
                  <a:lnTo>
                    <a:pt x="75286" y="100276"/>
                  </a:lnTo>
                  <a:close/>
                  <a:moveTo>
                    <a:pt x="87470" y="100276"/>
                  </a:moveTo>
                  <a:lnTo>
                    <a:pt x="87470" y="106211"/>
                  </a:lnTo>
                  <a:lnTo>
                    <a:pt x="81535" y="106211"/>
                  </a:lnTo>
                  <a:lnTo>
                    <a:pt x="81535" y="100276"/>
                  </a:lnTo>
                  <a:close/>
                  <a:moveTo>
                    <a:pt x="93718" y="100276"/>
                  </a:moveTo>
                  <a:lnTo>
                    <a:pt x="93718" y="106211"/>
                  </a:lnTo>
                  <a:lnTo>
                    <a:pt x="87784" y="106211"/>
                  </a:lnTo>
                  <a:lnTo>
                    <a:pt x="87784" y="100276"/>
                  </a:lnTo>
                  <a:close/>
                  <a:moveTo>
                    <a:pt x="99967" y="100276"/>
                  </a:moveTo>
                  <a:lnTo>
                    <a:pt x="99967" y="106211"/>
                  </a:lnTo>
                  <a:lnTo>
                    <a:pt x="94031" y="106211"/>
                  </a:lnTo>
                  <a:lnTo>
                    <a:pt x="94031" y="100276"/>
                  </a:lnTo>
                  <a:close/>
                  <a:moveTo>
                    <a:pt x="106214" y="100276"/>
                  </a:moveTo>
                  <a:lnTo>
                    <a:pt x="106214" y="106211"/>
                  </a:lnTo>
                  <a:lnTo>
                    <a:pt x="100278" y="106211"/>
                  </a:lnTo>
                  <a:lnTo>
                    <a:pt x="100278" y="100276"/>
                  </a:lnTo>
                  <a:close/>
                  <a:moveTo>
                    <a:pt x="112461" y="100276"/>
                  </a:moveTo>
                  <a:lnTo>
                    <a:pt x="112461" y="106211"/>
                  </a:lnTo>
                  <a:lnTo>
                    <a:pt x="106527" y="106211"/>
                  </a:lnTo>
                  <a:lnTo>
                    <a:pt x="106527" y="100276"/>
                  </a:lnTo>
                  <a:close/>
                  <a:moveTo>
                    <a:pt x="118710" y="100276"/>
                  </a:moveTo>
                  <a:lnTo>
                    <a:pt x="118710" y="106211"/>
                  </a:lnTo>
                  <a:lnTo>
                    <a:pt x="112774" y="106211"/>
                  </a:lnTo>
                  <a:lnTo>
                    <a:pt x="112774" y="100276"/>
                  </a:lnTo>
                  <a:close/>
                  <a:moveTo>
                    <a:pt x="124957" y="100276"/>
                  </a:moveTo>
                  <a:lnTo>
                    <a:pt x="124957" y="106211"/>
                  </a:lnTo>
                  <a:lnTo>
                    <a:pt x="119021" y="106211"/>
                  </a:lnTo>
                  <a:lnTo>
                    <a:pt x="119021" y="100276"/>
                  </a:lnTo>
                  <a:close/>
                  <a:moveTo>
                    <a:pt x="131204" y="100276"/>
                  </a:moveTo>
                  <a:lnTo>
                    <a:pt x="131204" y="106211"/>
                  </a:lnTo>
                  <a:lnTo>
                    <a:pt x="125270" y="106211"/>
                  </a:lnTo>
                  <a:lnTo>
                    <a:pt x="125270" y="100276"/>
                  </a:lnTo>
                  <a:close/>
                  <a:moveTo>
                    <a:pt x="137451" y="100276"/>
                  </a:moveTo>
                  <a:lnTo>
                    <a:pt x="137451" y="106211"/>
                  </a:lnTo>
                  <a:lnTo>
                    <a:pt x="131517" y="106211"/>
                  </a:lnTo>
                  <a:lnTo>
                    <a:pt x="131517" y="100276"/>
                  </a:lnTo>
                  <a:close/>
                  <a:moveTo>
                    <a:pt x="143702" y="100276"/>
                  </a:moveTo>
                  <a:lnTo>
                    <a:pt x="143702" y="106211"/>
                  </a:lnTo>
                  <a:lnTo>
                    <a:pt x="137766" y="106211"/>
                  </a:lnTo>
                  <a:lnTo>
                    <a:pt x="137766" y="100276"/>
                  </a:lnTo>
                  <a:close/>
                  <a:moveTo>
                    <a:pt x="149949" y="100276"/>
                  </a:moveTo>
                  <a:lnTo>
                    <a:pt x="149949" y="106211"/>
                  </a:lnTo>
                  <a:lnTo>
                    <a:pt x="144015" y="106211"/>
                  </a:lnTo>
                  <a:lnTo>
                    <a:pt x="144015" y="100276"/>
                  </a:lnTo>
                  <a:close/>
                  <a:moveTo>
                    <a:pt x="156196" y="100276"/>
                  </a:moveTo>
                  <a:lnTo>
                    <a:pt x="156196" y="106211"/>
                  </a:lnTo>
                  <a:lnTo>
                    <a:pt x="150262" y="106211"/>
                  </a:lnTo>
                  <a:lnTo>
                    <a:pt x="150262" y="100276"/>
                  </a:lnTo>
                  <a:close/>
                  <a:moveTo>
                    <a:pt x="162445" y="100276"/>
                  </a:moveTo>
                  <a:lnTo>
                    <a:pt x="162445" y="106211"/>
                  </a:lnTo>
                  <a:lnTo>
                    <a:pt x="156509" y="106211"/>
                  </a:lnTo>
                  <a:lnTo>
                    <a:pt x="156509" y="100276"/>
                  </a:lnTo>
                  <a:close/>
                  <a:moveTo>
                    <a:pt x="168692" y="100276"/>
                  </a:moveTo>
                  <a:lnTo>
                    <a:pt x="168692" y="106211"/>
                  </a:lnTo>
                  <a:lnTo>
                    <a:pt x="162756" y="106211"/>
                  </a:lnTo>
                  <a:lnTo>
                    <a:pt x="162756" y="100276"/>
                  </a:lnTo>
                  <a:close/>
                  <a:moveTo>
                    <a:pt x="174939" y="100276"/>
                  </a:moveTo>
                  <a:lnTo>
                    <a:pt x="174939" y="106211"/>
                  </a:lnTo>
                  <a:lnTo>
                    <a:pt x="169005" y="106211"/>
                  </a:lnTo>
                  <a:lnTo>
                    <a:pt x="169005" y="100276"/>
                  </a:lnTo>
                  <a:close/>
                  <a:moveTo>
                    <a:pt x="181186" y="100276"/>
                  </a:moveTo>
                  <a:lnTo>
                    <a:pt x="181186" y="106211"/>
                  </a:lnTo>
                  <a:lnTo>
                    <a:pt x="175252" y="106211"/>
                  </a:lnTo>
                  <a:lnTo>
                    <a:pt x="175252" y="100276"/>
                  </a:lnTo>
                  <a:close/>
                  <a:moveTo>
                    <a:pt x="187435" y="100276"/>
                  </a:moveTo>
                  <a:lnTo>
                    <a:pt x="187435" y="106211"/>
                  </a:lnTo>
                  <a:lnTo>
                    <a:pt x="181499" y="106211"/>
                  </a:lnTo>
                  <a:lnTo>
                    <a:pt x="181499" y="100276"/>
                  </a:lnTo>
                  <a:close/>
                  <a:moveTo>
                    <a:pt x="193684" y="100276"/>
                  </a:moveTo>
                  <a:lnTo>
                    <a:pt x="193684" y="106211"/>
                  </a:lnTo>
                  <a:lnTo>
                    <a:pt x="187749" y="106211"/>
                  </a:lnTo>
                  <a:lnTo>
                    <a:pt x="187749" y="100276"/>
                  </a:lnTo>
                  <a:close/>
                  <a:moveTo>
                    <a:pt x="199931" y="100276"/>
                  </a:moveTo>
                  <a:lnTo>
                    <a:pt x="199931" y="106211"/>
                  </a:lnTo>
                  <a:lnTo>
                    <a:pt x="193996" y="106211"/>
                  </a:lnTo>
                  <a:lnTo>
                    <a:pt x="193996" y="100276"/>
                  </a:lnTo>
                  <a:close/>
                  <a:moveTo>
                    <a:pt x="206180" y="100276"/>
                  </a:moveTo>
                  <a:lnTo>
                    <a:pt x="206180" y="106211"/>
                  </a:lnTo>
                  <a:lnTo>
                    <a:pt x="200244" y="106211"/>
                  </a:lnTo>
                  <a:lnTo>
                    <a:pt x="200244" y="100276"/>
                  </a:lnTo>
                  <a:close/>
                  <a:moveTo>
                    <a:pt x="212427" y="100276"/>
                  </a:moveTo>
                  <a:lnTo>
                    <a:pt x="212427" y="106211"/>
                  </a:lnTo>
                  <a:lnTo>
                    <a:pt x="206491" y="106211"/>
                  </a:lnTo>
                  <a:lnTo>
                    <a:pt x="206491" y="100276"/>
                  </a:lnTo>
                  <a:close/>
                  <a:moveTo>
                    <a:pt x="218674" y="100276"/>
                  </a:moveTo>
                  <a:lnTo>
                    <a:pt x="218674" y="106211"/>
                  </a:lnTo>
                  <a:lnTo>
                    <a:pt x="212739" y="106211"/>
                  </a:lnTo>
                  <a:lnTo>
                    <a:pt x="212739" y="100276"/>
                  </a:lnTo>
                  <a:close/>
                  <a:moveTo>
                    <a:pt x="224921" y="100276"/>
                  </a:moveTo>
                  <a:lnTo>
                    <a:pt x="224921" y="106211"/>
                  </a:lnTo>
                  <a:lnTo>
                    <a:pt x="218987" y="106211"/>
                  </a:lnTo>
                  <a:lnTo>
                    <a:pt x="218987" y="100276"/>
                  </a:lnTo>
                  <a:close/>
                  <a:moveTo>
                    <a:pt x="231170" y="100276"/>
                  </a:moveTo>
                  <a:lnTo>
                    <a:pt x="231170" y="106211"/>
                  </a:lnTo>
                  <a:lnTo>
                    <a:pt x="225234" y="106211"/>
                  </a:lnTo>
                  <a:lnTo>
                    <a:pt x="225234" y="100276"/>
                  </a:lnTo>
                  <a:close/>
                  <a:moveTo>
                    <a:pt x="237417" y="100276"/>
                  </a:moveTo>
                  <a:lnTo>
                    <a:pt x="237417" y="106211"/>
                  </a:lnTo>
                  <a:lnTo>
                    <a:pt x="231481" y="106211"/>
                  </a:lnTo>
                  <a:lnTo>
                    <a:pt x="231481" y="100276"/>
                  </a:lnTo>
                  <a:close/>
                  <a:moveTo>
                    <a:pt x="243664" y="100276"/>
                  </a:moveTo>
                  <a:lnTo>
                    <a:pt x="243664" y="106211"/>
                  </a:lnTo>
                  <a:lnTo>
                    <a:pt x="237729" y="106211"/>
                  </a:lnTo>
                  <a:lnTo>
                    <a:pt x="237729" y="100276"/>
                  </a:lnTo>
                  <a:close/>
                  <a:moveTo>
                    <a:pt x="249911" y="100276"/>
                  </a:moveTo>
                  <a:lnTo>
                    <a:pt x="249911" y="106211"/>
                  </a:lnTo>
                  <a:lnTo>
                    <a:pt x="243977" y="106211"/>
                  </a:lnTo>
                  <a:lnTo>
                    <a:pt x="243977" y="100276"/>
                  </a:lnTo>
                  <a:close/>
                  <a:moveTo>
                    <a:pt x="256161" y="100276"/>
                  </a:moveTo>
                  <a:lnTo>
                    <a:pt x="256161" y="106211"/>
                  </a:lnTo>
                  <a:lnTo>
                    <a:pt x="250225" y="106211"/>
                  </a:lnTo>
                  <a:lnTo>
                    <a:pt x="250225" y="100276"/>
                  </a:lnTo>
                  <a:close/>
                  <a:moveTo>
                    <a:pt x="262409" y="100276"/>
                  </a:moveTo>
                  <a:lnTo>
                    <a:pt x="262409" y="106211"/>
                  </a:lnTo>
                  <a:lnTo>
                    <a:pt x="256474" y="106211"/>
                  </a:lnTo>
                  <a:lnTo>
                    <a:pt x="256474" y="100276"/>
                  </a:lnTo>
                  <a:close/>
                  <a:moveTo>
                    <a:pt x="268656" y="100276"/>
                  </a:moveTo>
                  <a:lnTo>
                    <a:pt x="268656" y="106211"/>
                  </a:lnTo>
                  <a:lnTo>
                    <a:pt x="262721" y="106211"/>
                  </a:lnTo>
                  <a:lnTo>
                    <a:pt x="262721" y="100276"/>
                  </a:lnTo>
                  <a:close/>
                  <a:moveTo>
                    <a:pt x="274904" y="100276"/>
                  </a:moveTo>
                  <a:lnTo>
                    <a:pt x="274904" y="106211"/>
                  </a:lnTo>
                  <a:lnTo>
                    <a:pt x="268968" y="106211"/>
                  </a:lnTo>
                  <a:lnTo>
                    <a:pt x="268968" y="100276"/>
                  </a:lnTo>
                  <a:close/>
                  <a:moveTo>
                    <a:pt x="6251" y="106523"/>
                  </a:moveTo>
                  <a:lnTo>
                    <a:pt x="6251" y="112460"/>
                  </a:lnTo>
                  <a:lnTo>
                    <a:pt x="315" y="112460"/>
                  </a:lnTo>
                  <a:lnTo>
                    <a:pt x="315" y="106523"/>
                  </a:lnTo>
                  <a:close/>
                  <a:moveTo>
                    <a:pt x="12498" y="106523"/>
                  </a:moveTo>
                  <a:lnTo>
                    <a:pt x="12498" y="112460"/>
                  </a:lnTo>
                  <a:lnTo>
                    <a:pt x="6562" y="112460"/>
                  </a:lnTo>
                  <a:lnTo>
                    <a:pt x="6562" y="106523"/>
                  </a:lnTo>
                  <a:close/>
                  <a:moveTo>
                    <a:pt x="18745" y="106523"/>
                  </a:moveTo>
                  <a:lnTo>
                    <a:pt x="18745" y="112460"/>
                  </a:lnTo>
                  <a:lnTo>
                    <a:pt x="12810" y="112460"/>
                  </a:lnTo>
                  <a:lnTo>
                    <a:pt x="12810" y="106523"/>
                  </a:lnTo>
                  <a:close/>
                  <a:moveTo>
                    <a:pt x="24992" y="106523"/>
                  </a:moveTo>
                  <a:lnTo>
                    <a:pt x="24992" y="112460"/>
                  </a:lnTo>
                  <a:lnTo>
                    <a:pt x="19058" y="112460"/>
                  </a:lnTo>
                  <a:lnTo>
                    <a:pt x="19058" y="106523"/>
                  </a:lnTo>
                  <a:close/>
                  <a:moveTo>
                    <a:pt x="31242" y="106523"/>
                  </a:moveTo>
                  <a:lnTo>
                    <a:pt x="31242" y="112460"/>
                  </a:lnTo>
                  <a:lnTo>
                    <a:pt x="25305" y="112460"/>
                  </a:lnTo>
                  <a:lnTo>
                    <a:pt x="25305" y="106523"/>
                  </a:lnTo>
                  <a:close/>
                  <a:moveTo>
                    <a:pt x="37489" y="106523"/>
                  </a:moveTo>
                  <a:lnTo>
                    <a:pt x="37489" y="112460"/>
                  </a:lnTo>
                  <a:lnTo>
                    <a:pt x="31553" y="112460"/>
                  </a:lnTo>
                  <a:lnTo>
                    <a:pt x="31553" y="106523"/>
                  </a:lnTo>
                  <a:close/>
                  <a:moveTo>
                    <a:pt x="43737" y="106523"/>
                  </a:moveTo>
                  <a:lnTo>
                    <a:pt x="43737" y="112460"/>
                  </a:lnTo>
                  <a:lnTo>
                    <a:pt x="37802" y="112460"/>
                  </a:lnTo>
                  <a:lnTo>
                    <a:pt x="37802" y="106523"/>
                  </a:lnTo>
                  <a:close/>
                  <a:moveTo>
                    <a:pt x="49985" y="106523"/>
                  </a:moveTo>
                  <a:lnTo>
                    <a:pt x="49985" y="112460"/>
                  </a:lnTo>
                  <a:lnTo>
                    <a:pt x="44049" y="112460"/>
                  </a:lnTo>
                  <a:lnTo>
                    <a:pt x="44049" y="106523"/>
                  </a:lnTo>
                  <a:close/>
                  <a:moveTo>
                    <a:pt x="56232" y="106523"/>
                  </a:moveTo>
                  <a:lnTo>
                    <a:pt x="56232" y="112460"/>
                  </a:lnTo>
                  <a:lnTo>
                    <a:pt x="50296" y="112460"/>
                  </a:lnTo>
                  <a:lnTo>
                    <a:pt x="50296" y="106523"/>
                  </a:lnTo>
                  <a:close/>
                  <a:moveTo>
                    <a:pt x="62480" y="106523"/>
                  </a:moveTo>
                  <a:lnTo>
                    <a:pt x="62480" y="112460"/>
                  </a:lnTo>
                  <a:lnTo>
                    <a:pt x="56545" y="112460"/>
                  </a:lnTo>
                  <a:lnTo>
                    <a:pt x="56545" y="106523"/>
                  </a:lnTo>
                  <a:close/>
                  <a:moveTo>
                    <a:pt x="68727" y="106523"/>
                  </a:moveTo>
                  <a:lnTo>
                    <a:pt x="68727" y="112460"/>
                  </a:lnTo>
                  <a:lnTo>
                    <a:pt x="62792" y="112460"/>
                  </a:lnTo>
                  <a:lnTo>
                    <a:pt x="62792" y="106523"/>
                  </a:lnTo>
                  <a:close/>
                  <a:moveTo>
                    <a:pt x="74975" y="106523"/>
                  </a:moveTo>
                  <a:lnTo>
                    <a:pt x="74975" y="112460"/>
                  </a:lnTo>
                  <a:lnTo>
                    <a:pt x="69039" y="112460"/>
                  </a:lnTo>
                  <a:lnTo>
                    <a:pt x="69039" y="106523"/>
                  </a:lnTo>
                  <a:close/>
                  <a:moveTo>
                    <a:pt x="81223" y="106523"/>
                  </a:moveTo>
                  <a:lnTo>
                    <a:pt x="81223" y="112460"/>
                  </a:lnTo>
                  <a:lnTo>
                    <a:pt x="75286" y="112460"/>
                  </a:lnTo>
                  <a:lnTo>
                    <a:pt x="75286" y="106523"/>
                  </a:lnTo>
                  <a:close/>
                  <a:moveTo>
                    <a:pt x="87470" y="106523"/>
                  </a:moveTo>
                  <a:lnTo>
                    <a:pt x="87470" y="112460"/>
                  </a:lnTo>
                  <a:lnTo>
                    <a:pt x="81535" y="112460"/>
                  </a:lnTo>
                  <a:lnTo>
                    <a:pt x="81535" y="106523"/>
                  </a:lnTo>
                  <a:close/>
                  <a:moveTo>
                    <a:pt x="93718" y="106523"/>
                  </a:moveTo>
                  <a:lnTo>
                    <a:pt x="93718" y="112460"/>
                  </a:lnTo>
                  <a:lnTo>
                    <a:pt x="87784" y="112460"/>
                  </a:lnTo>
                  <a:lnTo>
                    <a:pt x="87784" y="106523"/>
                  </a:lnTo>
                  <a:close/>
                  <a:moveTo>
                    <a:pt x="99967" y="106523"/>
                  </a:moveTo>
                  <a:lnTo>
                    <a:pt x="99967" y="112460"/>
                  </a:lnTo>
                  <a:lnTo>
                    <a:pt x="94031" y="112460"/>
                  </a:lnTo>
                  <a:lnTo>
                    <a:pt x="94031" y="106523"/>
                  </a:lnTo>
                  <a:close/>
                  <a:moveTo>
                    <a:pt x="106214" y="106523"/>
                  </a:moveTo>
                  <a:lnTo>
                    <a:pt x="106214" y="112460"/>
                  </a:lnTo>
                  <a:lnTo>
                    <a:pt x="100278" y="112460"/>
                  </a:lnTo>
                  <a:lnTo>
                    <a:pt x="100278" y="106523"/>
                  </a:lnTo>
                  <a:close/>
                  <a:moveTo>
                    <a:pt x="112461" y="106523"/>
                  </a:moveTo>
                  <a:lnTo>
                    <a:pt x="112461" y="112460"/>
                  </a:lnTo>
                  <a:lnTo>
                    <a:pt x="106527" y="112460"/>
                  </a:lnTo>
                  <a:lnTo>
                    <a:pt x="106527" y="106523"/>
                  </a:lnTo>
                  <a:close/>
                  <a:moveTo>
                    <a:pt x="118710" y="106523"/>
                  </a:moveTo>
                  <a:lnTo>
                    <a:pt x="118710" y="112460"/>
                  </a:lnTo>
                  <a:lnTo>
                    <a:pt x="112774" y="112460"/>
                  </a:lnTo>
                  <a:lnTo>
                    <a:pt x="112774" y="106523"/>
                  </a:lnTo>
                  <a:close/>
                  <a:moveTo>
                    <a:pt x="124957" y="106523"/>
                  </a:moveTo>
                  <a:lnTo>
                    <a:pt x="124957" y="112460"/>
                  </a:lnTo>
                  <a:lnTo>
                    <a:pt x="119021" y="112460"/>
                  </a:lnTo>
                  <a:lnTo>
                    <a:pt x="119021" y="106523"/>
                  </a:lnTo>
                  <a:close/>
                  <a:moveTo>
                    <a:pt x="131204" y="106523"/>
                  </a:moveTo>
                  <a:lnTo>
                    <a:pt x="131204" y="112460"/>
                  </a:lnTo>
                  <a:lnTo>
                    <a:pt x="125270" y="112460"/>
                  </a:lnTo>
                  <a:lnTo>
                    <a:pt x="125270" y="106523"/>
                  </a:lnTo>
                  <a:close/>
                  <a:moveTo>
                    <a:pt x="137451" y="106523"/>
                  </a:moveTo>
                  <a:lnTo>
                    <a:pt x="137451" y="112460"/>
                  </a:lnTo>
                  <a:lnTo>
                    <a:pt x="131517" y="112460"/>
                  </a:lnTo>
                  <a:lnTo>
                    <a:pt x="131517" y="106523"/>
                  </a:lnTo>
                  <a:close/>
                  <a:moveTo>
                    <a:pt x="143702" y="106523"/>
                  </a:moveTo>
                  <a:lnTo>
                    <a:pt x="143702" y="112460"/>
                  </a:lnTo>
                  <a:lnTo>
                    <a:pt x="137766" y="112460"/>
                  </a:lnTo>
                  <a:lnTo>
                    <a:pt x="137766" y="106523"/>
                  </a:lnTo>
                  <a:close/>
                  <a:moveTo>
                    <a:pt x="149949" y="106523"/>
                  </a:moveTo>
                  <a:lnTo>
                    <a:pt x="149949" y="112460"/>
                  </a:lnTo>
                  <a:lnTo>
                    <a:pt x="144015" y="112460"/>
                  </a:lnTo>
                  <a:lnTo>
                    <a:pt x="144015" y="106523"/>
                  </a:lnTo>
                  <a:close/>
                  <a:moveTo>
                    <a:pt x="156196" y="106523"/>
                  </a:moveTo>
                  <a:lnTo>
                    <a:pt x="156196" y="112460"/>
                  </a:lnTo>
                  <a:lnTo>
                    <a:pt x="150262" y="112460"/>
                  </a:lnTo>
                  <a:lnTo>
                    <a:pt x="150262" y="106523"/>
                  </a:lnTo>
                  <a:close/>
                  <a:moveTo>
                    <a:pt x="162445" y="106523"/>
                  </a:moveTo>
                  <a:lnTo>
                    <a:pt x="162445" y="112460"/>
                  </a:lnTo>
                  <a:lnTo>
                    <a:pt x="156509" y="112460"/>
                  </a:lnTo>
                  <a:lnTo>
                    <a:pt x="156509" y="106523"/>
                  </a:lnTo>
                  <a:close/>
                  <a:moveTo>
                    <a:pt x="168692" y="106523"/>
                  </a:moveTo>
                  <a:lnTo>
                    <a:pt x="168692" y="112460"/>
                  </a:lnTo>
                  <a:lnTo>
                    <a:pt x="162756" y="112460"/>
                  </a:lnTo>
                  <a:lnTo>
                    <a:pt x="162756" y="106523"/>
                  </a:lnTo>
                  <a:close/>
                  <a:moveTo>
                    <a:pt x="174939" y="106523"/>
                  </a:moveTo>
                  <a:lnTo>
                    <a:pt x="174939" y="112460"/>
                  </a:lnTo>
                  <a:lnTo>
                    <a:pt x="169005" y="112460"/>
                  </a:lnTo>
                  <a:lnTo>
                    <a:pt x="169005" y="106523"/>
                  </a:lnTo>
                  <a:close/>
                  <a:moveTo>
                    <a:pt x="181186" y="106523"/>
                  </a:moveTo>
                  <a:lnTo>
                    <a:pt x="181186" y="112460"/>
                  </a:lnTo>
                  <a:lnTo>
                    <a:pt x="175252" y="112460"/>
                  </a:lnTo>
                  <a:lnTo>
                    <a:pt x="175252" y="106523"/>
                  </a:lnTo>
                  <a:close/>
                  <a:moveTo>
                    <a:pt x="187435" y="106523"/>
                  </a:moveTo>
                  <a:lnTo>
                    <a:pt x="187435" y="112460"/>
                  </a:lnTo>
                  <a:lnTo>
                    <a:pt x="181499" y="112460"/>
                  </a:lnTo>
                  <a:lnTo>
                    <a:pt x="181499" y="106523"/>
                  </a:lnTo>
                  <a:close/>
                  <a:moveTo>
                    <a:pt x="193684" y="106523"/>
                  </a:moveTo>
                  <a:lnTo>
                    <a:pt x="193684" y="112460"/>
                  </a:lnTo>
                  <a:lnTo>
                    <a:pt x="187749" y="112460"/>
                  </a:lnTo>
                  <a:lnTo>
                    <a:pt x="187749" y="106523"/>
                  </a:lnTo>
                  <a:close/>
                  <a:moveTo>
                    <a:pt x="199931" y="106523"/>
                  </a:moveTo>
                  <a:lnTo>
                    <a:pt x="199931" y="112460"/>
                  </a:lnTo>
                  <a:lnTo>
                    <a:pt x="193996" y="112460"/>
                  </a:lnTo>
                  <a:lnTo>
                    <a:pt x="193996" y="106523"/>
                  </a:lnTo>
                  <a:close/>
                  <a:moveTo>
                    <a:pt x="206180" y="106523"/>
                  </a:moveTo>
                  <a:lnTo>
                    <a:pt x="206180" y="112460"/>
                  </a:lnTo>
                  <a:lnTo>
                    <a:pt x="200244" y="112460"/>
                  </a:lnTo>
                  <a:lnTo>
                    <a:pt x="200244" y="106523"/>
                  </a:lnTo>
                  <a:close/>
                  <a:moveTo>
                    <a:pt x="212427" y="106523"/>
                  </a:moveTo>
                  <a:lnTo>
                    <a:pt x="212427" y="112460"/>
                  </a:lnTo>
                  <a:lnTo>
                    <a:pt x="206491" y="112460"/>
                  </a:lnTo>
                  <a:lnTo>
                    <a:pt x="206491" y="106523"/>
                  </a:lnTo>
                  <a:close/>
                  <a:moveTo>
                    <a:pt x="218674" y="106523"/>
                  </a:moveTo>
                  <a:lnTo>
                    <a:pt x="218674" y="112460"/>
                  </a:lnTo>
                  <a:lnTo>
                    <a:pt x="212739" y="112460"/>
                  </a:lnTo>
                  <a:lnTo>
                    <a:pt x="212739" y="106523"/>
                  </a:lnTo>
                  <a:close/>
                  <a:moveTo>
                    <a:pt x="224921" y="106523"/>
                  </a:moveTo>
                  <a:lnTo>
                    <a:pt x="224921" y="112460"/>
                  </a:lnTo>
                  <a:lnTo>
                    <a:pt x="218987" y="112460"/>
                  </a:lnTo>
                  <a:lnTo>
                    <a:pt x="218987" y="106523"/>
                  </a:lnTo>
                  <a:close/>
                  <a:moveTo>
                    <a:pt x="231170" y="106523"/>
                  </a:moveTo>
                  <a:lnTo>
                    <a:pt x="231170" y="112460"/>
                  </a:lnTo>
                  <a:lnTo>
                    <a:pt x="225234" y="112460"/>
                  </a:lnTo>
                  <a:lnTo>
                    <a:pt x="225234" y="106523"/>
                  </a:lnTo>
                  <a:close/>
                  <a:moveTo>
                    <a:pt x="237417" y="106523"/>
                  </a:moveTo>
                  <a:lnTo>
                    <a:pt x="237417" y="112460"/>
                  </a:lnTo>
                  <a:lnTo>
                    <a:pt x="231481" y="112460"/>
                  </a:lnTo>
                  <a:lnTo>
                    <a:pt x="231481" y="106523"/>
                  </a:lnTo>
                  <a:close/>
                  <a:moveTo>
                    <a:pt x="243664" y="106523"/>
                  </a:moveTo>
                  <a:lnTo>
                    <a:pt x="243664" y="112460"/>
                  </a:lnTo>
                  <a:lnTo>
                    <a:pt x="237729" y="112460"/>
                  </a:lnTo>
                  <a:lnTo>
                    <a:pt x="237729" y="106523"/>
                  </a:lnTo>
                  <a:close/>
                  <a:moveTo>
                    <a:pt x="249911" y="106523"/>
                  </a:moveTo>
                  <a:lnTo>
                    <a:pt x="249911" y="112460"/>
                  </a:lnTo>
                  <a:lnTo>
                    <a:pt x="243977" y="112460"/>
                  </a:lnTo>
                  <a:lnTo>
                    <a:pt x="243977" y="106523"/>
                  </a:lnTo>
                  <a:close/>
                  <a:moveTo>
                    <a:pt x="256161" y="106523"/>
                  </a:moveTo>
                  <a:lnTo>
                    <a:pt x="256161" y="112460"/>
                  </a:lnTo>
                  <a:lnTo>
                    <a:pt x="250225" y="112460"/>
                  </a:lnTo>
                  <a:lnTo>
                    <a:pt x="250225" y="106523"/>
                  </a:lnTo>
                  <a:close/>
                  <a:moveTo>
                    <a:pt x="262409" y="106523"/>
                  </a:moveTo>
                  <a:lnTo>
                    <a:pt x="262409" y="112460"/>
                  </a:lnTo>
                  <a:lnTo>
                    <a:pt x="256474" y="112460"/>
                  </a:lnTo>
                  <a:lnTo>
                    <a:pt x="256474" y="106523"/>
                  </a:lnTo>
                  <a:close/>
                  <a:moveTo>
                    <a:pt x="268656" y="106523"/>
                  </a:moveTo>
                  <a:lnTo>
                    <a:pt x="268656" y="112460"/>
                  </a:lnTo>
                  <a:lnTo>
                    <a:pt x="262721" y="112460"/>
                  </a:lnTo>
                  <a:lnTo>
                    <a:pt x="262721" y="106523"/>
                  </a:lnTo>
                  <a:close/>
                  <a:moveTo>
                    <a:pt x="274904" y="106523"/>
                  </a:moveTo>
                  <a:lnTo>
                    <a:pt x="274904" y="112460"/>
                  </a:lnTo>
                  <a:lnTo>
                    <a:pt x="268968" y="112460"/>
                  </a:lnTo>
                  <a:lnTo>
                    <a:pt x="268968" y="106523"/>
                  </a:lnTo>
                  <a:close/>
                  <a:moveTo>
                    <a:pt x="6251" y="112771"/>
                  </a:moveTo>
                  <a:lnTo>
                    <a:pt x="6251" y="118707"/>
                  </a:lnTo>
                  <a:lnTo>
                    <a:pt x="315" y="118707"/>
                  </a:lnTo>
                  <a:lnTo>
                    <a:pt x="315" y="112771"/>
                  </a:lnTo>
                  <a:close/>
                  <a:moveTo>
                    <a:pt x="12498" y="112771"/>
                  </a:moveTo>
                  <a:lnTo>
                    <a:pt x="12498" y="118707"/>
                  </a:lnTo>
                  <a:lnTo>
                    <a:pt x="6562" y="118707"/>
                  </a:lnTo>
                  <a:lnTo>
                    <a:pt x="6562" y="112771"/>
                  </a:lnTo>
                  <a:close/>
                  <a:moveTo>
                    <a:pt x="18745" y="112771"/>
                  </a:moveTo>
                  <a:lnTo>
                    <a:pt x="18745" y="118707"/>
                  </a:lnTo>
                  <a:lnTo>
                    <a:pt x="12810" y="118707"/>
                  </a:lnTo>
                  <a:lnTo>
                    <a:pt x="12810" y="112771"/>
                  </a:lnTo>
                  <a:close/>
                  <a:moveTo>
                    <a:pt x="24992" y="112771"/>
                  </a:moveTo>
                  <a:lnTo>
                    <a:pt x="24992" y="118707"/>
                  </a:lnTo>
                  <a:lnTo>
                    <a:pt x="19058" y="118707"/>
                  </a:lnTo>
                  <a:lnTo>
                    <a:pt x="19058" y="112771"/>
                  </a:lnTo>
                  <a:close/>
                  <a:moveTo>
                    <a:pt x="31242" y="112771"/>
                  </a:moveTo>
                  <a:lnTo>
                    <a:pt x="31242" y="118707"/>
                  </a:lnTo>
                  <a:lnTo>
                    <a:pt x="25305" y="118707"/>
                  </a:lnTo>
                  <a:lnTo>
                    <a:pt x="25305" y="112771"/>
                  </a:lnTo>
                  <a:close/>
                  <a:moveTo>
                    <a:pt x="37489" y="112771"/>
                  </a:moveTo>
                  <a:lnTo>
                    <a:pt x="37489" y="118707"/>
                  </a:lnTo>
                  <a:lnTo>
                    <a:pt x="31553" y="118707"/>
                  </a:lnTo>
                  <a:lnTo>
                    <a:pt x="31553" y="112771"/>
                  </a:lnTo>
                  <a:close/>
                  <a:moveTo>
                    <a:pt x="43737" y="112771"/>
                  </a:moveTo>
                  <a:lnTo>
                    <a:pt x="43737" y="118707"/>
                  </a:lnTo>
                  <a:lnTo>
                    <a:pt x="37802" y="118707"/>
                  </a:lnTo>
                  <a:lnTo>
                    <a:pt x="37802" y="112771"/>
                  </a:lnTo>
                  <a:close/>
                  <a:moveTo>
                    <a:pt x="49985" y="112771"/>
                  </a:moveTo>
                  <a:lnTo>
                    <a:pt x="49985" y="118707"/>
                  </a:lnTo>
                  <a:lnTo>
                    <a:pt x="44049" y="118707"/>
                  </a:lnTo>
                  <a:lnTo>
                    <a:pt x="44049" y="112771"/>
                  </a:lnTo>
                  <a:close/>
                  <a:moveTo>
                    <a:pt x="56232" y="112771"/>
                  </a:moveTo>
                  <a:lnTo>
                    <a:pt x="56232" y="118707"/>
                  </a:lnTo>
                  <a:lnTo>
                    <a:pt x="50296" y="118707"/>
                  </a:lnTo>
                  <a:lnTo>
                    <a:pt x="50296" y="112771"/>
                  </a:lnTo>
                  <a:close/>
                  <a:moveTo>
                    <a:pt x="62480" y="112771"/>
                  </a:moveTo>
                  <a:lnTo>
                    <a:pt x="62480" y="118707"/>
                  </a:lnTo>
                  <a:lnTo>
                    <a:pt x="56545" y="118707"/>
                  </a:lnTo>
                  <a:lnTo>
                    <a:pt x="56545" y="112771"/>
                  </a:lnTo>
                  <a:close/>
                  <a:moveTo>
                    <a:pt x="68727" y="112771"/>
                  </a:moveTo>
                  <a:lnTo>
                    <a:pt x="68727" y="118707"/>
                  </a:lnTo>
                  <a:lnTo>
                    <a:pt x="62792" y="118707"/>
                  </a:lnTo>
                  <a:lnTo>
                    <a:pt x="62792" y="112771"/>
                  </a:lnTo>
                  <a:close/>
                  <a:moveTo>
                    <a:pt x="74975" y="112771"/>
                  </a:moveTo>
                  <a:lnTo>
                    <a:pt x="74975" y="118707"/>
                  </a:lnTo>
                  <a:lnTo>
                    <a:pt x="69039" y="118707"/>
                  </a:lnTo>
                  <a:lnTo>
                    <a:pt x="69039" y="112771"/>
                  </a:lnTo>
                  <a:close/>
                  <a:moveTo>
                    <a:pt x="81223" y="112771"/>
                  </a:moveTo>
                  <a:lnTo>
                    <a:pt x="81223" y="118707"/>
                  </a:lnTo>
                  <a:lnTo>
                    <a:pt x="75286" y="118707"/>
                  </a:lnTo>
                  <a:lnTo>
                    <a:pt x="75286" y="112771"/>
                  </a:lnTo>
                  <a:close/>
                  <a:moveTo>
                    <a:pt x="87470" y="112771"/>
                  </a:moveTo>
                  <a:lnTo>
                    <a:pt x="87470" y="118707"/>
                  </a:lnTo>
                  <a:lnTo>
                    <a:pt x="81535" y="118707"/>
                  </a:lnTo>
                  <a:lnTo>
                    <a:pt x="81535" y="112771"/>
                  </a:lnTo>
                  <a:close/>
                  <a:moveTo>
                    <a:pt x="93718" y="112771"/>
                  </a:moveTo>
                  <a:lnTo>
                    <a:pt x="93718" y="118707"/>
                  </a:lnTo>
                  <a:lnTo>
                    <a:pt x="87784" y="118707"/>
                  </a:lnTo>
                  <a:lnTo>
                    <a:pt x="87784" y="112771"/>
                  </a:lnTo>
                  <a:close/>
                  <a:moveTo>
                    <a:pt x="99967" y="112771"/>
                  </a:moveTo>
                  <a:lnTo>
                    <a:pt x="99967" y="118707"/>
                  </a:lnTo>
                  <a:lnTo>
                    <a:pt x="94031" y="118707"/>
                  </a:lnTo>
                  <a:lnTo>
                    <a:pt x="94031" y="112771"/>
                  </a:lnTo>
                  <a:close/>
                  <a:moveTo>
                    <a:pt x="106214" y="112771"/>
                  </a:moveTo>
                  <a:lnTo>
                    <a:pt x="106214" y="118707"/>
                  </a:lnTo>
                  <a:lnTo>
                    <a:pt x="100278" y="118707"/>
                  </a:lnTo>
                  <a:lnTo>
                    <a:pt x="100278" y="112771"/>
                  </a:lnTo>
                  <a:close/>
                  <a:moveTo>
                    <a:pt x="112461" y="112771"/>
                  </a:moveTo>
                  <a:lnTo>
                    <a:pt x="112461" y="118707"/>
                  </a:lnTo>
                  <a:lnTo>
                    <a:pt x="106527" y="118707"/>
                  </a:lnTo>
                  <a:lnTo>
                    <a:pt x="106527" y="112771"/>
                  </a:lnTo>
                  <a:close/>
                  <a:moveTo>
                    <a:pt x="118710" y="112771"/>
                  </a:moveTo>
                  <a:lnTo>
                    <a:pt x="118710" y="118707"/>
                  </a:lnTo>
                  <a:lnTo>
                    <a:pt x="112774" y="118707"/>
                  </a:lnTo>
                  <a:lnTo>
                    <a:pt x="112774" y="112771"/>
                  </a:lnTo>
                  <a:close/>
                  <a:moveTo>
                    <a:pt x="124957" y="112771"/>
                  </a:moveTo>
                  <a:lnTo>
                    <a:pt x="124957" y="118707"/>
                  </a:lnTo>
                  <a:lnTo>
                    <a:pt x="119021" y="118707"/>
                  </a:lnTo>
                  <a:lnTo>
                    <a:pt x="119021" y="112771"/>
                  </a:lnTo>
                  <a:close/>
                  <a:moveTo>
                    <a:pt x="131204" y="112771"/>
                  </a:moveTo>
                  <a:lnTo>
                    <a:pt x="131204" y="118707"/>
                  </a:lnTo>
                  <a:lnTo>
                    <a:pt x="125270" y="118707"/>
                  </a:lnTo>
                  <a:lnTo>
                    <a:pt x="125270" y="112771"/>
                  </a:lnTo>
                  <a:close/>
                  <a:moveTo>
                    <a:pt x="137451" y="112771"/>
                  </a:moveTo>
                  <a:lnTo>
                    <a:pt x="137451" y="118707"/>
                  </a:lnTo>
                  <a:lnTo>
                    <a:pt x="131517" y="118707"/>
                  </a:lnTo>
                  <a:lnTo>
                    <a:pt x="131517" y="112771"/>
                  </a:lnTo>
                  <a:close/>
                  <a:moveTo>
                    <a:pt x="143702" y="112771"/>
                  </a:moveTo>
                  <a:lnTo>
                    <a:pt x="143702" y="118707"/>
                  </a:lnTo>
                  <a:lnTo>
                    <a:pt x="137766" y="118707"/>
                  </a:lnTo>
                  <a:lnTo>
                    <a:pt x="137766" y="112771"/>
                  </a:lnTo>
                  <a:close/>
                  <a:moveTo>
                    <a:pt x="149949" y="112771"/>
                  </a:moveTo>
                  <a:lnTo>
                    <a:pt x="149949" y="118707"/>
                  </a:lnTo>
                  <a:lnTo>
                    <a:pt x="144015" y="118707"/>
                  </a:lnTo>
                  <a:lnTo>
                    <a:pt x="144015" y="112771"/>
                  </a:lnTo>
                  <a:close/>
                  <a:moveTo>
                    <a:pt x="156196" y="112771"/>
                  </a:moveTo>
                  <a:lnTo>
                    <a:pt x="156196" y="118707"/>
                  </a:lnTo>
                  <a:lnTo>
                    <a:pt x="150262" y="118707"/>
                  </a:lnTo>
                  <a:lnTo>
                    <a:pt x="150262" y="112771"/>
                  </a:lnTo>
                  <a:close/>
                  <a:moveTo>
                    <a:pt x="162445" y="112771"/>
                  </a:moveTo>
                  <a:lnTo>
                    <a:pt x="162445" y="118707"/>
                  </a:lnTo>
                  <a:lnTo>
                    <a:pt x="156509" y="118707"/>
                  </a:lnTo>
                  <a:lnTo>
                    <a:pt x="156509" y="112771"/>
                  </a:lnTo>
                  <a:close/>
                  <a:moveTo>
                    <a:pt x="168692" y="112771"/>
                  </a:moveTo>
                  <a:lnTo>
                    <a:pt x="168692" y="118707"/>
                  </a:lnTo>
                  <a:lnTo>
                    <a:pt x="162756" y="118707"/>
                  </a:lnTo>
                  <a:lnTo>
                    <a:pt x="162756" y="112771"/>
                  </a:lnTo>
                  <a:close/>
                  <a:moveTo>
                    <a:pt x="174939" y="112771"/>
                  </a:moveTo>
                  <a:lnTo>
                    <a:pt x="174939" y="118707"/>
                  </a:lnTo>
                  <a:lnTo>
                    <a:pt x="169005" y="118707"/>
                  </a:lnTo>
                  <a:lnTo>
                    <a:pt x="169005" y="112771"/>
                  </a:lnTo>
                  <a:close/>
                  <a:moveTo>
                    <a:pt x="181186" y="112771"/>
                  </a:moveTo>
                  <a:lnTo>
                    <a:pt x="181186" y="118707"/>
                  </a:lnTo>
                  <a:lnTo>
                    <a:pt x="175252" y="118707"/>
                  </a:lnTo>
                  <a:lnTo>
                    <a:pt x="175252" y="112771"/>
                  </a:lnTo>
                  <a:close/>
                  <a:moveTo>
                    <a:pt x="187435" y="112771"/>
                  </a:moveTo>
                  <a:lnTo>
                    <a:pt x="187435" y="118707"/>
                  </a:lnTo>
                  <a:lnTo>
                    <a:pt x="181499" y="118707"/>
                  </a:lnTo>
                  <a:lnTo>
                    <a:pt x="181499" y="112771"/>
                  </a:lnTo>
                  <a:close/>
                  <a:moveTo>
                    <a:pt x="193684" y="112771"/>
                  </a:moveTo>
                  <a:lnTo>
                    <a:pt x="193684" y="118707"/>
                  </a:lnTo>
                  <a:lnTo>
                    <a:pt x="187749" y="118707"/>
                  </a:lnTo>
                  <a:lnTo>
                    <a:pt x="187749" y="112771"/>
                  </a:lnTo>
                  <a:close/>
                  <a:moveTo>
                    <a:pt x="199931" y="112771"/>
                  </a:moveTo>
                  <a:lnTo>
                    <a:pt x="199931" y="118707"/>
                  </a:lnTo>
                  <a:lnTo>
                    <a:pt x="193996" y="118707"/>
                  </a:lnTo>
                  <a:lnTo>
                    <a:pt x="193996" y="112771"/>
                  </a:lnTo>
                  <a:close/>
                  <a:moveTo>
                    <a:pt x="206180" y="112771"/>
                  </a:moveTo>
                  <a:lnTo>
                    <a:pt x="206180" y="118707"/>
                  </a:lnTo>
                  <a:lnTo>
                    <a:pt x="200244" y="118707"/>
                  </a:lnTo>
                  <a:lnTo>
                    <a:pt x="200244" y="112771"/>
                  </a:lnTo>
                  <a:close/>
                  <a:moveTo>
                    <a:pt x="212427" y="112771"/>
                  </a:moveTo>
                  <a:lnTo>
                    <a:pt x="212427" y="118707"/>
                  </a:lnTo>
                  <a:lnTo>
                    <a:pt x="206491" y="118707"/>
                  </a:lnTo>
                  <a:lnTo>
                    <a:pt x="206491" y="112771"/>
                  </a:lnTo>
                  <a:close/>
                  <a:moveTo>
                    <a:pt x="218674" y="112771"/>
                  </a:moveTo>
                  <a:lnTo>
                    <a:pt x="218674" y="118707"/>
                  </a:lnTo>
                  <a:lnTo>
                    <a:pt x="212739" y="118707"/>
                  </a:lnTo>
                  <a:lnTo>
                    <a:pt x="212739" y="112771"/>
                  </a:lnTo>
                  <a:close/>
                  <a:moveTo>
                    <a:pt x="224921" y="112771"/>
                  </a:moveTo>
                  <a:lnTo>
                    <a:pt x="224921" y="118707"/>
                  </a:lnTo>
                  <a:lnTo>
                    <a:pt x="218987" y="118707"/>
                  </a:lnTo>
                  <a:lnTo>
                    <a:pt x="218987" y="112771"/>
                  </a:lnTo>
                  <a:close/>
                  <a:moveTo>
                    <a:pt x="231170" y="112771"/>
                  </a:moveTo>
                  <a:lnTo>
                    <a:pt x="231170" y="118707"/>
                  </a:lnTo>
                  <a:lnTo>
                    <a:pt x="225234" y="118707"/>
                  </a:lnTo>
                  <a:lnTo>
                    <a:pt x="225234" y="112771"/>
                  </a:lnTo>
                  <a:close/>
                  <a:moveTo>
                    <a:pt x="237417" y="112771"/>
                  </a:moveTo>
                  <a:lnTo>
                    <a:pt x="237417" y="118707"/>
                  </a:lnTo>
                  <a:lnTo>
                    <a:pt x="231481" y="118707"/>
                  </a:lnTo>
                  <a:lnTo>
                    <a:pt x="231481" y="112771"/>
                  </a:lnTo>
                  <a:close/>
                  <a:moveTo>
                    <a:pt x="243664" y="112771"/>
                  </a:moveTo>
                  <a:lnTo>
                    <a:pt x="243664" y="118707"/>
                  </a:lnTo>
                  <a:lnTo>
                    <a:pt x="237729" y="118707"/>
                  </a:lnTo>
                  <a:lnTo>
                    <a:pt x="237729" y="112771"/>
                  </a:lnTo>
                  <a:close/>
                  <a:moveTo>
                    <a:pt x="249911" y="112771"/>
                  </a:moveTo>
                  <a:lnTo>
                    <a:pt x="249911" y="118707"/>
                  </a:lnTo>
                  <a:lnTo>
                    <a:pt x="243977" y="118707"/>
                  </a:lnTo>
                  <a:lnTo>
                    <a:pt x="243977" y="112771"/>
                  </a:lnTo>
                  <a:close/>
                  <a:moveTo>
                    <a:pt x="256161" y="112771"/>
                  </a:moveTo>
                  <a:lnTo>
                    <a:pt x="256161" y="118707"/>
                  </a:lnTo>
                  <a:lnTo>
                    <a:pt x="250225" y="118707"/>
                  </a:lnTo>
                  <a:lnTo>
                    <a:pt x="250225" y="112771"/>
                  </a:lnTo>
                  <a:close/>
                  <a:moveTo>
                    <a:pt x="262409" y="112771"/>
                  </a:moveTo>
                  <a:lnTo>
                    <a:pt x="262409" y="118707"/>
                  </a:lnTo>
                  <a:lnTo>
                    <a:pt x="256474" y="118707"/>
                  </a:lnTo>
                  <a:lnTo>
                    <a:pt x="256474" y="112771"/>
                  </a:lnTo>
                  <a:close/>
                  <a:moveTo>
                    <a:pt x="268656" y="112771"/>
                  </a:moveTo>
                  <a:lnTo>
                    <a:pt x="268656" y="118707"/>
                  </a:lnTo>
                  <a:lnTo>
                    <a:pt x="262721" y="118707"/>
                  </a:lnTo>
                  <a:lnTo>
                    <a:pt x="262721" y="112771"/>
                  </a:lnTo>
                  <a:close/>
                  <a:moveTo>
                    <a:pt x="274904" y="112771"/>
                  </a:moveTo>
                  <a:lnTo>
                    <a:pt x="274904" y="118707"/>
                  </a:lnTo>
                  <a:lnTo>
                    <a:pt x="268968" y="118707"/>
                  </a:lnTo>
                  <a:lnTo>
                    <a:pt x="268968" y="112771"/>
                  </a:lnTo>
                  <a:close/>
                  <a:moveTo>
                    <a:pt x="6251" y="119019"/>
                  </a:moveTo>
                  <a:lnTo>
                    <a:pt x="6251" y="124954"/>
                  </a:lnTo>
                  <a:lnTo>
                    <a:pt x="315" y="124954"/>
                  </a:lnTo>
                  <a:lnTo>
                    <a:pt x="315" y="119019"/>
                  </a:lnTo>
                  <a:close/>
                  <a:moveTo>
                    <a:pt x="12498" y="119019"/>
                  </a:moveTo>
                  <a:lnTo>
                    <a:pt x="12498" y="124954"/>
                  </a:lnTo>
                  <a:lnTo>
                    <a:pt x="6562" y="124954"/>
                  </a:lnTo>
                  <a:lnTo>
                    <a:pt x="6562" y="119019"/>
                  </a:lnTo>
                  <a:close/>
                  <a:moveTo>
                    <a:pt x="18745" y="119019"/>
                  </a:moveTo>
                  <a:lnTo>
                    <a:pt x="18745" y="124954"/>
                  </a:lnTo>
                  <a:lnTo>
                    <a:pt x="12810" y="124954"/>
                  </a:lnTo>
                  <a:lnTo>
                    <a:pt x="12810" y="119019"/>
                  </a:lnTo>
                  <a:close/>
                  <a:moveTo>
                    <a:pt x="24992" y="119019"/>
                  </a:moveTo>
                  <a:lnTo>
                    <a:pt x="24992" y="124954"/>
                  </a:lnTo>
                  <a:lnTo>
                    <a:pt x="19058" y="124954"/>
                  </a:lnTo>
                  <a:lnTo>
                    <a:pt x="19058" y="119019"/>
                  </a:lnTo>
                  <a:close/>
                  <a:moveTo>
                    <a:pt x="31242" y="119019"/>
                  </a:moveTo>
                  <a:lnTo>
                    <a:pt x="31242" y="124954"/>
                  </a:lnTo>
                  <a:lnTo>
                    <a:pt x="25305" y="124954"/>
                  </a:lnTo>
                  <a:lnTo>
                    <a:pt x="25305" y="119019"/>
                  </a:lnTo>
                  <a:close/>
                  <a:moveTo>
                    <a:pt x="37489" y="119019"/>
                  </a:moveTo>
                  <a:lnTo>
                    <a:pt x="37489" y="124954"/>
                  </a:lnTo>
                  <a:lnTo>
                    <a:pt x="31553" y="124954"/>
                  </a:lnTo>
                  <a:lnTo>
                    <a:pt x="31553" y="119019"/>
                  </a:lnTo>
                  <a:close/>
                  <a:moveTo>
                    <a:pt x="43737" y="119019"/>
                  </a:moveTo>
                  <a:lnTo>
                    <a:pt x="43737" y="124954"/>
                  </a:lnTo>
                  <a:lnTo>
                    <a:pt x="37802" y="124954"/>
                  </a:lnTo>
                  <a:lnTo>
                    <a:pt x="37802" y="119019"/>
                  </a:lnTo>
                  <a:close/>
                  <a:moveTo>
                    <a:pt x="49985" y="119019"/>
                  </a:moveTo>
                  <a:lnTo>
                    <a:pt x="49985" y="124954"/>
                  </a:lnTo>
                  <a:lnTo>
                    <a:pt x="44049" y="124954"/>
                  </a:lnTo>
                  <a:lnTo>
                    <a:pt x="44049" y="119019"/>
                  </a:lnTo>
                  <a:close/>
                  <a:moveTo>
                    <a:pt x="56232" y="119019"/>
                  </a:moveTo>
                  <a:lnTo>
                    <a:pt x="56232" y="124954"/>
                  </a:lnTo>
                  <a:lnTo>
                    <a:pt x="50296" y="124954"/>
                  </a:lnTo>
                  <a:lnTo>
                    <a:pt x="50296" y="119019"/>
                  </a:lnTo>
                  <a:close/>
                  <a:moveTo>
                    <a:pt x="62480" y="119019"/>
                  </a:moveTo>
                  <a:lnTo>
                    <a:pt x="62480" y="124954"/>
                  </a:lnTo>
                  <a:lnTo>
                    <a:pt x="56545" y="124954"/>
                  </a:lnTo>
                  <a:lnTo>
                    <a:pt x="56545" y="119019"/>
                  </a:lnTo>
                  <a:close/>
                  <a:moveTo>
                    <a:pt x="68727" y="119019"/>
                  </a:moveTo>
                  <a:lnTo>
                    <a:pt x="68727" y="124954"/>
                  </a:lnTo>
                  <a:lnTo>
                    <a:pt x="62792" y="124954"/>
                  </a:lnTo>
                  <a:lnTo>
                    <a:pt x="62792" y="119019"/>
                  </a:lnTo>
                  <a:close/>
                  <a:moveTo>
                    <a:pt x="74975" y="119019"/>
                  </a:moveTo>
                  <a:lnTo>
                    <a:pt x="74975" y="124954"/>
                  </a:lnTo>
                  <a:lnTo>
                    <a:pt x="69039" y="124954"/>
                  </a:lnTo>
                  <a:lnTo>
                    <a:pt x="69039" y="119019"/>
                  </a:lnTo>
                  <a:close/>
                  <a:moveTo>
                    <a:pt x="81223" y="119019"/>
                  </a:moveTo>
                  <a:lnTo>
                    <a:pt x="81223" y="124954"/>
                  </a:lnTo>
                  <a:lnTo>
                    <a:pt x="75286" y="124954"/>
                  </a:lnTo>
                  <a:lnTo>
                    <a:pt x="75286" y="119019"/>
                  </a:lnTo>
                  <a:close/>
                  <a:moveTo>
                    <a:pt x="87470" y="119019"/>
                  </a:moveTo>
                  <a:lnTo>
                    <a:pt x="87470" y="124954"/>
                  </a:lnTo>
                  <a:lnTo>
                    <a:pt x="81535" y="124954"/>
                  </a:lnTo>
                  <a:lnTo>
                    <a:pt x="81535" y="119019"/>
                  </a:lnTo>
                  <a:close/>
                  <a:moveTo>
                    <a:pt x="93718" y="119019"/>
                  </a:moveTo>
                  <a:lnTo>
                    <a:pt x="93718" y="124954"/>
                  </a:lnTo>
                  <a:lnTo>
                    <a:pt x="87784" y="124954"/>
                  </a:lnTo>
                  <a:lnTo>
                    <a:pt x="87784" y="119019"/>
                  </a:lnTo>
                  <a:close/>
                  <a:moveTo>
                    <a:pt x="99967" y="119019"/>
                  </a:moveTo>
                  <a:lnTo>
                    <a:pt x="99967" y="124954"/>
                  </a:lnTo>
                  <a:lnTo>
                    <a:pt x="94031" y="124954"/>
                  </a:lnTo>
                  <a:lnTo>
                    <a:pt x="94031" y="119019"/>
                  </a:lnTo>
                  <a:close/>
                  <a:moveTo>
                    <a:pt x="106214" y="119019"/>
                  </a:moveTo>
                  <a:lnTo>
                    <a:pt x="106214" y="124954"/>
                  </a:lnTo>
                  <a:lnTo>
                    <a:pt x="100278" y="124954"/>
                  </a:lnTo>
                  <a:lnTo>
                    <a:pt x="100278" y="119019"/>
                  </a:lnTo>
                  <a:close/>
                  <a:moveTo>
                    <a:pt x="112461" y="119019"/>
                  </a:moveTo>
                  <a:lnTo>
                    <a:pt x="112461" y="124954"/>
                  </a:lnTo>
                  <a:lnTo>
                    <a:pt x="106527" y="124954"/>
                  </a:lnTo>
                  <a:lnTo>
                    <a:pt x="106527" y="119019"/>
                  </a:lnTo>
                  <a:close/>
                  <a:moveTo>
                    <a:pt x="118710" y="119019"/>
                  </a:moveTo>
                  <a:lnTo>
                    <a:pt x="118710" y="124954"/>
                  </a:lnTo>
                  <a:lnTo>
                    <a:pt x="112774" y="124954"/>
                  </a:lnTo>
                  <a:lnTo>
                    <a:pt x="112774" y="119019"/>
                  </a:lnTo>
                  <a:close/>
                  <a:moveTo>
                    <a:pt x="124957" y="119019"/>
                  </a:moveTo>
                  <a:lnTo>
                    <a:pt x="124957" y="124954"/>
                  </a:lnTo>
                  <a:lnTo>
                    <a:pt x="119021" y="124954"/>
                  </a:lnTo>
                  <a:lnTo>
                    <a:pt x="119021" y="119019"/>
                  </a:lnTo>
                  <a:close/>
                  <a:moveTo>
                    <a:pt x="131204" y="119019"/>
                  </a:moveTo>
                  <a:lnTo>
                    <a:pt x="131204" y="124954"/>
                  </a:lnTo>
                  <a:lnTo>
                    <a:pt x="125270" y="124954"/>
                  </a:lnTo>
                  <a:lnTo>
                    <a:pt x="125270" y="119019"/>
                  </a:lnTo>
                  <a:close/>
                  <a:moveTo>
                    <a:pt x="137451" y="119019"/>
                  </a:moveTo>
                  <a:lnTo>
                    <a:pt x="137451" y="124954"/>
                  </a:lnTo>
                  <a:lnTo>
                    <a:pt x="131517" y="124954"/>
                  </a:lnTo>
                  <a:lnTo>
                    <a:pt x="131517" y="119019"/>
                  </a:lnTo>
                  <a:close/>
                  <a:moveTo>
                    <a:pt x="143702" y="119019"/>
                  </a:moveTo>
                  <a:lnTo>
                    <a:pt x="143702" y="124954"/>
                  </a:lnTo>
                  <a:lnTo>
                    <a:pt x="137766" y="124954"/>
                  </a:lnTo>
                  <a:lnTo>
                    <a:pt x="137766" y="119019"/>
                  </a:lnTo>
                  <a:close/>
                  <a:moveTo>
                    <a:pt x="149949" y="119019"/>
                  </a:moveTo>
                  <a:lnTo>
                    <a:pt x="149949" y="124954"/>
                  </a:lnTo>
                  <a:lnTo>
                    <a:pt x="144015" y="124954"/>
                  </a:lnTo>
                  <a:lnTo>
                    <a:pt x="144015" y="119019"/>
                  </a:lnTo>
                  <a:close/>
                  <a:moveTo>
                    <a:pt x="156196" y="119019"/>
                  </a:moveTo>
                  <a:lnTo>
                    <a:pt x="156196" y="124954"/>
                  </a:lnTo>
                  <a:lnTo>
                    <a:pt x="150262" y="124954"/>
                  </a:lnTo>
                  <a:lnTo>
                    <a:pt x="150262" y="119019"/>
                  </a:lnTo>
                  <a:close/>
                  <a:moveTo>
                    <a:pt x="162445" y="119019"/>
                  </a:moveTo>
                  <a:lnTo>
                    <a:pt x="162445" y="124954"/>
                  </a:lnTo>
                  <a:lnTo>
                    <a:pt x="156509" y="124954"/>
                  </a:lnTo>
                  <a:lnTo>
                    <a:pt x="156509" y="119019"/>
                  </a:lnTo>
                  <a:close/>
                  <a:moveTo>
                    <a:pt x="168692" y="119019"/>
                  </a:moveTo>
                  <a:lnTo>
                    <a:pt x="168692" y="124954"/>
                  </a:lnTo>
                  <a:lnTo>
                    <a:pt x="162756" y="124954"/>
                  </a:lnTo>
                  <a:lnTo>
                    <a:pt x="162756" y="119019"/>
                  </a:lnTo>
                  <a:close/>
                  <a:moveTo>
                    <a:pt x="174939" y="119019"/>
                  </a:moveTo>
                  <a:lnTo>
                    <a:pt x="174939" y="124954"/>
                  </a:lnTo>
                  <a:lnTo>
                    <a:pt x="169005" y="124954"/>
                  </a:lnTo>
                  <a:lnTo>
                    <a:pt x="169005" y="119019"/>
                  </a:lnTo>
                  <a:close/>
                  <a:moveTo>
                    <a:pt x="181186" y="119019"/>
                  </a:moveTo>
                  <a:lnTo>
                    <a:pt x="181186" y="124954"/>
                  </a:lnTo>
                  <a:lnTo>
                    <a:pt x="175252" y="124954"/>
                  </a:lnTo>
                  <a:lnTo>
                    <a:pt x="175252" y="119019"/>
                  </a:lnTo>
                  <a:close/>
                  <a:moveTo>
                    <a:pt x="187435" y="119019"/>
                  </a:moveTo>
                  <a:lnTo>
                    <a:pt x="187435" y="124954"/>
                  </a:lnTo>
                  <a:lnTo>
                    <a:pt x="181499" y="124954"/>
                  </a:lnTo>
                  <a:lnTo>
                    <a:pt x="181499" y="119019"/>
                  </a:lnTo>
                  <a:close/>
                  <a:moveTo>
                    <a:pt x="193684" y="119019"/>
                  </a:moveTo>
                  <a:lnTo>
                    <a:pt x="193684" y="124954"/>
                  </a:lnTo>
                  <a:lnTo>
                    <a:pt x="187749" y="124954"/>
                  </a:lnTo>
                  <a:lnTo>
                    <a:pt x="187749" y="119019"/>
                  </a:lnTo>
                  <a:close/>
                  <a:moveTo>
                    <a:pt x="199931" y="119019"/>
                  </a:moveTo>
                  <a:lnTo>
                    <a:pt x="199931" y="124954"/>
                  </a:lnTo>
                  <a:lnTo>
                    <a:pt x="193996" y="124954"/>
                  </a:lnTo>
                  <a:lnTo>
                    <a:pt x="193996" y="119019"/>
                  </a:lnTo>
                  <a:close/>
                  <a:moveTo>
                    <a:pt x="206180" y="119019"/>
                  </a:moveTo>
                  <a:lnTo>
                    <a:pt x="206180" y="124954"/>
                  </a:lnTo>
                  <a:lnTo>
                    <a:pt x="200244" y="124954"/>
                  </a:lnTo>
                  <a:lnTo>
                    <a:pt x="200244" y="119019"/>
                  </a:lnTo>
                  <a:close/>
                  <a:moveTo>
                    <a:pt x="212427" y="119019"/>
                  </a:moveTo>
                  <a:lnTo>
                    <a:pt x="212427" y="124954"/>
                  </a:lnTo>
                  <a:lnTo>
                    <a:pt x="206491" y="124954"/>
                  </a:lnTo>
                  <a:lnTo>
                    <a:pt x="206491" y="119019"/>
                  </a:lnTo>
                  <a:close/>
                  <a:moveTo>
                    <a:pt x="218674" y="119019"/>
                  </a:moveTo>
                  <a:lnTo>
                    <a:pt x="218674" y="124954"/>
                  </a:lnTo>
                  <a:lnTo>
                    <a:pt x="212739" y="124954"/>
                  </a:lnTo>
                  <a:lnTo>
                    <a:pt x="212739" y="119019"/>
                  </a:lnTo>
                  <a:close/>
                  <a:moveTo>
                    <a:pt x="224921" y="119019"/>
                  </a:moveTo>
                  <a:lnTo>
                    <a:pt x="224921" y="124954"/>
                  </a:lnTo>
                  <a:lnTo>
                    <a:pt x="218987" y="124954"/>
                  </a:lnTo>
                  <a:lnTo>
                    <a:pt x="218987" y="119019"/>
                  </a:lnTo>
                  <a:close/>
                  <a:moveTo>
                    <a:pt x="231170" y="119019"/>
                  </a:moveTo>
                  <a:lnTo>
                    <a:pt x="231170" y="124954"/>
                  </a:lnTo>
                  <a:lnTo>
                    <a:pt x="225234" y="124954"/>
                  </a:lnTo>
                  <a:lnTo>
                    <a:pt x="225234" y="119019"/>
                  </a:lnTo>
                  <a:close/>
                  <a:moveTo>
                    <a:pt x="237417" y="119019"/>
                  </a:moveTo>
                  <a:lnTo>
                    <a:pt x="237417" y="124954"/>
                  </a:lnTo>
                  <a:lnTo>
                    <a:pt x="231481" y="124954"/>
                  </a:lnTo>
                  <a:lnTo>
                    <a:pt x="231481" y="119019"/>
                  </a:lnTo>
                  <a:close/>
                  <a:moveTo>
                    <a:pt x="243664" y="119019"/>
                  </a:moveTo>
                  <a:lnTo>
                    <a:pt x="243664" y="124954"/>
                  </a:lnTo>
                  <a:lnTo>
                    <a:pt x="237729" y="124954"/>
                  </a:lnTo>
                  <a:lnTo>
                    <a:pt x="237729" y="119019"/>
                  </a:lnTo>
                  <a:close/>
                  <a:moveTo>
                    <a:pt x="249911" y="119019"/>
                  </a:moveTo>
                  <a:lnTo>
                    <a:pt x="249911" y="124954"/>
                  </a:lnTo>
                  <a:lnTo>
                    <a:pt x="243977" y="124954"/>
                  </a:lnTo>
                  <a:lnTo>
                    <a:pt x="243977" y="119019"/>
                  </a:lnTo>
                  <a:close/>
                  <a:moveTo>
                    <a:pt x="256161" y="119019"/>
                  </a:moveTo>
                  <a:lnTo>
                    <a:pt x="256161" y="124954"/>
                  </a:lnTo>
                  <a:lnTo>
                    <a:pt x="250225" y="124954"/>
                  </a:lnTo>
                  <a:lnTo>
                    <a:pt x="250225" y="119019"/>
                  </a:lnTo>
                  <a:close/>
                  <a:moveTo>
                    <a:pt x="262409" y="119019"/>
                  </a:moveTo>
                  <a:lnTo>
                    <a:pt x="262409" y="124954"/>
                  </a:lnTo>
                  <a:lnTo>
                    <a:pt x="256474" y="124954"/>
                  </a:lnTo>
                  <a:lnTo>
                    <a:pt x="256474" y="119019"/>
                  </a:lnTo>
                  <a:close/>
                  <a:moveTo>
                    <a:pt x="268656" y="119019"/>
                  </a:moveTo>
                  <a:lnTo>
                    <a:pt x="268656" y="124954"/>
                  </a:lnTo>
                  <a:lnTo>
                    <a:pt x="262721" y="124954"/>
                  </a:lnTo>
                  <a:lnTo>
                    <a:pt x="262721" y="119019"/>
                  </a:lnTo>
                  <a:close/>
                  <a:moveTo>
                    <a:pt x="274904" y="119019"/>
                  </a:moveTo>
                  <a:lnTo>
                    <a:pt x="274904" y="124954"/>
                  </a:lnTo>
                  <a:lnTo>
                    <a:pt x="268968" y="124954"/>
                  </a:lnTo>
                  <a:lnTo>
                    <a:pt x="268968" y="119019"/>
                  </a:lnTo>
                  <a:close/>
                  <a:moveTo>
                    <a:pt x="6251" y="125266"/>
                  </a:moveTo>
                  <a:lnTo>
                    <a:pt x="6251" y="131201"/>
                  </a:lnTo>
                  <a:lnTo>
                    <a:pt x="315" y="131201"/>
                  </a:lnTo>
                  <a:lnTo>
                    <a:pt x="315" y="125266"/>
                  </a:lnTo>
                  <a:close/>
                  <a:moveTo>
                    <a:pt x="12498" y="125266"/>
                  </a:moveTo>
                  <a:lnTo>
                    <a:pt x="12498" y="131201"/>
                  </a:lnTo>
                  <a:lnTo>
                    <a:pt x="6562" y="131201"/>
                  </a:lnTo>
                  <a:lnTo>
                    <a:pt x="6562" y="125266"/>
                  </a:lnTo>
                  <a:close/>
                  <a:moveTo>
                    <a:pt x="18745" y="125266"/>
                  </a:moveTo>
                  <a:lnTo>
                    <a:pt x="18745" y="131201"/>
                  </a:lnTo>
                  <a:lnTo>
                    <a:pt x="12810" y="131201"/>
                  </a:lnTo>
                  <a:lnTo>
                    <a:pt x="12810" y="125266"/>
                  </a:lnTo>
                  <a:close/>
                  <a:moveTo>
                    <a:pt x="24992" y="125266"/>
                  </a:moveTo>
                  <a:lnTo>
                    <a:pt x="24992" y="131201"/>
                  </a:lnTo>
                  <a:lnTo>
                    <a:pt x="19058" y="131201"/>
                  </a:lnTo>
                  <a:lnTo>
                    <a:pt x="19058" y="125266"/>
                  </a:lnTo>
                  <a:close/>
                  <a:moveTo>
                    <a:pt x="31242" y="125266"/>
                  </a:moveTo>
                  <a:lnTo>
                    <a:pt x="31242" y="131201"/>
                  </a:lnTo>
                  <a:lnTo>
                    <a:pt x="25305" y="131201"/>
                  </a:lnTo>
                  <a:lnTo>
                    <a:pt x="25305" y="125266"/>
                  </a:lnTo>
                  <a:close/>
                  <a:moveTo>
                    <a:pt x="37489" y="125266"/>
                  </a:moveTo>
                  <a:lnTo>
                    <a:pt x="37489" y="131201"/>
                  </a:lnTo>
                  <a:lnTo>
                    <a:pt x="31553" y="131201"/>
                  </a:lnTo>
                  <a:lnTo>
                    <a:pt x="31553" y="125266"/>
                  </a:lnTo>
                  <a:close/>
                  <a:moveTo>
                    <a:pt x="43737" y="125266"/>
                  </a:moveTo>
                  <a:lnTo>
                    <a:pt x="43737" y="131201"/>
                  </a:lnTo>
                  <a:lnTo>
                    <a:pt x="37802" y="131201"/>
                  </a:lnTo>
                  <a:lnTo>
                    <a:pt x="37802" y="125266"/>
                  </a:lnTo>
                  <a:close/>
                  <a:moveTo>
                    <a:pt x="49985" y="125266"/>
                  </a:moveTo>
                  <a:lnTo>
                    <a:pt x="49985" y="131201"/>
                  </a:lnTo>
                  <a:lnTo>
                    <a:pt x="44049" y="131201"/>
                  </a:lnTo>
                  <a:lnTo>
                    <a:pt x="44049" y="125266"/>
                  </a:lnTo>
                  <a:close/>
                  <a:moveTo>
                    <a:pt x="56232" y="125266"/>
                  </a:moveTo>
                  <a:lnTo>
                    <a:pt x="56232" y="131201"/>
                  </a:lnTo>
                  <a:lnTo>
                    <a:pt x="50296" y="131201"/>
                  </a:lnTo>
                  <a:lnTo>
                    <a:pt x="50296" y="125266"/>
                  </a:lnTo>
                  <a:close/>
                  <a:moveTo>
                    <a:pt x="62480" y="125266"/>
                  </a:moveTo>
                  <a:lnTo>
                    <a:pt x="62480" y="131201"/>
                  </a:lnTo>
                  <a:lnTo>
                    <a:pt x="56545" y="131201"/>
                  </a:lnTo>
                  <a:lnTo>
                    <a:pt x="56545" y="125266"/>
                  </a:lnTo>
                  <a:close/>
                  <a:moveTo>
                    <a:pt x="68727" y="125266"/>
                  </a:moveTo>
                  <a:lnTo>
                    <a:pt x="68727" y="131201"/>
                  </a:lnTo>
                  <a:lnTo>
                    <a:pt x="62792" y="131201"/>
                  </a:lnTo>
                  <a:lnTo>
                    <a:pt x="62792" y="125266"/>
                  </a:lnTo>
                  <a:close/>
                  <a:moveTo>
                    <a:pt x="74975" y="125266"/>
                  </a:moveTo>
                  <a:lnTo>
                    <a:pt x="74975" y="131201"/>
                  </a:lnTo>
                  <a:lnTo>
                    <a:pt x="69039" y="131201"/>
                  </a:lnTo>
                  <a:lnTo>
                    <a:pt x="69039" y="125266"/>
                  </a:lnTo>
                  <a:close/>
                  <a:moveTo>
                    <a:pt x="81223" y="125266"/>
                  </a:moveTo>
                  <a:lnTo>
                    <a:pt x="81223" y="131201"/>
                  </a:lnTo>
                  <a:lnTo>
                    <a:pt x="75286" y="131201"/>
                  </a:lnTo>
                  <a:lnTo>
                    <a:pt x="75286" y="125266"/>
                  </a:lnTo>
                  <a:close/>
                  <a:moveTo>
                    <a:pt x="87470" y="125266"/>
                  </a:moveTo>
                  <a:lnTo>
                    <a:pt x="87470" y="131201"/>
                  </a:lnTo>
                  <a:lnTo>
                    <a:pt x="81535" y="131201"/>
                  </a:lnTo>
                  <a:lnTo>
                    <a:pt x="81535" y="125266"/>
                  </a:lnTo>
                  <a:close/>
                  <a:moveTo>
                    <a:pt x="93718" y="125266"/>
                  </a:moveTo>
                  <a:lnTo>
                    <a:pt x="93718" y="131201"/>
                  </a:lnTo>
                  <a:lnTo>
                    <a:pt x="87784" y="131201"/>
                  </a:lnTo>
                  <a:lnTo>
                    <a:pt x="87784" y="125266"/>
                  </a:lnTo>
                  <a:close/>
                  <a:moveTo>
                    <a:pt x="99967" y="125266"/>
                  </a:moveTo>
                  <a:lnTo>
                    <a:pt x="99967" y="131201"/>
                  </a:lnTo>
                  <a:lnTo>
                    <a:pt x="94031" y="131201"/>
                  </a:lnTo>
                  <a:lnTo>
                    <a:pt x="94031" y="125266"/>
                  </a:lnTo>
                  <a:close/>
                  <a:moveTo>
                    <a:pt x="106214" y="125266"/>
                  </a:moveTo>
                  <a:lnTo>
                    <a:pt x="106214" y="131201"/>
                  </a:lnTo>
                  <a:lnTo>
                    <a:pt x="100278" y="131201"/>
                  </a:lnTo>
                  <a:lnTo>
                    <a:pt x="100278" y="125266"/>
                  </a:lnTo>
                  <a:close/>
                  <a:moveTo>
                    <a:pt x="112461" y="125266"/>
                  </a:moveTo>
                  <a:lnTo>
                    <a:pt x="112461" y="131201"/>
                  </a:lnTo>
                  <a:lnTo>
                    <a:pt x="106527" y="131201"/>
                  </a:lnTo>
                  <a:lnTo>
                    <a:pt x="106527" y="125266"/>
                  </a:lnTo>
                  <a:close/>
                  <a:moveTo>
                    <a:pt x="118710" y="125266"/>
                  </a:moveTo>
                  <a:lnTo>
                    <a:pt x="118710" y="131201"/>
                  </a:lnTo>
                  <a:lnTo>
                    <a:pt x="112774" y="131201"/>
                  </a:lnTo>
                  <a:lnTo>
                    <a:pt x="112774" y="125266"/>
                  </a:lnTo>
                  <a:close/>
                  <a:moveTo>
                    <a:pt x="124957" y="125266"/>
                  </a:moveTo>
                  <a:lnTo>
                    <a:pt x="124957" y="131201"/>
                  </a:lnTo>
                  <a:lnTo>
                    <a:pt x="119021" y="131201"/>
                  </a:lnTo>
                  <a:lnTo>
                    <a:pt x="119021" y="125266"/>
                  </a:lnTo>
                  <a:close/>
                  <a:moveTo>
                    <a:pt x="131204" y="125266"/>
                  </a:moveTo>
                  <a:lnTo>
                    <a:pt x="131204" y="131201"/>
                  </a:lnTo>
                  <a:lnTo>
                    <a:pt x="125270" y="131201"/>
                  </a:lnTo>
                  <a:lnTo>
                    <a:pt x="125270" y="125266"/>
                  </a:lnTo>
                  <a:close/>
                  <a:moveTo>
                    <a:pt x="137451" y="125266"/>
                  </a:moveTo>
                  <a:lnTo>
                    <a:pt x="137451" y="131201"/>
                  </a:lnTo>
                  <a:lnTo>
                    <a:pt x="131517" y="131201"/>
                  </a:lnTo>
                  <a:lnTo>
                    <a:pt x="131517" y="125266"/>
                  </a:lnTo>
                  <a:close/>
                  <a:moveTo>
                    <a:pt x="143702" y="125266"/>
                  </a:moveTo>
                  <a:lnTo>
                    <a:pt x="143702" y="131201"/>
                  </a:lnTo>
                  <a:lnTo>
                    <a:pt x="137766" y="131201"/>
                  </a:lnTo>
                  <a:lnTo>
                    <a:pt x="137766" y="125266"/>
                  </a:lnTo>
                  <a:close/>
                  <a:moveTo>
                    <a:pt x="149949" y="125266"/>
                  </a:moveTo>
                  <a:lnTo>
                    <a:pt x="149949" y="131201"/>
                  </a:lnTo>
                  <a:lnTo>
                    <a:pt x="144015" y="131201"/>
                  </a:lnTo>
                  <a:lnTo>
                    <a:pt x="144015" y="125266"/>
                  </a:lnTo>
                  <a:close/>
                  <a:moveTo>
                    <a:pt x="156196" y="125266"/>
                  </a:moveTo>
                  <a:lnTo>
                    <a:pt x="156196" y="131201"/>
                  </a:lnTo>
                  <a:lnTo>
                    <a:pt x="150262" y="131201"/>
                  </a:lnTo>
                  <a:lnTo>
                    <a:pt x="150262" y="125266"/>
                  </a:lnTo>
                  <a:close/>
                  <a:moveTo>
                    <a:pt x="162445" y="125266"/>
                  </a:moveTo>
                  <a:lnTo>
                    <a:pt x="162445" y="131201"/>
                  </a:lnTo>
                  <a:lnTo>
                    <a:pt x="156509" y="131201"/>
                  </a:lnTo>
                  <a:lnTo>
                    <a:pt x="156509" y="125266"/>
                  </a:lnTo>
                  <a:close/>
                  <a:moveTo>
                    <a:pt x="168692" y="125266"/>
                  </a:moveTo>
                  <a:lnTo>
                    <a:pt x="168692" y="131201"/>
                  </a:lnTo>
                  <a:lnTo>
                    <a:pt x="162756" y="131201"/>
                  </a:lnTo>
                  <a:lnTo>
                    <a:pt x="162756" y="125266"/>
                  </a:lnTo>
                  <a:close/>
                  <a:moveTo>
                    <a:pt x="174939" y="125266"/>
                  </a:moveTo>
                  <a:lnTo>
                    <a:pt x="174939" y="131201"/>
                  </a:lnTo>
                  <a:lnTo>
                    <a:pt x="169005" y="131201"/>
                  </a:lnTo>
                  <a:lnTo>
                    <a:pt x="169005" y="125266"/>
                  </a:lnTo>
                  <a:close/>
                  <a:moveTo>
                    <a:pt x="181186" y="125266"/>
                  </a:moveTo>
                  <a:lnTo>
                    <a:pt x="181186" y="131201"/>
                  </a:lnTo>
                  <a:lnTo>
                    <a:pt x="175252" y="131201"/>
                  </a:lnTo>
                  <a:lnTo>
                    <a:pt x="175252" y="125266"/>
                  </a:lnTo>
                  <a:close/>
                  <a:moveTo>
                    <a:pt x="187435" y="125266"/>
                  </a:moveTo>
                  <a:lnTo>
                    <a:pt x="187435" y="131201"/>
                  </a:lnTo>
                  <a:lnTo>
                    <a:pt x="181499" y="131201"/>
                  </a:lnTo>
                  <a:lnTo>
                    <a:pt x="181499" y="125266"/>
                  </a:lnTo>
                  <a:close/>
                  <a:moveTo>
                    <a:pt x="193682" y="125266"/>
                  </a:moveTo>
                  <a:lnTo>
                    <a:pt x="193682" y="131201"/>
                  </a:lnTo>
                  <a:lnTo>
                    <a:pt x="187746" y="131201"/>
                  </a:lnTo>
                  <a:lnTo>
                    <a:pt x="187746" y="125266"/>
                  </a:lnTo>
                  <a:close/>
                  <a:moveTo>
                    <a:pt x="199931" y="125266"/>
                  </a:moveTo>
                  <a:lnTo>
                    <a:pt x="199931" y="131201"/>
                  </a:lnTo>
                  <a:lnTo>
                    <a:pt x="193996" y="131201"/>
                  </a:lnTo>
                  <a:lnTo>
                    <a:pt x="193996" y="125266"/>
                  </a:lnTo>
                  <a:close/>
                  <a:moveTo>
                    <a:pt x="206180" y="125266"/>
                  </a:moveTo>
                  <a:lnTo>
                    <a:pt x="206180" y="131201"/>
                  </a:lnTo>
                  <a:lnTo>
                    <a:pt x="200244" y="131201"/>
                  </a:lnTo>
                  <a:lnTo>
                    <a:pt x="200244" y="125266"/>
                  </a:lnTo>
                  <a:close/>
                  <a:moveTo>
                    <a:pt x="212427" y="125266"/>
                  </a:moveTo>
                  <a:lnTo>
                    <a:pt x="212427" y="131201"/>
                  </a:lnTo>
                  <a:lnTo>
                    <a:pt x="206491" y="131201"/>
                  </a:lnTo>
                  <a:lnTo>
                    <a:pt x="206491" y="125266"/>
                  </a:lnTo>
                  <a:close/>
                  <a:moveTo>
                    <a:pt x="218674" y="125266"/>
                  </a:moveTo>
                  <a:lnTo>
                    <a:pt x="218674" y="131201"/>
                  </a:lnTo>
                  <a:lnTo>
                    <a:pt x="212739" y="131201"/>
                  </a:lnTo>
                  <a:lnTo>
                    <a:pt x="212739" y="125266"/>
                  </a:lnTo>
                  <a:close/>
                  <a:moveTo>
                    <a:pt x="224921" y="125266"/>
                  </a:moveTo>
                  <a:lnTo>
                    <a:pt x="224921" y="131201"/>
                  </a:lnTo>
                  <a:lnTo>
                    <a:pt x="218987" y="131201"/>
                  </a:lnTo>
                  <a:lnTo>
                    <a:pt x="218987" y="125266"/>
                  </a:lnTo>
                  <a:close/>
                  <a:moveTo>
                    <a:pt x="231170" y="125266"/>
                  </a:moveTo>
                  <a:lnTo>
                    <a:pt x="231170" y="131201"/>
                  </a:lnTo>
                  <a:lnTo>
                    <a:pt x="225234" y="131201"/>
                  </a:lnTo>
                  <a:lnTo>
                    <a:pt x="225234" y="125266"/>
                  </a:lnTo>
                  <a:close/>
                  <a:moveTo>
                    <a:pt x="237417" y="125266"/>
                  </a:moveTo>
                  <a:lnTo>
                    <a:pt x="237417" y="131201"/>
                  </a:lnTo>
                  <a:lnTo>
                    <a:pt x="231481" y="131201"/>
                  </a:lnTo>
                  <a:lnTo>
                    <a:pt x="231481" y="125266"/>
                  </a:lnTo>
                  <a:close/>
                  <a:moveTo>
                    <a:pt x="243664" y="125266"/>
                  </a:moveTo>
                  <a:lnTo>
                    <a:pt x="243664" y="131201"/>
                  </a:lnTo>
                  <a:lnTo>
                    <a:pt x="237729" y="131201"/>
                  </a:lnTo>
                  <a:lnTo>
                    <a:pt x="237729" y="125266"/>
                  </a:lnTo>
                  <a:close/>
                  <a:moveTo>
                    <a:pt x="249911" y="125266"/>
                  </a:moveTo>
                  <a:lnTo>
                    <a:pt x="249911" y="131201"/>
                  </a:lnTo>
                  <a:lnTo>
                    <a:pt x="243977" y="131201"/>
                  </a:lnTo>
                  <a:lnTo>
                    <a:pt x="243977" y="125266"/>
                  </a:lnTo>
                  <a:close/>
                  <a:moveTo>
                    <a:pt x="256161" y="125266"/>
                  </a:moveTo>
                  <a:lnTo>
                    <a:pt x="256161" y="131201"/>
                  </a:lnTo>
                  <a:lnTo>
                    <a:pt x="250225" y="131201"/>
                  </a:lnTo>
                  <a:lnTo>
                    <a:pt x="250225" y="125266"/>
                  </a:lnTo>
                  <a:close/>
                  <a:moveTo>
                    <a:pt x="262409" y="125266"/>
                  </a:moveTo>
                  <a:lnTo>
                    <a:pt x="262409" y="131201"/>
                  </a:lnTo>
                  <a:lnTo>
                    <a:pt x="256474" y="131201"/>
                  </a:lnTo>
                  <a:lnTo>
                    <a:pt x="256474" y="125266"/>
                  </a:lnTo>
                  <a:close/>
                  <a:moveTo>
                    <a:pt x="268656" y="125266"/>
                  </a:moveTo>
                  <a:lnTo>
                    <a:pt x="268656" y="131201"/>
                  </a:lnTo>
                  <a:lnTo>
                    <a:pt x="262721" y="131201"/>
                  </a:lnTo>
                  <a:lnTo>
                    <a:pt x="262721" y="125266"/>
                  </a:lnTo>
                  <a:close/>
                  <a:moveTo>
                    <a:pt x="274904" y="125266"/>
                  </a:moveTo>
                  <a:lnTo>
                    <a:pt x="274904" y="131201"/>
                  </a:lnTo>
                  <a:lnTo>
                    <a:pt x="268968" y="131201"/>
                  </a:lnTo>
                  <a:lnTo>
                    <a:pt x="268968" y="125266"/>
                  </a:lnTo>
                  <a:close/>
                  <a:moveTo>
                    <a:pt x="6251" y="131513"/>
                  </a:moveTo>
                  <a:lnTo>
                    <a:pt x="6251" y="137449"/>
                  </a:lnTo>
                  <a:lnTo>
                    <a:pt x="315" y="137449"/>
                  </a:lnTo>
                  <a:lnTo>
                    <a:pt x="315" y="131513"/>
                  </a:lnTo>
                  <a:close/>
                  <a:moveTo>
                    <a:pt x="12498" y="131513"/>
                  </a:moveTo>
                  <a:lnTo>
                    <a:pt x="12498" y="137449"/>
                  </a:lnTo>
                  <a:lnTo>
                    <a:pt x="6562" y="137449"/>
                  </a:lnTo>
                  <a:lnTo>
                    <a:pt x="6562" y="131513"/>
                  </a:lnTo>
                  <a:close/>
                  <a:moveTo>
                    <a:pt x="18745" y="131513"/>
                  </a:moveTo>
                  <a:lnTo>
                    <a:pt x="18745" y="137449"/>
                  </a:lnTo>
                  <a:lnTo>
                    <a:pt x="12810" y="137449"/>
                  </a:lnTo>
                  <a:lnTo>
                    <a:pt x="12810" y="131513"/>
                  </a:lnTo>
                  <a:close/>
                  <a:moveTo>
                    <a:pt x="24992" y="131513"/>
                  </a:moveTo>
                  <a:lnTo>
                    <a:pt x="24992" y="137449"/>
                  </a:lnTo>
                  <a:lnTo>
                    <a:pt x="19058" y="137449"/>
                  </a:lnTo>
                  <a:lnTo>
                    <a:pt x="19058" y="131513"/>
                  </a:lnTo>
                  <a:close/>
                  <a:moveTo>
                    <a:pt x="31241" y="131513"/>
                  </a:moveTo>
                  <a:lnTo>
                    <a:pt x="31241" y="137449"/>
                  </a:lnTo>
                  <a:lnTo>
                    <a:pt x="25305" y="137449"/>
                  </a:lnTo>
                  <a:lnTo>
                    <a:pt x="25305" y="131513"/>
                  </a:lnTo>
                  <a:close/>
                  <a:moveTo>
                    <a:pt x="37489" y="131513"/>
                  </a:moveTo>
                  <a:lnTo>
                    <a:pt x="37489" y="137449"/>
                  </a:lnTo>
                  <a:lnTo>
                    <a:pt x="31553" y="137449"/>
                  </a:lnTo>
                  <a:lnTo>
                    <a:pt x="31553" y="131513"/>
                  </a:lnTo>
                  <a:close/>
                  <a:moveTo>
                    <a:pt x="43737" y="131513"/>
                  </a:moveTo>
                  <a:lnTo>
                    <a:pt x="43737" y="137449"/>
                  </a:lnTo>
                  <a:lnTo>
                    <a:pt x="37802" y="137449"/>
                  </a:lnTo>
                  <a:lnTo>
                    <a:pt x="37802" y="131513"/>
                  </a:lnTo>
                  <a:close/>
                  <a:moveTo>
                    <a:pt x="49985" y="131513"/>
                  </a:moveTo>
                  <a:lnTo>
                    <a:pt x="49985" y="137449"/>
                  </a:lnTo>
                  <a:lnTo>
                    <a:pt x="44049" y="137449"/>
                  </a:lnTo>
                  <a:lnTo>
                    <a:pt x="44049" y="131513"/>
                  </a:lnTo>
                  <a:close/>
                  <a:moveTo>
                    <a:pt x="56232" y="131513"/>
                  </a:moveTo>
                  <a:lnTo>
                    <a:pt x="56232" y="137449"/>
                  </a:lnTo>
                  <a:lnTo>
                    <a:pt x="50296" y="137449"/>
                  </a:lnTo>
                  <a:lnTo>
                    <a:pt x="50296" y="131513"/>
                  </a:lnTo>
                  <a:close/>
                  <a:moveTo>
                    <a:pt x="62480" y="131513"/>
                  </a:moveTo>
                  <a:lnTo>
                    <a:pt x="62480" y="137449"/>
                  </a:lnTo>
                  <a:lnTo>
                    <a:pt x="56545" y="137449"/>
                  </a:lnTo>
                  <a:lnTo>
                    <a:pt x="56545" y="131513"/>
                  </a:lnTo>
                  <a:close/>
                  <a:moveTo>
                    <a:pt x="68727" y="131513"/>
                  </a:moveTo>
                  <a:lnTo>
                    <a:pt x="68727" y="137449"/>
                  </a:lnTo>
                  <a:lnTo>
                    <a:pt x="62792" y="137449"/>
                  </a:lnTo>
                  <a:lnTo>
                    <a:pt x="62792" y="131513"/>
                  </a:lnTo>
                  <a:close/>
                  <a:moveTo>
                    <a:pt x="74975" y="131513"/>
                  </a:moveTo>
                  <a:lnTo>
                    <a:pt x="74975" y="137449"/>
                  </a:lnTo>
                  <a:lnTo>
                    <a:pt x="69039" y="137449"/>
                  </a:lnTo>
                  <a:lnTo>
                    <a:pt x="69039" y="131513"/>
                  </a:lnTo>
                  <a:close/>
                  <a:moveTo>
                    <a:pt x="81223" y="131513"/>
                  </a:moveTo>
                  <a:lnTo>
                    <a:pt x="81223" y="137449"/>
                  </a:lnTo>
                  <a:lnTo>
                    <a:pt x="75286" y="137449"/>
                  </a:lnTo>
                  <a:lnTo>
                    <a:pt x="75286" y="131513"/>
                  </a:lnTo>
                  <a:close/>
                  <a:moveTo>
                    <a:pt x="87470" y="131513"/>
                  </a:moveTo>
                  <a:lnTo>
                    <a:pt x="87470" y="137449"/>
                  </a:lnTo>
                  <a:lnTo>
                    <a:pt x="81535" y="137449"/>
                  </a:lnTo>
                  <a:lnTo>
                    <a:pt x="81535" y="131513"/>
                  </a:lnTo>
                  <a:close/>
                  <a:moveTo>
                    <a:pt x="93718" y="131513"/>
                  </a:moveTo>
                  <a:lnTo>
                    <a:pt x="93718" y="137449"/>
                  </a:lnTo>
                  <a:lnTo>
                    <a:pt x="87784" y="137449"/>
                  </a:lnTo>
                  <a:lnTo>
                    <a:pt x="87784" y="131513"/>
                  </a:lnTo>
                  <a:close/>
                  <a:moveTo>
                    <a:pt x="99967" y="131513"/>
                  </a:moveTo>
                  <a:lnTo>
                    <a:pt x="99967" y="137449"/>
                  </a:lnTo>
                  <a:lnTo>
                    <a:pt x="94031" y="137449"/>
                  </a:lnTo>
                  <a:lnTo>
                    <a:pt x="94031" y="131513"/>
                  </a:lnTo>
                  <a:close/>
                  <a:moveTo>
                    <a:pt x="106214" y="131513"/>
                  </a:moveTo>
                  <a:lnTo>
                    <a:pt x="106214" y="137449"/>
                  </a:lnTo>
                  <a:lnTo>
                    <a:pt x="100278" y="137449"/>
                  </a:lnTo>
                  <a:lnTo>
                    <a:pt x="100278" y="131513"/>
                  </a:lnTo>
                  <a:close/>
                  <a:moveTo>
                    <a:pt x="112461" y="131513"/>
                  </a:moveTo>
                  <a:lnTo>
                    <a:pt x="112461" y="137449"/>
                  </a:lnTo>
                  <a:lnTo>
                    <a:pt x="106527" y="137449"/>
                  </a:lnTo>
                  <a:lnTo>
                    <a:pt x="106527" y="131513"/>
                  </a:lnTo>
                  <a:close/>
                  <a:moveTo>
                    <a:pt x="118710" y="131513"/>
                  </a:moveTo>
                  <a:lnTo>
                    <a:pt x="118710" y="137449"/>
                  </a:lnTo>
                  <a:lnTo>
                    <a:pt x="112774" y="137449"/>
                  </a:lnTo>
                  <a:lnTo>
                    <a:pt x="112774" y="131513"/>
                  </a:lnTo>
                  <a:close/>
                  <a:moveTo>
                    <a:pt x="124957" y="131513"/>
                  </a:moveTo>
                  <a:lnTo>
                    <a:pt x="124957" y="137449"/>
                  </a:lnTo>
                  <a:lnTo>
                    <a:pt x="119021" y="137449"/>
                  </a:lnTo>
                  <a:lnTo>
                    <a:pt x="119021" y="131513"/>
                  </a:lnTo>
                  <a:close/>
                  <a:moveTo>
                    <a:pt x="131204" y="131513"/>
                  </a:moveTo>
                  <a:lnTo>
                    <a:pt x="131204" y="137449"/>
                  </a:lnTo>
                  <a:lnTo>
                    <a:pt x="125270" y="137449"/>
                  </a:lnTo>
                  <a:lnTo>
                    <a:pt x="125270" y="131513"/>
                  </a:lnTo>
                  <a:close/>
                  <a:moveTo>
                    <a:pt x="137451" y="131513"/>
                  </a:moveTo>
                  <a:lnTo>
                    <a:pt x="137451" y="137449"/>
                  </a:lnTo>
                  <a:lnTo>
                    <a:pt x="131517" y="137449"/>
                  </a:lnTo>
                  <a:lnTo>
                    <a:pt x="131517" y="131513"/>
                  </a:lnTo>
                  <a:close/>
                  <a:moveTo>
                    <a:pt x="143702" y="131513"/>
                  </a:moveTo>
                  <a:lnTo>
                    <a:pt x="143702" y="137449"/>
                  </a:lnTo>
                  <a:lnTo>
                    <a:pt x="137766" y="137449"/>
                  </a:lnTo>
                  <a:lnTo>
                    <a:pt x="137766" y="131513"/>
                  </a:lnTo>
                  <a:close/>
                  <a:moveTo>
                    <a:pt x="149949" y="131513"/>
                  </a:moveTo>
                  <a:lnTo>
                    <a:pt x="149949" y="137449"/>
                  </a:lnTo>
                  <a:lnTo>
                    <a:pt x="144015" y="137449"/>
                  </a:lnTo>
                  <a:lnTo>
                    <a:pt x="144015" y="131513"/>
                  </a:lnTo>
                  <a:close/>
                  <a:moveTo>
                    <a:pt x="156196" y="131513"/>
                  </a:moveTo>
                  <a:lnTo>
                    <a:pt x="156196" y="137449"/>
                  </a:lnTo>
                  <a:lnTo>
                    <a:pt x="150262" y="137449"/>
                  </a:lnTo>
                  <a:lnTo>
                    <a:pt x="150262" y="131513"/>
                  </a:lnTo>
                  <a:close/>
                  <a:moveTo>
                    <a:pt x="162445" y="131513"/>
                  </a:moveTo>
                  <a:lnTo>
                    <a:pt x="162445" y="137449"/>
                  </a:lnTo>
                  <a:lnTo>
                    <a:pt x="156509" y="137449"/>
                  </a:lnTo>
                  <a:lnTo>
                    <a:pt x="156509" y="131513"/>
                  </a:lnTo>
                  <a:close/>
                  <a:moveTo>
                    <a:pt x="168692" y="131513"/>
                  </a:moveTo>
                  <a:lnTo>
                    <a:pt x="168692" y="137449"/>
                  </a:lnTo>
                  <a:lnTo>
                    <a:pt x="162756" y="137449"/>
                  </a:lnTo>
                  <a:lnTo>
                    <a:pt x="162756" y="131513"/>
                  </a:lnTo>
                  <a:close/>
                  <a:moveTo>
                    <a:pt x="174939" y="131513"/>
                  </a:moveTo>
                  <a:lnTo>
                    <a:pt x="174939" y="137449"/>
                  </a:lnTo>
                  <a:lnTo>
                    <a:pt x="169005" y="137449"/>
                  </a:lnTo>
                  <a:lnTo>
                    <a:pt x="169005" y="131513"/>
                  </a:lnTo>
                  <a:close/>
                  <a:moveTo>
                    <a:pt x="181186" y="131513"/>
                  </a:moveTo>
                  <a:lnTo>
                    <a:pt x="181186" y="137449"/>
                  </a:lnTo>
                  <a:lnTo>
                    <a:pt x="175252" y="137449"/>
                  </a:lnTo>
                  <a:lnTo>
                    <a:pt x="175252" y="131513"/>
                  </a:lnTo>
                  <a:close/>
                  <a:moveTo>
                    <a:pt x="187433" y="131513"/>
                  </a:moveTo>
                  <a:lnTo>
                    <a:pt x="187433" y="137449"/>
                  </a:lnTo>
                  <a:lnTo>
                    <a:pt x="181499" y="137449"/>
                  </a:lnTo>
                  <a:lnTo>
                    <a:pt x="181499" y="131513"/>
                  </a:lnTo>
                  <a:close/>
                  <a:moveTo>
                    <a:pt x="193682" y="131513"/>
                  </a:moveTo>
                  <a:lnTo>
                    <a:pt x="193682" y="137449"/>
                  </a:lnTo>
                  <a:lnTo>
                    <a:pt x="187746" y="137449"/>
                  </a:lnTo>
                  <a:lnTo>
                    <a:pt x="187746" y="131513"/>
                  </a:lnTo>
                  <a:close/>
                  <a:moveTo>
                    <a:pt x="199931" y="131513"/>
                  </a:moveTo>
                  <a:lnTo>
                    <a:pt x="199931" y="137449"/>
                  </a:lnTo>
                  <a:lnTo>
                    <a:pt x="193996" y="137449"/>
                  </a:lnTo>
                  <a:lnTo>
                    <a:pt x="193996" y="131513"/>
                  </a:lnTo>
                  <a:close/>
                  <a:moveTo>
                    <a:pt x="206180" y="131513"/>
                  </a:moveTo>
                  <a:lnTo>
                    <a:pt x="206180" y="137449"/>
                  </a:lnTo>
                  <a:lnTo>
                    <a:pt x="200244" y="137449"/>
                  </a:lnTo>
                  <a:lnTo>
                    <a:pt x="200244" y="131513"/>
                  </a:lnTo>
                  <a:close/>
                  <a:moveTo>
                    <a:pt x="212427" y="131513"/>
                  </a:moveTo>
                  <a:lnTo>
                    <a:pt x="212427" y="137449"/>
                  </a:lnTo>
                  <a:lnTo>
                    <a:pt x="206491" y="137449"/>
                  </a:lnTo>
                  <a:lnTo>
                    <a:pt x="206491" y="131513"/>
                  </a:lnTo>
                  <a:close/>
                  <a:moveTo>
                    <a:pt x="218674" y="131513"/>
                  </a:moveTo>
                  <a:lnTo>
                    <a:pt x="218674" y="137449"/>
                  </a:lnTo>
                  <a:lnTo>
                    <a:pt x="212739" y="137449"/>
                  </a:lnTo>
                  <a:lnTo>
                    <a:pt x="212739" y="131513"/>
                  </a:lnTo>
                  <a:close/>
                  <a:moveTo>
                    <a:pt x="224921" y="131513"/>
                  </a:moveTo>
                  <a:lnTo>
                    <a:pt x="224921" y="137449"/>
                  </a:lnTo>
                  <a:lnTo>
                    <a:pt x="218987" y="137449"/>
                  </a:lnTo>
                  <a:lnTo>
                    <a:pt x="218987" y="131513"/>
                  </a:lnTo>
                  <a:close/>
                  <a:moveTo>
                    <a:pt x="231170" y="131513"/>
                  </a:moveTo>
                  <a:lnTo>
                    <a:pt x="231170" y="137449"/>
                  </a:lnTo>
                  <a:lnTo>
                    <a:pt x="225234" y="137449"/>
                  </a:lnTo>
                  <a:lnTo>
                    <a:pt x="225234" y="131513"/>
                  </a:lnTo>
                  <a:close/>
                  <a:moveTo>
                    <a:pt x="237417" y="131513"/>
                  </a:moveTo>
                  <a:lnTo>
                    <a:pt x="237417" y="137449"/>
                  </a:lnTo>
                  <a:lnTo>
                    <a:pt x="231481" y="137449"/>
                  </a:lnTo>
                  <a:lnTo>
                    <a:pt x="231481" y="131513"/>
                  </a:lnTo>
                  <a:close/>
                  <a:moveTo>
                    <a:pt x="243664" y="131513"/>
                  </a:moveTo>
                  <a:lnTo>
                    <a:pt x="243664" y="137449"/>
                  </a:lnTo>
                  <a:lnTo>
                    <a:pt x="237729" y="137449"/>
                  </a:lnTo>
                  <a:lnTo>
                    <a:pt x="237729" y="131513"/>
                  </a:lnTo>
                  <a:close/>
                  <a:moveTo>
                    <a:pt x="249911" y="131513"/>
                  </a:moveTo>
                  <a:lnTo>
                    <a:pt x="249911" y="137449"/>
                  </a:lnTo>
                  <a:lnTo>
                    <a:pt x="243977" y="137449"/>
                  </a:lnTo>
                  <a:lnTo>
                    <a:pt x="243977" y="131513"/>
                  </a:lnTo>
                  <a:close/>
                  <a:moveTo>
                    <a:pt x="256161" y="131513"/>
                  </a:moveTo>
                  <a:lnTo>
                    <a:pt x="256161" y="137449"/>
                  </a:lnTo>
                  <a:lnTo>
                    <a:pt x="250225" y="137449"/>
                  </a:lnTo>
                  <a:lnTo>
                    <a:pt x="250225" y="131513"/>
                  </a:lnTo>
                  <a:close/>
                  <a:moveTo>
                    <a:pt x="262409" y="131513"/>
                  </a:moveTo>
                  <a:lnTo>
                    <a:pt x="262409" y="137449"/>
                  </a:lnTo>
                  <a:lnTo>
                    <a:pt x="256474" y="137449"/>
                  </a:lnTo>
                  <a:lnTo>
                    <a:pt x="256474" y="131513"/>
                  </a:lnTo>
                  <a:close/>
                  <a:moveTo>
                    <a:pt x="268656" y="131513"/>
                  </a:moveTo>
                  <a:lnTo>
                    <a:pt x="268656" y="137449"/>
                  </a:lnTo>
                  <a:lnTo>
                    <a:pt x="262721" y="137449"/>
                  </a:lnTo>
                  <a:lnTo>
                    <a:pt x="262721" y="131513"/>
                  </a:lnTo>
                  <a:close/>
                  <a:moveTo>
                    <a:pt x="274904" y="131513"/>
                  </a:moveTo>
                  <a:lnTo>
                    <a:pt x="274904" y="137449"/>
                  </a:lnTo>
                  <a:lnTo>
                    <a:pt x="268968" y="137449"/>
                  </a:lnTo>
                  <a:lnTo>
                    <a:pt x="268968" y="131513"/>
                  </a:lnTo>
                  <a:close/>
                  <a:moveTo>
                    <a:pt x="6251" y="137760"/>
                  </a:moveTo>
                  <a:lnTo>
                    <a:pt x="6251" y="143697"/>
                  </a:lnTo>
                  <a:lnTo>
                    <a:pt x="315" y="143697"/>
                  </a:lnTo>
                  <a:lnTo>
                    <a:pt x="315" y="137760"/>
                  </a:lnTo>
                  <a:close/>
                  <a:moveTo>
                    <a:pt x="12498" y="137760"/>
                  </a:moveTo>
                  <a:lnTo>
                    <a:pt x="12498" y="143697"/>
                  </a:lnTo>
                  <a:lnTo>
                    <a:pt x="6562" y="143697"/>
                  </a:lnTo>
                  <a:lnTo>
                    <a:pt x="6562" y="137760"/>
                  </a:lnTo>
                  <a:close/>
                  <a:moveTo>
                    <a:pt x="18745" y="137760"/>
                  </a:moveTo>
                  <a:lnTo>
                    <a:pt x="18745" y="143697"/>
                  </a:lnTo>
                  <a:lnTo>
                    <a:pt x="12810" y="143697"/>
                  </a:lnTo>
                  <a:lnTo>
                    <a:pt x="12810" y="137760"/>
                  </a:lnTo>
                  <a:close/>
                  <a:moveTo>
                    <a:pt x="24992" y="137760"/>
                  </a:moveTo>
                  <a:lnTo>
                    <a:pt x="24992" y="143697"/>
                  </a:lnTo>
                  <a:lnTo>
                    <a:pt x="19058" y="143697"/>
                  </a:lnTo>
                  <a:lnTo>
                    <a:pt x="19058" y="137760"/>
                  </a:lnTo>
                  <a:close/>
                  <a:moveTo>
                    <a:pt x="31241" y="137760"/>
                  </a:moveTo>
                  <a:lnTo>
                    <a:pt x="31241" y="143697"/>
                  </a:lnTo>
                  <a:lnTo>
                    <a:pt x="25305" y="143697"/>
                  </a:lnTo>
                  <a:lnTo>
                    <a:pt x="25305" y="137760"/>
                  </a:lnTo>
                  <a:close/>
                  <a:moveTo>
                    <a:pt x="37489" y="137760"/>
                  </a:moveTo>
                  <a:lnTo>
                    <a:pt x="37489" y="143697"/>
                  </a:lnTo>
                  <a:lnTo>
                    <a:pt x="31553" y="143697"/>
                  </a:lnTo>
                  <a:lnTo>
                    <a:pt x="31553" y="137760"/>
                  </a:lnTo>
                  <a:close/>
                  <a:moveTo>
                    <a:pt x="43737" y="137760"/>
                  </a:moveTo>
                  <a:lnTo>
                    <a:pt x="43737" y="143697"/>
                  </a:lnTo>
                  <a:lnTo>
                    <a:pt x="37802" y="143697"/>
                  </a:lnTo>
                  <a:lnTo>
                    <a:pt x="37802" y="137760"/>
                  </a:lnTo>
                  <a:close/>
                  <a:moveTo>
                    <a:pt x="49985" y="137760"/>
                  </a:moveTo>
                  <a:lnTo>
                    <a:pt x="49985" y="143697"/>
                  </a:lnTo>
                  <a:lnTo>
                    <a:pt x="44049" y="143697"/>
                  </a:lnTo>
                  <a:lnTo>
                    <a:pt x="44049" y="137760"/>
                  </a:lnTo>
                  <a:close/>
                  <a:moveTo>
                    <a:pt x="56232" y="137760"/>
                  </a:moveTo>
                  <a:lnTo>
                    <a:pt x="56232" y="143697"/>
                  </a:lnTo>
                  <a:lnTo>
                    <a:pt x="50296" y="143697"/>
                  </a:lnTo>
                  <a:lnTo>
                    <a:pt x="50296" y="137760"/>
                  </a:lnTo>
                  <a:close/>
                  <a:moveTo>
                    <a:pt x="62480" y="137760"/>
                  </a:moveTo>
                  <a:lnTo>
                    <a:pt x="62480" y="143697"/>
                  </a:lnTo>
                  <a:lnTo>
                    <a:pt x="56545" y="143697"/>
                  </a:lnTo>
                  <a:lnTo>
                    <a:pt x="56545" y="137760"/>
                  </a:lnTo>
                  <a:close/>
                  <a:moveTo>
                    <a:pt x="68727" y="137760"/>
                  </a:moveTo>
                  <a:lnTo>
                    <a:pt x="68727" y="143697"/>
                  </a:lnTo>
                  <a:lnTo>
                    <a:pt x="62792" y="143697"/>
                  </a:lnTo>
                  <a:lnTo>
                    <a:pt x="62792" y="137760"/>
                  </a:lnTo>
                  <a:close/>
                  <a:moveTo>
                    <a:pt x="74975" y="137760"/>
                  </a:moveTo>
                  <a:lnTo>
                    <a:pt x="74975" y="143697"/>
                  </a:lnTo>
                  <a:lnTo>
                    <a:pt x="69039" y="143697"/>
                  </a:lnTo>
                  <a:lnTo>
                    <a:pt x="69039" y="137760"/>
                  </a:lnTo>
                  <a:close/>
                  <a:moveTo>
                    <a:pt x="81223" y="137760"/>
                  </a:moveTo>
                  <a:lnTo>
                    <a:pt x="81223" y="143697"/>
                  </a:lnTo>
                  <a:lnTo>
                    <a:pt x="75286" y="143697"/>
                  </a:lnTo>
                  <a:lnTo>
                    <a:pt x="75286" y="137760"/>
                  </a:lnTo>
                  <a:close/>
                  <a:moveTo>
                    <a:pt x="87470" y="137760"/>
                  </a:moveTo>
                  <a:lnTo>
                    <a:pt x="87470" y="143697"/>
                  </a:lnTo>
                  <a:lnTo>
                    <a:pt x="81535" y="143697"/>
                  </a:lnTo>
                  <a:lnTo>
                    <a:pt x="81535" y="137760"/>
                  </a:lnTo>
                  <a:close/>
                  <a:moveTo>
                    <a:pt x="93718" y="137760"/>
                  </a:moveTo>
                  <a:lnTo>
                    <a:pt x="93718" y="143697"/>
                  </a:lnTo>
                  <a:lnTo>
                    <a:pt x="87784" y="143697"/>
                  </a:lnTo>
                  <a:lnTo>
                    <a:pt x="87784" y="137760"/>
                  </a:lnTo>
                  <a:close/>
                  <a:moveTo>
                    <a:pt x="99967" y="137760"/>
                  </a:moveTo>
                  <a:lnTo>
                    <a:pt x="99967" y="143697"/>
                  </a:lnTo>
                  <a:lnTo>
                    <a:pt x="94031" y="143697"/>
                  </a:lnTo>
                  <a:lnTo>
                    <a:pt x="94031" y="137760"/>
                  </a:lnTo>
                  <a:close/>
                  <a:moveTo>
                    <a:pt x="106214" y="137760"/>
                  </a:moveTo>
                  <a:lnTo>
                    <a:pt x="106214" y="143697"/>
                  </a:lnTo>
                  <a:lnTo>
                    <a:pt x="100278" y="143697"/>
                  </a:lnTo>
                  <a:lnTo>
                    <a:pt x="100278" y="137760"/>
                  </a:lnTo>
                  <a:close/>
                  <a:moveTo>
                    <a:pt x="112461" y="137760"/>
                  </a:moveTo>
                  <a:lnTo>
                    <a:pt x="112461" y="143697"/>
                  </a:lnTo>
                  <a:lnTo>
                    <a:pt x="106527" y="143697"/>
                  </a:lnTo>
                  <a:lnTo>
                    <a:pt x="106527" y="137760"/>
                  </a:lnTo>
                  <a:close/>
                  <a:moveTo>
                    <a:pt x="118710" y="137760"/>
                  </a:moveTo>
                  <a:lnTo>
                    <a:pt x="118710" y="143697"/>
                  </a:lnTo>
                  <a:lnTo>
                    <a:pt x="112774" y="143697"/>
                  </a:lnTo>
                  <a:lnTo>
                    <a:pt x="112774" y="137760"/>
                  </a:lnTo>
                  <a:close/>
                  <a:moveTo>
                    <a:pt x="124957" y="137760"/>
                  </a:moveTo>
                  <a:lnTo>
                    <a:pt x="124957" y="143697"/>
                  </a:lnTo>
                  <a:lnTo>
                    <a:pt x="119021" y="143697"/>
                  </a:lnTo>
                  <a:lnTo>
                    <a:pt x="119021" y="137760"/>
                  </a:lnTo>
                  <a:close/>
                  <a:moveTo>
                    <a:pt x="131204" y="137760"/>
                  </a:moveTo>
                  <a:lnTo>
                    <a:pt x="131204" y="143697"/>
                  </a:lnTo>
                  <a:lnTo>
                    <a:pt x="125270" y="143697"/>
                  </a:lnTo>
                  <a:lnTo>
                    <a:pt x="125270" y="137760"/>
                  </a:lnTo>
                  <a:close/>
                  <a:moveTo>
                    <a:pt x="137451" y="137760"/>
                  </a:moveTo>
                  <a:lnTo>
                    <a:pt x="137451" y="143697"/>
                  </a:lnTo>
                  <a:lnTo>
                    <a:pt x="131517" y="143697"/>
                  </a:lnTo>
                  <a:lnTo>
                    <a:pt x="131517" y="137760"/>
                  </a:lnTo>
                  <a:close/>
                  <a:moveTo>
                    <a:pt x="143702" y="137760"/>
                  </a:moveTo>
                  <a:lnTo>
                    <a:pt x="143702" y="143697"/>
                  </a:lnTo>
                  <a:lnTo>
                    <a:pt x="137766" y="143697"/>
                  </a:lnTo>
                  <a:lnTo>
                    <a:pt x="137766" y="137760"/>
                  </a:lnTo>
                  <a:close/>
                  <a:moveTo>
                    <a:pt x="149949" y="137760"/>
                  </a:moveTo>
                  <a:lnTo>
                    <a:pt x="149949" y="143697"/>
                  </a:lnTo>
                  <a:lnTo>
                    <a:pt x="144015" y="143697"/>
                  </a:lnTo>
                  <a:lnTo>
                    <a:pt x="144015" y="137760"/>
                  </a:lnTo>
                  <a:close/>
                  <a:moveTo>
                    <a:pt x="156196" y="137760"/>
                  </a:moveTo>
                  <a:lnTo>
                    <a:pt x="156196" y="143697"/>
                  </a:lnTo>
                  <a:lnTo>
                    <a:pt x="150262" y="143697"/>
                  </a:lnTo>
                  <a:lnTo>
                    <a:pt x="150262" y="137760"/>
                  </a:lnTo>
                  <a:close/>
                  <a:moveTo>
                    <a:pt x="162445" y="137760"/>
                  </a:moveTo>
                  <a:lnTo>
                    <a:pt x="162445" y="143697"/>
                  </a:lnTo>
                  <a:lnTo>
                    <a:pt x="156509" y="143697"/>
                  </a:lnTo>
                  <a:lnTo>
                    <a:pt x="156509" y="137760"/>
                  </a:lnTo>
                  <a:close/>
                  <a:moveTo>
                    <a:pt x="168692" y="137760"/>
                  </a:moveTo>
                  <a:lnTo>
                    <a:pt x="168692" y="143697"/>
                  </a:lnTo>
                  <a:lnTo>
                    <a:pt x="162756" y="143697"/>
                  </a:lnTo>
                  <a:lnTo>
                    <a:pt x="162756" y="137760"/>
                  </a:lnTo>
                  <a:close/>
                  <a:moveTo>
                    <a:pt x="174939" y="137760"/>
                  </a:moveTo>
                  <a:lnTo>
                    <a:pt x="174939" y="143697"/>
                  </a:lnTo>
                  <a:lnTo>
                    <a:pt x="169005" y="143697"/>
                  </a:lnTo>
                  <a:lnTo>
                    <a:pt x="169005" y="137760"/>
                  </a:lnTo>
                  <a:close/>
                  <a:moveTo>
                    <a:pt x="181186" y="137760"/>
                  </a:moveTo>
                  <a:lnTo>
                    <a:pt x="181186" y="143697"/>
                  </a:lnTo>
                  <a:lnTo>
                    <a:pt x="175252" y="143697"/>
                  </a:lnTo>
                  <a:lnTo>
                    <a:pt x="175252" y="137760"/>
                  </a:lnTo>
                  <a:close/>
                  <a:moveTo>
                    <a:pt x="187433" y="137760"/>
                  </a:moveTo>
                  <a:lnTo>
                    <a:pt x="187433" y="143697"/>
                  </a:lnTo>
                  <a:lnTo>
                    <a:pt x="181499" y="143697"/>
                  </a:lnTo>
                  <a:lnTo>
                    <a:pt x="181499" y="137760"/>
                  </a:lnTo>
                  <a:close/>
                  <a:moveTo>
                    <a:pt x="193682" y="137760"/>
                  </a:moveTo>
                  <a:lnTo>
                    <a:pt x="193682" y="143697"/>
                  </a:lnTo>
                  <a:lnTo>
                    <a:pt x="187746" y="143697"/>
                  </a:lnTo>
                  <a:lnTo>
                    <a:pt x="187746" y="137760"/>
                  </a:lnTo>
                  <a:close/>
                  <a:moveTo>
                    <a:pt x="199931" y="137760"/>
                  </a:moveTo>
                  <a:lnTo>
                    <a:pt x="199931" y="143697"/>
                  </a:lnTo>
                  <a:lnTo>
                    <a:pt x="193996" y="143697"/>
                  </a:lnTo>
                  <a:lnTo>
                    <a:pt x="193996" y="137760"/>
                  </a:lnTo>
                  <a:close/>
                  <a:moveTo>
                    <a:pt x="206180" y="137760"/>
                  </a:moveTo>
                  <a:lnTo>
                    <a:pt x="206180" y="143697"/>
                  </a:lnTo>
                  <a:lnTo>
                    <a:pt x="200244" y="143697"/>
                  </a:lnTo>
                  <a:lnTo>
                    <a:pt x="200244" y="137760"/>
                  </a:lnTo>
                  <a:close/>
                  <a:moveTo>
                    <a:pt x="212427" y="137760"/>
                  </a:moveTo>
                  <a:lnTo>
                    <a:pt x="212427" y="143697"/>
                  </a:lnTo>
                  <a:lnTo>
                    <a:pt x="206491" y="143697"/>
                  </a:lnTo>
                  <a:lnTo>
                    <a:pt x="206491" y="137760"/>
                  </a:lnTo>
                  <a:close/>
                  <a:moveTo>
                    <a:pt x="218674" y="137760"/>
                  </a:moveTo>
                  <a:lnTo>
                    <a:pt x="218674" y="143697"/>
                  </a:lnTo>
                  <a:lnTo>
                    <a:pt x="212739" y="143697"/>
                  </a:lnTo>
                  <a:lnTo>
                    <a:pt x="212739" y="137760"/>
                  </a:lnTo>
                  <a:close/>
                  <a:moveTo>
                    <a:pt x="224921" y="137760"/>
                  </a:moveTo>
                  <a:lnTo>
                    <a:pt x="224921" y="143697"/>
                  </a:lnTo>
                  <a:lnTo>
                    <a:pt x="218987" y="143697"/>
                  </a:lnTo>
                  <a:lnTo>
                    <a:pt x="218987" y="137760"/>
                  </a:lnTo>
                  <a:close/>
                  <a:moveTo>
                    <a:pt x="231170" y="137760"/>
                  </a:moveTo>
                  <a:lnTo>
                    <a:pt x="231170" y="143697"/>
                  </a:lnTo>
                  <a:lnTo>
                    <a:pt x="225234" y="143697"/>
                  </a:lnTo>
                  <a:lnTo>
                    <a:pt x="225234" y="137760"/>
                  </a:lnTo>
                  <a:close/>
                  <a:moveTo>
                    <a:pt x="237417" y="137760"/>
                  </a:moveTo>
                  <a:lnTo>
                    <a:pt x="237417" y="143697"/>
                  </a:lnTo>
                  <a:lnTo>
                    <a:pt x="231481" y="143697"/>
                  </a:lnTo>
                  <a:lnTo>
                    <a:pt x="231481" y="137760"/>
                  </a:lnTo>
                  <a:close/>
                  <a:moveTo>
                    <a:pt x="243664" y="137760"/>
                  </a:moveTo>
                  <a:lnTo>
                    <a:pt x="243664" y="143697"/>
                  </a:lnTo>
                  <a:lnTo>
                    <a:pt x="237729" y="143697"/>
                  </a:lnTo>
                  <a:lnTo>
                    <a:pt x="237729" y="137760"/>
                  </a:lnTo>
                  <a:close/>
                  <a:moveTo>
                    <a:pt x="249911" y="137760"/>
                  </a:moveTo>
                  <a:lnTo>
                    <a:pt x="249911" y="143697"/>
                  </a:lnTo>
                  <a:lnTo>
                    <a:pt x="243977" y="143697"/>
                  </a:lnTo>
                  <a:lnTo>
                    <a:pt x="243977" y="137760"/>
                  </a:lnTo>
                  <a:close/>
                  <a:moveTo>
                    <a:pt x="256161" y="137760"/>
                  </a:moveTo>
                  <a:lnTo>
                    <a:pt x="256161" y="143697"/>
                  </a:lnTo>
                  <a:lnTo>
                    <a:pt x="250225" y="143697"/>
                  </a:lnTo>
                  <a:lnTo>
                    <a:pt x="250225" y="137760"/>
                  </a:lnTo>
                  <a:close/>
                  <a:moveTo>
                    <a:pt x="262409" y="137760"/>
                  </a:moveTo>
                  <a:lnTo>
                    <a:pt x="262409" y="143697"/>
                  </a:lnTo>
                  <a:lnTo>
                    <a:pt x="256474" y="143697"/>
                  </a:lnTo>
                  <a:lnTo>
                    <a:pt x="256474" y="137760"/>
                  </a:lnTo>
                  <a:close/>
                  <a:moveTo>
                    <a:pt x="268656" y="137760"/>
                  </a:moveTo>
                  <a:lnTo>
                    <a:pt x="268656" y="143697"/>
                  </a:lnTo>
                  <a:lnTo>
                    <a:pt x="262721" y="143697"/>
                  </a:lnTo>
                  <a:lnTo>
                    <a:pt x="262721" y="137760"/>
                  </a:lnTo>
                  <a:close/>
                  <a:moveTo>
                    <a:pt x="274904" y="137760"/>
                  </a:moveTo>
                  <a:lnTo>
                    <a:pt x="274904" y="143697"/>
                  </a:lnTo>
                  <a:lnTo>
                    <a:pt x="268968" y="143697"/>
                  </a:lnTo>
                  <a:lnTo>
                    <a:pt x="268968" y="137760"/>
                  </a:lnTo>
                  <a:close/>
                  <a:moveTo>
                    <a:pt x="6251" y="144011"/>
                  </a:moveTo>
                  <a:lnTo>
                    <a:pt x="6251" y="149945"/>
                  </a:lnTo>
                  <a:lnTo>
                    <a:pt x="315" y="149945"/>
                  </a:lnTo>
                  <a:lnTo>
                    <a:pt x="315" y="144011"/>
                  </a:lnTo>
                  <a:close/>
                  <a:moveTo>
                    <a:pt x="12498" y="144011"/>
                  </a:moveTo>
                  <a:lnTo>
                    <a:pt x="12498" y="149945"/>
                  </a:lnTo>
                  <a:lnTo>
                    <a:pt x="6562" y="149945"/>
                  </a:lnTo>
                  <a:lnTo>
                    <a:pt x="6562" y="144011"/>
                  </a:lnTo>
                  <a:close/>
                  <a:moveTo>
                    <a:pt x="18745" y="144011"/>
                  </a:moveTo>
                  <a:lnTo>
                    <a:pt x="18745" y="149945"/>
                  </a:lnTo>
                  <a:lnTo>
                    <a:pt x="12810" y="149945"/>
                  </a:lnTo>
                  <a:lnTo>
                    <a:pt x="12810" y="144011"/>
                  </a:lnTo>
                  <a:close/>
                  <a:moveTo>
                    <a:pt x="24992" y="144011"/>
                  </a:moveTo>
                  <a:lnTo>
                    <a:pt x="24992" y="149945"/>
                  </a:lnTo>
                  <a:lnTo>
                    <a:pt x="19058" y="149945"/>
                  </a:lnTo>
                  <a:lnTo>
                    <a:pt x="19058" y="144011"/>
                  </a:lnTo>
                  <a:close/>
                  <a:moveTo>
                    <a:pt x="31241" y="144011"/>
                  </a:moveTo>
                  <a:lnTo>
                    <a:pt x="31241" y="149945"/>
                  </a:lnTo>
                  <a:lnTo>
                    <a:pt x="25305" y="149945"/>
                  </a:lnTo>
                  <a:lnTo>
                    <a:pt x="25305" y="144011"/>
                  </a:lnTo>
                  <a:close/>
                  <a:moveTo>
                    <a:pt x="37489" y="144011"/>
                  </a:moveTo>
                  <a:lnTo>
                    <a:pt x="37489" y="149945"/>
                  </a:lnTo>
                  <a:lnTo>
                    <a:pt x="31553" y="149945"/>
                  </a:lnTo>
                  <a:lnTo>
                    <a:pt x="31553" y="144011"/>
                  </a:lnTo>
                  <a:close/>
                  <a:moveTo>
                    <a:pt x="43737" y="144011"/>
                  </a:moveTo>
                  <a:lnTo>
                    <a:pt x="43737" y="149945"/>
                  </a:lnTo>
                  <a:lnTo>
                    <a:pt x="37802" y="149945"/>
                  </a:lnTo>
                  <a:lnTo>
                    <a:pt x="37802" y="144011"/>
                  </a:lnTo>
                  <a:close/>
                  <a:moveTo>
                    <a:pt x="49985" y="144011"/>
                  </a:moveTo>
                  <a:lnTo>
                    <a:pt x="49985" y="149945"/>
                  </a:lnTo>
                  <a:lnTo>
                    <a:pt x="44049" y="149945"/>
                  </a:lnTo>
                  <a:lnTo>
                    <a:pt x="44049" y="144011"/>
                  </a:lnTo>
                  <a:close/>
                  <a:moveTo>
                    <a:pt x="56232" y="144011"/>
                  </a:moveTo>
                  <a:lnTo>
                    <a:pt x="56232" y="149945"/>
                  </a:lnTo>
                  <a:lnTo>
                    <a:pt x="50296" y="149945"/>
                  </a:lnTo>
                  <a:lnTo>
                    <a:pt x="50296" y="144011"/>
                  </a:lnTo>
                  <a:close/>
                  <a:moveTo>
                    <a:pt x="62480" y="144011"/>
                  </a:moveTo>
                  <a:lnTo>
                    <a:pt x="62480" y="149945"/>
                  </a:lnTo>
                  <a:lnTo>
                    <a:pt x="56545" y="149945"/>
                  </a:lnTo>
                  <a:lnTo>
                    <a:pt x="56545" y="144011"/>
                  </a:lnTo>
                  <a:close/>
                  <a:moveTo>
                    <a:pt x="68727" y="144011"/>
                  </a:moveTo>
                  <a:lnTo>
                    <a:pt x="68727" y="149945"/>
                  </a:lnTo>
                  <a:lnTo>
                    <a:pt x="62792" y="149945"/>
                  </a:lnTo>
                  <a:lnTo>
                    <a:pt x="62792" y="144011"/>
                  </a:lnTo>
                  <a:close/>
                  <a:moveTo>
                    <a:pt x="74975" y="144011"/>
                  </a:moveTo>
                  <a:lnTo>
                    <a:pt x="74975" y="149945"/>
                  </a:lnTo>
                  <a:lnTo>
                    <a:pt x="69039" y="149945"/>
                  </a:lnTo>
                  <a:lnTo>
                    <a:pt x="69039" y="144011"/>
                  </a:lnTo>
                  <a:close/>
                  <a:moveTo>
                    <a:pt x="81223" y="144011"/>
                  </a:moveTo>
                  <a:lnTo>
                    <a:pt x="81223" y="149945"/>
                  </a:lnTo>
                  <a:lnTo>
                    <a:pt x="75286" y="149945"/>
                  </a:lnTo>
                  <a:lnTo>
                    <a:pt x="75286" y="144011"/>
                  </a:lnTo>
                  <a:close/>
                  <a:moveTo>
                    <a:pt x="87470" y="144011"/>
                  </a:moveTo>
                  <a:lnTo>
                    <a:pt x="87470" y="149945"/>
                  </a:lnTo>
                  <a:lnTo>
                    <a:pt x="81535" y="149945"/>
                  </a:lnTo>
                  <a:lnTo>
                    <a:pt x="81535" y="144011"/>
                  </a:lnTo>
                  <a:close/>
                  <a:moveTo>
                    <a:pt x="93718" y="144011"/>
                  </a:moveTo>
                  <a:lnTo>
                    <a:pt x="93718" y="149945"/>
                  </a:lnTo>
                  <a:lnTo>
                    <a:pt x="87784" y="149945"/>
                  </a:lnTo>
                  <a:lnTo>
                    <a:pt x="87784" y="144011"/>
                  </a:lnTo>
                  <a:close/>
                  <a:moveTo>
                    <a:pt x="99967" y="144011"/>
                  </a:moveTo>
                  <a:lnTo>
                    <a:pt x="99967" y="149945"/>
                  </a:lnTo>
                  <a:lnTo>
                    <a:pt x="94031" y="149945"/>
                  </a:lnTo>
                  <a:lnTo>
                    <a:pt x="94031" y="144011"/>
                  </a:lnTo>
                  <a:close/>
                  <a:moveTo>
                    <a:pt x="106214" y="144011"/>
                  </a:moveTo>
                  <a:lnTo>
                    <a:pt x="106214" y="149945"/>
                  </a:lnTo>
                  <a:lnTo>
                    <a:pt x="100278" y="149945"/>
                  </a:lnTo>
                  <a:lnTo>
                    <a:pt x="100278" y="144011"/>
                  </a:lnTo>
                  <a:close/>
                  <a:moveTo>
                    <a:pt x="112461" y="144011"/>
                  </a:moveTo>
                  <a:lnTo>
                    <a:pt x="112461" y="149945"/>
                  </a:lnTo>
                  <a:lnTo>
                    <a:pt x="106527" y="149945"/>
                  </a:lnTo>
                  <a:lnTo>
                    <a:pt x="106527" y="144011"/>
                  </a:lnTo>
                  <a:close/>
                  <a:moveTo>
                    <a:pt x="118710" y="144011"/>
                  </a:moveTo>
                  <a:lnTo>
                    <a:pt x="118710" y="149945"/>
                  </a:lnTo>
                  <a:lnTo>
                    <a:pt x="112774" y="149945"/>
                  </a:lnTo>
                  <a:lnTo>
                    <a:pt x="112774" y="144011"/>
                  </a:lnTo>
                  <a:close/>
                  <a:moveTo>
                    <a:pt x="124957" y="144011"/>
                  </a:moveTo>
                  <a:lnTo>
                    <a:pt x="124957" y="149945"/>
                  </a:lnTo>
                  <a:lnTo>
                    <a:pt x="119021" y="149945"/>
                  </a:lnTo>
                  <a:lnTo>
                    <a:pt x="119021" y="144011"/>
                  </a:lnTo>
                  <a:close/>
                  <a:moveTo>
                    <a:pt x="131204" y="144011"/>
                  </a:moveTo>
                  <a:lnTo>
                    <a:pt x="131204" y="149945"/>
                  </a:lnTo>
                  <a:lnTo>
                    <a:pt x="125270" y="149945"/>
                  </a:lnTo>
                  <a:lnTo>
                    <a:pt x="125270" y="144011"/>
                  </a:lnTo>
                  <a:close/>
                  <a:moveTo>
                    <a:pt x="137451" y="144011"/>
                  </a:moveTo>
                  <a:lnTo>
                    <a:pt x="137451" y="149945"/>
                  </a:lnTo>
                  <a:lnTo>
                    <a:pt x="131517" y="149945"/>
                  </a:lnTo>
                  <a:lnTo>
                    <a:pt x="131517" y="144011"/>
                  </a:lnTo>
                  <a:close/>
                  <a:moveTo>
                    <a:pt x="143702" y="144011"/>
                  </a:moveTo>
                  <a:lnTo>
                    <a:pt x="143702" y="149945"/>
                  </a:lnTo>
                  <a:lnTo>
                    <a:pt x="137766" y="149945"/>
                  </a:lnTo>
                  <a:lnTo>
                    <a:pt x="137766" y="144011"/>
                  </a:lnTo>
                  <a:close/>
                  <a:moveTo>
                    <a:pt x="149949" y="144011"/>
                  </a:moveTo>
                  <a:lnTo>
                    <a:pt x="149949" y="149945"/>
                  </a:lnTo>
                  <a:lnTo>
                    <a:pt x="144015" y="149945"/>
                  </a:lnTo>
                  <a:lnTo>
                    <a:pt x="144015" y="144011"/>
                  </a:lnTo>
                  <a:close/>
                  <a:moveTo>
                    <a:pt x="156196" y="144011"/>
                  </a:moveTo>
                  <a:lnTo>
                    <a:pt x="156196" y="149945"/>
                  </a:lnTo>
                  <a:lnTo>
                    <a:pt x="150262" y="149945"/>
                  </a:lnTo>
                  <a:lnTo>
                    <a:pt x="150262" y="144011"/>
                  </a:lnTo>
                  <a:close/>
                  <a:moveTo>
                    <a:pt x="162445" y="144011"/>
                  </a:moveTo>
                  <a:lnTo>
                    <a:pt x="162445" y="149945"/>
                  </a:lnTo>
                  <a:lnTo>
                    <a:pt x="156509" y="149945"/>
                  </a:lnTo>
                  <a:lnTo>
                    <a:pt x="156509" y="144011"/>
                  </a:lnTo>
                  <a:close/>
                  <a:moveTo>
                    <a:pt x="168692" y="144011"/>
                  </a:moveTo>
                  <a:lnTo>
                    <a:pt x="168692" y="149945"/>
                  </a:lnTo>
                  <a:lnTo>
                    <a:pt x="162756" y="149945"/>
                  </a:lnTo>
                  <a:lnTo>
                    <a:pt x="162756" y="144011"/>
                  </a:lnTo>
                  <a:close/>
                  <a:moveTo>
                    <a:pt x="174939" y="144011"/>
                  </a:moveTo>
                  <a:lnTo>
                    <a:pt x="174939" y="149945"/>
                  </a:lnTo>
                  <a:lnTo>
                    <a:pt x="169005" y="149945"/>
                  </a:lnTo>
                  <a:lnTo>
                    <a:pt x="169005" y="144011"/>
                  </a:lnTo>
                  <a:close/>
                  <a:moveTo>
                    <a:pt x="181186" y="144011"/>
                  </a:moveTo>
                  <a:lnTo>
                    <a:pt x="181186" y="149945"/>
                  </a:lnTo>
                  <a:lnTo>
                    <a:pt x="175252" y="149945"/>
                  </a:lnTo>
                  <a:lnTo>
                    <a:pt x="175252" y="144011"/>
                  </a:lnTo>
                  <a:close/>
                  <a:moveTo>
                    <a:pt x="187433" y="144011"/>
                  </a:moveTo>
                  <a:lnTo>
                    <a:pt x="187433" y="149945"/>
                  </a:lnTo>
                  <a:lnTo>
                    <a:pt x="181499" y="149945"/>
                  </a:lnTo>
                  <a:lnTo>
                    <a:pt x="181499" y="144011"/>
                  </a:lnTo>
                  <a:close/>
                  <a:moveTo>
                    <a:pt x="193682" y="144011"/>
                  </a:moveTo>
                  <a:lnTo>
                    <a:pt x="193682" y="149945"/>
                  </a:lnTo>
                  <a:lnTo>
                    <a:pt x="187746" y="149945"/>
                  </a:lnTo>
                  <a:lnTo>
                    <a:pt x="187746" y="144011"/>
                  </a:lnTo>
                  <a:close/>
                  <a:moveTo>
                    <a:pt x="199931" y="144011"/>
                  </a:moveTo>
                  <a:lnTo>
                    <a:pt x="199931" y="149945"/>
                  </a:lnTo>
                  <a:lnTo>
                    <a:pt x="193996" y="149945"/>
                  </a:lnTo>
                  <a:lnTo>
                    <a:pt x="193996" y="144011"/>
                  </a:lnTo>
                  <a:close/>
                  <a:moveTo>
                    <a:pt x="206180" y="144011"/>
                  </a:moveTo>
                  <a:lnTo>
                    <a:pt x="206180" y="149945"/>
                  </a:lnTo>
                  <a:lnTo>
                    <a:pt x="200244" y="149945"/>
                  </a:lnTo>
                  <a:lnTo>
                    <a:pt x="200244" y="144011"/>
                  </a:lnTo>
                  <a:close/>
                  <a:moveTo>
                    <a:pt x="212427" y="144011"/>
                  </a:moveTo>
                  <a:lnTo>
                    <a:pt x="212427" y="149945"/>
                  </a:lnTo>
                  <a:lnTo>
                    <a:pt x="206491" y="149945"/>
                  </a:lnTo>
                  <a:lnTo>
                    <a:pt x="206491" y="144011"/>
                  </a:lnTo>
                  <a:close/>
                  <a:moveTo>
                    <a:pt x="218674" y="144011"/>
                  </a:moveTo>
                  <a:lnTo>
                    <a:pt x="218674" y="149945"/>
                  </a:lnTo>
                  <a:lnTo>
                    <a:pt x="212739" y="149945"/>
                  </a:lnTo>
                  <a:lnTo>
                    <a:pt x="212739" y="144011"/>
                  </a:lnTo>
                  <a:close/>
                  <a:moveTo>
                    <a:pt x="224921" y="144011"/>
                  </a:moveTo>
                  <a:lnTo>
                    <a:pt x="224921" y="149945"/>
                  </a:lnTo>
                  <a:lnTo>
                    <a:pt x="218987" y="149945"/>
                  </a:lnTo>
                  <a:lnTo>
                    <a:pt x="218987" y="144011"/>
                  </a:lnTo>
                  <a:close/>
                  <a:moveTo>
                    <a:pt x="231170" y="144011"/>
                  </a:moveTo>
                  <a:lnTo>
                    <a:pt x="231170" y="149945"/>
                  </a:lnTo>
                  <a:lnTo>
                    <a:pt x="225234" y="149945"/>
                  </a:lnTo>
                  <a:lnTo>
                    <a:pt x="225234" y="144011"/>
                  </a:lnTo>
                  <a:close/>
                  <a:moveTo>
                    <a:pt x="237417" y="144011"/>
                  </a:moveTo>
                  <a:lnTo>
                    <a:pt x="237417" y="149945"/>
                  </a:lnTo>
                  <a:lnTo>
                    <a:pt x="231481" y="149945"/>
                  </a:lnTo>
                  <a:lnTo>
                    <a:pt x="231481" y="144011"/>
                  </a:lnTo>
                  <a:close/>
                  <a:moveTo>
                    <a:pt x="243664" y="144011"/>
                  </a:moveTo>
                  <a:lnTo>
                    <a:pt x="243664" y="149945"/>
                  </a:lnTo>
                  <a:lnTo>
                    <a:pt x="237729" y="149945"/>
                  </a:lnTo>
                  <a:lnTo>
                    <a:pt x="237729" y="144011"/>
                  </a:lnTo>
                  <a:close/>
                  <a:moveTo>
                    <a:pt x="249911" y="144011"/>
                  </a:moveTo>
                  <a:lnTo>
                    <a:pt x="249911" y="149945"/>
                  </a:lnTo>
                  <a:lnTo>
                    <a:pt x="243977" y="149945"/>
                  </a:lnTo>
                  <a:lnTo>
                    <a:pt x="243977" y="144011"/>
                  </a:lnTo>
                  <a:close/>
                  <a:moveTo>
                    <a:pt x="256161" y="144011"/>
                  </a:moveTo>
                  <a:lnTo>
                    <a:pt x="256161" y="149945"/>
                  </a:lnTo>
                  <a:lnTo>
                    <a:pt x="250225" y="149945"/>
                  </a:lnTo>
                  <a:lnTo>
                    <a:pt x="250225" y="144011"/>
                  </a:lnTo>
                  <a:close/>
                  <a:moveTo>
                    <a:pt x="262409" y="144011"/>
                  </a:moveTo>
                  <a:lnTo>
                    <a:pt x="262409" y="149945"/>
                  </a:lnTo>
                  <a:lnTo>
                    <a:pt x="256474" y="149945"/>
                  </a:lnTo>
                  <a:lnTo>
                    <a:pt x="256474" y="144011"/>
                  </a:lnTo>
                  <a:close/>
                  <a:moveTo>
                    <a:pt x="268656" y="144011"/>
                  </a:moveTo>
                  <a:lnTo>
                    <a:pt x="268656" y="149945"/>
                  </a:lnTo>
                  <a:lnTo>
                    <a:pt x="262721" y="149945"/>
                  </a:lnTo>
                  <a:lnTo>
                    <a:pt x="262721" y="144011"/>
                  </a:lnTo>
                  <a:close/>
                  <a:moveTo>
                    <a:pt x="274904" y="144011"/>
                  </a:moveTo>
                  <a:lnTo>
                    <a:pt x="274904" y="149945"/>
                  </a:lnTo>
                  <a:lnTo>
                    <a:pt x="268968" y="149945"/>
                  </a:lnTo>
                  <a:lnTo>
                    <a:pt x="268968" y="144011"/>
                  </a:lnTo>
                  <a:close/>
                  <a:moveTo>
                    <a:pt x="6251" y="150258"/>
                  </a:moveTo>
                  <a:lnTo>
                    <a:pt x="6251" y="156192"/>
                  </a:lnTo>
                  <a:lnTo>
                    <a:pt x="315" y="156192"/>
                  </a:lnTo>
                  <a:lnTo>
                    <a:pt x="315" y="150258"/>
                  </a:lnTo>
                  <a:close/>
                  <a:moveTo>
                    <a:pt x="12498" y="150258"/>
                  </a:moveTo>
                  <a:lnTo>
                    <a:pt x="12498" y="156192"/>
                  </a:lnTo>
                  <a:lnTo>
                    <a:pt x="6562" y="156192"/>
                  </a:lnTo>
                  <a:lnTo>
                    <a:pt x="6562" y="150258"/>
                  </a:lnTo>
                  <a:close/>
                  <a:moveTo>
                    <a:pt x="18745" y="150258"/>
                  </a:moveTo>
                  <a:lnTo>
                    <a:pt x="18745" y="156192"/>
                  </a:lnTo>
                  <a:lnTo>
                    <a:pt x="12810" y="156192"/>
                  </a:lnTo>
                  <a:lnTo>
                    <a:pt x="12810" y="150258"/>
                  </a:lnTo>
                  <a:close/>
                  <a:moveTo>
                    <a:pt x="24992" y="150258"/>
                  </a:moveTo>
                  <a:lnTo>
                    <a:pt x="24992" y="156192"/>
                  </a:lnTo>
                  <a:lnTo>
                    <a:pt x="19058" y="156192"/>
                  </a:lnTo>
                  <a:lnTo>
                    <a:pt x="19058" y="150258"/>
                  </a:lnTo>
                  <a:close/>
                  <a:moveTo>
                    <a:pt x="31241" y="150258"/>
                  </a:moveTo>
                  <a:lnTo>
                    <a:pt x="31241" y="156192"/>
                  </a:lnTo>
                  <a:lnTo>
                    <a:pt x="25305" y="156192"/>
                  </a:lnTo>
                  <a:lnTo>
                    <a:pt x="25305" y="150258"/>
                  </a:lnTo>
                  <a:close/>
                  <a:moveTo>
                    <a:pt x="37489" y="150258"/>
                  </a:moveTo>
                  <a:lnTo>
                    <a:pt x="37489" y="156192"/>
                  </a:lnTo>
                  <a:lnTo>
                    <a:pt x="31553" y="156192"/>
                  </a:lnTo>
                  <a:lnTo>
                    <a:pt x="31553" y="150258"/>
                  </a:lnTo>
                  <a:close/>
                  <a:moveTo>
                    <a:pt x="43737" y="150258"/>
                  </a:moveTo>
                  <a:lnTo>
                    <a:pt x="43737" y="156192"/>
                  </a:lnTo>
                  <a:lnTo>
                    <a:pt x="37802" y="156192"/>
                  </a:lnTo>
                  <a:lnTo>
                    <a:pt x="37802" y="150258"/>
                  </a:lnTo>
                  <a:close/>
                  <a:moveTo>
                    <a:pt x="49985" y="150258"/>
                  </a:moveTo>
                  <a:lnTo>
                    <a:pt x="49985" y="156192"/>
                  </a:lnTo>
                  <a:lnTo>
                    <a:pt x="44049" y="156192"/>
                  </a:lnTo>
                  <a:lnTo>
                    <a:pt x="44049" y="150258"/>
                  </a:lnTo>
                  <a:close/>
                  <a:moveTo>
                    <a:pt x="56232" y="150258"/>
                  </a:moveTo>
                  <a:lnTo>
                    <a:pt x="56232" y="156192"/>
                  </a:lnTo>
                  <a:lnTo>
                    <a:pt x="50296" y="156192"/>
                  </a:lnTo>
                  <a:lnTo>
                    <a:pt x="50296" y="150258"/>
                  </a:lnTo>
                  <a:close/>
                  <a:moveTo>
                    <a:pt x="62480" y="150258"/>
                  </a:moveTo>
                  <a:lnTo>
                    <a:pt x="62480" y="156192"/>
                  </a:lnTo>
                  <a:lnTo>
                    <a:pt x="56545" y="156192"/>
                  </a:lnTo>
                  <a:lnTo>
                    <a:pt x="56545" y="150258"/>
                  </a:lnTo>
                  <a:close/>
                  <a:moveTo>
                    <a:pt x="68727" y="150258"/>
                  </a:moveTo>
                  <a:lnTo>
                    <a:pt x="68727" y="156192"/>
                  </a:lnTo>
                  <a:lnTo>
                    <a:pt x="62792" y="156192"/>
                  </a:lnTo>
                  <a:lnTo>
                    <a:pt x="62792" y="150258"/>
                  </a:lnTo>
                  <a:close/>
                  <a:moveTo>
                    <a:pt x="74975" y="150258"/>
                  </a:moveTo>
                  <a:lnTo>
                    <a:pt x="74975" y="156192"/>
                  </a:lnTo>
                  <a:lnTo>
                    <a:pt x="69039" y="156192"/>
                  </a:lnTo>
                  <a:lnTo>
                    <a:pt x="69039" y="150258"/>
                  </a:lnTo>
                  <a:close/>
                  <a:moveTo>
                    <a:pt x="81223" y="150258"/>
                  </a:moveTo>
                  <a:lnTo>
                    <a:pt x="81223" y="156192"/>
                  </a:lnTo>
                  <a:lnTo>
                    <a:pt x="75286" y="156192"/>
                  </a:lnTo>
                  <a:lnTo>
                    <a:pt x="75286" y="150258"/>
                  </a:lnTo>
                  <a:close/>
                  <a:moveTo>
                    <a:pt x="87470" y="150258"/>
                  </a:moveTo>
                  <a:lnTo>
                    <a:pt x="87470" y="156192"/>
                  </a:lnTo>
                  <a:lnTo>
                    <a:pt x="81535" y="156192"/>
                  </a:lnTo>
                  <a:lnTo>
                    <a:pt x="81535" y="150258"/>
                  </a:lnTo>
                  <a:close/>
                  <a:moveTo>
                    <a:pt x="93718" y="150258"/>
                  </a:moveTo>
                  <a:lnTo>
                    <a:pt x="93718" y="156192"/>
                  </a:lnTo>
                  <a:lnTo>
                    <a:pt x="87784" y="156192"/>
                  </a:lnTo>
                  <a:lnTo>
                    <a:pt x="87784" y="150258"/>
                  </a:lnTo>
                  <a:close/>
                  <a:moveTo>
                    <a:pt x="99967" y="150258"/>
                  </a:moveTo>
                  <a:lnTo>
                    <a:pt x="99967" y="156192"/>
                  </a:lnTo>
                  <a:lnTo>
                    <a:pt x="94031" y="156192"/>
                  </a:lnTo>
                  <a:lnTo>
                    <a:pt x="94031" y="150258"/>
                  </a:lnTo>
                  <a:close/>
                  <a:moveTo>
                    <a:pt x="106214" y="150258"/>
                  </a:moveTo>
                  <a:lnTo>
                    <a:pt x="106214" y="156192"/>
                  </a:lnTo>
                  <a:lnTo>
                    <a:pt x="100278" y="156192"/>
                  </a:lnTo>
                  <a:lnTo>
                    <a:pt x="100278" y="150258"/>
                  </a:lnTo>
                  <a:close/>
                  <a:moveTo>
                    <a:pt x="112461" y="150258"/>
                  </a:moveTo>
                  <a:lnTo>
                    <a:pt x="112461" y="156192"/>
                  </a:lnTo>
                  <a:lnTo>
                    <a:pt x="106527" y="156192"/>
                  </a:lnTo>
                  <a:lnTo>
                    <a:pt x="106527" y="150258"/>
                  </a:lnTo>
                  <a:close/>
                  <a:moveTo>
                    <a:pt x="118710" y="150258"/>
                  </a:moveTo>
                  <a:lnTo>
                    <a:pt x="118710" y="156192"/>
                  </a:lnTo>
                  <a:lnTo>
                    <a:pt x="112774" y="156192"/>
                  </a:lnTo>
                  <a:lnTo>
                    <a:pt x="112774" y="150258"/>
                  </a:lnTo>
                  <a:close/>
                  <a:moveTo>
                    <a:pt x="124957" y="150258"/>
                  </a:moveTo>
                  <a:lnTo>
                    <a:pt x="124957" y="156192"/>
                  </a:lnTo>
                  <a:lnTo>
                    <a:pt x="119021" y="156192"/>
                  </a:lnTo>
                  <a:lnTo>
                    <a:pt x="119021" y="150258"/>
                  </a:lnTo>
                  <a:close/>
                  <a:moveTo>
                    <a:pt x="131204" y="150258"/>
                  </a:moveTo>
                  <a:lnTo>
                    <a:pt x="131204" y="156192"/>
                  </a:lnTo>
                  <a:lnTo>
                    <a:pt x="125270" y="156192"/>
                  </a:lnTo>
                  <a:lnTo>
                    <a:pt x="125270" y="150258"/>
                  </a:lnTo>
                  <a:close/>
                  <a:moveTo>
                    <a:pt x="137451" y="150258"/>
                  </a:moveTo>
                  <a:lnTo>
                    <a:pt x="137451" y="156192"/>
                  </a:lnTo>
                  <a:lnTo>
                    <a:pt x="131517" y="156192"/>
                  </a:lnTo>
                  <a:lnTo>
                    <a:pt x="131517" y="150258"/>
                  </a:lnTo>
                  <a:close/>
                  <a:moveTo>
                    <a:pt x="143702" y="150258"/>
                  </a:moveTo>
                  <a:lnTo>
                    <a:pt x="143702" y="156192"/>
                  </a:lnTo>
                  <a:lnTo>
                    <a:pt x="137766" y="156192"/>
                  </a:lnTo>
                  <a:lnTo>
                    <a:pt x="137766" y="150258"/>
                  </a:lnTo>
                  <a:close/>
                  <a:moveTo>
                    <a:pt x="149949" y="150258"/>
                  </a:moveTo>
                  <a:lnTo>
                    <a:pt x="149949" y="156192"/>
                  </a:lnTo>
                  <a:lnTo>
                    <a:pt x="144015" y="156192"/>
                  </a:lnTo>
                  <a:lnTo>
                    <a:pt x="144015" y="150258"/>
                  </a:lnTo>
                  <a:close/>
                  <a:moveTo>
                    <a:pt x="156196" y="150258"/>
                  </a:moveTo>
                  <a:lnTo>
                    <a:pt x="156196" y="156192"/>
                  </a:lnTo>
                  <a:lnTo>
                    <a:pt x="150262" y="156192"/>
                  </a:lnTo>
                  <a:lnTo>
                    <a:pt x="150262" y="150258"/>
                  </a:lnTo>
                  <a:close/>
                  <a:moveTo>
                    <a:pt x="162445" y="150258"/>
                  </a:moveTo>
                  <a:lnTo>
                    <a:pt x="162445" y="156192"/>
                  </a:lnTo>
                  <a:lnTo>
                    <a:pt x="156509" y="156192"/>
                  </a:lnTo>
                  <a:lnTo>
                    <a:pt x="156509" y="150258"/>
                  </a:lnTo>
                  <a:close/>
                  <a:moveTo>
                    <a:pt x="168692" y="150258"/>
                  </a:moveTo>
                  <a:lnTo>
                    <a:pt x="168692" y="156192"/>
                  </a:lnTo>
                  <a:lnTo>
                    <a:pt x="162756" y="156192"/>
                  </a:lnTo>
                  <a:lnTo>
                    <a:pt x="162756" y="150258"/>
                  </a:lnTo>
                  <a:close/>
                  <a:moveTo>
                    <a:pt x="174939" y="150258"/>
                  </a:moveTo>
                  <a:lnTo>
                    <a:pt x="174939" y="156192"/>
                  </a:lnTo>
                  <a:lnTo>
                    <a:pt x="169005" y="156192"/>
                  </a:lnTo>
                  <a:lnTo>
                    <a:pt x="169005" y="150258"/>
                  </a:lnTo>
                  <a:close/>
                  <a:moveTo>
                    <a:pt x="181186" y="150258"/>
                  </a:moveTo>
                  <a:lnTo>
                    <a:pt x="181186" y="156192"/>
                  </a:lnTo>
                  <a:lnTo>
                    <a:pt x="175252" y="156192"/>
                  </a:lnTo>
                  <a:lnTo>
                    <a:pt x="175252" y="150258"/>
                  </a:lnTo>
                  <a:close/>
                  <a:moveTo>
                    <a:pt x="187433" y="150258"/>
                  </a:moveTo>
                  <a:lnTo>
                    <a:pt x="187433" y="156192"/>
                  </a:lnTo>
                  <a:lnTo>
                    <a:pt x="181499" y="156192"/>
                  </a:lnTo>
                  <a:lnTo>
                    <a:pt x="181499" y="150258"/>
                  </a:lnTo>
                  <a:close/>
                  <a:moveTo>
                    <a:pt x="193682" y="150258"/>
                  </a:moveTo>
                  <a:lnTo>
                    <a:pt x="193682" y="156192"/>
                  </a:lnTo>
                  <a:lnTo>
                    <a:pt x="187746" y="156192"/>
                  </a:lnTo>
                  <a:lnTo>
                    <a:pt x="187746" y="150258"/>
                  </a:lnTo>
                  <a:close/>
                  <a:moveTo>
                    <a:pt x="199931" y="150258"/>
                  </a:moveTo>
                  <a:lnTo>
                    <a:pt x="199931" y="156192"/>
                  </a:lnTo>
                  <a:lnTo>
                    <a:pt x="193996" y="156192"/>
                  </a:lnTo>
                  <a:lnTo>
                    <a:pt x="193996" y="150258"/>
                  </a:lnTo>
                  <a:close/>
                  <a:moveTo>
                    <a:pt x="206180" y="150258"/>
                  </a:moveTo>
                  <a:lnTo>
                    <a:pt x="206180" y="156192"/>
                  </a:lnTo>
                  <a:lnTo>
                    <a:pt x="200244" y="156192"/>
                  </a:lnTo>
                  <a:lnTo>
                    <a:pt x="200244" y="150258"/>
                  </a:lnTo>
                  <a:close/>
                  <a:moveTo>
                    <a:pt x="212427" y="150258"/>
                  </a:moveTo>
                  <a:lnTo>
                    <a:pt x="212427" y="156192"/>
                  </a:lnTo>
                  <a:lnTo>
                    <a:pt x="206491" y="156192"/>
                  </a:lnTo>
                  <a:lnTo>
                    <a:pt x="206491" y="150258"/>
                  </a:lnTo>
                  <a:close/>
                  <a:moveTo>
                    <a:pt x="218674" y="150258"/>
                  </a:moveTo>
                  <a:lnTo>
                    <a:pt x="218674" y="156192"/>
                  </a:lnTo>
                  <a:lnTo>
                    <a:pt x="212739" y="156192"/>
                  </a:lnTo>
                  <a:lnTo>
                    <a:pt x="212739" y="150258"/>
                  </a:lnTo>
                  <a:close/>
                  <a:moveTo>
                    <a:pt x="224921" y="150258"/>
                  </a:moveTo>
                  <a:lnTo>
                    <a:pt x="224921" y="156192"/>
                  </a:lnTo>
                  <a:lnTo>
                    <a:pt x="218987" y="156192"/>
                  </a:lnTo>
                  <a:lnTo>
                    <a:pt x="218987" y="150258"/>
                  </a:lnTo>
                  <a:close/>
                  <a:moveTo>
                    <a:pt x="231170" y="150258"/>
                  </a:moveTo>
                  <a:lnTo>
                    <a:pt x="231170" y="156192"/>
                  </a:lnTo>
                  <a:lnTo>
                    <a:pt x="225234" y="156192"/>
                  </a:lnTo>
                  <a:lnTo>
                    <a:pt x="225234" y="150258"/>
                  </a:lnTo>
                  <a:close/>
                  <a:moveTo>
                    <a:pt x="237417" y="150258"/>
                  </a:moveTo>
                  <a:lnTo>
                    <a:pt x="237417" y="156192"/>
                  </a:lnTo>
                  <a:lnTo>
                    <a:pt x="231481" y="156192"/>
                  </a:lnTo>
                  <a:lnTo>
                    <a:pt x="231481" y="150258"/>
                  </a:lnTo>
                  <a:close/>
                  <a:moveTo>
                    <a:pt x="243664" y="150258"/>
                  </a:moveTo>
                  <a:lnTo>
                    <a:pt x="243664" y="156192"/>
                  </a:lnTo>
                  <a:lnTo>
                    <a:pt x="237729" y="156192"/>
                  </a:lnTo>
                  <a:lnTo>
                    <a:pt x="237729" y="150258"/>
                  </a:lnTo>
                  <a:close/>
                  <a:moveTo>
                    <a:pt x="249911" y="150258"/>
                  </a:moveTo>
                  <a:lnTo>
                    <a:pt x="249911" y="156192"/>
                  </a:lnTo>
                  <a:lnTo>
                    <a:pt x="243977" y="156192"/>
                  </a:lnTo>
                  <a:lnTo>
                    <a:pt x="243977" y="150258"/>
                  </a:lnTo>
                  <a:close/>
                  <a:moveTo>
                    <a:pt x="256161" y="150258"/>
                  </a:moveTo>
                  <a:lnTo>
                    <a:pt x="256161" y="156192"/>
                  </a:lnTo>
                  <a:lnTo>
                    <a:pt x="250225" y="156192"/>
                  </a:lnTo>
                  <a:lnTo>
                    <a:pt x="250225" y="150258"/>
                  </a:lnTo>
                  <a:close/>
                  <a:moveTo>
                    <a:pt x="262409" y="150258"/>
                  </a:moveTo>
                  <a:lnTo>
                    <a:pt x="262409" y="156192"/>
                  </a:lnTo>
                  <a:lnTo>
                    <a:pt x="256474" y="156192"/>
                  </a:lnTo>
                  <a:lnTo>
                    <a:pt x="256474" y="150258"/>
                  </a:lnTo>
                  <a:close/>
                  <a:moveTo>
                    <a:pt x="268656" y="150258"/>
                  </a:moveTo>
                  <a:lnTo>
                    <a:pt x="268656" y="156192"/>
                  </a:lnTo>
                  <a:lnTo>
                    <a:pt x="262721" y="156192"/>
                  </a:lnTo>
                  <a:lnTo>
                    <a:pt x="262721" y="150258"/>
                  </a:lnTo>
                  <a:close/>
                  <a:moveTo>
                    <a:pt x="274904" y="150258"/>
                  </a:moveTo>
                  <a:lnTo>
                    <a:pt x="274904" y="156192"/>
                  </a:lnTo>
                  <a:lnTo>
                    <a:pt x="268968" y="156192"/>
                  </a:lnTo>
                  <a:lnTo>
                    <a:pt x="268968" y="150258"/>
                  </a:lnTo>
                  <a:close/>
                  <a:moveTo>
                    <a:pt x="158" y="0"/>
                  </a:moveTo>
                  <a:lnTo>
                    <a:pt x="158" y="157"/>
                  </a:lnTo>
                  <a:lnTo>
                    <a:pt x="0" y="157"/>
                  </a:lnTo>
                  <a:lnTo>
                    <a:pt x="0" y="156350"/>
                  </a:lnTo>
                  <a:lnTo>
                    <a:pt x="158" y="156350"/>
                  </a:lnTo>
                  <a:lnTo>
                    <a:pt x="158" y="156508"/>
                  </a:lnTo>
                  <a:lnTo>
                    <a:pt x="275059" y="156508"/>
                  </a:lnTo>
                  <a:lnTo>
                    <a:pt x="275059" y="156350"/>
                  </a:lnTo>
                  <a:lnTo>
                    <a:pt x="275215" y="156350"/>
                  </a:lnTo>
                  <a:lnTo>
                    <a:pt x="275215" y="155"/>
                  </a:lnTo>
                  <a:lnTo>
                    <a:pt x="275059" y="155"/>
                  </a:lnTo>
                  <a:lnTo>
                    <a:pt x="27505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269" name="Google Shape;269;p15"/>
          <p:cNvSpPr txBox="1">
            <a:spLocks noGrp="1"/>
          </p:cNvSpPr>
          <p:nvPr>
            <p:ph type="title"/>
          </p:nvPr>
        </p:nvSpPr>
        <p:spPr>
          <a:xfrm>
            <a:off x="2083067" y="4040217"/>
            <a:ext cx="31152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9pPr>
          </a:lstStyle>
          <a:p>
            <a:endParaRPr/>
          </a:p>
        </p:txBody>
      </p:sp>
      <p:sp>
        <p:nvSpPr>
          <p:cNvPr id="270" name="Google Shape;270;p15"/>
          <p:cNvSpPr txBox="1">
            <a:spLocks noGrp="1"/>
          </p:cNvSpPr>
          <p:nvPr>
            <p:ph type="subTitle" idx="1"/>
          </p:nvPr>
        </p:nvSpPr>
        <p:spPr>
          <a:xfrm>
            <a:off x="2083067" y="4720673"/>
            <a:ext cx="3115200" cy="88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1" name="Google Shape;271;p15"/>
          <p:cNvSpPr txBox="1">
            <a:spLocks noGrp="1"/>
          </p:cNvSpPr>
          <p:nvPr>
            <p:ph type="title" idx="2"/>
          </p:nvPr>
        </p:nvSpPr>
        <p:spPr>
          <a:xfrm>
            <a:off x="6993733" y="4040217"/>
            <a:ext cx="31152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9pPr>
          </a:lstStyle>
          <a:p>
            <a:endParaRPr/>
          </a:p>
        </p:txBody>
      </p:sp>
      <p:sp>
        <p:nvSpPr>
          <p:cNvPr id="272" name="Google Shape;272;p15"/>
          <p:cNvSpPr txBox="1">
            <a:spLocks noGrp="1"/>
          </p:cNvSpPr>
          <p:nvPr>
            <p:ph type="subTitle" idx="3"/>
          </p:nvPr>
        </p:nvSpPr>
        <p:spPr>
          <a:xfrm>
            <a:off x="6993733" y="4720673"/>
            <a:ext cx="3115200" cy="88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4" name="Google Shape;274;p15"/>
          <p:cNvSpPr txBox="1">
            <a:spLocks noGrp="1"/>
          </p:cNvSpPr>
          <p:nvPr>
            <p:ph type="title" idx="4" hasCustomPrompt="1"/>
          </p:nvPr>
        </p:nvSpPr>
        <p:spPr>
          <a:xfrm>
            <a:off x="7338933" y="1938733"/>
            <a:ext cx="2424800" cy="201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14666">
                <a:solidFill>
                  <a:schemeClr val="accent4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9pPr>
          </a:lstStyle>
          <a:p>
            <a:r>
              <a:t>xx%</a:t>
            </a:r>
          </a:p>
        </p:txBody>
      </p:sp>
      <p:sp>
        <p:nvSpPr>
          <p:cNvPr id="275" name="Google Shape;275;p15"/>
          <p:cNvSpPr txBox="1">
            <a:spLocks noGrp="1"/>
          </p:cNvSpPr>
          <p:nvPr>
            <p:ph type="title" idx="5" hasCustomPrompt="1"/>
          </p:nvPr>
        </p:nvSpPr>
        <p:spPr>
          <a:xfrm>
            <a:off x="2428267" y="1938733"/>
            <a:ext cx="2424800" cy="201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14666">
                <a:solidFill>
                  <a:schemeClr val="accent4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9pPr>
          </a:lstStyle>
          <a:p>
            <a:r>
              <a:t>xx%</a:t>
            </a:r>
          </a:p>
        </p:txBody>
      </p:sp>
    </p:spTree>
    <p:extLst>
      <p:ext uri="{BB962C8B-B14F-4D97-AF65-F5344CB8AC3E}">
        <p14:creationId xmlns:p14="http://schemas.microsoft.com/office/powerpoint/2010/main" val="293439753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 1">
  <p:cSld name="Title and three columns 1">
    <p:bg>
      <p:bgPr>
        <a:solidFill>
          <a:schemeClr val="accent2"/>
        </a:solidFill>
        <a:effectLst/>
      </p:bgPr>
    </p:bg>
    <p:spTree>
      <p:nvGrpSpPr>
        <p:cNvPr id="1" name="Shape 2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6" name="Google Shape;286;p17"/>
          <p:cNvGrpSpPr/>
          <p:nvPr/>
        </p:nvGrpSpPr>
        <p:grpSpPr>
          <a:xfrm>
            <a:off x="314300" y="305800"/>
            <a:ext cx="11563200" cy="6246400"/>
            <a:chOff x="235725" y="229350"/>
            <a:chExt cx="8672400" cy="4684800"/>
          </a:xfrm>
        </p:grpSpPr>
        <p:sp>
          <p:nvSpPr>
            <p:cNvPr id="287" name="Google Shape;287;p17"/>
            <p:cNvSpPr/>
            <p:nvPr/>
          </p:nvSpPr>
          <p:spPr>
            <a:xfrm>
              <a:off x="235725" y="229350"/>
              <a:ext cx="8672400" cy="4684800"/>
            </a:xfrm>
            <a:prstGeom prst="roundRect">
              <a:avLst>
                <a:gd name="adj" fmla="val 3106"/>
              </a:avLst>
            </a:prstGeom>
            <a:solidFill>
              <a:srgbClr val="FFFFFF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8" name="Google Shape;288;p17"/>
            <p:cNvSpPr/>
            <p:nvPr/>
          </p:nvSpPr>
          <p:spPr>
            <a:xfrm>
              <a:off x="408325" y="369475"/>
              <a:ext cx="8327348" cy="4404555"/>
            </a:xfrm>
            <a:custGeom>
              <a:avLst/>
              <a:gdLst/>
              <a:ahLst/>
              <a:cxnLst/>
              <a:rect l="l" t="t" r="r" b="b"/>
              <a:pathLst>
                <a:path w="275216" h="156509" extrusionOk="0">
                  <a:moveTo>
                    <a:pt x="6251" y="311"/>
                  </a:moveTo>
                  <a:lnTo>
                    <a:pt x="6251" y="6247"/>
                  </a:lnTo>
                  <a:lnTo>
                    <a:pt x="315" y="6247"/>
                  </a:lnTo>
                  <a:lnTo>
                    <a:pt x="315" y="311"/>
                  </a:lnTo>
                  <a:close/>
                  <a:moveTo>
                    <a:pt x="12498" y="311"/>
                  </a:moveTo>
                  <a:lnTo>
                    <a:pt x="12498" y="6247"/>
                  </a:lnTo>
                  <a:lnTo>
                    <a:pt x="6562" y="6247"/>
                  </a:lnTo>
                  <a:lnTo>
                    <a:pt x="6562" y="311"/>
                  </a:lnTo>
                  <a:close/>
                  <a:moveTo>
                    <a:pt x="18745" y="311"/>
                  </a:moveTo>
                  <a:lnTo>
                    <a:pt x="18745" y="6247"/>
                  </a:lnTo>
                  <a:lnTo>
                    <a:pt x="12810" y="6247"/>
                  </a:lnTo>
                  <a:lnTo>
                    <a:pt x="12810" y="311"/>
                  </a:lnTo>
                  <a:close/>
                  <a:moveTo>
                    <a:pt x="24992" y="311"/>
                  </a:moveTo>
                  <a:lnTo>
                    <a:pt x="24992" y="6247"/>
                  </a:lnTo>
                  <a:lnTo>
                    <a:pt x="19058" y="6247"/>
                  </a:lnTo>
                  <a:lnTo>
                    <a:pt x="19058" y="311"/>
                  </a:lnTo>
                  <a:close/>
                  <a:moveTo>
                    <a:pt x="31241" y="311"/>
                  </a:moveTo>
                  <a:lnTo>
                    <a:pt x="31241" y="6247"/>
                  </a:lnTo>
                  <a:lnTo>
                    <a:pt x="25305" y="6247"/>
                  </a:lnTo>
                  <a:lnTo>
                    <a:pt x="25305" y="311"/>
                  </a:lnTo>
                  <a:close/>
                  <a:moveTo>
                    <a:pt x="37489" y="311"/>
                  </a:moveTo>
                  <a:lnTo>
                    <a:pt x="37489" y="6247"/>
                  </a:lnTo>
                  <a:lnTo>
                    <a:pt x="31553" y="6247"/>
                  </a:lnTo>
                  <a:lnTo>
                    <a:pt x="31553" y="311"/>
                  </a:lnTo>
                  <a:close/>
                  <a:moveTo>
                    <a:pt x="43737" y="311"/>
                  </a:moveTo>
                  <a:lnTo>
                    <a:pt x="43737" y="6247"/>
                  </a:lnTo>
                  <a:lnTo>
                    <a:pt x="37802" y="6247"/>
                  </a:lnTo>
                  <a:lnTo>
                    <a:pt x="37802" y="311"/>
                  </a:lnTo>
                  <a:close/>
                  <a:moveTo>
                    <a:pt x="49985" y="311"/>
                  </a:moveTo>
                  <a:lnTo>
                    <a:pt x="49985" y="6247"/>
                  </a:lnTo>
                  <a:lnTo>
                    <a:pt x="44049" y="6247"/>
                  </a:lnTo>
                  <a:lnTo>
                    <a:pt x="44049" y="311"/>
                  </a:lnTo>
                  <a:close/>
                  <a:moveTo>
                    <a:pt x="56232" y="311"/>
                  </a:moveTo>
                  <a:lnTo>
                    <a:pt x="56232" y="6247"/>
                  </a:lnTo>
                  <a:lnTo>
                    <a:pt x="50296" y="6247"/>
                  </a:lnTo>
                  <a:lnTo>
                    <a:pt x="50296" y="311"/>
                  </a:lnTo>
                  <a:close/>
                  <a:moveTo>
                    <a:pt x="62480" y="311"/>
                  </a:moveTo>
                  <a:lnTo>
                    <a:pt x="62480" y="6247"/>
                  </a:lnTo>
                  <a:lnTo>
                    <a:pt x="56545" y="6247"/>
                  </a:lnTo>
                  <a:lnTo>
                    <a:pt x="56545" y="311"/>
                  </a:lnTo>
                  <a:close/>
                  <a:moveTo>
                    <a:pt x="68727" y="311"/>
                  </a:moveTo>
                  <a:lnTo>
                    <a:pt x="68727" y="6247"/>
                  </a:lnTo>
                  <a:lnTo>
                    <a:pt x="62792" y="6247"/>
                  </a:lnTo>
                  <a:lnTo>
                    <a:pt x="62792" y="311"/>
                  </a:lnTo>
                  <a:close/>
                  <a:moveTo>
                    <a:pt x="74975" y="311"/>
                  </a:moveTo>
                  <a:lnTo>
                    <a:pt x="74975" y="6247"/>
                  </a:lnTo>
                  <a:lnTo>
                    <a:pt x="69039" y="6247"/>
                  </a:lnTo>
                  <a:lnTo>
                    <a:pt x="69039" y="311"/>
                  </a:lnTo>
                  <a:close/>
                  <a:moveTo>
                    <a:pt x="81223" y="311"/>
                  </a:moveTo>
                  <a:lnTo>
                    <a:pt x="81223" y="6247"/>
                  </a:lnTo>
                  <a:lnTo>
                    <a:pt x="75286" y="6247"/>
                  </a:lnTo>
                  <a:lnTo>
                    <a:pt x="75286" y="311"/>
                  </a:lnTo>
                  <a:close/>
                  <a:moveTo>
                    <a:pt x="87470" y="311"/>
                  </a:moveTo>
                  <a:lnTo>
                    <a:pt x="87470" y="6247"/>
                  </a:lnTo>
                  <a:lnTo>
                    <a:pt x="81535" y="6247"/>
                  </a:lnTo>
                  <a:lnTo>
                    <a:pt x="81535" y="311"/>
                  </a:lnTo>
                  <a:close/>
                  <a:moveTo>
                    <a:pt x="93720" y="311"/>
                  </a:moveTo>
                  <a:lnTo>
                    <a:pt x="93720" y="6247"/>
                  </a:lnTo>
                  <a:lnTo>
                    <a:pt x="87784" y="6247"/>
                  </a:lnTo>
                  <a:lnTo>
                    <a:pt x="87784" y="311"/>
                  </a:lnTo>
                  <a:close/>
                  <a:moveTo>
                    <a:pt x="99967" y="311"/>
                  </a:moveTo>
                  <a:lnTo>
                    <a:pt x="99967" y="6247"/>
                  </a:lnTo>
                  <a:lnTo>
                    <a:pt x="94031" y="6247"/>
                  </a:lnTo>
                  <a:lnTo>
                    <a:pt x="94031" y="311"/>
                  </a:lnTo>
                  <a:close/>
                  <a:moveTo>
                    <a:pt x="106214" y="311"/>
                  </a:moveTo>
                  <a:lnTo>
                    <a:pt x="106214" y="6247"/>
                  </a:lnTo>
                  <a:lnTo>
                    <a:pt x="100280" y="6247"/>
                  </a:lnTo>
                  <a:lnTo>
                    <a:pt x="100280" y="311"/>
                  </a:lnTo>
                  <a:close/>
                  <a:moveTo>
                    <a:pt x="112461" y="311"/>
                  </a:moveTo>
                  <a:lnTo>
                    <a:pt x="112461" y="6247"/>
                  </a:lnTo>
                  <a:lnTo>
                    <a:pt x="106527" y="6247"/>
                  </a:lnTo>
                  <a:lnTo>
                    <a:pt x="106527" y="311"/>
                  </a:lnTo>
                  <a:close/>
                  <a:moveTo>
                    <a:pt x="118710" y="311"/>
                  </a:moveTo>
                  <a:lnTo>
                    <a:pt x="118710" y="6247"/>
                  </a:lnTo>
                  <a:lnTo>
                    <a:pt x="112774" y="6247"/>
                  </a:lnTo>
                  <a:lnTo>
                    <a:pt x="112774" y="311"/>
                  </a:lnTo>
                  <a:close/>
                  <a:moveTo>
                    <a:pt x="124957" y="311"/>
                  </a:moveTo>
                  <a:lnTo>
                    <a:pt x="124957" y="6247"/>
                  </a:lnTo>
                  <a:lnTo>
                    <a:pt x="119021" y="6247"/>
                  </a:lnTo>
                  <a:lnTo>
                    <a:pt x="119021" y="311"/>
                  </a:lnTo>
                  <a:close/>
                  <a:moveTo>
                    <a:pt x="131204" y="311"/>
                  </a:moveTo>
                  <a:lnTo>
                    <a:pt x="131204" y="6247"/>
                  </a:lnTo>
                  <a:lnTo>
                    <a:pt x="125270" y="6247"/>
                  </a:lnTo>
                  <a:lnTo>
                    <a:pt x="125270" y="311"/>
                  </a:lnTo>
                  <a:close/>
                  <a:moveTo>
                    <a:pt x="137451" y="311"/>
                  </a:moveTo>
                  <a:lnTo>
                    <a:pt x="137451" y="6247"/>
                  </a:lnTo>
                  <a:lnTo>
                    <a:pt x="131517" y="6247"/>
                  </a:lnTo>
                  <a:lnTo>
                    <a:pt x="131517" y="311"/>
                  </a:lnTo>
                  <a:close/>
                  <a:moveTo>
                    <a:pt x="143702" y="311"/>
                  </a:moveTo>
                  <a:lnTo>
                    <a:pt x="143702" y="6247"/>
                  </a:lnTo>
                  <a:lnTo>
                    <a:pt x="137766" y="6247"/>
                  </a:lnTo>
                  <a:lnTo>
                    <a:pt x="137766" y="311"/>
                  </a:lnTo>
                  <a:close/>
                  <a:moveTo>
                    <a:pt x="149949" y="311"/>
                  </a:moveTo>
                  <a:lnTo>
                    <a:pt x="149949" y="6247"/>
                  </a:lnTo>
                  <a:lnTo>
                    <a:pt x="144015" y="6247"/>
                  </a:lnTo>
                  <a:lnTo>
                    <a:pt x="144015" y="311"/>
                  </a:lnTo>
                  <a:close/>
                  <a:moveTo>
                    <a:pt x="156196" y="311"/>
                  </a:moveTo>
                  <a:lnTo>
                    <a:pt x="156196" y="6247"/>
                  </a:lnTo>
                  <a:lnTo>
                    <a:pt x="150262" y="6247"/>
                  </a:lnTo>
                  <a:lnTo>
                    <a:pt x="150262" y="311"/>
                  </a:lnTo>
                  <a:close/>
                  <a:moveTo>
                    <a:pt x="162445" y="311"/>
                  </a:moveTo>
                  <a:lnTo>
                    <a:pt x="162445" y="6247"/>
                  </a:lnTo>
                  <a:lnTo>
                    <a:pt x="156509" y="6247"/>
                  </a:lnTo>
                  <a:lnTo>
                    <a:pt x="156509" y="311"/>
                  </a:lnTo>
                  <a:close/>
                  <a:moveTo>
                    <a:pt x="168692" y="311"/>
                  </a:moveTo>
                  <a:lnTo>
                    <a:pt x="168692" y="6247"/>
                  </a:lnTo>
                  <a:lnTo>
                    <a:pt x="162756" y="6247"/>
                  </a:lnTo>
                  <a:lnTo>
                    <a:pt x="162756" y="311"/>
                  </a:lnTo>
                  <a:close/>
                  <a:moveTo>
                    <a:pt x="174939" y="311"/>
                  </a:moveTo>
                  <a:lnTo>
                    <a:pt x="174939" y="6247"/>
                  </a:lnTo>
                  <a:lnTo>
                    <a:pt x="169005" y="6247"/>
                  </a:lnTo>
                  <a:lnTo>
                    <a:pt x="169005" y="311"/>
                  </a:lnTo>
                  <a:close/>
                  <a:moveTo>
                    <a:pt x="181186" y="311"/>
                  </a:moveTo>
                  <a:lnTo>
                    <a:pt x="181186" y="6247"/>
                  </a:lnTo>
                  <a:lnTo>
                    <a:pt x="175252" y="6247"/>
                  </a:lnTo>
                  <a:lnTo>
                    <a:pt x="175252" y="311"/>
                  </a:lnTo>
                  <a:close/>
                  <a:moveTo>
                    <a:pt x="187435" y="311"/>
                  </a:moveTo>
                  <a:lnTo>
                    <a:pt x="187435" y="6247"/>
                  </a:lnTo>
                  <a:lnTo>
                    <a:pt x="181499" y="6247"/>
                  </a:lnTo>
                  <a:lnTo>
                    <a:pt x="181499" y="311"/>
                  </a:lnTo>
                  <a:close/>
                  <a:moveTo>
                    <a:pt x="193684" y="311"/>
                  </a:moveTo>
                  <a:lnTo>
                    <a:pt x="193684" y="6247"/>
                  </a:lnTo>
                  <a:lnTo>
                    <a:pt x="187749" y="6247"/>
                  </a:lnTo>
                  <a:lnTo>
                    <a:pt x="187749" y="311"/>
                  </a:lnTo>
                  <a:close/>
                  <a:moveTo>
                    <a:pt x="199931" y="311"/>
                  </a:moveTo>
                  <a:lnTo>
                    <a:pt x="199931" y="6247"/>
                  </a:lnTo>
                  <a:lnTo>
                    <a:pt x="193996" y="6247"/>
                  </a:lnTo>
                  <a:lnTo>
                    <a:pt x="193996" y="311"/>
                  </a:lnTo>
                  <a:close/>
                  <a:moveTo>
                    <a:pt x="206180" y="311"/>
                  </a:moveTo>
                  <a:lnTo>
                    <a:pt x="206180" y="6247"/>
                  </a:lnTo>
                  <a:lnTo>
                    <a:pt x="200244" y="6247"/>
                  </a:lnTo>
                  <a:lnTo>
                    <a:pt x="200244" y="311"/>
                  </a:lnTo>
                  <a:close/>
                  <a:moveTo>
                    <a:pt x="212427" y="311"/>
                  </a:moveTo>
                  <a:lnTo>
                    <a:pt x="212427" y="6247"/>
                  </a:lnTo>
                  <a:lnTo>
                    <a:pt x="206491" y="6247"/>
                  </a:lnTo>
                  <a:lnTo>
                    <a:pt x="206491" y="311"/>
                  </a:lnTo>
                  <a:close/>
                  <a:moveTo>
                    <a:pt x="218674" y="311"/>
                  </a:moveTo>
                  <a:lnTo>
                    <a:pt x="218674" y="6247"/>
                  </a:lnTo>
                  <a:lnTo>
                    <a:pt x="212739" y="6247"/>
                  </a:lnTo>
                  <a:lnTo>
                    <a:pt x="212739" y="311"/>
                  </a:lnTo>
                  <a:close/>
                  <a:moveTo>
                    <a:pt x="224921" y="311"/>
                  </a:moveTo>
                  <a:lnTo>
                    <a:pt x="224921" y="6247"/>
                  </a:lnTo>
                  <a:lnTo>
                    <a:pt x="218987" y="6247"/>
                  </a:lnTo>
                  <a:lnTo>
                    <a:pt x="218987" y="311"/>
                  </a:lnTo>
                  <a:close/>
                  <a:moveTo>
                    <a:pt x="231170" y="311"/>
                  </a:moveTo>
                  <a:lnTo>
                    <a:pt x="231170" y="6247"/>
                  </a:lnTo>
                  <a:lnTo>
                    <a:pt x="225234" y="6247"/>
                  </a:lnTo>
                  <a:lnTo>
                    <a:pt x="225234" y="311"/>
                  </a:lnTo>
                  <a:close/>
                  <a:moveTo>
                    <a:pt x="237417" y="311"/>
                  </a:moveTo>
                  <a:lnTo>
                    <a:pt x="237417" y="6247"/>
                  </a:lnTo>
                  <a:lnTo>
                    <a:pt x="231481" y="6247"/>
                  </a:lnTo>
                  <a:lnTo>
                    <a:pt x="231481" y="311"/>
                  </a:lnTo>
                  <a:close/>
                  <a:moveTo>
                    <a:pt x="243664" y="311"/>
                  </a:moveTo>
                  <a:lnTo>
                    <a:pt x="243664" y="6247"/>
                  </a:lnTo>
                  <a:lnTo>
                    <a:pt x="237729" y="6247"/>
                  </a:lnTo>
                  <a:lnTo>
                    <a:pt x="237729" y="311"/>
                  </a:lnTo>
                  <a:close/>
                  <a:moveTo>
                    <a:pt x="249914" y="311"/>
                  </a:moveTo>
                  <a:lnTo>
                    <a:pt x="249914" y="6247"/>
                  </a:lnTo>
                  <a:lnTo>
                    <a:pt x="243978" y="6247"/>
                  </a:lnTo>
                  <a:lnTo>
                    <a:pt x="243978" y="311"/>
                  </a:lnTo>
                  <a:close/>
                  <a:moveTo>
                    <a:pt x="256161" y="311"/>
                  </a:moveTo>
                  <a:lnTo>
                    <a:pt x="256161" y="6247"/>
                  </a:lnTo>
                  <a:lnTo>
                    <a:pt x="250225" y="6247"/>
                  </a:lnTo>
                  <a:lnTo>
                    <a:pt x="250225" y="311"/>
                  </a:lnTo>
                  <a:close/>
                  <a:moveTo>
                    <a:pt x="262409" y="311"/>
                  </a:moveTo>
                  <a:lnTo>
                    <a:pt x="262409" y="6247"/>
                  </a:lnTo>
                  <a:lnTo>
                    <a:pt x="256474" y="6247"/>
                  </a:lnTo>
                  <a:lnTo>
                    <a:pt x="256474" y="311"/>
                  </a:lnTo>
                  <a:close/>
                  <a:moveTo>
                    <a:pt x="268656" y="311"/>
                  </a:moveTo>
                  <a:lnTo>
                    <a:pt x="268656" y="6247"/>
                  </a:lnTo>
                  <a:lnTo>
                    <a:pt x="262721" y="6247"/>
                  </a:lnTo>
                  <a:lnTo>
                    <a:pt x="262721" y="311"/>
                  </a:lnTo>
                  <a:close/>
                  <a:moveTo>
                    <a:pt x="274904" y="311"/>
                  </a:moveTo>
                  <a:lnTo>
                    <a:pt x="274904" y="6247"/>
                  </a:lnTo>
                  <a:lnTo>
                    <a:pt x="268968" y="6247"/>
                  </a:lnTo>
                  <a:lnTo>
                    <a:pt x="268968" y="311"/>
                  </a:lnTo>
                  <a:close/>
                  <a:moveTo>
                    <a:pt x="6251" y="6560"/>
                  </a:moveTo>
                  <a:lnTo>
                    <a:pt x="6251" y="12494"/>
                  </a:lnTo>
                  <a:lnTo>
                    <a:pt x="315" y="12494"/>
                  </a:lnTo>
                  <a:lnTo>
                    <a:pt x="315" y="6560"/>
                  </a:lnTo>
                  <a:close/>
                  <a:moveTo>
                    <a:pt x="12498" y="6560"/>
                  </a:moveTo>
                  <a:lnTo>
                    <a:pt x="12498" y="12494"/>
                  </a:lnTo>
                  <a:lnTo>
                    <a:pt x="6562" y="12494"/>
                  </a:lnTo>
                  <a:lnTo>
                    <a:pt x="6562" y="6560"/>
                  </a:lnTo>
                  <a:close/>
                  <a:moveTo>
                    <a:pt x="18745" y="6560"/>
                  </a:moveTo>
                  <a:lnTo>
                    <a:pt x="18745" y="12494"/>
                  </a:lnTo>
                  <a:lnTo>
                    <a:pt x="12810" y="12494"/>
                  </a:lnTo>
                  <a:lnTo>
                    <a:pt x="12810" y="6560"/>
                  </a:lnTo>
                  <a:close/>
                  <a:moveTo>
                    <a:pt x="24992" y="6560"/>
                  </a:moveTo>
                  <a:lnTo>
                    <a:pt x="24992" y="12494"/>
                  </a:lnTo>
                  <a:lnTo>
                    <a:pt x="19058" y="12494"/>
                  </a:lnTo>
                  <a:lnTo>
                    <a:pt x="19058" y="6560"/>
                  </a:lnTo>
                  <a:close/>
                  <a:moveTo>
                    <a:pt x="31241" y="6560"/>
                  </a:moveTo>
                  <a:lnTo>
                    <a:pt x="31241" y="12494"/>
                  </a:lnTo>
                  <a:lnTo>
                    <a:pt x="25305" y="12494"/>
                  </a:lnTo>
                  <a:lnTo>
                    <a:pt x="25305" y="6560"/>
                  </a:lnTo>
                  <a:close/>
                  <a:moveTo>
                    <a:pt x="37489" y="6560"/>
                  </a:moveTo>
                  <a:lnTo>
                    <a:pt x="37489" y="12494"/>
                  </a:lnTo>
                  <a:lnTo>
                    <a:pt x="31553" y="12494"/>
                  </a:lnTo>
                  <a:lnTo>
                    <a:pt x="31553" y="6560"/>
                  </a:lnTo>
                  <a:close/>
                  <a:moveTo>
                    <a:pt x="43737" y="6560"/>
                  </a:moveTo>
                  <a:lnTo>
                    <a:pt x="43737" y="12494"/>
                  </a:lnTo>
                  <a:lnTo>
                    <a:pt x="37802" y="12494"/>
                  </a:lnTo>
                  <a:lnTo>
                    <a:pt x="37802" y="6560"/>
                  </a:lnTo>
                  <a:close/>
                  <a:moveTo>
                    <a:pt x="49985" y="6560"/>
                  </a:moveTo>
                  <a:lnTo>
                    <a:pt x="49985" y="12494"/>
                  </a:lnTo>
                  <a:lnTo>
                    <a:pt x="44049" y="12494"/>
                  </a:lnTo>
                  <a:lnTo>
                    <a:pt x="44049" y="6560"/>
                  </a:lnTo>
                  <a:close/>
                  <a:moveTo>
                    <a:pt x="56232" y="6560"/>
                  </a:moveTo>
                  <a:lnTo>
                    <a:pt x="56232" y="12494"/>
                  </a:lnTo>
                  <a:lnTo>
                    <a:pt x="50296" y="12494"/>
                  </a:lnTo>
                  <a:lnTo>
                    <a:pt x="50296" y="6560"/>
                  </a:lnTo>
                  <a:close/>
                  <a:moveTo>
                    <a:pt x="62480" y="6560"/>
                  </a:moveTo>
                  <a:lnTo>
                    <a:pt x="62480" y="12494"/>
                  </a:lnTo>
                  <a:lnTo>
                    <a:pt x="56545" y="12494"/>
                  </a:lnTo>
                  <a:lnTo>
                    <a:pt x="56545" y="6560"/>
                  </a:lnTo>
                  <a:close/>
                  <a:moveTo>
                    <a:pt x="68727" y="6560"/>
                  </a:moveTo>
                  <a:lnTo>
                    <a:pt x="68727" y="12494"/>
                  </a:lnTo>
                  <a:lnTo>
                    <a:pt x="62792" y="12494"/>
                  </a:lnTo>
                  <a:lnTo>
                    <a:pt x="62792" y="6560"/>
                  </a:lnTo>
                  <a:close/>
                  <a:moveTo>
                    <a:pt x="74975" y="6560"/>
                  </a:moveTo>
                  <a:lnTo>
                    <a:pt x="74975" y="12494"/>
                  </a:lnTo>
                  <a:lnTo>
                    <a:pt x="69039" y="12494"/>
                  </a:lnTo>
                  <a:lnTo>
                    <a:pt x="69039" y="6560"/>
                  </a:lnTo>
                  <a:close/>
                  <a:moveTo>
                    <a:pt x="81223" y="6560"/>
                  </a:moveTo>
                  <a:lnTo>
                    <a:pt x="81223" y="12494"/>
                  </a:lnTo>
                  <a:lnTo>
                    <a:pt x="75286" y="12494"/>
                  </a:lnTo>
                  <a:lnTo>
                    <a:pt x="75286" y="6560"/>
                  </a:lnTo>
                  <a:close/>
                  <a:moveTo>
                    <a:pt x="87470" y="6560"/>
                  </a:moveTo>
                  <a:lnTo>
                    <a:pt x="87470" y="12494"/>
                  </a:lnTo>
                  <a:lnTo>
                    <a:pt x="81535" y="12494"/>
                  </a:lnTo>
                  <a:lnTo>
                    <a:pt x="81535" y="6560"/>
                  </a:lnTo>
                  <a:close/>
                  <a:moveTo>
                    <a:pt x="93720" y="6560"/>
                  </a:moveTo>
                  <a:lnTo>
                    <a:pt x="93720" y="12494"/>
                  </a:lnTo>
                  <a:lnTo>
                    <a:pt x="87784" y="12494"/>
                  </a:lnTo>
                  <a:lnTo>
                    <a:pt x="87784" y="6560"/>
                  </a:lnTo>
                  <a:close/>
                  <a:moveTo>
                    <a:pt x="99967" y="6560"/>
                  </a:moveTo>
                  <a:lnTo>
                    <a:pt x="99967" y="12494"/>
                  </a:lnTo>
                  <a:lnTo>
                    <a:pt x="94031" y="12494"/>
                  </a:lnTo>
                  <a:lnTo>
                    <a:pt x="94031" y="6560"/>
                  </a:lnTo>
                  <a:close/>
                  <a:moveTo>
                    <a:pt x="106214" y="6560"/>
                  </a:moveTo>
                  <a:lnTo>
                    <a:pt x="106214" y="12494"/>
                  </a:lnTo>
                  <a:lnTo>
                    <a:pt x="100280" y="12494"/>
                  </a:lnTo>
                  <a:lnTo>
                    <a:pt x="100280" y="6560"/>
                  </a:lnTo>
                  <a:close/>
                  <a:moveTo>
                    <a:pt x="112461" y="6560"/>
                  </a:moveTo>
                  <a:lnTo>
                    <a:pt x="112461" y="12494"/>
                  </a:lnTo>
                  <a:lnTo>
                    <a:pt x="106527" y="12494"/>
                  </a:lnTo>
                  <a:lnTo>
                    <a:pt x="106527" y="6560"/>
                  </a:lnTo>
                  <a:close/>
                  <a:moveTo>
                    <a:pt x="118710" y="6560"/>
                  </a:moveTo>
                  <a:lnTo>
                    <a:pt x="118710" y="12494"/>
                  </a:lnTo>
                  <a:lnTo>
                    <a:pt x="112774" y="12494"/>
                  </a:lnTo>
                  <a:lnTo>
                    <a:pt x="112774" y="6560"/>
                  </a:lnTo>
                  <a:close/>
                  <a:moveTo>
                    <a:pt x="124957" y="6560"/>
                  </a:moveTo>
                  <a:lnTo>
                    <a:pt x="124957" y="12494"/>
                  </a:lnTo>
                  <a:lnTo>
                    <a:pt x="119021" y="12494"/>
                  </a:lnTo>
                  <a:lnTo>
                    <a:pt x="119021" y="6560"/>
                  </a:lnTo>
                  <a:close/>
                  <a:moveTo>
                    <a:pt x="131204" y="6560"/>
                  </a:moveTo>
                  <a:lnTo>
                    <a:pt x="131204" y="12494"/>
                  </a:lnTo>
                  <a:lnTo>
                    <a:pt x="125270" y="12494"/>
                  </a:lnTo>
                  <a:lnTo>
                    <a:pt x="125270" y="6560"/>
                  </a:lnTo>
                  <a:close/>
                  <a:moveTo>
                    <a:pt x="137451" y="6560"/>
                  </a:moveTo>
                  <a:lnTo>
                    <a:pt x="137451" y="12494"/>
                  </a:lnTo>
                  <a:lnTo>
                    <a:pt x="131517" y="12494"/>
                  </a:lnTo>
                  <a:lnTo>
                    <a:pt x="131517" y="6560"/>
                  </a:lnTo>
                  <a:close/>
                  <a:moveTo>
                    <a:pt x="143702" y="6560"/>
                  </a:moveTo>
                  <a:lnTo>
                    <a:pt x="143702" y="12494"/>
                  </a:lnTo>
                  <a:lnTo>
                    <a:pt x="137766" y="12494"/>
                  </a:lnTo>
                  <a:lnTo>
                    <a:pt x="137766" y="6560"/>
                  </a:lnTo>
                  <a:close/>
                  <a:moveTo>
                    <a:pt x="149949" y="6560"/>
                  </a:moveTo>
                  <a:lnTo>
                    <a:pt x="149949" y="12494"/>
                  </a:lnTo>
                  <a:lnTo>
                    <a:pt x="144015" y="12494"/>
                  </a:lnTo>
                  <a:lnTo>
                    <a:pt x="144015" y="6560"/>
                  </a:lnTo>
                  <a:close/>
                  <a:moveTo>
                    <a:pt x="156196" y="6560"/>
                  </a:moveTo>
                  <a:lnTo>
                    <a:pt x="156196" y="12494"/>
                  </a:lnTo>
                  <a:lnTo>
                    <a:pt x="150262" y="12494"/>
                  </a:lnTo>
                  <a:lnTo>
                    <a:pt x="150262" y="6560"/>
                  </a:lnTo>
                  <a:close/>
                  <a:moveTo>
                    <a:pt x="162445" y="6560"/>
                  </a:moveTo>
                  <a:lnTo>
                    <a:pt x="162445" y="12494"/>
                  </a:lnTo>
                  <a:lnTo>
                    <a:pt x="156509" y="12494"/>
                  </a:lnTo>
                  <a:lnTo>
                    <a:pt x="156509" y="6560"/>
                  </a:lnTo>
                  <a:close/>
                  <a:moveTo>
                    <a:pt x="168692" y="6560"/>
                  </a:moveTo>
                  <a:lnTo>
                    <a:pt x="168692" y="12494"/>
                  </a:lnTo>
                  <a:lnTo>
                    <a:pt x="162756" y="12494"/>
                  </a:lnTo>
                  <a:lnTo>
                    <a:pt x="162756" y="6560"/>
                  </a:lnTo>
                  <a:close/>
                  <a:moveTo>
                    <a:pt x="174939" y="6560"/>
                  </a:moveTo>
                  <a:lnTo>
                    <a:pt x="174939" y="12494"/>
                  </a:lnTo>
                  <a:lnTo>
                    <a:pt x="169005" y="12494"/>
                  </a:lnTo>
                  <a:lnTo>
                    <a:pt x="169005" y="6560"/>
                  </a:lnTo>
                  <a:close/>
                  <a:moveTo>
                    <a:pt x="181186" y="6560"/>
                  </a:moveTo>
                  <a:lnTo>
                    <a:pt x="181186" y="12494"/>
                  </a:lnTo>
                  <a:lnTo>
                    <a:pt x="175252" y="12494"/>
                  </a:lnTo>
                  <a:lnTo>
                    <a:pt x="175252" y="6560"/>
                  </a:lnTo>
                  <a:close/>
                  <a:moveTo>
                    <a:pt x="187435" y="6560"/>
                  </a:moveTo>
                  <a:lnTo>
                    <a:pt x="187435" y="12494"/>
                  </a:lnTo>
                  <a:lnTo>
                    <a:pt x="181499" y="12494"/>
                  </a:lnTo>
                  <a:lnTo>
                    <a:pt x="181499" y="6560"/>
                  </a:lnTo>
                  <a:close/>
                  <a:moveTo>
                    <a:pt x="193684" y="6560"/>
                  </a:moveTo>
                  <a:lnTo>
                    <a:pt x="193684" y="12494"/>
                  </a:lnTo>
                  <a:lnTo>
                    <a:pt x="187749" y="12494"/>
                  </a:lnTo>
                  <a:lnTo>
                    <a:pt x="187749" y="6560"/>
                  </a:lnTo>
                  <a:close/>
                  <a:moveTo>
                    <a:pt x="199931" y="6560"/>
                  </a:moveTo>
                  <a:lnTo>
                    <a:pt x="199931" y="12494"/>
                  </a:lnTo>
                  <a:lnTo>
                    <a:pt x="193996" y="12494"/>
                  </a:lnTo>
                  <a:lnTo>
                    <a:pt x="193996" y="6560"/>
                  </a:lnTo>
                  <a:close/>
                  <a:moveTo>
                    <a:pt x="206180" y="6560"/>
                  </a:moveTo>
                  <a:lnTo>
                    <a:pt x="206180" y="12494"/>
                  </a:lnTo>
                  <a:lnTo>
                    <a:pt x="200244" y="12494"/>
                  </a:lnTo>
                  <a:lnTo>
                    <a:pt x="200244" y="6560"/>
                  </a:lnTo>
                  <a:close/>
                  <a:moveTo>
                    <a:pt x="212427" y="6560"/>
                  </a:moveTo>
                  <a:lnTo>
                    <a:pt x="212427" y="12494"/>
                  </a:lnTo>
                  <a:lnTo>
                    <a:pt x="206491" y="12494"/>
                  </a:lnTo>
                  <a:lnTo>
                    <a:pt x="206491" y="6560"/>
                  </a:lnTo>
                  <a:close/>
                  <a:moveTo>
                    <a:pt x="218674" y="6560"/>
                  </a:moveTo>
                  <a:lnTo>
                    <a:pt x="218674" y="12494"/>
                  </a:lnTo>
                  <a:lnTo>
                    <a:pt x="212739" y="12494"/>
                  </a:lnTo>
                  <a:lnTo>
                    <a:pt x="212739" y="6560"/>
                  </a:lnTo>
                  <a:close/>
                  <a:moveTo>
                    <a:pt x="224921" y="6560"/>
                  </a:moveTo>
                  <a:lnTo>
                    <a:pt x="224921" y="12494"/>
                  </a:lnTo>
                  <a:lnTo>
                    <a:pt x="218987" y="12494"/>
                  </a:lnTo>
                  <a:lnTo>
                    <a:pt x="218987" y="6560"/>
                  </a:lnTo>
                  <a:close/>
                  <a:moveTo>
                    <a:pt x="231170" y="6560"/>
                  </a:moveTo>
                  <a:lnTo>
                    <a:pt x="231170" y="12494"/>
                  </a:lnTo>
                  <a:lnTo>
                    <a:pt x="225234" y="12494"/>
                  </a:lnTo>
                  <a:lnTo>
                    <a:pt x="225234" y="6560"/>
                  </a:lnTo>
                  <a:close/>
                  <a:moveTo>
                    <a:pt x="237417" y="6560"/>
                  </a:moveTo>
                  <a:lnTo>
                    <a:pt x="237417" y="12494"/>
                  </a:lnTo>
                  <a:lnTo>
                    <a:pt x="231481" y="12494"/>
                  </a:lnTo>
                  <a:lnTo>
                    <a:pt x="231481" y="6560"/>
                  </a:lnTo>
                  <a:close/>
                  <a:moveTo>
                    <a:pt x="243664" y="6560"/>
                  </a:moveTo>
                  <a:lnTo>
                    <a:pt x="243664" y="12494"/>
                  </a:lnTo>
                  <a:lnTo>
                    <a:pt x="237729" y="12494"/>
                  </a:lnTo>
                  <a:lnTo>
                    <a:pt x="237729" y="6560"/>
                  </a:lnTo>
                  <a:close/>
                  <a:moveTo>
                    <a:pt x="249914" y="6560"/>
                  </a:moveTo>
                  <a:lnTo>
                    <a:pt x="249914" y="12494"/>
                  </a:lnTo>
                  <a:lnTo>
                    <a:pt x="243978" y="12494"/>
                  </a:lnTo>
                  <a:lnTo>
                    <a:pt x="243978" y="6560"/>
                  </a:lnTo>
                  <a:close/>
                  <a:moveTo>
                    <a:pt x="256161" y="6560"/>
                  </a:moveTo>
                  <a:lnTo>
                    <a:pt x="256161" y="12494"/>
                  </a:lnTo>
                  <a:lnTo>
                    <a:pt x="250225" y="12494"/>
                  </a:lnTo>
                  <a:lnTo>
                    <a:pt x="250225" y="6560"/>
                  </a:lnTo>
                  <a:close/>
                  <a:moveTo>
                    <a:pt x="262409" y="6560"/>
                  </a:moveTo>
                  <a:lnTo>
                    <a:pt x="262409" y="12494"/>
                  </a:lnTo>
                  <a:lnTo>
                    <a:pt x="256474" y="12494"/>
                  </a:lnTo>
                  <a:lnTo>
                    <a:pt x="256474" y="6560"/>
                  </a:lnTo>
                  <a:close/>
                  <a:moveTo>
                    <a:pt x="268656" y="6560"/>
                  </a:moveTo>
                  <a:lnTo>
                    <a:pt x="268656" y="12494"/>
                  </a:lnTo>
                  <a:lnTo>
                    <a:pt x="262721" y="12494"/>
                  </a:lnTo>
                  <a:lnTo>
                    <a:pt x="262721" y="6560"/>
                  </a:lnTo>
                  <a:close/>
                  <a:moveTo>
                    <a:pt x="274904" y="6560"/>
                  </a:moveTo>
                  <a:lnTo>
                    <a:pt x="274904" y="12494"/>
                  </a:lnTo>
                  <a:lnTo>
                    <a:pt x="268968" y="12494"/>
                  </a:lnTo>
                  <a:lnTo>
                    <a:pt x="268968" y="6560"/>
                  </a:lnTo>
                  <a:close/>
                  <a:moveTo>
                    <a:pt x="6251" y="12807"/>
                  </a:moveTo>
                  <a:lnTo>
                    <a:pt x="6251" y="18742"/>
                  </a:lnTo>
                  <a:lnTo>
                    <a:pt x="315" y="18742"/>
                  </a:lnTo>
                  <a:lnTo>
                    <a:pt x="315" y="12807"/>
                  </a:lnTo>
                  <a:close/>
                  <a:moveTo>
                    <a:pt x="12498" y="12807"/>
                  </a:moveTo>
                  <a:lnTo>
                    <a:pt x="12498" y="18742"/>
                  </a:lnTo>
                  <a:lnTo>
                    <a:pt x="6562" y="18742"/>
                  </a:lnTo>
                  <a:lnTo>
                    <a:pt x="6562" y="12807"/>
                  </a:lnTo>
                  <a:close/>
                  <a:moveTo>
                    <a:pt x="18745" y="12807"/>
                  </a:moveTo>
                  <a:lnTo>
                    <a:pt x="18745" y="18742"/>
                  </a:lnTo>
                  <a:lnTo>
                    <a:pt x="12810" y="18742"/>
                  </a:lnTo>
                  <a:lnTo>
                    <a:pt x="12810" y="12807"/>
                  </a:lnTo>
                  <a:close/>
                  <a:moveTo>
                    <a:pt x="24992" y="12807"/>
                  </a:moveTo>
                  <a:lnTo>
                    <a:pt x="24992" y="18742"/>
                  </a:lnTo>
                  <a:lnTo>
                    <a:pt x="19058" y="18742"/>
                  </a:lnTo>
                  <a:lnTo>
                    <a:pt x="19058" y="12807"/>
                  </a:lnTo>
                  <a:close/>
                  <a:moveTo>
                    <a:pt x="31241" y="12807"/>
                  </a:moveTo>
                  <a:lnTo>
                    <a:pt x="31241" y="18742"/>
                  </a:lnTo>
                  <a:lnTo>
                    <a:pt x="25305" y="18742"/>
                  </a:lnTo>
                  <a:lnTo>
                    <a:pt x="25305" y="12807"/>
                  </a:lnTo>
                  <a:close/>
                  <a:moveTo>
                    <a:pt x="37489" y="12807"/>
                  </a:moveTo>
                  <a:lnTo>
                    <a:pt x="37489" y="18742"/>
                  </a:lnTo>
                  <a:lnTo>
                    <a:pt x="31553" y="18742"/>
                  </a:lnTo>
                  <a:lnTo>
                    <a:pt x="31553" y="12807"/>
                  </a:lnTo>
                  <a:close/>
                  <a:moveTo>
                    <a:pt x="43737" y="12807"/>
                  </a:moveTo>
                  <a:lnTo>
                    <a:pt x="43737" y="18742"/>
                  </a:lnTo>
                  <a:lnTo>
                    <a:pt x="37802" y="18742"/>
                  </a:lnTo>
                  <a:lnTo>
                    <a:pt x="37802" y="12807"/>
                  </a:lnTo>
                  <a:close/>
                  <a:moveTo>
                    <a:pt x="49985" y="12807"/>
                  </a:moveTo>
                  <a:lnTo>
                    <a:pt x="49985" y="18742"/>
                  </a:lnTo>
                  <a:lnTo>
                    <a:pt x="44049" y="18742"/>
                  </a:lnTo>
                  <a:lnTo>
                    <a:pt x="44049" y="12807"/>
                  </a:lnTo>
                  <a:close/>
                  <a:moveTo>
                    <a:pt x="56232" y="12807"/>
                  </a:moveTo>
                  <a:lnTo>
                    <a:pt x="56232" y="18742"/>
                  </a:lnTo>
                  <a:lnTo>
                    <a:pt x="50296" y="18742"/>
                  </a:lnTo>
                  <a:lnTo>
                    <a:pt x="50296" y="12807"/>
                  </a:lnTo>
                  <a:close/>
                  <a:moveTo>
                    <a:pt x="62480" y="12807"/>
                  </a:moveTo>
                  <a:lnTo>
                    <a:pt x="62480" y="18742"/>
                  </a:lnTo>
                  <a:lnTo>
                    <a:pt x="56545" y="18742"/>
                  </a:lnTo>
                  <a:lnTo>
                    <a:pt x="56545" y="12807"/>
                  </a:lnTo>
                  <a:close/>
                  <a:moveTo>
                    <a:pt x="68727" y="12807"/>
                  </a:moveTo>
                  <a:lnTo>
                    <a:pt x="68727" y="18742"/>
                  </a:lnTo>
                  <a:lnTo>
                    <a:pt x="62792" y="18742"/>
                  </a:lnTo>
                  <a:lnTo>
                    <a:pt x="62792" y="12807"/>
                  </a:lnTo>
                  <a:close/>
                  <a:moveTo>
                    <a:pt x="74975" y="12807"/>
                  </a:moveTo>
                  <a:lnTo>
                    <a:pt x="74975" y="18742"/>
                  </a:lnTo>
                  <a:lnTo>
                    <a:pt x="69039" y="18742"/>
                  </a:lnTo>
                  <a:lnTo>
                    <a:pt x="69039" y="12807"/>
                  </a:lnTo>
                  <a:close/>
                  <a:moveTo>
                    <a:pt x="81223" y="12807"/>
                  </a:moveTo>
                  <a:lnTo>
                    <a:pt x="81223" y="18742"/>
                  </a:lnTo>
                  <a:lnTo>
                    <a:pt x="75286" y="18742"/>
                  </a:lnTo>
                  <a:lnTo>
                    <a:pt x="75286" y="12807"/>
                  </a:lnTo>
                  <a:close/>
                  <a:moveTo>
                    <a:pt x="87470" y="12807"/>
                  </a:moveTo>
                  <a:lnTo>
                    <a:pt x="87470" y="18742"/>
                  </a:lnTo>
                  <a:lnTo>
                    <a:pt x="81535" y="18742"/>
                  </a:lnTo>
                  <a:lnTo>
                    <a:pt x="81535" y="12807"/>
                  </a:lnTo>
                  <a:close/>
                  <a:moveTo>
                    <a:pt x="93720" y="12807"/>
                  </a:moveTo>
                  <a:lnTo>
                    <a:pt x="93720" y="18742"/>
                  </a:lnTo>
                  <a:lnTo>
                    <a:pt x="87784" y="18742"/>
                  </a:lnTo>
                  <a:lnTo>
                    <a:pt x="87784" y="12807"/>
                  </a:lnTo>
                  <a:close/>
                  <a:moveTo>
                    <a:pt x="99967" y="12807"/>
                  </a:moveTo>
                  <a:lnTo>
                    <a:pt x="99967" y="18742"/>
                  </a:lnTo>
                  <a:lnTo>
                    <a:pt x="94031" y="18742"/>
                  </a:lnTo>
                  <a:lnTo>
                    <a:pt x="94031" y="12807"/>
                  </a:lnTo>
                  <a:close/>
                  <a:moveTo>
                    <a:pt x="106214" y="12807"/>
                  </a:moveTo>
                  <a:lnTo>
                    <a:pt x="106214" y="18742"/>
                  </a:lnTo>
                  <a:lnTo>
                    <a:pt x="100280" y="18742"/>
                  </a:lnTo>
                  <a:lnTo>
                    <a:pt x="100280" y="12807"/>
                  </a:lnTo>
                  <a:close/>
                  <a:moveTo>
                    <a:pt x="112461" y="12807"/>
                  </a:moveTo>
                  <a:lnTo>
                    <a:pt x="112461" y="18742"/>
                  </a:lnTo>
                  <a:lnTo>
                    <a:pt x="106527" y="18742"/>
                  </a:lnTo>
                  <a:lnTo>
                    <a:pt x="106527" y="12807"/>
                  </a:lnTo>
                  <a:close/>
                  <a:moveTo>
                    <a:pt x="118710" y="12807"/>
                  </a:moveTo>
                  <a:lnTo>
                    <a:pt x="118710" y="18742"/>
                  </a:lnTo>
                  <a:lnTo>
                    <a:pt x="112774" y="18742"/>
                  </a:lnTo>
                  <a:lnTo>
                    <a:pt x="112774" y="12807"/>
                  </a:lnTo>
                  <a:close/>
                  <a:moveTo>
                    <a:pt x="124957" y="12807"/>
                  </a:moveTo>
                  <a:lnTo>
                    <a:pt x="124957" y="18742"/>
                  </a:lnTo>
                  <a:lnTo>
                    <a:pt x="119021" y="18742"/>
                  </a:lnTo>
                  <a:lnTo>
                    <a:pt x="119021" y="12807"/>
                  </a:lnTo>
                  <a:close/>
                  <a:moveTo>
                    <a:pt x="131204" y="12807"/>
                  </a:moveTo>
                  <a:lnTo>
                    <a:pt x="131204" y="18742"/>
                  </a:lnTo>
                  <a:lnTo>
                    <a:pt x="125270" y="18742"/>
                  </a:lnTo>
                  <a:lnTo>
                    <a:pt x="125270" y="12807"/>
                  </a:lnTo>
                  <a:close/>
                  <a:moveTo>
                    <a:pt x="137451" y="12807"/>
                  </a:moveTo>
                  <a:lnTo>
                    <a:pt x="137451" y="18742"/>
                  </a:lnTo>
                  <a:lnTo>
                    <a:pt x="131517" y="18742"/>
                  </a:lnTo>
                  <a:lnTo>
                    <a:pt x="131517" y="12807"/>
                  </a:lnTo>
                  <a:close/>
                  <a:moveTo>
                    <a:pt x="143702" y="12807"/>
                  </a:moveTo>
                  <a:lnTo>
                    <a:pt x="143702" y="18742"/>
                  </a:lnTo>
                  <a:lnTo>
                    <a:pt x="137766" y="18742"/>
                  </a:lnTo>
                  <a:lnTo>
                    <a:pt x="137766" y="12807"/>
                  </a:lnTo>
                  <a:close/>
                  <a:moveTo>
                    <a:pt x="149949" y="12807"/>
                  </a:moveTo>
                  <a:lnTo>
                    <a:pt x="149949" y="18742"/>
                  </a:lnTo>
                  <a:lnTo>
                    <a:pt x="144015" y="18742"/>
                  </a:lnTo>
                  <a:lnTo>
                    <a:pt x="144015" y="12807"/>
                  </a:lnTo>
                  <a:close/>
                  <a:moveTo>
                    <a:pt x="156196" y="12807"/>
                  </a:moveTo>
                  <a:lnTo>
                    <a:pt x="156196" y="18742"/>
                  </a:lnTo>
                  <a:lnTo>
                    <a:pt x="150262" y="18742"/>
                  </a:lnTo>
                  <a:lnTo>
                    <a:pt x="150262" y="12807"/>
                  </a:lnTo>
                  <a:close/>
                  <a:moveTo>
                    <a:pt x="162445" y="12807"/>
                  </a:moveTo>
                  <a:lnTo>
                    <a:pt x="162445" y="18742"/>
                  </a:lnTo>
                  <a:lnTo>
                    <a:pt x="156509" y="18742"/>
                  </a:lnTo>
                  <a:lnTo>
                    <a:pt x="156509" y="12807"/>
                  </a:lnTo>
                  <a:close/>
                  <a:moveTo>
                    <a:pt x="168692" y="12807"/>
                  </a:moveTo>
                  <a:lnTo>
                    <a:pt x="168692" y="18742"/>
                  </a:lnTo>
                  <a:lnTo>
                    <a:pt x="162756" y="18742"/>
                  </a:lnTo>
                  <a:lnTo>
                    <a:pt x="162756" y="12807"/>
                  </a:lnTo>
                  <a:close/>
                  <a:moveTo>
                    <a:pt x="174939" y="12807"/>
                  </a:moveTo>
                  <a:lnTo>
                    <a:pt x="174939" y="18742"/>
                  </a:lnTo>
                  <a:lnTo>
                    <a:pt x="169005" y="18742"/>
                  </a:lnTo>
                  <a:lnTo>
                    <a:pt x="169005" y="12807"/>
                  </a:lnTo>
                  <a:close/>
                  <a:moveTo>
                    <a:pt x="181186" y="12807"/>
                  </a:moveTo>
                  <a:lnTo>
                    <a:pt x="181186" y="18742"/>
                  </a:lnTo>
                  <a:lnTo>
                    <a:pt x="175252" y="18742"/>
                  </a:lnTo>
                  <a:lnTo>
                    <a:pt x="175252" y="12807"/>
                  </a:lnTo>
                  <a:close/>
                  <a:moveTo>
                    <a:pt x="187435" y="12807"/>
                  </a:moveTo>
                  <a:lnTo>
                    <a:pt x="187435" y="18742"/>
                  </a:lnTo>
                  <a:lnTo>
                    <a:pt x="181499" y="18742"/>
                  </a:lnTo>
                  <a:lnTo>
                    <a:pt x="181499" y="12807"/>
                  </a:lnTo>
                  <a:close/>
                  <a:moveTo>
                    <a:pt x="193684" y="12807"/>
                  </a:moveTo>
                  <a:lnTo>
                    <a:pt x="193684" y="18742"/>
                  </a:lnTo>
                  <a:lnTo>
                    <a:pt x="187749" y="18742"/>
                  </a:lnTo>
                  <a:lnTo>
                    <a:pt x="187749" y="12807"/>
                  </a:lnTo>
                  <a:close/>
                  <a:moveTo>
                    <a:pt x="199931" y="12807"/>
                  </a:moveTo>
                  <a:lnTo>
                    <a:pt x="199931" y="18742"/>
                  </a:lnTo>
                  <a:lnTo>
                    <a:pt x="193996" y="18742"/>
                  </a:lnTo>
                  <a:lnTo>
                    <a:pt x="193996" y="12807"/>
                  </a:lnTo>
                  <a:close/>
                  <a:moveTo>
                    <a:pt x="206180" y="12807"/>
                  </a:moveTo>
                  <a:lnTo>
                    <a:pt x="206180" y="18742"/>
                  </a:lnTo>
                  <a:lnTo>
                    <a:pt x="200244" y="18742"/>
                  </a:lnTo>
                  <a:lnTo>
                    <a:pt x="200244" y="12807"/>
                  </a:lnTo>
                  <a:close/>
                  <a:moveTo>
                    <a:pt x="212427" y="12807"/>
                  </a:moveTo>
                  <a:lnTo>
                    <a:pt x="212427" y="18742"/>
                  </a:lnTo>
                  <a:lnTo>
                    <a:pt x="206491" y="18742"/>
                  </a:lnTo>
                  <a:lnTo>
                    <a:pt x="206491" y="12807"/>
                  </a:lnTo>
                  <a:close/>
                  <a:moveTo>
                    <a:pt x="218674" y="12807"/>
                  </a:moveTo>
                  <a:lnTo>
                    <a:pt x="218674" y="18742"/>
                  </a:lnTo>
                  <a:lnTo>
                    <a:pt x="212739" y="18742"/>
                  </a:lnTo>
                  <a:lnTo>
                    <a:pt x="212739" y="12807"/>
                  </a:lnTo>
                  <a:close/>
                  <a:moveTo>
                    <a:pt x="224921" y="12807"/>
                  </a:moveTo>
                  <a:lnTo>
                    <a:pt x="224921" y="18742"/>
                  </a:lnTo>
                  <a:lnTo>
                    <a:pt x="218987" y="18742"/>
                  </a:lnTo>
                  <a:lnTo>
                    <a:pt x="218987" y="12807"/>
                  </a:lnTo>
                  <a:close/>
                  <a:moveTo>
                    <a:pt x="231170" y="12807"/>
                  </a:moveTo>
                  <a:lnTo>
                    <a:pt x="231170" y="18742"/>
                  </a:lnTo>
                  <a:lnTo>
                    <a:pt x="225234" y="18742"/>
                  </a:lnTo>
                  <a:lnTo>
                    <a:pt x="225234" y="12807"/>
                  </a:lnTo>
                  <a:close/>
                  <a:moveTo>
                    <a:pt x="237417" y="12807"/>
                  </a:moveTo>
                  <a:lnTo>
                    <a:pt x="237417" y="18742"/>
                  </a:lnTo>
                  <a:lnTo>
                    <a:pt x="231481" y="18742"/>
                  </a:lnTo>
                  <a:lnTo>
                    <a:pt x="231481" y="12807"/>
                  </a:lnTo>
                  <a:close/>
                  <a:moveTo>
                    <a:pt x="243664" y="12807"/>
                  </a:moveTo>
                  <a:lnTo>
                    <a:pt x="243664" y="18742"/>
                  </a:lnTo>
                  <a:lnTo>
                    <a:pt x="237729" y="18742"/>
                  </a:lnTo>
                  <a:lnTo>
                    <a:pt x="237729" y="12807"/>
                  </a:lnTo>
                  <a:close/>
                  <a:moveTo>
                    <a:pt x="249914" y="12807"/>
                  </a:moveTo>
                  <a:lnTo>
                    <a:pt x="249914" y="18742"/>
                  </a:lnTo>
                  <a:lnTo>
                    <a:pt x="243978" y="18742"/>
                  </a:lnTo>
                  <a:lnTo>
                    <a:pt x="243978" y="12807"/>
                  </a:lnTo>
                  <a:close/>
                  <a:moveTo>
                    <a:pt x="256161" y="12807"/>
                  </a:moveTo>
                  <a:lnTo>
                    <a:pt x="256161" y="18742"/>
                  </a:lnTo>
                  <a:lnTo>
                    <a:pt x="250225" y="18742"/>
                  </a:lnTo>
                  <a:lnTo>
                    <a:pt x="250225" y="12807"/>
                  </a:lnTo>
                  <a:close/>
                  <a:moveTo>
                    <a:pt x="262409" y="12807"/>
                  </a:moveTo>
                  <a:lnTo>
                    <a:pt x="262409" y="18742"/>
                  </a:lnTo>
                  <a:lnTo>
                    <a:pt x="256474" y="18742"/>
                  </a:lnTo>
                  <a:lnTo>
                    <a:pt x="256474" y="12807"/>
                  </a:lnTo>
                  <a:close/>
                  <a:moveTo>
                    <a:pt x="268656" y="12807"/>
                  </a:moveTo>
                  <a:lnTo>
                    <a:pt x="268656" y="18742"/>
                  </a:lnTo>
                  <a:lnTo>
                    <a:pt x="262721" y="18742"/>
                  </a:lnTo>
                  <a:lnTo>
                    <a:pt x="262721" y="12807"/>
                  </a:lnTo>
                  <a:close/>
                  <a:moveTo>
                    <a:pt x="274904" y="12807"/>
                  </a:moveTo>
                  <a:lnTo>
                    <a:pt x="274904" y="18742"/>
                  </a:lnTo>
                  <a:lnTo>
                    <a:pt x="268968" y="18742"/>
                  </a:lnTo>
                  <a:lnTo>
                    <a:pt x="268968" y="12807"/>
                  </a:lnTo>
                  <a:close/>
                  <a:moveTo>
                    <a:pt x="6251" y="19054"/>
                  </a:moveTo>
                  <a:lnTo>
                    <a:pt x="6251" y="24990"/>
                  </a:lnTo>
                  <a:lnTo>
                    <a:pt x="315" y="24990"/>
                  </a:lnTo>
                  <a:lnTo>
                    <a:pt x="315" y="19054"/>
                  </a:lnTo>
                  <a:close/>
                  <a:moveTo>
                    <a:pt x="12498" y="19054"/>
                  </a:moveTo>
                  <a:lnTo>
                    <a:pt x="12498" y="24990"/>
                  </a:lnTo>
                  <a:lnTo>
                    <a:pt x="6562" y="24990"/>
                  </a:lnTo>
                  <a:lnTo>
                    <a:pt x="6562" y="19054"/>
                  </a:lnTo>
                  <a:close/>
                  <a:moveTo>
                    <a:pt x="18745" y="19054"/>
                  </a:moveTo>
                  <a:lnTo>
                    <a:pt x="18745" y="24990"/>
                  </a:lnTo>
                  <a:lnTo>
                    <a:pt x="12810" y="24990"/>
                  </a:lnTo>
                  <a:lnTo>
                    <a:pt x="12810" y="19054"/>
                  </a:lnTo>
                  <a:close/>
                  <a:moveTo>
                    <a:pt x="24992" y="19054"/>
                  </a:moveTo>
                  <a:lnTo>
                    <a:pt x="24992" y="24990"/>
                  </a:lnTo>
                  <a:lnTo>
                    <a:pt x="19058" y="24990"/>
                  </a:lnTo>
                  <a:lnTo>
                    <a:pt x="19058" y="19054"/>
                  </a:lnTo>
                  <a:close/>
                  <a:moveTo>
                    <a:pt x="31241" y="19054"/>
                  </a:moveTo>
                  <a:lnTo>
                    <a:pt x="31241" y="24990"/>
                  </a:lnTo>
                  <a:lnTo>
                    <a:pt x="25305" y="24990"/>
                  </a:lnTo>
                  <a:lnTo>
                    <a:pt x="25305" y="19054"/>
                  </a:lnTo>
                  <a:close/>
                  <a:moveTo>
                    <a:pt x="37489" y="19054"/>
                  </a:moveTo>
                  <a:lnTo>
                    <a:pt x="37489" y="24990"/>
                  </a:lnTo>
                  <a:lnTo>
                    <a:pt x="31553" y="24990"/>
                  </a:lnTo>
                  <a:lnTo>
                    <a:pt x="31553" y="19054"/>
                  </a:lnTo>
                  <a:close/>
                  <a:moveTo>
                    <a:pt x="43737" y="19054"/>
                  </a:moveTo>
                  <a:lnTo>
                    <a:pt x="43737" y="24990"/>
                  </a:lnTo>
                  <a:lnTo>
                    <a:pt x="37802" y="24990"/>
                  </a:lnTo>
                  <a:lnTo>
                    <a:pt x="37802" y="19054"/>
                  </a:lnTo>
                  <a:close/>
                  <a:moveTo>
                    <a:pt x="49985" y="19054"/>
                  </a:moveTo>
                  <a:lnTo>
                    <a:pt x="49985" y="24990"/>
                  </a:lnTo>
                  <a:lnTo>
                    <a:pt x="44049" y="24990"/>
                  </a:lnTo>
                  <a:lnTo>
                    <a:pt x="44049" y="19054"/>
                  </a:lnTo>
                  <a:close/>
                  <a:moveTo>
                    <a:pt x="56232" y="19054"/>
                  </a:moveTo>
                  <a:lnTo>
                    <a:pt x="56232" y="24990"/>
                  </a:lnTo>
                  <a:lnTo>
                    <a:pt x="50296" y="24990"/>
                  </a:lnTo>
                  <a:lnTo>
                    <a:pt x="50296" y="19054"/>
                  </a:lnTo>
                  <a:close/>
                  <a:moveTo>
                    <a:pt x="62480" y="19054"/>
                  </a:moveTo>
                  <a:lnTo>
                    <a:pt x="62480" y="24990"/>
                  </a:lnTo>
                  <a:lnTo>
                    <a:pt x="56545" y="24990"/>
                  </a:lnTo>
                  <a:lnTo>
                    <a:pt x="56545" y="19054"/>
                  </a:lnTo>
                  <a:close/>
                  <a:moveTo>
                    <a:pt x="68727" y="19054"/>
                  </a:moveTo>
                  <a:lnTo>
                    <a:pt x="68727" y="24990"/>
                  </a:lnTo>
                  <a:lnTo>
                    <a:pt x="62792" y="24990"/>
                  </a:lnTo>
                  <a:lnTo>
                    <a:pt x="62792" y="19054"/>
                  </a:lnTo>
                  <a:close/>
                  <a:moveTo>
                    <a:pt x="74975" y="19054"/>
                  </a:moveTo>
                  <a:lnTo>
                    <a:pt x="74975" y="24990"/>
                  </a:lnTo>
                  <a:lnTo>
                    <a:pt x="69039" y="24990"/>
                  </a:lnTo>
                  <a:lnTo>
                    <a:pt x="69039" y="19054"/>
                  </a:lnTo>
                  <a:close/>
                  <a:moveTo>
                    <a:pt x="81223" y="19054"/>
                  </a:moveTo>
                  <a:lnTo>
                    <a:pt x="81223" y="24990"/>
                  </a:lnTo>
                  <a:lnTo>
                    <a:pt x="75286" y="24990"/>
                  </a:lnTo>
                  <a:lnTo>
                    <a:pt x="75286" y="19054"/>
                  </a:lnTo>
                  <a:close/>
                  <a:moveTo>
                    <a:pt x="87470" y="19054"/>
                  </a:moveTo>
                  <a:lnTo>
                    <a:pt x="87470" y="24990"/>
                  </a:lnTo>
                  <a:lnTo>
                    <a:pt x="81535" y="24990"/>
                  </a:lnTo>
                  <a:lnTo>
                    <a:pt x="81535" y="19054"/>
                  </a:lnTo>
                  <a:close/>
                  <a:moveTo>
                    <a:pt x="93720" y="19054"/>
                  </a:moveTo>
                  <a:lnTo>
                    <a:pt x="93720" y="24990"/>
                  </a:lnTo>
                  <a:lnTo>
                    <a:pt x="87784" y="24990"/>
                  </a:lnTo>
                  <a:lnTo>
                    <a:pt x="87784" y="19054"/>
                  </a:lnTo>
                  <a:close/>
                  <a:moveTo>
                    <a:pt x="99967" y="19054"/>
                  </a:moveTo>
                  <a:lnTo>
                    <a:pt x="99967" y="24990"/>
                  </a:lnTo>
                  <a:lnTo>
                    <a:pt x="94031" y="24990"/>
                  </a:lnTo>
                  <a:lnTo>
                    <a:pt x="94031" y="19054"/>
                  </a:lnTo>
                  <a:close/>
                  <a:moveTo>
                    <a:pt x="106214" y="19054"/>
                  </a:moveTo>
                  <a:lnTo>
                    <a:pt x="106214" y="24990"/>
                  </a:lnTo>
                  <a:lnTo>
                    <a:pt x="100280" y="24990"/>
                  </a:lnTo>
                  <a:lnTo>
                    <a:pt x="100280" y="19054"/>
                  </a:lnTo>
                  <a:close/>
                  <a:moveTo>
                    <a:pt x="112461" y="19054"/>
                  </a:moveTo>
                  <a:lnTo>
                    <a:pt x="112461" y="24990"/>
                  </a:lnTo>
                  <a:lnTo>
                    <a:pt x="106527" y="24990"/>
                  </a:lnTo>
                  <a:lnTo>
                    <a:pt x="106527" y="19054"/>
                  </a:lnTo>
                  <a:close/>
                  <a:moveTo>
                    <a:pt x="118710" y="19054"/>
                  </a:moveTo>
                  <a:lnTo>
                    <a:pt x="118710" y="24990"/>
                  </a:lnTo>
                  <a:lnTo>
                    <a:pt x="112774" y="24990"/>
                  </a:lnTo>
                  <a:lnTo>
                    <a:pt x="112774" y="19054"/>
                  </a:lnTo>
                  <a:close/>
                  <a:moveTo>
                    <a:pt x="124957" y="19054"/>
                  </a:moveTo>
                  <a:lnTo>
                    <a:pt x="124957" y="24990"/>
                  </a:lnTo>
                  <a:lnTo>
                    <a:pt x="119021" y="24990"/>
                  </a:lnTo>
                  <a:lnTo>
                    <a:pt x="119021" y="19054"/>
                  </a:lnTo>
                  <a:close/>
                  <a:moveTo>
                    <a:pt x="131204" y="19054"/>
                  </a:moveTo>
                  <a:lnTo>
                    <a:pt x="131204" y="24990"/>
                  </a:lnTo>
                  <a:lnTo>
                    <a:pt x="125270" y="24990"/>
                  </a:lnTo>
                  <a:lnTo>
                    <a:pt x="125270" y="19054"/>
                  </a:lnTo>
                  <a:close/>
                  <a:moveTo>
                    <a:pt x="137451" y="19054"/>
                  </a:moveTo>
                  <a:lnTo>
                    <a:pt x="137451" y="24990"/>
                  </a:lnTo>
                  <a:lnTo>
                    <a:pt x="131517" y="24990"/>
                  </a:lnTo>
                  <a:lnTo>
                    <a:pt x="131517" y="19054"/>
                  </a:lnTo>
                  <a:close/>
                  <a:moveTo>
                    <a:pt x="143702" y="19054"/>
                  </a:moveTo>
                  <a:lnTo>
                    <a:pt x="143702" y="24990"/>
                  </a:lnTo>
                  <a:lnTo>
                    <a:pt x="137766" y="24990"/>
                  </a:lnTo>
                  <a:lnTo>
                    <a:pt x="137766" y="19054"/>
                  </a:lnTo>
                  <a:close/>
                  <a:moveTo>
                    <a:pt x="149949" y="19054"/>
                  </a:moveTo>
                  <a:lnTo>
                    <a:pt x="149949" y="24990"/>
                  </a:lnTo>
                  <a:lnTo>
                    <a:pt x="144015" y="24990"/>
                  </a:lnTo>
                  <a:lnTo>
                    <a:pt x="144015" y="19054"/>
                  </a:lnTo>
                  <a:close/>
                  <a:moveTo>
                    <a:pt x="156196" y="19054"/>
                  </a:moveTo>
                  <a:lnTo>
                    <a:pt x="156196" y="24990"/>
                  </a:lnTo>
                  <a:lnTo>
                    <a:pt x="150262" y="24990"/>
                  </a:lnTo>
                  <a:lnTo>
                    <a:pt x="150262" y="19054"/>
                  </a:lnTo>
                  <a:close/>
                  <a:moveTo>
                    <a:pt x="162445" y="19054"/>
                  </a:moveTo>
                  <a:lnTo>
                    <a:pt x="162445" y="24990"/>
                  </a:lnTo>
                  <a:lnTo>
                    <a:pt x="156509" y="24990"/>
                  </a:lnTo>
                  <a:lnTo>
                    <a:pt x="156509" y="19054"/>
                  </a:lnTo>
                  <a:close/>
                  <a:moveTo>
                    <a:pt x="168692" y="19054"/>
                  </a:moveTo>
                  <a:lnTo>
                    <a:pt x="168692" y="24990"/>
                  </a:lnTo>
                  <a:lnTo>
                    <a:pt x="162756" y="24990"/>
                  </a:lnTo>
                  <a:lnTo>
                    <a:pt x="162756" y="19054"/>
                  </a:lnTo>
                  <a:close/>
                  <a:moveTo>
                    <a:pt x="174939" y="19054"/>
                  </a:moveTo>
                  <a:lnTo>
                    <a:pt x="174939" y="24990"/>
                  </a:lnTo>
                  <a:lnTo>
                    <a:pt x="169005" y="24990"/>
                  </a:lnTo>
                  <a:lnTo>
                    <a:pt x="169005" y="19054"/>
                  </a:lnTo>
                  <a:close/>
                  <a:moveTo>
                    <a:pt x="181186" y="19054"/>
                  </a:moveTo>
                  <a:lnTo>
                    <a:pt x="181186" y="24990"/>
                  </a:lnTo>
                  <a:lnTo>
                    <a:pt x="175252" y="24990"/>
                  </a:lnTo>
                  <a:lnTo>
                    <a:pt x="175252" y="19054"/>
                  </a:lnTo>
                  <a:close/>
                  <a:moveTo>
                    <a:pt x="187435" y="19054"/>
                  </a:moveTo>
                  <a:lnTo>
                    <a:pt x="187435" y="24990"/>
                  </a:lnTo>
                  <a:lnTo>
                    <a:pt x="181499" y="24990"/>
                  </a:lnTo>
                  <a:lnTo>
                    <a:pt x="181499" y="19054"/>
                  </a:lnTo>
                  <a:close/>
                  <a:moveTo>
                    <a:pt x="193684" y="19054"/>
                  </a:moveTo>
                  <a:lnTo>
                    <a:pt x="193684" y="24990"/>
                  </a:lnTo>
                  <a:lnTo>
                    <a:pt x="187749" y="24990"/>
                  </a:lnTo>
                  <a:lnTo>
                    <a:pt x="187749" y="19054"/>
                  </a:lnTo>
                  <a:close/>
                  <a:moveTo>
                    <a:pt x="199931" y="19054"/>
                  </a:moveTo>
                  <a:lnTo>
                    <a:pt x="199931" y="24990"/>
                  </a:lnTo>
                  <a:lnTo>
                    <a:pt x="193996" y="24990"/>
                  </a:lnTo>
                  <a:lnTo>
                    <a:pt x="193996" y="19054"/>
                  </a:lnTo>
                  <a:close/>
                  <a:moveTo>
                    <a:pt x="206180" y="19054"/>
                  </a:moveTo>
                  <a:lnTo>
                    <a:pt x="206180" y="24990"/>
                  </a:lnTo>
                  <a:lnTo>
                    <a:pt x="200244" y="24990"/>
                  </a:lnTo>
                  <a:lnTo>
                    <a:pt x="200244" y="19054"/>
                  </a:lnTo>
                  <a:close/>
                  <a:moveTo>
                    <a:pt x="212427" y="19054"/>
                  </a:moveTo>
                  <a:lnTo>
                    <a:pt x="212427" y="24990"/>
                  </a:lnTo>
                  <a:lnTo>
                    <a:pt x="206491" y="24990"/>
                  </a:lnTo>
                  <a:lnTo>
                    <a:pt x="206491" y="19054"/>
                  </a:lnTo>
                  <a:close/>
                  <a:moveTo>
                    <a:pt x="218674" y="19054"/>
                  </a:moveTo>
                  <a:lnTo>
                    <a:pt x="218674" y="24990"/>
                  </a:lnTo>
                  <a:lnTo>
                    <a:pt x="212739" y="24990"/>
                  </a:lnTo>
                  <a:lnTo>
                    <a:pt x="212739" y="19054"/>
                  </a:lnTo>
                  <a:close/>
                  <a:moveTo>
                    <a:pt x="224921" y="19054"/>
                  </a:moveTo>
                  <a:lnTo>
                    <a:pt x="224921" y="24990"/>
                  </a:lnTo>
                  <a:lnTo>
                    <a:pt x="218987" y="24990"/>
                  </a:lnTo>
                  <a:lnTo>
                    <a:pt x="218987" y="19054"/>
                  </a:lnTo>
                  <a:close/>
                  <a:moveTo>
                    <a:pt x="231170" y="19054"/>
                  </a:moveTo>
                  <a:lnTo>
                    <a:pt x="231170" y="24990"/>
                  </a:lnTo>
                  <a:lnTo>
                    <a:pt x="225234" y="24990"/>
                  </a:lnTo>
                  <a:lnTo>
                    <a:pt x="225234" y="19054"/>
                  </a:lnTo>
                  <a:close/>
                  <a:moveTo>
                    <a:pt x="237417" y="19054"/>
                  </a:moveTo>
                  <a:lnTo>
                    <a:pt x="237417" y="24990"/>
                  </a:lnTo>
                  <a:lnTo>
                    <a:pt x="231481" y="24990"/>
                  </a:lnTo>
                  <a:lnTo>
                    <a:pt x="231481" y="19054"/>
                  </a:lnTo>
                  <a:close/>
                  <a:moveTo>
                    <a:pt x="243664" y="19054"/>
                  </a:moveTo>
                  <a:lnTo>
                    <a:pt x="243664" y="24990"/>
                  </a:lnTo>
                  <a:lnTo>
                    <a:pt x="237729" y="24990"/>
                  </a:lnTo>
                  <a:lnTo>
                    <a:pt x="237729" y="19054"/>
                  </a:lnTo>
                  <a:close/>
                  <a:moveTo>
                    <a:pt x="249911" y="19054"/>
                  </a:moveTo>
                  <a:lnTo>
                    <a:pt x="249911" y="24990"/>
                  </a:lnTo>
                  <a:lnTo>
                    <a:pt x="243977" y="24990"/>
                  </a:lnTo>
                  <a:lnTo>
                    <a:pt x="243977" y="19054"/>
                  </a:lnTo>
                  <a:close/>
                  <a:moveTo>
                    <a:pt x="256161" y="19054"/>
                  </a:moveTo>
                  <a:lnTo>
                    <a:pt x="256161" y="24990"/>
                  </a:lnTo>
                  <a:lnTo>
                    <a:pt x="250225" y="24990"/>
                  </a:lnTo>
                  <a:lnTo>
                    <a:pt x="250225" y="19054"/>
                  </a:lnTo>
                  <a:close/>
                  <a:moveTo>
                    <a:pt x="262409" y="19054"/>
                  </a:moveTo>
                  <a:lnTo>
                    <a:pt x="262409" y="24990"/>
                  </a:lnTo>
                  <a:lnTo>
                    <a:pt x="256474" y="24990"/>
                  </a:lnTo>
                  <a:lnTo>
                    <a:pt x="256474" y="19054"/>
                  </a:lnTo>
                  <a:close/>
                  <a:moveTo>
                    <a:pt x="268656" y="19054"/>
                  </a:moveTo>
                  <a:lnTo>
                    <a:pt x="268656" y="24990"/>
                  </a:lnTo>
                  <a:lnTo>
                    <a:pt x="262721" y="24990"/>
                  </a:lnTo>
                  <a:lnTo>
                    <a:pt x="262721" y="19054"/>
                  </a:lnTo>
                  <a:close/>
                  <a:moveTo>
                    <a:pt x="274904" y="19054"/>
                  </a:moveTo>
                  <a:lnTo>
                    <a:pt x="274904" y="24990"/>
                  </a:lnTo>
                  <a:lnTo>
                    <a:pt x="268968" y="24990"/>
                  </a:lnTo>
                  <a:lnTo>
                    <a:pt x="268968" y="19054"/>
                  </a:lnTo>
                  <a:close/>
                  <a:moveTo>
                    <a:pt x="6251" y="25301"/>
                  </a:moveTo>
                  <a:lnTo>
                    <a:pt x="6251" y="31237"/>
                  </a:lnTo>
                  <a:lnTo>
                    <a:pt x="315" y="31237"/>
                  </a:lnTo>
                  <a:lnTo>
                    <a:pt x="315" y="25301"/>
                  </a:lnTo>
                  <a:close/>
                  <a:moveTo>
                    <a:pt x="12498" y="25301"/>
                  </a:moveTo>
                  <a:lnTo>
                    <a:pt x="12498" y="31237"/>
                  </a:lnTo>
                  <a:lnTo>
                    <a:pt x="6562" y="31237"/>
                  </a:lnTo>
                  <a:lnTo>
                    <a:pt x="6562" y="25301"/>
                  </a:lnTo>
                  <a:close/>
                  <a:moveTo>
                    <a:pt x="18745" y="25301"/>
                  </a:moveTo>
                  <a:lnTo>
                    <a:pt x="18745" y="31237"/>
                  </a:lnTo>
                  <a:lnTo>
                    <a:pt x="12810" y="31237"/>
                  </a:lnTo>
                  <a:lnTo>
                    <a:pt x="12810" y="25301"/>
                  </a:lnTo>
                  <a:close/>
                  <a:moveTo>
                    <a:pt x="24992" y="25301"/>
                  </a:moveTo>
                  <a:lnTo>
                    <a:pt x="24992" y="31237"/>
                  </a:lnTo>
                  <a:lnTo>
                    <a:pt x="19058" y="31237"/>
                  </a:lnTo>
                  <a:lnTo>
                    <a:pt x="19058" y="25301"/>
                  </a:lnTo>
                  <a:close/>
                  <a:moveTo>
                    <a:pt x="31241" y="25301"/>
                  </a:moveTo>
                  <a:lnTo>
                    <a:pt x="31241" y="31237"/>
                  </a:lnTo>
                  <a:lnTo>
                    <a:pt x="25305" y="31237"/>
                  </a:lnTo>
                  <a:lnTo>
                    <a:pt x="25305" y="25301"/>
                  </a:lnTo>
                  <a:close/>
                  <a:moveTo>
                    <a:pt x="37489" y="25301"/>
                  </a:moveTo>
                  <a:lnTo>
                    <a:pt x="37489" y="31237"/>
                  </a:lnTo>
                  <a:lnTo>
                    <a:pt x="31553" y="31237"/>
                  </a:lnTo>
                  <a:lnTo>
                    <a:pt x="31553" y="25301"/>
                  </a:lnTo>
                  <a:close/>
                  <a:moveTo>
                    <a:pt x="43737" y="25301"/>
                  </a:moveTo>
                  <a:lnTo>
                    <a:pt x="43737" y="31237"/>
                  </a:lnTo>
                  <a:lnTo>
                    <a:pt x="37802" y="31237"/>
                  </a:lnTo>
                  <a:lnTo>
                    <a:pt x="37802" y="25301"/>
                  </a:lnTo>
                  <a:close/>
                  <a:moveTo>
                    <a:pt x="49985" y="25301"/>
                  </a:moveTo>
                  <a:lnTo>
                    <a:pt x="49985" y="31237"/>
                  </a:lnTo>
                  <a:lnTo>
                    <a:pt x="44049" y="31237"/>
                  </a:lnTo>
                  <a:lnTo>
                    <a:pt x="44049" y="25301"/>
                  </a:lnTo>
                  <a:close/>
                  <a:moveTo>
                    <a:pt x="56232" y="25301"/>
                  </a:moveTo>
                  <a:lnTo>
                    <a:pt x="56232" y="31237"/>
                  </a:lnTo>
                  <a:lnTo>
                    <a:pt x="50296" y="31237"/>
                  </a:lnTo>
                  <a:lnTo>
                    <a:pt x="50296" y="25301"/>
                  </a:lnTo>
                  <a:close/>
                  <a:moveTo>
                    <a:pt x="62480" y="25301"/>
                  </a:moveTo>
                  <a:lnTo>
                    <a:pt x="62480" y="31237"/>
                  </a:lnTo>
                  <a:lnTo>
                    <a:pt x="56545" y="31237"/>
                  </a:lnTo>
                  <a:lnTo>
                    <a:pt x="56545" y="25301"/>
                  </a:lnTo>
                  <a:close/>
                  <a:moveTo>
                    <a:pt x="68727" y="25301"/>
                  </a:moveTo>
                  <a:lnTo>
                    <a:pt x="68727" y="31237"/>
                  </a:lnTo>
                  <a:lnTo>
                    <a:pt x="62792" y="31237"/>
                  </a:lnTo>
                  <a:lnTo>
                    <a:pt x="62792" y="25301"/>
                  </a:lnTo>
                  <a:close/>
                  <a:moveTo>
                    <a:pt x="74975" y="25301"/>
                  </a:moveTo>
                  <a:lnTo>
                    <a:pt x="74975" y="31237"/>
                  </a:lnTo>
                  <a:lnTo>
                    <a:pt x="69039" y="31237"/>
                  </a:lnTo>
                  <a:lnTo>
                    <a:pt x="69039" y="25301"/>
                  </a:lnTo>
                  <a:close/>
                  <a:moveTo>
                    <a:pt x="81223" y="25301"/>
                  </a:moveTo>
                  <a:lnTo>
                    <a:pt x="81223" y="31237"/>
                  </a:lnTo>
                  <a:lnTo>
                    <a:pt x="75286" y="31237"/>
                  </a:lnTo>
                  <a:lnTo>
                    <a:pt x="75286" y="25301"/>
                  </a:lnTo>
                  <a:close/>
                  <a:moveTo>
                    <a:pt x="87470" y="25301"/>
                  </a:moveTo>
                  <a:lnTo>
                    <a:pt x="87470" y="31237"/>
                  </a:lnTo>
                  <a:lnTo>
                    <a:pt x="81535" y="31237"/>
                  </a:lnTo>
                  <a:lnTo>
                    <a:pt x="81535" y="25301"/>
                  </a:lnTo>
                  <a:close/>
                  <a:moveTo>
                    <a:pt x="93720" y="25301"/>
                  </a:moveTo>
                  <a:lnTo>
                    <a:pt x="93720" y="31237"/>
                  </a:lnTo>
                  <a:lnTo>
                    <a:pt x="87784" y="31237"/>
                  </a:lnTo>
                  <a:lnTo>
                    <a:pt x="87784" y="25301"/>
                  </a:lnTo>
                  <a:close/>
                  <a:moveTo>
                    <a:pt x="99967" y="25301"/>
                  </a:moveTo>
                  <a:lnTo>
                    <a:pt x="99967" y="31237"/>
                  </a:lnTo>
                  <a:lnTo>
                    <a:pt x="94031" y="31237"/>
                  </a:lnTo>
                  <a:lnTo>
                    <a:pt x="94031" y="25301"/>
                  </a:lnTo>
                  <a:close/>
                  <a:moveTo>
                    <a:pt x="106214" y="25301"/>
                  </a:moveTo>
                  <a:lnTo>
                    <a:pt x="106214" y="31237"/>
                  </a:lnTo>
                  <a:lnTo>
                    <a:pt x="100280" y="31237"/>
                  </a:lnTo>
                  <a:lnTo>
                    <a:pt x="100280" y="25301"/>
                  </a:lnTo>
                  <a:close/>
                  <a:moveTo>
                    <a:pt x="112461" y="25301"/>
                  </a:moveTo>
                  <a:lnTo>
                    <a:pt x="112461" y="31237"/>
                  </a:lnTo>
                  <a:lnTo>
                    <a:pt x="106527" y="31237"/>
                  </a:lnTo>
                  <a:lnTo>
                    <a:pt x="106527" y="25301"/>
                  </a:lnTo>
                  <a:close/>
                  <a:moveTo>
                    <a:pt x="118710" y="25301"/>
                  </a:moveTo>
                  <a:lnTo>
                    <a:pt x="118710" y="31237"/>
                  </a:lnTo>
                  <a:lnTo>
                    <a:pt x="112774" y="31237"/>
                  </a:lnTo>
                  <a:lnTo>
                    <a:pt x="112774" y="25301"/>
                  </a:lnTo>
                  <a:close/>
                  <a:moveTo>
                    <a:pt x="124957" y="25301"/>
                  </a:moveTo>
                  <a:lnTo>
                    <a:pt x="124957" y="31237"/>
                  </a:lnTo>
                  <a:lnTo>
                    <a:pt x="119021" y="31237"/>
                  </a:lnTo>
                  <a:lnTo>
                    <a:pt x="119021" y="25301"/>
                  </a:lnTo>
                  <a:close/>
                  <a:moveTo>
                    <a:pt x="131204" y="25301"/>
                  </a:moveTo>
                  <a:lnTo>
                    <a:pt x="131204" y="31237"/>
                  </a:lnTo>
                  <a:lnTo>
                    <a:pt x="125270" y="31237"/>
                  </a:lnTo>
                  <a:lnTo>
                    <a:pt x="125270" y="25301"/>
                  </a:lnTo>
                  <a:close/>
                  <a:moveTo>
                    <a:pt x="137451" y="25301"/>
                  </a:moveTo>
                  <a:lnTo>
                    <a:pt x="137451" y="31237"/>
                  </a:lnTo>
                  <a:lnTo>
                    <a:pt x="131517" y="31237"/>
                  </a:lnTo>
                  <a:lnTo>
                    <a:pt x="131517" y="25301"/>
                  </a:lnTo>
                  <a:close/>
                  <a:moveTo>
                    <a:pt x="143702" y="25301"/>
                  </a:moveTo>
                  <a:lnTo>
                    <a:pt x="143702" y="31237"/>
                  </a:lnTo>
                  <a:lnTo>
                    <a:pt x="137766" y="31237"/>
                  </a:lnTo>
                  <a:lnTo>
                    <a:pt x="137766" y="25301"/>
                  </a:lnTo>
                  <a:close/>
                  <a:moveTo>
                    <a:pt x="149949" y="25301"/>
                  </a:moveTo>
                  <a:lnTo>
                    <a:pt x="149949" y="31237"/>
                  </a:lnTo>
                  <a:lnTo>
                    <a:pt x="144015" y="31237"/>
                  </a:lnTo>
                  <a:lnTo>
                    <a:pt x="144015" y="25301"/>
                  </a:lnTo>
                  <a:close/>
                  <a:moveTo>
                    <a:pt x="156196" y="25301"/>
                  </a:moveTo>
                  <a:lnTo>
                    <a:pt x="156196" y="31237"/>
                  </a:lnTo>
                  <a:lnTo>
                    <a:pt x="150262" y="31237"/>
                  </a:lnTo>
                  <a:lnTo>
                    <a:pt x="150262" y="25301"/>
                  </a:lnTo>
                  <a:close/>
                  <a:moveTo>
                    <a:pt x="162445" y="25301"/>
                  </a:moveTo>
                  <a:lnTo>
                    <a:pt x="162445" y="31237"/>
                  </a:lnTo>
                  <a:lnTo>
                    <a:pt x="156509" y="31237"/>
                  </a:lnTo>
                  <a:lnTo>
                    <a:pt x="156509" y="25301"/>
                  </a:lnTo>
                  <a:close/>
                  <a:moveTo>
                    <a:pt x="168692" y="25301"/>
                  </a:moveTo>
                  <a:lnTo>
                    <a:pt x="168692" y="31237"/>
                  </a:lnTo>
                  <a:lnTo>
                    <a:pt x="162756" y="31237"/>
                  </a:lnTo>
                  <a:lnTo>
                    <a:pt x="162756" y="25301"/>
                  </a:lnTo>
                  <a:close/>
                  <a:moveTo>
                    <a:pt x="174939" y="25301"/>
                  </a:moveTo>
                  <a:lnTo>
                    <a:pt x="174939" y="31237"/>
                  </a:lnTo>
                  <a:lnTo>
                    <a:pt x="169005" y="31237"/>
                  </a:lnTo>
                  <a:lnTo>
                    <a:pt x="169005" y="25301"/>
                  </a:lnTo>
                  <a:close/>
                  <a:moveTo>
                    <a:pt x="181186" y="25301"/>
                  </a:moveTo>
                  <a:lnTo>
                    <a:pt x="181186" y="31237"/>
                  </a:lnTo>
                  <a:lnTo>
                    <a:pt x="175252" y="31237"/>
                  </a:lnTo>
                  <a:lnTo>
                    <a:pt x="175252" y="25301"/>
                  </a:lnTo>
                  <a:close/>
                  <a:moveTo>
                    <a:pt x="187435" y="25301"/>
                  </a:moveTo>
                  <a:lnTo>
                    <a:pt x="187435" y="31237"/>
                  </a:lnTo>
                  <a:lnTo>
                    <a:pt x="181499" y="31237"/>
                  </a:lnTo>
                  <a:lnTo>
                    <a:pt x="181499" y="25301"/>
                  </a:lnTo>
                  <a:close/>
                  <a:moveTo>
                    <a:pt x="193684" y="25301"/>
                  </a:moveTo>
                  <a:lnTo>
                    <a:pt x="193684" y="31237"/>
                  </a:lnTo>
                  <a:lnTo>
                    <a:pt x="187749" y="31237"/>
                  </a:lnTo>
                  <a:lnTo>
                    <a:pt x="187749" y="25301"/>
                  </a:lnTo>
                  <a:close/>
                  <a:moveTo>
                    <a:pt x="199931" y="25301"/>
                  </a:moveTo>
                  <a:lnTo>
                    <a:pt x="199931" y="31237"/>
                  </a:lnTo>
                  <a:lnTo>
                    <a:pt x="193996" y="31237"/>
                  </a:lnTo>
                  <a:lnTo>
                    <a:pt x="193996" y="25301"/>
                  </a:lnTo>
                  <a:close/>
                  <a:moveTo>
                    <a:pt x="206180" y="25301"/>
                  </a:moveTo>
                  <a:lnTo>
                    <a:pt x="206180" y="31237"/>
                  </a:lnTo>
                  <a:lnTo>
                    <a:pt x="200244" y="31237"/>
                  </a:lnTo>
                  <a:lnTo>
                    <a:pt x="200244" y="25301"/>
                  </a:lnTo>
                  <a:close/>
                  <a:moveTo>
                    <a:pt x="212427" y="25301"/>
                  </a:moveTo>
                  <a:lnTo>
                    <a:pt x="212427" y="31237"/>
                  </a:lnTo>
                  <a:lnTo>
                    <a:pt x="206491" y="31237"/>
                  </a:lnTo>
                  <a:lnTo>
                    <a:pt x="206491" y="25301"/>
                  </a:lnTo>
                  <a:close/>
                  <a:moveTo>
                    <a:pt x="218674" y="25301"/>
                  </a:moveTo>
                  <a:lnTo>
                    <a:pt x="218674" y="31237"/>
                  </a:lnTo>
                  <a:lnTo>
                    <a:pt x="212739" y="31237"/>
                  </a:lnTo>
                  <a:lnTo>
                    <a:pt x="212739" y="25301"/>
                  </a:lnTo>
                  <a:close/>
                  <a:moveTo>
                    <a:pt x="224921" y="25301"/>
                  </a:moveTo>
                  <a:lnTo>
                    <a:pt x="224921" y="31237"/>
                  </a:lnTo>
                  <a:lnTo>
                    <a:pt x="218987" y="31237"/>
                  </a:lnTo>
                  <a:lnTo>
                    <a:pt x="218987" y="25301"/>
                  </a:lnTo>
                  <a:close/>
                  <a:moveTo>
                    <a:pt x="231170" y="25301"/>
                  </a:moveTo>
                  <a:lnTo>
                    <a:pt x="231170" y="31237"/>
                  </a:lnTo>
                  <a:lnTo>
                    <a:pt x="225234" y="31237"/>
                  </a:lnTo>
                  <a:lnTo>
                    <a:pt x="225234" y="25301"/>
                  </a:lnTo>
                  <a:close/>
                  <a:moveTo>
                    <a:pt x="237417" y="25301"/>
                  </a:moveTo>
                  <a:lnTo>
                    <a:pt x="237417" y="31237"/>
                  </a:lnTo>
                  <a:lnTo>
                    <a:pt x="231481" y="31237"/>
                  </a:lnTo>
                  <a:lnTo>
                    <a:pt x="231481" y="25301"/>
                  </a:lnTo>
                  <a:close/>
                  <a:moveTo>
                    <a:pt x="243664" y="25301"/>
                  </a:moveTo>
                  <a:lnTo>
                    <a:pt x="243664" y="31237"/>
                  </a:lnTo>
                  <a:lnTo>
                    <a:pt x="237729" y="31237"/>
                  </a:lnTo>
                  <a:lnTo>
                    <a:pt x="237729" y="25301"/>
                  </a:lnTo>
                  <a:close/>
                  <a:moveTo>
                    <a:pt x="249911" y="25301"/>
                  </a:moveTo>
                  <a:lnTo>
                    <a:pt x="249911" y="31237"/>
                  </a:lnTo>
                  <a:lnTo>
                    <a:pt x="243977" y="31237"/>
                  </a:lnTo>
                  <a:lnTo>
                    <a:pt x="243977" y="25301"/>
                  </a:lnTo>
                  <a:close/>
                  <a:moveTo>
                    <a:pt x="256161" y="25301"/>
                  </a:moveTo>
                  <a:lnTo>
                    <a:pt x="256161" y="31237"/>
                  </a:lnTo>
                  <a:lnTo>
                    <a:pt x="250225" y="31237"/>
                  </a:lnTo>
                  <a:lnTo>
                    <a:pt x="250225" y="25301"/>
                  </a:lnTo>
                  <a:close/>
                  <a:moveTo>
                    <a:pt x="262409" y="25301"/>
                  </a:moveTo>
                  <a:lnTo>
                    <a:pt x="262409" y="31237"/>
                  </a:lnTo>
                  <a:lnTo>
                    <a:pt x="256474" y="31237"/>
                  </a:lnTo>
                  <a:lnTo>
                    <a:pt x="256474" y="25301"/>
                  </a:lnTo>
                  <a:close/>
                  <a:moveTo>
                    <a:pt x="268656" y="25301"/>
                  </a:moveTo>
                  <a:lnTo>
                    <a:pt x="268656" y="31237"/>
                  </a:lnTo>
                  <a:lnTo>
                    <a:pt x="262721" y="31237"/>
                  </a:lnTo>
                  <a:lnTo>
                    <a:pt x="262721" y="25301"/>
                  </a:lnTo>
                  <a:close/>
                  <a:moveTo>
                    <a:pt x="274904" y="25301"/>
                  </a:moveTo>
                  <a:lnTo>
                    <a:pt x="274904" y="31237"/>
                  </a:lnTo>
                  <a:lnTo>
                    <a:pt x="268968" y="31237"/>
                  </a:lnTo>
                  <a:lnTo>
                    <a:pt x="268968" y="25301"/>
                  </a:lnTo>
                  <a:close/>
                  <a:moveTo>
                    <a:pt x="6251" y="31548"/>
                  </a:moveTo>
                  <a:lnTo>
                    <a:pt x="6251" y="31550"/>
                  </a:lnTo>
                  <a:lnTo>
                    <a:pt x="6251" y="37484"/>
                  </a:lnTo>
                  <a:lnTo>
                    <a:pt x="315" y="37484"/>
                  </a:lnTo>
                  <a:lnTo>
                    <a:pt x="315" y="31548"/>
                  </a:lnTo>
                  <a:close/>
                  <a:moveTo>
                    <a:pt x="12498" y="31548"/>
                  </a:moveTo>
                  <a:lnTo>
                    <a:pt x="12498" y="31550"/>
                  </a:lnTo>
                  <a:lnTo>
                    <a:pt x="12498" y="37484"/>
                  </a:lnTo>
                  <a:lnTo>
                    <a:pt x="6562" y="37484"/>
                  </a:lnTo>
                  <a:lnTo>
                    <a:pt x="6562" y="31548"/>
                  </a:lnTo>
                  <a:close/>
                  <a:moveTo>
                    <a:pt x="18745" y="31548"/>
                  </a:moveTo>
                  <a:lnTo>
                    <a:pt x="18745" y="31550"/>
                  </a:lnTo>
                  <a:lnTo>
                    <a:pt x="18745" y="37484"/>
                  </a:lnTo>
                  <a:lnTo>
                    <a:pt x="12810" y="37484"/>
                  </a:lnTo>
                  <a:lnTo>
                    <a:pt x="12810" y="31548"/>
                  </a:lnTo>
                  <a:close/>
                  <a:moveTo>
                    <a:pt x="24992" y="31548"/>
                  </a:moveTo>
                  <a:lnTo>
                    <a:pt x="24992" y="31550"/>
                  </a:lnTo>
                  <a:lnTo>
                    <a:pt x="24992" y="37484"/>
                  </a:lnTo>
                  <a:lnTo>
                    <a:pt x="19058" y="37484"/>
                  </a:lnTo>
                  <a:lnTo>
                    <a:pt x="19058" y="31548"/>
                  </a:lnTo>
                  <a:close/>
                  <a:moveTo>
                    <a:pt x="31242" y="31548"/>
                  </a:moveTo>
                  <a:lnTo>
                    <a:pt x="31242" y="31550"/>
                  </a:lnTo>
                  <a:lnTo>
                    <a:pt x="31242" y="37484"/>
                  </a:lnTo>
                  <a:lnTo>
                    <a:pt x="25305" y="37484"/>
                  </a:lnTo>
                  <a:lnTo>
                    <a:pt x="25305" y="31548"/>
                  </a:lnTo>
                  <a:close/>
                  <a:moveTo>
                    <a:pt x="162445" y="31548"/>
                  </a:moveTo>
                  <a:lnTo>
                    <a:pt x="162445" y="31550"/>
                  </a:lnTo>
                  <a:lnTo>
                    <a:pt x="162445" y="37484"/>
                  </a:lnTo>
                  <a:lnTo>
                    <a:pt x="156509" y="37484"/>
                  </a:lnTo>
                  <a:lnTo>
                    <a:pt x="156509" y="31548"/>
                  </a:lnTo>
                  <a:close/>
                  <a:moveTo>
                    <a:pt x="168692" y="31548"/>
                  </a:moveTo>
                  <a:lnTo>
                    <a:pt x="168692" y="31550"/>
                  </a:lnTo>
                  <a:lnTo>
                    <a:pt x="168692" y="37484"/>
                  </a:lnTo>
                  <a:lnTo>
                    <a:pt x="162756" y="37484"/>
                  </a:lnTo>
                  <a:lnTo>
                    <a:pt x="162756" y="31548"/>
                  </a:lnTo>
                  <a:close/>
                  <a:moveTo>
                    <a:pt x="174939" y="31548"/>
                  </a:moveTo>
                  <a:lnTo>
                    <a:pt x="174939" y="31550"/>
                  </a:lnTo>
                  <a:lnTo>
                    <a:pt x="174939" y="37484"/>
                  </a:lnTo>
                  <a:lnTo>
                    <a:pt x="169005" y="37484"/>
                  </a:lnTo>
                  <a:lnTo>
                    <a:pt x="169005" y="31548"/>
                  </a:lnTo>
                  <a:close/>
                  <a:moveTo>
                    <a:pt x="181186" y="31548"/>
                  </a:moveTo>
                  <a:lnTo>
                    <a:pt x="181186" y="31550"/>
                  </a:lnTo>
                  <a:lnTo>
                    <a:pt x="181186" y="37484"/>
                  </a:lnTo>
                  <a:lnTo>
                    <a:pt x="175252" y="37484"/>
                  </a:lnTo>
                  <a:lnTo>
                    <a:pt x="175252" y="31548"/>
                  </a:lnTo>
                  <a:close/>
                  <a:moveTo>
                    <a:pt x="187435" y="31548"/>
                  </a:moveTo>
                  <a:lnTo>
                    <a:pt x="187435" y="31550"/>
                  </a:lnTo>
                  <a:lnTo>
                    <a:pt x="187435" y="37484"/>
                  </a:lnTo>
                  <a:lnTo>
                    <a:pt x="181499" y="37484"/>
                  </a:lnTo>
                  <a:lnTo>
                    <a:pt x="181499" y="31548"/>
                  </a:lnTo>
                  <a:close/>
                  <a:moveTo>
                    <a:pt x="37489" y="31552"/>
                  </a:moveTo>
                  <a:lnTo>
                    <a:pt x="37489" y="37486"/>
                  </a:lnTo>
                  <a:lnTo>
                    <a:pt x="31553" y="37486"/>
                  </a:lnTo>
                  <a:lnTo>
                    <a:pt x="31553" y="31552"/>
                  </a:lnTo>
                  <a:close/>
                  <a:moveTo>
                    <a:pt x="43737" y="31552"/>
                  </a:moveTo>
                  <a:lnTo>
                    <a:pt x="43737" y="37486"/>
                  </a:lnTo>
                  <a:lnTo>
                    <a:pt x="37802" y="37486"/>
                  </a:lnTo>
                  <a:lnTo>
                    <a:pt x="37802" y="31552"/>
                  </a:lnTo>
                  <a:close/>
                  <a:moveTo>
                    <a:pt x="49985" y="31552"/>
                  </a:moveTo>
                  <a:lnTo>
                    <a:pt x="49985" y="37486"/>
                  </a:lnTo>
                  <a:lnTo>
                    <a:pt x="44049" y="37486"/>
                  </a:lnTo>
                  <a:lnTo>
                    <a:pt x="44049" y="31552"/>
                  </a:lnTo>
                  <a:close/>
                  <a:moveTo>
                    <a:pt x="56232" y="31552"/>
                  </a:moveTo>
                  <a:lnTo>
                    <a:pt x="56232" y="37486"/>
                  </a:lnTo>
                  <a:lnTo>
                    <a:pt x="50296" y="37486"/>
                  </a:lnTo>
                  <a:lnTo>
                    <a:pt x="50296" y="31552"/>
                  </a:lnTo>
                  <a:close/>
                  <a:moveTo>
                    <a:pt x="62480" y="31552"/>
                  </a:moveTo>
                  <a:lnTo>
                    <a:pt x="62480" y="37486"/>
                  </a:lnTo>
                  <a:lnTo>
                    <a:pt x="56545" y="37486"/>
                  </a:lnTo>
                  <a:lnTo>
                    <a:pt x="56545" y="31552"/>
                  </a:lnTo>
                  <a:close/>
                  <a:moveTo>
                    <a:pt x="68727" y="31552"/>
                  </a:moveTo>
                  <a:lnTo>
                    <a:pt x="68727" y="37486"/>
                  </a:lnTo>
                  <a:lnTo>
                    <a:pt x="62792" y="37486"/>
                  </a:lnTo>
                  <a:lnTo>
                    <a:pt x="62792" y="31552"/>
                  </a:lnTo>
                  <a:close/>
                  <a:moveTo>
                    <a:pt x="74975" y="31552"/>
                  </a:moveTo>
                  <a:lnTo>
                    <a:pt x="74975" y="37486"/>
                  </a:lnTo>
                  <a:lnTo>
                    <a:pt x="69039" y="37486"/>
                  </a:lnTo>
                  <a:lnTo>
                    <a:pt x="69039" y="31552"/>
                  </a:lnTo>
                  <a:close/>
                  <a:moveTo>
                    <a:pt x="81223" y="31552"/>
                  </a:moveTo>
                  <a:lnTo>
                    <a:pt x="81223" y="37486"/>
                  </a:lnTo>
                  <a:lnTo>
                    <a:pt x="75286" y="37486"/>
                  </a:lnTo>
                  <a:lnTo>
                    <a:pt x="75286" y="31552"/>
                  </a:lnTo>
                  <a:close/>
                  <a:moveTo>
                    <a:pt x="87470" y="31552"/>
                  </a:moveTo>
                  <a:lnTo>
                    <a:pt x="87470" y="37486"/>
                  </a:lnTo>
                  <a:lnTo>
                    <a:pt x="81535" y="37486"/>
                  </a:lnTo>
                  <a:lnTo>
                    <a:pt x="81535" y="31552"/>
                  </a:lnTo>
                  <a:close/>
                  <a:moveTo>
                    <a:pt x="93720" y="31552"/>
                  </a:moveTo>
                  <a:lnTo>
                    <a:pt x="93720" y="37486"/>
                  </a:lnTo>
                  <a:lnTo>
                    <a:pt x="87784" y="37486"/>
                  </a:lnTo>
                  <a:lnTo>
                    <a:pt x="87784" y="31552"/>
                  </a:lnTo>
                  <a:close/>
                  <a:moveTo>
                    <a:pt x="99967" y="31552"/>
                  </a:moveTo>
                  <a:lnTo>
                    <a:pt x="99967" y="37486"/>
                  </a:lnTo>
                  <a:lnTo>
                    <a:pt x="94031" y="37486"/>
                  </a:lnTo>
                  <a:lnTo>
                    <a:pt x="94031" y="31552"/>
                  </a:lnTo>
                  <a:close/>
                  <a:moveTo>
                    <a:pt x="106214" y="31552"/>
                  </a:moveTo>
                  <a:lnTo>
                    <a:pt x="106214" y="37486"/>
                  </a:lnTo>
                  <a:lnTo>
                    <a:pt x="100280" y="37486"/>
                  </a:lnTo>
                  <a:lnTo>
                    <a:pt x="100280" y="31552"/>
                  </a:lnTo>
                  <a:close/>
                  <a:moveTo>
                    <a:pt x="112461" y="31552"/>
                  </a:moveTo>
                  <a:lnTo>
                    <a:pt x="112461" y="37486"/>
                  </a:lnTo>
                  <a:lnTo>
                    <a:pt x="106527" y="37486"/>
                  </a:lnTo>
                  <a:lnTo>
                    <a:pt x="106527" y="31552"/>
                  </a:lnTo>
                  <a:close/>
                  <a:moveTo>
                    <a:pt x="118710" y="31552"/>
                  </a:moveTo>
                  <a:lnTo>
                    <a:pt x="118710" y="37486"/>
                  </a:lnTo>
                  <a:lnTo>
                    <a:pt x="112774" y="37486"/>
                  </a:lnTo>
                  <a:lnTo>
                    <a:pt x="112774" y="31552"/>
                  </a:lnTo>
                  <a:close/>
                  <a:moveTo>
                    <a:pt x="124957" y="31552"/>
                  </a:moveTo>
                  <a:lnTo>
                    <a:pt x="124957" y="37486"/>
                  </a:lnTo>
                  <a:lnTo>
                    <a:pt x="119021" y="37486"/>
                  </a:lnTo>
                  <a:lnTo>
                    <a:pt x="119021" y="31552"/>
                  </a:lnTo>
                  <a:close/>
                  <a:moveTo>
                    <a:pt x="131204" y="31552"/>
                  </a:moveTo>
                  <a:lnTo>
                    <a:pt x="131204" y="37486"/>
                  </a:lnTo>
                  <a:lnTo>
                    <a:pt x="125270" y="37486"/>
                  </a:lnTo>
                  <a:lnTo>
                    <a:pt x="125270" y="31552"/>
                  </a:lnTo>
                  <a:close/>
                  <a:moveTo>
                    <a:pt x="137451" y="31552"/>
                  </a:moveTo>
                  <a:lnTo>
                    <a:pt x="137451" y="37486"/>
                  </a:lnTo>
                  <a:lnTo>
                    <a:pt x="131517" y="37486"/>
                  </a:lnTo>
                  <a:lnTo>
                    <a:pt x="131517" y="31552"/>
                  </a:lnTo>
                  <a:close/>
                  <a:moveTo>
                    <a:pt x="143702" y="31552"/>
                  </a:moveTo>
                  <a:lnTo>
                    <a:pt x="143702" y="37486"/>
                  </a:lnTo>
                  <a:lnTo>
                    <a:pt x="137766" y="37486"/>
                  </a:lnTo>
                  <a:lnTo>
                    <a:pt x="137766" y="31552"/>
                  </a:lnTo>
                  <a:close/>
                  <a:moveTo>
                    <a:pt x="149949" y="31552"/>
                  </a:moveTo>
                  <a:lnTo>
                    <a:pt x="149949" y="37486"/>
                  </a:lnTo>
                  <a:lnTo>
                    <a:pt x="144015" y="37486"/>
                  </a:lnTo>
                  <a:lnTo>
                    <a:pt x="144015" y="31552"/>
                  </a:lnTo>
                  <a:close/>
                  <a:moveTo>
                    <a:pt x="156196" y="31552"/>
                  </a:moveTo>
                  <a:lnTo>
                    <a:pt x="156196" y="37486"/>
                  </a:lnTo>
                  <a:lnTo>
                    <a:pt x="150262" y="37486"/>
                  </a:lnTo>
                  <a:lnTo>
                    <a:pt x="150262" y="31552"/>
                  </a:lnTo>
                  <a:close/>
                  <a:moveTo>
                    <a:pt x="193684" y="31552"/>
                  </a:moveTo>
                  <a:lnTo>
                    <a:pt x="193684" y="37486"/>
                  </a:lnTo>
                  <a:lnTo>
                    <a:pt x="187749" y="37486"/>
                  </a:lnTo>
                  <a:lnTo>
                    <a:pt x="187749" y="31552"/>
                  </a:lnTo>
                  <a:close/>
                  <a:moveTo>
                    <a:pt x="199931" y="31552"/>
                  </a:moveTo>
                  <a:lnTo>
                    <a:pt x="199931" y="37486"/>
                  </a:lnTo>
                  <a:lnTo>
                    <a:pt x="193996" y="37486"/>
                  </a:lnTo>
                  <a:lnTo>
                    <a:pt x="193996" y="31552"/>
                  </a:lnTo>
                  <a:close/>
                  <a:moveTo>
                    <a:pt x="206180" y="31552"/>
                  </a:moveTo>
                  <a:lnTo>
                    <a:pt x="206180" y="37486"/>
                  </a:lnTo>
                  <a:lnTo>
                    <a:pt x="200244" y="37486"/>
                  </a:lnTo>
                  <a:lnTo>
                    <a:pt x="200244" y="31552"/>
                  </a:lnTo>
                  <a:close/>
                  <a:moveTo>
                    <a:pt x="212427" y="31552"/>
                  </a:moveTo>
                  <a:lnTo>
                    <a:pt x="212427" y="37486"/>
                  </a:lnTo>
                  <a:lnTo>
                    <a:pt x="206491" y="37486"/>
                  </a:lnTo>
                  <a:lnTo>
                    <a:pt x="206491" y="31552"/>
                  </a:lnTo>
                  <a:close/>
                  <a:moveTo>
                    <a:pt x="218674" y="31552"/>
                  </a:moveTo>
                  <a:lnTo>
                    <a:pt x="218674" y="37486"/>
                  </a:lnTo>
                  <a:lnTo>
                    <a:pt x="212739" y="37486"/>
                  </a:lnTo>
                  <a:lnTo>
                    <a:pt x="212739" y="31552"/>
                  </a:lnTo>
                  <a:close/>
                  <a:moveTo>
                    <a:pt x="224921" y="31552"/>
                  </a:moveTo>
                  <a:lnTo>
                    <a:pt x="224921" y="37486"/>
                  </a:lnTo>
                  <a:lnTo>
                    <a:pt x="218987" y="37486"/>
                  </a:lnTo>
                  <a:lnTo>
                    <a:pt x="218987" y="31552"/>
                  </a:lnTo>
                  <a:close/>
                  <a:moveTo>
                    <a:pt x="231170" y="31552"/>
                  </a:moveTo>
                  <a:lnTo>
                    <a:pt x="231170" y="37486"/>
                  </a:lnTo>
                  <a:lnTo>
                    <a:pt x="225234" y="37486"/>
                  </a:lnTo>
                  <a:lnTo>
                    <a:pt x="225234" y="31552"/>
                  </a:lnTo>
                  <a:close/>
                  <a:moveTo>
                    <a:pt x="237417" y="31552"/>
                  </a:moveTo>
                  <a:lnTo>
                    <a:pt x="237417" y="37486"/>
                  </a:lnTo>
                  <a:lnTo>
                    <a:pt x="231481" y="37486"/>
                  </a:lnTo>
                  <a:lnTo>
                    <a:pt x="231481" y="31552"/>
                  </a:lnTo>
                  <a:close/>
                  <a:moveTo>
                    <a:pt x="243664" y="31552"/>
                  </a:moveTo>
                  <a:lnTo>
                    <a:pt x="243664" y="37486"/>
                  </a:lnTo>
                  <a:lnTo>
                    <a:pt x="237729" y="37486"/>
                  </a:lnTo>
                  <a:lnTo>
                    <a:pt x="237729" y="31552"/>
                  </a:lnTo>
                  <a:close/>
                  <a:moveTo>
                    <a:pt x="249911" y="31552"/>
                  </a:moveTo>
                  <a:lnTo>
                    <a:pt x="249911" y="37486"/>
                  </a:lnTo>
                  <a:lnTo>
                    <a:pt x="243977" y="37486"/>
                  </a:lnTo>
                  <a:lnTo>
                    <a:pt x="243977" y="31552"/>
                  </a:lnTo>
                  <a:close/>
                  <a:moveTo>
                    <a:pt x="256161" y="31552"/>
                  </a:moveTo>
                  <a:lnTo>
                    <a:pt x="256161" y="37486"/>
                  </a:lnTo>
                  <a:lnTo>
                    <a:pt x="250225" y="37486"/>
                  </a:lnTo>
                  <a:lnTo>
                    <a:pt x="250225" y="31552"/>
                  </a:lnTo>
                  <a:close/>
                  <a:moveTo>
                    <a:pt x="262409" y="31552"/>
                  </a:moveTo>
                  <a:lnTo>
                    <a:pt x="262409" y="37486"/>
                  </a:lnTo>
                  <a:lnTo>
                    <a:pt x="256474" y="37486"/>
                  </a:lnTo>
                  <a:lnTo>
                    <a:pt x="256474" y="31552"/>
                  </a:lnTo>
                  <a:close/>
                  <a:moveTo>
                    <a:pt x="268656" y="31552"/>
                  </a:moveTo>
                  <a:lnTo>
                    <a:pt x="268656" y="37486"/>
                  </a:lnTo>
                  <a:lnTo>
                    <a:pt x="262721" y="37486"/>
                  </a:lnTo>
                  <a:lnTo>
                    <a:pt x="262721" y="31552"/>
                  </a:lnTo>
                  <a:close/>
                  <a:moveTo>
                    <a:pt x="274904" y="31552"/>
                  </a:moveTo>
                  <a:lnTo>
                    <a:pt x="274904" y="37486"/>
                  </a:lnTo>
                  <a:lnTo>
                    <a:pt x="268968" y="37486"/>
                  </a:lnTo>
                  <a:lnTo>
                    <a:pt x="268968" y="31552"/>
                  </a:lnTo>
                  <a:close/>
                  <a:moveTo>
                    <a:pt x="6251" y="37799"/>
                  </a:moveTo>
                  <a:lnTo>
                    <a:pt x="6251" y="43735"/>
                  </a:lnTo>
                  <a:lnTo>
                    <a:pt x="315" y="43735"/>
                  </a:lnTo>
                  <a:lnTo>
                    <a:pt x="315" y="37799"/>
                  </a:lnTo>
                  <a:close/>
                  <a:moveTo>
                    <a:pt x="12498" y="37799"/>
                  </a:moveTo>
                  <a:lnTo>
                    <a:pt x="12498" y="43735"/>
                  </a:lnTo>
                  <a:lnTo>
                    <a:pt x="6562" y="43735"/>
                  </a:lnTo>
                  <a:lnTo>
                    <a:pt x="6562" y="37799"/>
                  </a:lnTo>
                  <a:close/>
                  <a:moveTo>
                    <a:pt x="18745" y="37799"/>
                  </a:moveTo>
                  <a:lnTo>
                    <a:pt x="18745" y="43735"/>
                  </a:lnTo>
                  <a:lnTo>
                    <a:pt x="12810" y="43735"/>
                  </a:lnTo>
                  <a:lnTo>
                    <a:pt x="12810" y="37799"/>
                  </a:lnTo>
                  <a:close/>
                  <a:moveTo>
                    <a:pt x="24992" y="37799"/>
                  </a:moveTo>
                  <a:lnTo>
                    <a:pt x="24992" y="43735"/>
                  </a:lnTo>
                  <a:lnTo>
                    <a:pt x="19058" y="43735"/>
                  </a:lnTo>
                  <a:lnTo>
                    <a:pt x="19058" y="37799"/>
                  </a:lnTo>
                  <a:close/>
                  <a:moveTo>
                    <a:pt x="31242" y="37799"/>
                  </a:moveTo>
                  <a:lnTo>
                    <a:pt x="31242" y="43735"/>
                  </a:lnTo>
                  <a:lnTo>
                    <a:pt x="25305" y="43735"/>
                  </a:lnTo>
                  <a:lnTo>
                    <a:pt x="25305" y="37799"/>
                  </a:lnTo>
                  <a:close/>
                  <a:moveTo>
                    <a:pt x="37489" y="37799"/>
                  </a:moveTo>
                  <a:lnTo>
                    <a:pt x="37489" y="43735"/>
                  </a:lnTo>
                  <a:lnTo>
                    <a:pt x="31553" y="43735"/>
                  </a:lnTo>
                  <a:lnTo>
                    <a:pt x="31553" y="37799"/>
                  </a:lnTo>
                  <a:close/>
                  <a:moveTo>
                    <a:pt x="43737" y="37799"/>
                  </a:moveTo>
                  <a:lnTo>
                    <a:pt x="43737" y="43735"/>
                  </a:lnTo>
                  <a:lnTo>
                    <a:pt x="37802" y="43735"/>
                  </a:lnTo>
                  <a:lnTo>
                    <a:pt x="37802" y="37799"/>
                  </a:lnTo>
                  <a:close/>
                  <a:moveTo>
                    <a:pt x="49985" y="37799"/>
                  </a:moveTo>
                  <a:lnTo>
                    <a:pt x="49985" y="43735"/>
                  </a:lnTo>
                  <a:lnTo>
                    <a:pt x="44049" y="43735"/>
                  </a:lnTo>
                  <a:lnTo>
                    <a:pt x="44049" y="37799"/>
                  </a:lnTo>
                  <a:close/>
                  <a:moveTo>
                    <a:pt x="56232" y="37799"/>
                  </a:moveTo>
                  <a:lnTo>
                    <a:pt x="56232" y="43735"/>
                  </a:lnTo>
                  <a:lnTo>
                    <a:pt x="50296" y="43735"/>
                  </a:lnTo>
                  <a:lnTo>
                    <a:pt x="50296" y="37799"/>
                  </a:lnTo>
                  <a:close/>
                  <a:moveTo>
                    <a:pt x="62480" y="37799"/>
                  </a:moveTo>
                  <a:lnTo>
                    <a:pt x="62480" y="43735"/>
                  </a:lnTo>
                  <a:lnTo>
                    <a:pt x="56545" y="43735"/>
                  </a:lnTo>
                  <a:lnTo>
                    <a:pt x="56545" y="37799"/>
                  </a:lnTo>
                  <a:close/>
                  <a:moveTo>
                    <a:pt x="68727" y="37799"/>
                  </a:moveTo>
                  <a:lnTo>
                    <a:pt x="68727" y="43735"/>
                  </a:lnTo>
                  <a:lnTo>
                    <a:pt x="62792" y="43735"/>
                  </a:lnTo>
                  <a:lnTo>
                    <a:pt x="62792" y="37799"/>
                  </a:lnTo>
                  <a:close/>
                  <a:moveTo>
                    <a:pt x="74975" y="37799"/>
                  </a:moveTo>
                  <a:lnTo>
                    <a:pt x="74975" y="43735"/>
                  </a:lnTo>
                  <a:lnTo>
                    <a:pt x="69039" y="43735"/>
                  </a:lnTo>
                  <a:lnTo>
                    <a:pt x="69039" y="37799"/>
                  </a:lnTo>
                  <a:close/>
                  <a:moveTo>
                    <a:pt x="81223" y="37799"/>
                  </a:moveTo>
                  <a:lnTo>
                    <a:pt x="81223" y="43735"/>
                  </a:lnTo>
                  <a:lnTo>
                    <a:pt x="75286" y="43735"/>
                  </a:lnTo>
                  <a:lnTo>
                    <a:pt x="75286" y="37799"/>
                  </a:lnTo>
                  <a:close/>
                  <a:moveTo>
                    <a:pt x="87470" y="37799"/>
                  </a:moveTo>
                  <a:lnTo>
                    <a:pt x="87470" y="43735"/>
                  </a:lnTo>
                  <a:lnTo>
                    <a:pt x="81535" y="43735"/>
                  </a:lnTo>
                  <a:lnTo>
                    <a:pt x="81535" y="37799"/>
                  </a:lnTo>
                  <a:close/>
                  <a:moveTo>
                    <a:pt x="93720" y="37799"/>
                  </a:moveTo>
                  <a:lnTo>
                    <a:pt x="93720" y="43735"/>
                  </a:lnTo>
                  <a:lnTo>
                    <a:pt x="87784" y="43735"/>
                  </a:lnTo>
                  <a:lnTo>
                    <a:pt x="87784" y="37799"/>
                  </a:lnTo>
                  <a:close/>
                  <a:moveTo>
                    <a:pt x="99967" y="37799"/>
                  </a:moveTo>
                  <a:lnTo>
                    <a:pt x="99967" y="43735"/>
                  </a:lnTo>
                  <a:lnTo>
                    <a:pt x="94031" y="43735"/>
                  </a:lnTo>
                  <a:lnTo>
                    <a:pt x="94031" y="37799"/>
                  </a:lnTo>
                  <a:close/>
                  <a:moveTo>
                    <a:pt x="106214" y="37799"/>
                  </a:moveTo>
                  <a:lnTo>
                    <a:pt x="106214" y="43735"/>
                  </a:lnTo>
                  <a:lnTo>
                    <a:pt x="100280" y="43735"/>
                  </a:lnTo>
                  <a:lnTo>
                    <a:pt x="100280" y="37799"/>
                  </a:lnTo>
                  <a:close/>
                  <a:moveTo>
                    <a:pt x="112461" y="37799"/>
                  </a:moveTo>
                  <a:lnTo>
                    <a:pt x="112461" y="43735"/>
                  </a:lnTo>
                  <a:lnTo>
                    <a:pt x="106527" y="43735"/>
                  </a:lnTo>
                  <a:lnTo>
                    <a:pt x="106527" y="37799"/>
                  </a:lnTo>
                  <a:close/>
                  <a:moveTo>
                    <a:pt x="118710" y="37799"/>
                  </a:moveTo>
                  <a:lnTo>
                    <a:pt x="118710" y="43735"/>
                  </a:lnTo>
                  <a:lnTo>
                    <a:pt x="112774" y="43735"/>
                  </a:lnTo>
                  <a:lnTo>
                    <a:pt x="112774" y="37799"/>
                  </a:lnTo>
                  <a:close/>
                  <a:moveTo>
                    <a:pt x="124957" y="37799"/>
                  </a:moveTo>
                  <a:lnTo>
                    <a:pt x="124957" y="43735"/>
                  </a:lnTo>
                  <a:lnTo>
                    <a:pt x="119021" y="43735"/>
                  </a:lnTo>
                  <a:lnTo>
                    <a:pt x="119021" y="37799"/>
                  </a:lnTo>
                  <a:close/>
                  <a:moveTo>
                    <a:pt x="131204" y="37799"/>
                  </a:moveTo>
                  <a:lnTo>
                    <a:pt x="131204" y="43735"/>
                  </a:lnTo>
                  <a:lnTo>
                    <a:pt x="125270" y="43735"/>
                  </a:lnTo>
                  <a:lnTo>
                    <a:pt x="125270" y="37799"/>
                  </a:lnTo>
                  <a:close/>
                  <a:moveTo>
                    <a:pt x="137451" y="37799"/>
                  </a:moveTo>
                  <a:lnTo>
                    <a:pt x="137451" y="43735"/>
                  </a:lnTo>
                  <a:lnTo>
                    <a:pt x="131517" y="43735"/>
                  </a:lnTo>
                  <a:lnTo>
                    <a:pt x="131517" y="37799"/>
                  </a:lnTo>
                  <a:close/>
                  <a:moveTo>
                    <a:pt x="143702" y="37799"/>
                  </a:moveTo>
                  <a:lnTo>
                    <a:pt x="143702" y="43735"/>
                  </a:lnTo>
                  <a:lnTo>
                    <a:pt x="137766" y="43735"/>
                  </a:lnTo>
                  <a:lnTo>
                    <a:pt x="137766" y="37799"/>
                  </a:lnTo>
                  <a:close/>
                  <a:moveTo>
                    <a:pt x="149949" y="37799"/>
                  </a:moveTo>
                  <a:lnTo>
                    <a:pt x="149949" y="43735"/>
                  </a:lnTo>
                  <a:lnTo>
                    <a:pt x="144015" y="43735"/>
                  </a:lnTo>
                  <a:lnTo>
                    <a:pt x="144015" y="37799"/>
                  </a:lnTo>
                  <a:close/>
                  <a:moveTo>
                    <a:pt x="156196" y="37799"/>
                  </a:moveTo>
                  <a:lnTo>
                    <a:pt x="156196" y="43735"/>
                  </a:lnTo>
                  <a:lnTo>
                    <a:pt x="150262" y="43735"/>
                  </a:lnTo>
                  <a:lnTo>
                    <a:pt x="150262" y="37799"/>
                  </a:lnTo>
                  <a:close/>
                  <a:moveTo>
                    <a:pt x="162445" y="37799"/>
                  </a:moveTo>
                  <a:lnTo>
                    <a:pt x="162445" y="43735"/>
                  </a:lnTo>
                  <a:lnTo>
                    <a:pt x="156509" y="43735"/>
                  </a:lnTo>
                  <a:lnTo>
                    <a:pt x="156509" y="37799"/>
                  </a:lnTo>
                  <a:close/>
                  <a:moveTo>
                    <a:pt x="168692" y="37799"/>
                  </a:moveTo>
                  <a:lnTo>
                    <a:pt x="168692" y="43735"/>
                  </a:lnTo>
                  <a:lnTo>
                    <a:pt x="162756" y="43735"/>
                  </a:lnTo>
                  <a:lnTo>
                    <a:pt x="162756" y="37799"/>
                  </a:lnTo>
                  <a:close/>
                  <a:moveTo>
                    <a:pt x="174939" y="37799"/>
                  </a:moveTo>
                  <a:lnTo>
                    <a:pt x="174939" y="43735"/>
                  </a:lnTo>
                  <a:lnTo>
                    <a:pt x="169005" y="43735"/>
                  </a:lnTo>
                  <a:lnTo>
                    <a:pt x="169005" y="37799"/>
                  </a:lnTo>
                  <a:close/>
                  <a:moveTo>
                    <a:pt x="181186" y="37799"/>
                  </a:moveTo>
                  <a:lnTo>
                    <a:pt x="181186" y="43735"/>
                  </a:lnTo>
                  <a:lnTo>
                    <a:pt x="175252" y="43735"/>
                  </a:lnTo>
                  <a:lnTo>
                    <a:pt x="175252" y="37799"/>
                  </a:lnTo>
                  <a:close/>
                  <a:moveTo>
                    <a:pt x="187435" y="37799"/>
                  </a:moveTo>
                  <a:lnTo>
                    <a:pt x="187435" y="43735"/>
                  </a:lnTo>
                  <a:lnTo>
                    <a:pt x="181499" y="43735"/>
                  </a:lnTo>
                  <a:lnTo>
                    <a:pt x="181499" y="37799"/>
                  </a:lnTo>
                  <a:close/>
                  <a:moveTo>
                    <a:pt x="193684" y="37799"/>
                  </a:moveTo>
                  <a:lnTo>
                    <a:pt x="193684" y="43735"/>
                  </a:lnTo>
                  <a:lnTo>
                    <a:pt x="187749" y="43735"/>
                  </a:lnTo>
                  <a:lnTo>
                    <a:pt x="187749" y="37799"/>
                  </a:lnTo>
                  <a:close/>
                  <a:moveTo>
                    <a:pt x="199931" y="37799"/>
                  </a:moveTo>
                  <a:lnTo>
                    <a:pt x="199931" y="43735"/>
                  </a:lnTo>
                  <a:lnTo>
                    <a:pt x="193996" y="43735"/>
                  </a:lnTo>
                  <a:lnTo>
                    <a:pt x="193996" y="37799"/>
                  </a:lnTo>
                  <a:close/>
                  <a:moveTo>
                    <a:pt x="206180" y="37799"/>
                  </a:moveTo>
                  <a:lnTo>
                    <a:pt x="206180" y="43735"/>
                  </a:lnTo>
                  <a:lnTo>
                    <a:pt x="200244" y="43735"/>
                  </a:lnTo>
                  <a:lnTo>
                    <a:pt x="200244" y="37799"/>
                  </a:lnTo>
                  <a:close/>
                  <a:moveTo>
                    <a:pt x="212427" y="37799"/>
                  </a:moveTo>
                  <a:lnTo>
                    <a:pt x="212427" y="43735"/>
                  </a:lnTo>
                  <a:lnTo>
                    <a:pt x="206491" y="43735"/>
                  </a:lnTo>
                  <a:lnTo>
                    <a:pt x="206491" y="37799"/>
                  </a:lnTo>
                  <a:close/>
                  <a:moveTo>
                    <a:pt x="218674" y="37799"/>
                  </a:moveTo>
                  <a:lnTo>
                    <a:pt x="218674" y="43735"/>
                  </a:lnTo>
                  <a:lnTo>
                    <a:pt x="212739" y="43735"/>
                  </a:lnTo>
                  <a:lnTo>
                    <a:pt x="212739" y="37799"/>
                  </a:lnTo>
                  <a:close/>
                  <a:moveTo>
                    <a:pt x="224921" y="37799"/>
                  </a:moveTo>
                  <a:lnTo>
                    <a:pt x="224921" y="43735"/>
                  </a:lnTo>
                  <a:lnTo>
                    <a:pt x="218987" y="43735"/>
                  </a:lnTo>
                  <a:lnTo>
                    <a:pt x="218987" y="37799"/>
                  </a:lnTo>
                  <a:close/>
                  <a:moveTo>
                    <a:pt x="231170" y="37799"/>
                  </a:moveTo>
                  <a:lnTo>
                    <a:pt x="231170" y="43735"/>
                  </a:lnTo>
                  <a:lnTo>
                    <a:pt x="225234" y="43735"/>
                  </a:lnTo>
                  <a:lnTo>
                    <a:pt x="225234" y="37799"/>
                  </a:lnTo>
                  <a:close/>
                  <a:moveTo>
                    <a:pt x="237417" y="37799"/>
                  </a:moveTo>
                  <a:lnTo>
                    <a:pt x="237417" y="43735"/>
                  </a:lnTo>
                  <a:lnTo>
                    <a:pt x="231481" y="43735"/>
                  </a:lnTo>
                  <a:lnTo>
                    <a:pt x="231481" y="37799"/>
                  </a:lnTo>
                  <a:close/>
                  <a:moveTo>
                    <a:pt x="243664" y="37799"/>
                  </a:moveTo>
                  <a:lnTo>
                    <a:pt x="243664" y="43735"/>
                  </a:lnTo>
                  <a:lnTo>
                    <a:pt x="237729" y="43735"/>
                  </a:lnTo>
                  <a:lnTo>
                    <a:pt x="237729" y="37799"/>
                  </a:lnTo>
                  <a:close/>
                  <a:moveTo>
                    <a:pt x="249911" y="37799"/>
                  </a:moveTo>
                  <a:lnTo>
                    <a:pt x="249911" y="43735"/>
                  </a:lnTo>
                  <a:lnTo>
                    <a:pt x="243977" y="43735"/>
                  </a:lnTo>
                  <a:lnTo>
                    <a:pt x="243977" y="37799"/>
                  </a:lnTo>
                  <a:close/>
                  <a:moveTo>
                    <a:pt x="256161" y="37799"/>
                  </a:moveTo>
                  <a:lnTo>
                    <a:pt x="256161" y="43735"/>
                  </a:lnTo>
                  <a:lnTo>
                    <a:pt x="250225" y="43735"/>
                  </a:lnTo>
                  <a:lnTo>
                    <a:pt x="250225" y="37799"/>
                  </a:lnTo>
                  <a:close/>
                  <a:moveTo>
                    <a:pt x="262409" y="37799"/>
                  </a:moveTo>
                  <a:lnTo>
                    <a:pt x="262409" y="43735"/>
                  </a:lnTo>
                  <a:lnTo>
                    <a:pt x="256474" y="43735"/>
                  </a:lnTo>
                  <a:lnTo>
                    <a:pt x="256474" y="37799"/>
                  </a:lnTo>
                  <a:close/>
                  <a:moveTo>
                    <a:pt x="268656" y="37799"/>
                  </a:moveTo>
                  <a:lnTo>
                    <a:pt x="268656" y="43735"/>
                  </a:lnTo>
                  <a:lnTo>
                    <a:pt x="262721" y="43735"/>
                  </a:lnTo>
                  <a:lnTo>
                    <a:pt x="262721" y="37799"/>
                  </a:lnTo>
                  <a:close/>
                  <a:moveTo>
                    <a:pt x="274904" y="37799"/>
                  </a:moveTo>
                  <a:lnTo>
                    <a:pt x="274904" y="43735"/>
                  </a:lnTo>
                  <a:lnTo>
                    <a:pt x="268968" y="43735"/>
                  </a:lnTo>
                  <a:lnTo>
                    <a:pt x="268968" y="37799"/>
                  </a:lnTo>
                  <a:close/>
                  <a:moveTo>
                    <a:pt x="6251" y="44046"/>
                  </a:moveTo>
                  <a:lnTo>
                    <a:pt x="6251" y="49982"/>
                  </a:lnTo>
                  <a:lnTo>
                    <a:pt x="315" y="49982"/>
                  </a:lnTo>
                  <a:lnTo>
                    <a:pt x="315" y="44046"/>
                  </a:lnTo>
                  <a:close/>
                  <a:moveTo>
                    <a:pt x="12498" y="44046"/>
                  </a:moveTo>
                  <a:lnTo>
                    <a:pt x="12498" y="49982"/>
                  </a:lnTo>
                  <a:lnTo>
                    <a:pt x="6562" y="49982"/>
                  </a:lnTo>
                  <a:lnTo>
                    <a:pt x="6562" y="44046"/>
                  </a:lnTo>
                  <a:close/>
                  <a:moveTo>
                    <a:pt x="18745" y="44046"/>
                  </a:moveTo>
                  <a:lnTo>
                    <a:pt x="18745" y="49982"/>
                  </a:lnTo>
                  <a:lnTo>
                    <a:pt x="12810" y="49982"/>
                  </a:lnTo>
                  <a:lnTo>
                    <a:pt x="12810" y="44046"/>
                  </a:lnTo>
                  <a:close/>
                  <a:moveTo>
                    <a:pt x="24992" y="44046"/>
                  </a:moveTo>
                  <a:lnTo>
                    <a:pt x="24992" y="49982"/>
                  </a:lnTo>
                  <a:lnTo>
                    <a:pt x="19058" y="49982"/>
                  </a:lnTo>
                  <a:lnTo>
                    <a:pt x="19058" y="44046"/>
                  </a:lnTo>
                  <a:close/>
                  <a:moveTo>
                    <a:pt x="31242" y="44046"/>
                  </a:moveTo>
                  <a:lnTo>
                    <a:pt x="31242" y="49982"/>
                  </a:lnTo>
                  <a:lnTo>
                    <a:pt x="25305" y="49982"/>
                  </a:lnTo>
                  <a:lnTo>
                    <a:pt x="25305" y="44046"/>
                  </a:lnTo>
                  <a:close/>
                  <a:moveTo>
                    <a:pt x="37489" y="44046"/>
                  </a:moveTo>
                  <a:lnTo>
                    <a:pt x="37489" y="49982"/>
                  </a:lnTo>
                  <a:lnTo>
                    <a:pt x="31553" y="49982"/>
                  </a:lnTo>
                  <a:lnTo>
                    <a:pt x="31553" y="44046"/>
                  </a:lnTo>
                  <a:close/>
                  <a:moveTo>
                    <a:pt x="43737" y="44046"/>
                  </a:moveTo>
                  <a:lnTo>
                    <a:pt x="43737" y="49982"/>
                  </a:lnTo>
                  <a:lnTo>
                    <a:pt x="37802" y="49982"/>
                  </a:lnTo>
                  <a:lnTo>
                    <a:pt x="37802" y="44046"/>
                  </a:lnTo>
                  <a:close/>
                  <a:moveTo>
                    <a:pt x="49985" y="44046"/>
                  </a:moveTo>
                  <a:lnTo>
                    <a:pt x="49985" y="49982"/>
                  </a:lnTo>
                  <a:lnTo>
                    <a:pt x="44049" y="49982"/>
                  </a:lnTo>
                  <a:lnTo>
                    <a:pt x="44049" y="44046"/>
                  </a:lnTo>
                  <a:close/>
                  <a:moveTo>
                    <a:pt x="56232" y="44046"/>
                  </a:moveTo>
                  <a:lnTo>
                    <a:pt x="56232" y="49982"/>
                  </a:lnTo>
                  <a:lnTo>
                    <a:pt x="50296" y="49982"/>
                  </a:lnTo>
                  <a:lnTo>
                    <a:pt x="50296" y="44046"/>
                  </a:lnTo>
                  <a:close/>
                  <a:moveTo>
                    <a:pt x="62480" y="44046"/>
                  </a:moveTo>
                  <a:lnTo>
                    <a:pt x="62480" y="49982"/>
                  </a:lnTo>
                  <a:lnTo>
                    <a:pt x="56545" y="49982"/>
                  </a:lnTo>
                  <a:lnTo>
                    <a:pt x="56545" y="44046"/>
                  </a:lnTo>
                  <a:close/>
                  <a:moveTo>
                    <a:pt x="68727" y="44046"/>
                  </a:moveTo>
                  <a:lnTo>
                    <a:pt x="68727" y="49982"/>
                  </a:lnTo>
                  <a:lnTo>
                    <a:pt x="62792" y="49982"/>
                  </a:lnTo>
                  <a:lnTo>
                    <a:pt x="62792" y="44046"/>
                  </a:lnTo>
                  <a:close/>
                  <a:moveTo>
                    <a:pt x="74975" y="44046"/>
                  </a:moveTo>
                  <a:lnTo>
                    <a:pt x="74975" y="49982"/>
                  </a:lnTo>
                  <a:lnTo>
                    <a:pt x="69039" y="49982"/>
                  </a:lnTo>
                  <a:lnTo>
                    <a:pt x="69039" y="44046"/>
                  </a:lnTo>
                  <a:close/>
                  <a:moveTo>
                    <a:pt x="81223" y="44046"/>
                  </a:moveTo>
                  <a:lnTo>
                    <a:pt x="81223" y="49982"/>
                  </a:lnTo>
                  <a:lnTo>
                    <a:pt x="75286" y="49982"/>
                  </a:lnTo>
                  <a:lnTo>
                    <a:pt x="75286" y="44046"/>
                  </a:lnTo>
                  <a:close/>
                  <a:moveTo>
                    <a:pt x="87470" y="44046"/>
                  </a:moveTo>
                  <a:lnTo>
                    <a:pt x="87470" y="49982"/>
                  </a:lnTo>
                  <a:lnTo>
                    <a:pt x="81535" y="49982"/>
                  </a:lnTo>
                  <a:lnTo>
                    <a:pt x="81535" y="44046"/>
                  </a:lnTo>
                  <a:close/>
                  <a:moveTo>
                    <a:pt x="93720" y="44046"/>
                  </a:moveTo>
                  <a:lnTo>
                    <a:pt x="93720" y="49982"/>
                  </a:lnTo>
                  <a:lnTo>
                    <a:pt x="87784" y="49982"/>
                  </a:lnTo>
                  <a:lnTo>
                    <a:pt x="87784" y="44046"/>
                  </a:lnTo>
                  <a:close/>
                  <a:moveTo>
                    <a:pt x="99967" y="44046"/>
                  </a:moveTo>
                  <a:lnTo>
                    <a:pt x="99967" y="49982"/>
                  </a:lnTo>
                  <a:lnTo>
                    <a:pt x="94031" y="49982"/>
                  </a:lnTo>
                  <a:lnTo>
                    <a:pt x="94031" y="44046"/>
                  </a:lnTo>
                  <a:close/>
                  <a:moveTo>
                    <a:pt x="106214" y="44046"/>
                  </a:moveTo>
                  <a:lnTo>
                    <a:pt x="106214" y="49982"/>
                  </a:lnTo>
                  <a:lnTo>
                    <a:pt x="100278" y="49982"/>
                  </a:lnTo>
                  <a:lnTo>
                    <a:pt x="100278" y="44046"/>
                  </a:lnTo>
                  <a:close/>
                  <a:moveTo>
                    <a:pt x="112461" y="44046"/>
                  </a:moveTo>
                  <a:lnTo>
                    <a:pt x="112461" y="49982"/>
                  </a:lnTo>
                  <a:lnTo>
                    <a:pt x="106527" y="49982"/>
                  </a:lnTo>
                  <a:lnTo>
                    <a:pt x="106527" y="44046"/>
                  </a:lnTo>
                  <a:close/>
                  <a:moveTo>
                    <a:pt x="118710" y="44046"/>
                  </a:moveTo>
                  <a:lnTo>
                    <a:pt x="118710" y="49982"/>
                  </a:lnTo>
                  <a:lnTo>
                    <a:pt x="112774" y="49982"/>
                  </a:lnTo>
                  <a:lnTo>
                    <a:pt x="112774" y="44046"/>
                  </a:lnTo>
                  <a:close/>
                  <a:moveTo>
                    <a:pt x="124957" y="44046"/>
                  </a:moveTo>
                  <a:lnTo>
                    <a:pt x="124957" y="49982"/>
                  </a:lnTo>
                  <a:lnTo>
                    <a:pt x="119021" y="49982"/>
                  </a:lnTo>
                  <a:lnTo>
                    <a:pt x="119021" y="44046"/>
                  </a:lnTo>
                  <a:close/>
                  <a:moveTo>
                    <a:pt x="131204" y="44046"/>
                  </a:moveTo>
                  <a:lnTo>
                    <a:pt x="131204" y="49982"/>
                  </a:lnTo>
                  <a:lnTo>
                    <a:pt x="125270" y="49982"/>
                  </a:lnTo>
                  <a:lnTo>
                    <a:pt x="125270" y="44046"/>
                  </a:lnTo>
                  <a:close/>
                  <a:moveTo>
                    <a:pt x="137451" y="44046"/>
                  </a:moveTo>
                  <a:lnTo>
                    <a:pt x="137451" y="49982"/>
                  </a:lnTo>
                  <a:lnTo>
                    <a:pt x="131517" y="49982"/>
                  </a:lnTo>
                  <a:lnTo>
                    <a:pt x="131517" y="44046"/>
                  </a:lnTo>
                  <a:close/>
                  <a:moveTo>
                    <a:pt x="143702" y="44046"/>
                  </a:moveTo>
                  <a:lnTo>
                    <a:pt x="143702" y="49982"/>
                  </a:lnTo>
                  <a:lnTo>
                    <a:pt x="137766" y="49982"/>
                  </a:lnTo>
                  <a:lnTo>
                    <a:pt x="137766" y="44046"/>
                  </a:lnTo>
                  <a:close/>
                  <a:moveTo>
                    <a:pt x="149949" y="44046"/>
                  </a:moveTo>
                  <a:lnTo>
                    <a:pt x="149949" y="49982"/>
                  </a:lnTo>
                  <a:lnTo>
                    <a:pt x="144015" y="49982"/>
                  </a:lnTo>
                  <a:lnTo>
                    <a:pt x="144015" y="44046"/>
                  </a:lnTo>
                  <a:close/>
                  <a:moveTo>
                    <a:pt x="156196" y="44046"/>
                  </a:moveTo>
                  <a:lnTo>
                    <a:pt x="156196" y="49982"/>
                  </a:lnTo>
                  <a:lnTo>
                    <a:pt x="150262" y="49982"/>
                  </a:lnTo>
                  <a:lnTo>
                    <a:pt x="150262" y="44046"/>
                  </a:lnTo>
                  <a:close/>
                  <a:moveTo>
                    <a:pt x="162445" y="44046"/>
                  </a:moveTo>
                  <a:lnTo>
                    <a:pt x="162445" y="49982"/>
                  </a:lnTo>
                  <a:lnTo>
                    <a:pt x="156509" y="49982"/>
                  </a:lnTo>
                  <a:lnTo>
                    <a:pt x="156509" y="44046"/>
                  </a:lnTo>
                  <a:close/>
                  <a:moveTo>
                    <a:pt x="168692" y="44046"/>
                  </a:moveTo>
                  <a:lnTo>
                    <a:pt x="168692" y="49982"/>
                  </a:lnTo>
                  <a:lnTo>
                    <a:pt x="162756" y="49982"/>
                  </a:lnTo>
                  <a:lnTo>
                    <a:pt x="162756" y="44046"/>
                  </a:lnTo>
                  <a:close/>
                  <a:moveTo>
                    <a:pt x="174939" y="44046"/>
                  </a:moveTo>
                  <a:lnTo>
                    <a:pt x="174939" y="49982"/>
                  </a:lnTo>
                  <a:lnTo>
                    <a:pt x="169005" y="49982"/>
                  </a:lnTo>
                  <a:lnTo>
                    <a:pt x="169005" y="44046"/>
                  </a:lnTo>
                  <a:close/>
                  <a:moveTo>
                    <a:pt x="181186" y="44046"/>
                  </a:moveTo>
                  <a:lnTo>
                    <a:pt x="181186" y="49982"/>
                  </a:lnTo>
                  <a:lnTo>
                    <a:pt x="175252" y="49982"/>
                  </a:lnTo>
                  <a:lnTo>
                    <a:pt x="175252" y="44046"/>
                  </a:lnTo>
                  <a:close/>
                  <a:moveTo>
                    <a:pt x="187435" y="44046"/>
                  </a:moveTo>
                  <a:lnTo>
                    <a:pt x="187435" y="49982"/>
                  </a:lnTo>
                  <a:lnTo>
                    <a:pt x="181499" y="49982"/>
                  </a:lnTo>
                  <a:lnTo>
                    <a:pt x="181499" y="44046"/>
                  </a:lnTo>
                  <a:close/>
                  <a:moveTo>
                    <a:pt x="193684" y="44046"/>
                  </a:moveTo>
                  <a:lnTo>
                    <a:pt x="193684" y="49982"/>
                  </a:lnTo>
                  <a:lnTo>
                    <a:pt x="187749" y="49982"/>
                  </a:lnTo>
                  <a:lnTo>
                    <a:pt x="187749" y="44046"/>
                  </a:lnTo>
                  <a:close/>
                  <a:moveTo>
                    <a:pt x="199931" y="44046"/>
                  </a:moveTo>
                  <a:lnTo>
                    <a:pt x="199931" y="49982"/>
                  </a:lnTo>
                  <a:lnTo>
                    <a:pt x="193996" y="49982"/>
                  </a:lnTo>
                  <a:lnTo>
                    <a:pt x="193996" y="44046"/>
                  </a:lnTo>
                  <a:close/>
                  <a:moveTo>
                    <a:pt x="206180" y="44046"/>
                  </a:moveTo>
                  <a:lnTo>
                    <a:pt x="206180" y="49982"/>
                  </a:lnTo>
                  <a:lnTo>
                    <a:pt x="200244" y="49982"/>
                  </a:lnTo>
                  <a:lnTo>
                    <a:pt x="200244" y="44046"/>
                  </a:lnTo>
                  <a:close/>
                  <a:moveTo>
                    <a:pt x="212427" y="44046"/>
                  </a:moveTo>
                  <a:lnTo>
                    <a:pt x="212427" y="49982"/>
                  </a:lnTo>
                  <a:lnTo>
                    <a:pt x="206491" y="49982"/>
                  </a:lnTo>
                  <a:lnTo>
                    <a:pt x="206491" y="44046"/>
                  </a:lnTo>
                  <a:close/>
                  <a:moveTo>
                    <a:pt x="218674" y="44046"/>
                  </a:moveTo>
                  <a:lnTo>
                    <a:pt x="218674" y="49982"/>
                  </a:lnTo>
                  <a:lnTo>
                    <a:pt x="212739" y="49982"/>
                  </a:lnTo>
                  <a:lnTo>
                    <a:pt x="212739" y="44046"/>
                  </a:lnTo>
                  <a:close/>
                  <a:moveTo>
                    <a:pt x="224921" y="44046"/>
                  </a:moveTo>
                  <a:lnTo>
                    <a:pt x="224921" y="49982"/>
                  </a:lnTo>
                  <a:lnTo>
                    <a:pt x="218987" y="49982"/>
                  </a:lnTo>
                  <a:lnTo>
                    <a:pt x="218987" y="44046"/>
                  </a:lnTo>
                  <a:close/>
                  <a:moveTo>
                    <a:pt x="231170" y="44046"/>
                  </a:moveTo>
                  <a:lnTo>
                    <a:pt x="231170" y="49982"/>
                  </a:lnTo>
                  <a:lnTo>
                    <a:pt x="225234" y="49982"/>
                  </a:lnTo>
                  <a:lnTo>
                    <a:pt x="225234" y="44046"/>
                  </a:lnTo>
                  <a:close/>
                  <a:moveTo>
                    <a:pt x="237417" y="44046"/>
                  </a:moveTo>
                  <a:lnTo>
                    <a:pt x="237417" y="49982"/>
                  </a:lnTo>
                  <a:lnTo>
                    <a:pt x="231481" y="49982"/>
                  </a:lnTo>
                  <a:lnTo>
                    <a:pt x="231481" y="44046"/>
                  </a:lnTo>
                  <a:close/>
                  <a:moveTo>
                    <a:pt x="243664" y="44046"/>
                  </a:moveTo>
                  <a:lnTo>
                    <a:pt x="243664" y="49982"/>
                  </a:lnTo>
                  <a:lnTo>
                    <a:pt x="237729" y="49982"/>
                  </a:lnTo>
                  <a:lnTo>
                    <a:pt x="237729" y="44046"/>
                  </a:lnTo>
                  <a:close/>
                  <a:moveTo>
                    <a:pt x="249911" y="44046"/>
                  </a:moveTo>
                  <a:lnTo>
                    <a:pt x="249911" y="49982"/>
                  </a:lnTo>
                  <a:lnTo>
                    <a:pt x="243977" y="49982"/>
                  </a:lnTo>
                  <a:lnTo>
                    <a:pt x="243977" y="44046"/>
                  </a:lnTo>
                  <a:close/>
                  <a:moveTo>
                    <a:pt x="256161" y="44046"/>
                  </a:moveTo>
                  <a:lnTo>
                    <a:pt x="256161" y="49982"/>
                  </a:lnTo>
                  <a:lnTo>
                    <a:pt x="250225" y="49982"/>
                  </a:lnTo>
                  <a:lnTo>
                    <a:pt x="250225" y="44046"/>
                  </a:lnTo>
                  <a:close/>
                  <a:moveTo>
                    <a:pt x="262409" y="44046"/>
                  </a:moveTo>
                  <a:lnTo>
                    <a:pt x="262409" y="49982"/>
                  </a:lnTo>
                  <a:lnTo>
                    <a:pt x="256474" y="49982"/>
                  </a:lnTo>
                  <a:lnTo>
                    <a:pt x="256474" y="44046"/>
                  </a:lnTo>
                  <a:close/>
                  <a:moveTo>
                    <a:pt x="268656" y="44046"/>
                  </a:moveTo>
                  <a:lnTo>
                    <a:pt x="268656" y="49982"/>
                  </a:lnTo>
                  <a:lnTo>
                    <a:pt x="262721" y="49982"/>
                  </a:lnTo>
                  <a:lnTo>
                    <a:pt x="262721" y="44046"/>
                  </a:lnTo>
                  <a:close/>
                  <a:moveTo>
                    <a:pt x="274904" y="44046"/>
                  </a:moveTo>
                  <a:lnTo>
                    <a:pt x="274904" y="49982"/>
                  </a:lnTo>
                  <a:lnTo>
                    <a:pt x="268968" y="49982"/>
                  </a:lnTo>
                  <a:lnTo>
                    <a:pt x="268968" y="44046"/>
                  </a:lnTo>
                  <a:close/>
                  <a:moveTo>
                    <a:pt x="6251" y="50295"/>
                  </a:moveTo>
                  <a:lnTo>
                    <a:pt x="6251" y="56229"/>
                  </a:lnTo>
                  <a:lnTo>
                    <a:pt x="315" y="56229"/>
                  </a:lnTo>
                  <a:lnTo>
                    <a:pt x="315" y="50295"/>
                  </a:lnTo>
                  <a:close/>
                  <a:moveTo>
                    <a:pt x="12498" y="50295"/>
                  </a:moveTo>
                  <a:lnTo>
                    <a:pt x="12498" y="56229"/>
                  </a:lnTo>
                  <a:lnTo>
                    <a:pt x="6562" y="56229"/>
                  </a:lnTo>
                  <a:lnTo>
                    <a:pt x="6562" y="50295"/>
                  </a:lnTo>
                  <a:close/>
                  <a:moveTo>
                    <a:pt x="18745" y="50295"/>
                  </a:moveTo>
                  <a:lnTo>
                    <a:pt x="18745" y="56229"/>
                  </a:lnTo>
                  <a:lnTo>
                    <a:pt x="12810" y="56229"/>
                  </a:lnTo>
                  <a:lnTo>
                    <a:pt x="12810" y="50295"/>
                  </a:lnTo>
                  <a:close/>
                  <a:moveTo>
                    <a:pt x="24992" y="50295"/>
                  </a:moveTo>
                  <a:lnTo>
                    <a:pt x="24992" y="56229"/>
                  </a:lnTo>
                  <a:lnTo>
                    <a:pt x="19058" y="56229"/>
                  </a:lnTo>
                  <a:lnTo>
                    <a:pt x="19058" y="50295"/>
                  </a:lnTo>
                  <a:close/>
                  <a:moveTo>
                    <a:pt x="31242" y="50295"/>
                  </a:moveTo>
                  <a:lnTo>
                    <a:pt x="31242" y="56229"/>
                  </a:lnTo>
                  <a:lnTo>
                    <a:pt x="25305" y="56229"/>
                  </a:lnTo>
                  <a:lnTo>
                    <a:pt x="25305" y="50295"/>
                  </a:lnTo>
                  <a:close/>
                  <a:moveTo>
                    <a:pt x="37489" y="50295"/>
                  </a:moveTo>
                  <a:lnTo>
                    <a:pt x="37489" y="56229"/>
                  </a:lnTo>
                  <a:lnTo>
                    <a:pt x="31553" y="56229"/>
                  </a:lnTo>
                  <a:lnTo>
                    <a:pt x="31553" y="50295"/>
                  </a:lnTo>
                  <a:close/>
                  <a:moveTo>
                    <a:pt x="43737" y="50295"/>
                  </a:moveTo>
                  <a:lnTo>
                    <a:pt x="43737" y="56229"/>
                  </a:lnTo>
                  <a:lnTo>
                    <a:pt x="37802" y="56229"/>
                  </a:lnTo>
                  <a:lnTo>
                    <a:pt x="37802" y="50295"/>
                  </a:lnTo>
                  <a:close/>
                  <a:moveTo>
                    <a:pt x="49985" y="50295"/>
                  </a:moveTo>
                  <a:lnTo>
                    <a:pt x="49985" y="56229"/>
                  </a:lnTo>
                  <a:lnTo>
                    <a:pt x="44049" y="56229"/>
                  </a:lnTo>
                  <a:lnTo>
                    <a:pt x="44049" y="50295"/>
                  </a:lnTo>
                  <a:close/>
                  <a:moveTo>
                    <a:pt x="56232" y="50295"/>
                  </a:moveTo>
                  <a:lnTo>
                    <a:pt x="56232" y="56229"/>
                  </a:lnTo>
                  <a:lnTo>
                    <a:pt x="50296" y="56229"/>
                  </a:lnTo>
                  <a:lnTo>
                    <a:pt x="50296" y="50295"/>
                  </a:lnTo>
                  <a:close/>
                  <a:moveTo>
                    <a:pt x="62480" y="50295"/>
                  </a:moveTo>
                  <a:lnTo>
                    <a:pt x="62480" y="56229"/>
                  </a:lnTo>
                  <a:lnTo>
                    <a:pt x="56545" y="56229"/>
                  </a:lnTo>
                  <a:lnTo>
                    <a:pt x="56545" y="50295"/>
                  </a:lnTo>
                  <a:close/>
                  <a:moveTo>
                    <a:pt x="68727" y="50295"/>
                  </a:moveTo>
                  <a:lnTo>
                    <a:pt x="68727" y="56229"/>
                  </a:lnTo>
                  <a:lnTo>
                    <a:pt x="62792" y="56229"/>
                  </a:lnTo>
                  <a:lnTo>
                    <a:pt x="62792" y="50295"/>
                  </a:lnTo>
                  <a:close/>
                  <a:moveTo>
                    <a:pt x="74975" y="50295"/>
                  </a:moveTo>
                  <a:lnTo>
                    <a:pt x="74975" y="56229"/>
                  </a:lnTo>
                  <a:lnTo>
                    <a:pt x="69039" y="56229"/>
                  </a:lnTo>
                  <a:lnTo>
                    <a:pt x="69039" y="50295"/>
                  </a:lnTo>
                  <a:close/>
                  <a:moveTo>
                    <a:pt x="81223" y="50295"/>
                  </a:moveTo>
                  <a:lnTo>
                    <a:pt x="81223" y="56229"/>
                  </a:lnTo>
                  <a:lnTo>
                    <a:pt x="75286" y="56229"/>
                  </a:lnTo>
                  <a:lnTo>
                    <a:pt x="75286" y="50295"/>
                  </a:lnTo>
                  <a:close/>
                  <a:moveTo>
                    <a:pt x="87470" y="50295"/>
                  </a:moveTo>
                  <a:lnTo>
                    <a:pt x="87470" y="56229"/>
                  </a:lnTo>
                  <a:lnTo>
                    <a:pt x="81535" y="56229"/>
                  </a:lnTo>
                  <a:lnTo>
                    <a:pt x="81535" y="50295"/>
                  </a:lnTo>
                  <a:close/>
                  <a:moveTo>
                    <a:pt x="93720" y="50295"/>
                  </a:moveTo>
                  <a:lnTo>
                    <a:pt x="93720" y="56229"/>
                  </a:lnTo>
                  <a:lnTo>
                    <a:pt x="87784" y="56229"/>
                  </a:lnTo>
                  <a:lnTo>
                    <a:pt x="87784" y="50295"/>
                  </a:lnTo>
                  <a:close/>
                  <a:moveTo>
                    <a:pt x="99967" y="50295"/>
                  </a:moveTo>
                  <a:lnTo>
                    <a:pt x="99967" y="56229"/>
                  </a:lnTo>
                  <a:lnTo>
                    <a:pt x="94031" y="56229"/>
                  </a:lnTo>
                  <a:lnTo>
                    <a:pt x="94031" y="50295"/>
                  </a:lnTo>
                  <a:close/>
                  <a:moveTo>
                    <a:pt x="106214" y="50295"/>
                  </a:moveTo>
                  <a:lnTo>
                    <a:pt x="106214" y="56229"/>
                  </a:lnTo>
                  <a:lnTo>
                    <a:pt x="100278" y="56229"/>
                  </a:lnTo>
                  <a:lnTo>
                    <a:pt x="100278" y="50295"/>
                  </a:lnTo>
                  <a:close/>
                  <a:moveTo>
                    <a:pt x="112461" y="50295"/>
                  </a:moveTo>
                  <a:lnTo>
                    <a:pt x="112461" y="56229"/>
                  </a:lnTo>
                  <a:lnTo>
                    <a:pt x="106527" y="56229"/>
                  </a:lnTo>
                  <a:lnTo>
                    <a:pt x="106527" y="50295"/>
                  </a:lnTo>
                  <a:close/>
                  <a:moveTo>
                    <a:pt x="118710" y="50295"/>
                  </a:moveTo>
                  <a:lnTo>
                    <a:pt x="118710" y="56229"/>
                  </a:lnTo>
                  <a:lnTo>
                    <a:pt x="112774" y="56229"/>
                  </a:lnTo>
                  <a:lnTo>
                    <a:pt x="112774" y="50295"/>
                  </a:lnTo>
                  <a:close/>
                  <a:moveTo>
                    <a:pt x="124957" y="50295"/>
                  </a:moveTo>
                  <a:lnTo>
                    <a:pt x="124957" y="56229"/>
                  </a:lnTo>
                  <a:lnTo>
                    <a:pt x="119021" y="56229"/>
                  </a:lnTo>
                  <a:lnTo>
                    <a:pt x="119021" y="50295"/>
                  </a:lnTo>
                  <a:close/>
                  <a:moveTo>
                    <a:pt x="131204" y="50295"/>
                  </a:moveTo>
                  <a:lnTo>
                    <a:pt x="131204" y="56229"/>
                  </a:lnTo>
                  <a:lnTo>
                    <a:pt x="125270" y="56229"/>
                  </a:lnTo>
                  <a:lnTo>
                    <a:pt x="125270" y="50295"/>
                  </a:lnTo>
                  <a:close/>
                  <a:moveTo>
                    <a:pt x="137451" y="50295"/>
                  </a:moveTo>
                  <a:lnTo>
                    <a:pt x="137451" y="56229"/>
                  </a:lnTo>
                  <a:lnTo>
                    <a:pt x="131517" y="56229"/>
                  </a:lnTo>
                  <a:lnTo>
                    <a:pt x="131517" y="50295"/>
                  </a:lnTo>
                  <a:close/>
                  <a:moveTo>
                    <a:pt x="143702" y="50295"/>
                  </a:moveTo>
                  <a:lnTo>
                    <a:pt x="143702" y="56229"/>
                  </a:lnTo>
                  <a:lnTo>
                    <a:pt x="137766" y="56229"/>
                  </a:lnTo>
                  <a:lnTo>
                    <a:pt x="137766" y="50295"/>
                  </a:lnTo>
                  <a:close/>
                  <a:moveTo>
                    <a:pt x="149949" y="50295"/>
                  </a:moveTo>
                  <a:lnTo>
                    <a:pt x="149949" y="56229"/>
                  </a:lnTo>
                  <a:lnTo>
                    <a:pt x="144015" y="56229"/>
                  </a:lnTo>
                  <a:lnTo>
                    <a:pt x="144015" y="50295"/>
                  </a:lnTo>
                  <a:close/>
                  <a:moveTo>
                    <a:pt x="156196" y="50295"/>
                  </a:moveTo>
                  <a:lnTo>
                    <a:pt x="156196" y="56229"/>
                  </a:lnTo>
                  <a:lnTo>
                    <a:pt x="150262" y="56229"/>
                  </a:lnTo>
                  <a:lnTo>
                    <a:pt x="150262" y="50295"/>
                  </a:lnTo>
                  <a:close/>
                  <a:moveTo>
                    <a:pt x="162445" y="50295"/>
                  </a:moveTo>
                  <a:lnTo>
                    <a:pt x="162445" y="56229"/>
                  </a:lnTo>
                  <a:lnTo>
                    <a:pt x="156509" y="56229"/>
                  </a:lnTo>
                  <a:lnTo>
                    <a:pt x="156509" y="50295"/>
                  </a:lnTo>
                  <a:close/>
                  <a:moveTo>
                    <a:pt x="168692" y="50295"/>
                  </a:moveTo>
                  <a:lnTo>
                    <a:pt x="168692" y="56229"/>
                  </a:lnTo>
                  <a:lnTo>
                    <a:pt x="162756" y="56229"/>
                  </a:lnTo>
                  <a:lnTo>
                    <a:pt x="162756" y="50295"/>
                  </a:lnTo>
                  <a:close/>
                  <a:moveTo>
                    <a:pt x="174939" y="50295"/>
                  </a:moveTo>
                  <a:lnTo>
                    <a:pt x="174939" y="56229"/>
                  </a:lnTo>
                  <a:lnTo>
                    <a:pt x="169005" y="56229"/>
                  </a:lnTo>
                  <a:lnTo>
                    <a:pt x="169005" y="50295"/>
                  </a:lnTo>
                  <a:close/>
                  <a:moveTo>
                    <a:pt x="181186" y="50295"/>
                  </a:moveTo>
                  <a:lnTo>
                    <a:pt x="181186" y="56229"/>
                  </a:lnTo>
                  <a:lnTo>
                    <a:pt x="175252" y="56229"/>
                  </a:lnTo>
                  <a:lnTo>
                    <a:pt x="175252" y="50295"/>
                  </a:lnTo>
                  <a:close/>
                  <a:moveTo>
                    <a:pt x="187435" y="50295"/>
                  </a:moveTo>
                  <a:lnTo>
                    <a:pt x="187435" y="56229"/>
                  </a:lnTo>
                  <a:lnTo>
                    <a:pt x="181499" y="56229"/>
                  </a:lnTo>
                  <a:lnTo>
                    <a:pt x="181499" y="50295"/>
                  </a:lnTo>
                  <a:close/>
                  <a:moveTo>
                    <a:pt x="193684" y="50295"/>
                  </a:moveTo>
                  <a:lnTo>
                    <a:pt x="193684" y="56229"/>
                  </a:lnTo>
                  <a:lnTo>
                    <a:pt x="187749" y="56229"/>
                  </a:lnTo>
                  <a:lnTo>
                    <a:pt x="187749" y="50295"/>
                  </a:lnTo>
                  <a:close/>
                  <a:moveTo>
                    <a:pt x="199931" y="50295"/>
                  </a:moveTo>
                  <a:lnTo>
                    <a:pt x="199931" y="56229"/>
                  </a:lnTo>
                  <a:lnTo>
                    <a:pt x="193996" y="56229"/>
                  </a:lnTo>
                  <a:lnTo>
                    <a:pt x="193996" y="50295"/>
                  </a:lnTo>
                  <a:close/>
                  <a:moveTo>
                    <a:pt x="206180" y="50295"/>
                  </a:moveTo>
                  <a:lnTo>
                    <a:pt x="206180" y="56229"/>
                  </a:lnTo>
                  <a:lnTo>
                    <a:pt x="200244" y="56229"/>
                  </a:lnTo>
                  <a:lnTo>
                    <a:pt x="200244" y="50295"/>
                  </a:lnTo>
                  <a:close/>
                  <a:moveTo>
                    <a:pt x="212427" y="50295"/>
                  </a:moveTo>
                  <a:lnTo>
                    <a:pt x="212427" y="56229"/>
                  </a:lnTo>
                  <a:lnTo>
                    <a:pt x="206491" y="56229"/>
                  </a:lnTo>
                  <a:lnTo>
                    <a:pt x="206491" y="50295"/>
                  </a:lnTo>
                  <a:close/>
                  <a:moveTo>
                    <a:pt x="218674" y="50295"/>
                  </a:moveTo>
                  <a:lnTo>
                    <a:pt x="218674" y="56229"/>
                  </a:lnTo>
                  <a:lnTo>
                    <a:pt x="212739" y="56229"/>
                  </a:lnTo>
                  <a:lnTo>
                    <a:pt x="212739" y="50295"/>
                  </a:lnTo>
                  <a:close/>
                  <a:moveTo>
                    <a:pt x="224921" y="50295"/>
                  </a:moveTo>
                  <a:lnTo>
                    <a:pt x="224921" y="56229"/>
                  </a:lnTo>
                  <a:lnTo>
                    <a:pt x="218987" y="56229"/>
                  </a:lnTo>
                  <a:lnTo>
                    <a:pt x="218987" y="50295"/>
                  </a:lnTo>
                  <a:close/>
                  <a:moveTo>
                    <a:pt x="231170" y="50295"/>
                  </a:moveTo>
                  <a:lnTo>
                    <a:pt x="231170" y="56229"/>
                  </a:lnTo>
                  <a:lnTo>
                    <a:pt x="225234" y="56229"/>
                  </a:lnTo>
                  <a:lnTo>
                    <a:pt x="225234" y="50295"/>
                  </a:lnTo>
                  <a:close/>
                  <a:moveTo>
                    <a:pt x="237417" y="50295"/>
                  </a:moveTo>
                  <a:lnTo>
                    <a:pt x="237417" y="56229"/>
                  </a:lnTo>
                  <a:lnTo>
                    <a:pt x="231481" y="56229"/>
                  </a:lnTo>
                  <a:lnTo>
                    <a:pt x="231481" y="50295"/>
                  </a:lnTo>
                  <a:close/>
                  <a:moveTo>
                    <a:pt x="243664" y="50295"/>
                  </a:moveTo>
                  <a:lnTo>
                    <a:pt x="243664" y="56229"/>
                  </a:lnTo>
                  <a:lnTo>
                    <a:pt x="237729" y="56229"/>
                  </a:lnTo>
                  <a:lnTo>
                    <a:pt x="237729" y="50295"/>
                  </a:lnTo>
                  <a:close/>
                  <a:moveTo>
                    <a:pt x="249911" y="50295"/>
                  </a:moveTo>
                  <a:lnTo>
                    <a:pt x="249911" y="56229"/>
                  </a:lnTo>
                  <a:lnTo>
                    <a:pt x="243977" y="56229"/>
                  </a:lnTo>
                  <a:lnTo>
                    <a:pt x="243977" y="50295"/>
                  </a:lnTo>
                  <a:close/>
                  <a:moveTo>
                    <a:pt x="256161" y="50295"/>
                  </a:moveTo>
                  <a:lnTo>
                    <a:pt x="256161" y="56229"/>
                  </a:lnTo>
                  <a:lnTo>
                    <a:pt x="250225" y="56229"/>
                  </a:lnTo>
                  <a:lnTo>
                    <a:pt x="250225" y="50295"/>
                  </a:lnTo>
                  <a:close/>
                  <a:moveTo>
                    <a:pt x="262409" y="50295"/>
                  </a:moveTo>
                  <a:lnTo>
                    <a:pt x="262409" y="56229"/>
                  </a:lnTo>
                  <a:lnTo>
                    <a:pt x="256474" y="56229"/>
                  </a:lnTo>
                  <a:lnTo>
                    <a:pt x="256474" y="50295"/>
                  </a:lnTo>
                  <a:close/>
                  <a:moveTo>
                    <a:pt x="268656" y="50295"/>
                  </a:moveTo>
                  <a:lnTo>
                    <a:pt x="268656" y="56229"/>
                  </a:lnTo>
                  <a:lnTo>
                    <a:pt x="262721" y="56229"/>
                  </a:lnTo>
                  <a:lnTo>
                    <a:pt x="262721" y="50295"/>
                  </a:lnTo>
                  <a:close/>
                  <a:moveTo>
                    <a:pt x="274904" y="50295"/>
                  </a:moveTo>
                  <a:lnTo>
                    <a:pt x="274904" y="56229"/>
                  </a:lnTo>
                  <a:lnTo>
                    <a:pt x="268968" y="56229"/>
                  </a:lnTo>
                  <a:lnTo>
                    <a:pt x="268968" y="50295"/>
                  </a:lnTo>
                  <a:close/>
                  <a:moveTo>
                    <a:pt x="6251" y="56542"/>
                  </a:moveTo>
                  <a:lnTo>
                    <a:pt x="6251" y="62476"/>
                  </a:lnTo>
                  <a:lnTo>
                    <a:pt x="315" y="62476"/>
                  </a:lnTo>
                  <a:lnTo>
                    <a:pt x="315" y="56542"/>
                  </a:lnTo>
                  <a:close/>
                  <a:moveTo>
                    <a:pt x="12498" y="56542"/>
                  </a:moveTo>
                  <a:lnTo>
                    <a:pt x="12498" y="62476"/>
                  </a:lnTo>
                  <a:lnTo>
                    <a:pt x="6562" y="62476"/>
                  </a:lnTo>
                  <a:lnTo>
                    <a:pt x="6562" y="56542"/>
                  </a:lnTo>
                  <a:close/>
                  <a:moveTo>
                    <a:pt x="18745" y="56542"/>
                  </a:moveTo>
                  <a:lnTo>
                    <a:pt x="18745" y="62476"/>
                  </a:lnTo>
                  <a:lnTo>
                    <a:pt x="12810" y="62476"/>
                  </a:lnTo>
                  <a:lnTo>
                    <a:pt x="12810" y="56542"/>
                  </a:lnTo>
                  <a:close/>
                  <a:moveTo>
                    <a:pt x="24992" y="56542"/>
                  </a:moveTo>
                  <a:lnTo>
                    <a:pt x="24992" y="62476"/>
                  </a:lnTo>
                  <a:lnTo>
                    <a:pt x="19058" y="62476"/>
                  </a:lnTo>
                  <a:lnTo>
                    <a:pt x="19058" y="56542"/>
                  </a:lnTo>
                  <a:close/>
                  <a:moveTo>
                    <a:pt x="31242" y="56542"/>
                  </a:moveTo>
                  <a:lnTo>
                    <a:pt x="31242" y="62476"/>
                  </a:lnTo>
                  <a:lnTo>
                    <a:pt x="25305" y="62476"/>
                  </a:lnTo>
                  <a:lnTo>
                    <a:pt x="25305" y="56542"/>
                  </a:lnTo>
                  <a:close/>
                  <a:moveTo>
                    <a:pt x="37489" y="56542"/>
                  </a:moveTo>
                  <a:lnTo>
                    <a:pt x="37489" y="62476"/>
                  </a:lnTo>
                  <a:lnTo>
                    <a:pt x="31553" y="62476"/>
                  </a:lnTo>
                  <a:lnTo>
                    <a:pt x="31553" y="56542"/>
                  </a:lnTo>
                  <a:close/>
                  <a:moveTo>
                    <a:pt x="43737" y="56542"/>
                  </a:moveTo>
                  <a:lnTo>
                    <a:pt x="43737" y="62476"/>
                  </a:lnTo>
                  <a:lnTo>
                    <a:pt x="37802" y="62476"/>
                  </a:lnTo>
                  <a:lnTo>
                    <a:pt x="37802" y="56542"/>
                  </a:lnTo>
                  <a:close/>
                  <a:moveTo>
                    <a:pt x="49985" y="56542"/>
                  </a:moveTo>
                  <a:lnTo>
                    <a:pt x="49985" y="62476"/>
                  </a:lnTo>
                  <a:lnTo>
                    <a:pt x="44049" y="62476"/>
                  </a:lnTo>
                  <a:lnTo>
                    <a:pt x="44049" y="56542"/>
                  </a:lnTo>
                  <a:close/>
                  <a:moveTo>
                    <a:pt x="56232" y="56542"/>
                  </a:moveTo>
                  <a:lnTo>
                    <a:pt x="56232" y="62476"/>
                  </a:lnTo>
                  <a:lnTo>
                    <a:pt x="50296" y="62476"/>
                  </a:lnTo>
                  <a:lnTo>
                    <a:pt x="50296" y="56542"/>
                  </a:lnTo>
                  <a:close/>
                  <a:moveTo>
                    <a:pt x="62480" y="56542"/>
                  </a:moveTo>
                  <a:lnTo>
                    <a:pt x="62480" y="62476"/>
                  </a:lnTo>
                  <a:lnTo>
                    <a:pt x="56545" y="62476"/>
                  </a:lnTo>
                  <a:lnTo>
                    <a:pt x="56545" y="56542"/>
                  </a:lnTo>
                  <a:close/>
                  <a:moveTo>
                    <a:pt x="68727" y="56542"/>
                  </a:moveTo>
                  <a:lnTo>
                    <a:pt x="68727" y="62476"/>
                  </a:lnTo>
                  <a:lnTo>
                    <a:pt x="62792" y="62476"/>
                  </a:lnTo>
                  <a:lnTo>
                    <a:pt x="62792" y="56542"/>
                  </a:lnTo>
                  <a:close/>
                  <a:moveTo>
                    <a:pt x="74975" y="56542"/>
                  </a:moveTo>
                  <a:lnTo>
                    <a:pt x="74975" y="62476"/>
                  </a:lnTo>
                  <a:lnTo>
                    <a:pt x="69039" y="62476"/>
                  </a:lnTo>
                  <a:lnTo>
                    <a:pt x="69039" y="56542"/>
                  </a:lnTo>
                  <a:close/>
                  <a:moveTo>
                    <a:pt x="81223" y="56542"/>
                  </a:moveTo>
                  <a:lnTo>
                    <a:pt x="81223" y="62476"/>
                  </a:lnTo>
                  <a:lnTo>
                    <a:pt x="75286" y="62476"/>
                  </a:lnTo>
                  <a:lnTo>
                    <a:pt x="75286" y="56542"/>
                  </a:lnTo>
                  <a:close/>
                  <a:moveTo>
                    <a:pt x="87470" y="56542"/>
                  </a:moveTo>
                  <a:lnTo>
                    <a:pt x="87470" y="62476"/>
                  </a:lnTo>
                  <a:lnTo>
                    <a:pt x="81535" y="62476"/>
                  </a:lnTo>
                  <a:lnTo>
                    <a:pt x="81535" y="56542"/>
                  </a:lnTo>
                  <a:close/>
                  <a:moveTo>
                    <a:pt x="93718" y="56542"/>
                  </a:moveTo>
                  <a:lnTo>
                    <a:pt x="93718" y="62476"/>
                  </a:lnTo>
                  <a:lnTo>
                    <a:pt x="87784" y="62476"/>
                  </a:lnTo>
                  <a:lnTo>
                    <a:pt x="87784" y="56542"/>
                  </a:lnTo>
                  <a:close/>
                  <a:moveTo>
                    <a:pt x="99967" y="56542"/>
                  </a:moveTo>
                  <a:lnTo>
                    <a:pt x="99967" y="62476"/>
                  </a:lnTo>
                  <a:lnTo>
                    <a:pt x="94031" y="62476"/>
                  </a:lnTo>
                  <a:lnTo>
                    <a:pt x="94031" y="56542"/>
                  </a:lnTo>
                  <a:close/>
                  <a:moveTo>
                    <a:pt x="106214" y="56542"/>
                  </a:moveTo>
                  <a:lnTo>
                    <a:pt x="106214" y="62476"/>
                  </a:lnTo>
                  <a:lnTo>
                    <a:pt x="100278" y="62476"/>
                  </a:lnTo>
                  <a:lnTo>
                    <a:pt x="100278" y="56542"/>
                  </a:lnTo>
                  <a:close/>
                  <a:moveTo>
                    <a:pt x="112461" y="56542"/>
                  </a:moveTo>
                  <a:lnTo>
                    <a:pt x="112461" y="62476"/>
                  </a:lnTo>
                  <a:lnTo>
                    <a:pt x="106527" y="62476"/>
                  </a:lnTo>
                  <a:lnTo>
                    <a:pt x="106527" y="56542"/>
                  </a:lnTo>
                  <a:close/>
                  <a:moveTo>
                    <a:pt x="118710" y="56542"/>
                  </a:moveTo>
                  <a:lnTo>
                    <a:pt x="118710" y="62476"/>
                  </a:lnTo>
                  <a:lnTo>
                    <a:pt x="112774" y="62476"/>
                  </a:lnTo>
                  <a:lnTo>
                    <a:pt x="112774" y="56542"/>
                  </a:lnTo>
                  <a:close/>
                  <a:moveTo>
                    <a:pt x="124957" y="56542"/>
                  </a:moveTo>
                  <a:lnTo>
                    <a:pt x="124957" y="62476"/>
                  </a:lnTo>
                  <a:lnTo>
                    <a:pt x="119021" y="62476"/>
                  </a:lnTo>
                  <a:lnTo>
                    <a:pt x="119021" y="56542"/>
                  </a:lnTo>
                  <a:close/>
                  <a:moveTo>
                    <a:pt x="131204" y="56542"/>
                  </a:moveTo>
                  <a:lnTo>
                    <a:pt x="131204" y="62476"/>
                  </a:lnTo>
                  <a:lnTo>
                    <a:pt x="125270" y="62476"/>
                  </a:lnTo>
                  <a:lnTo>
                    <a:pt x="125270" y="56542"/>
                  </a:lnTo>
                  <a:close/>
                  <a:moveTo>
                    <a:pt x="137451" y="56542"/>
                  </a:moveTo>
                  <a:lnTo>
                    <a:pt x="137451" y="62476"/>
                  </a:lnTo>
                  <a:lnTo>
                    <a:pt x="131517" y="62476"/>
                  </a:lnTo>
                  <a:lnTo>
                    <a:pt x="131517" y="56542"/>
                  </a:lnTo>
                  <a:close/>
                  <a:moveTo>
                    <a:pt x="143702" y="56542"/>
                  </a:moveTo>
                  <a:lnTo>
                    <a:pt x="143702" y="62476"/>
                  </a:lnTo>
                  <a:lnTo>
                    <a:pt x="137766" y="62476"/>
                  </a:lnTo>
                  <a:lnTo>
                    <a:pt x="137766" y="56542"/>
                  </a:lnTo>
                  <a:close/>
                  <a:moveTo>
                    <a:pt x="149949" y="56542"/>
                  </a:moveTo>
                  <a:lnTo>
                    <a:pt x="149949" y="62476"/>
                  </a:lnTo>
                  <a:lnTo>
                    <a:pt x="144015" y="62476"/>
                  </a:lnTo>
                  <a:lnTo>
                    <a:pt x="144015" y="56542"/>
                  </a:lnTo>
                  <a:close/>
                  <a:moveTo>
                    <a:pt x="156196" y="56542"/>
                  </a:moveTo>
                  <a:lnTo>
                    <a:pt x="156196" y="62476"/>
                  </a:lnTo>
                  <a:lnTo>
                    <a:pt x="150262" y="62476"/>
                  </a:lnTo>
                  <a:lnTo>
                    <a:pt x="150262" y="56542"/>
                  </a:lnTo>
                  <a:close/>
                  <a:moveTo>
                    <a:pt x="162445" y="56542"/>
                  </a:moveTo>
                  <a:lnTo>
                    <a:pt x="162445" y="62476"/>
                  </a:lnTo>
                  <a:lnTo>
                    <a:pt x="156509" y="62476"/>
                  </a:lnTo>
                  <a:lnTo>
                    <a:pt x="156509" y="56542"/>
                  </a:lnTo>
                  <a:close/>
                  <a:moveTo>
                    <a:pt x="168692" y="56542"/>
                  </a:moveTo>
                  <a:lnTo>
                    <a:pt x="168692" y="62476"/>
                  </a:lnTo>
                  <a:lnTo>
                    <a:pt x="162756" y="62476"/>
                  </a:lnTo>
                  <a:lnTo>
                    <a:pt x="162756" y="56542"/>
                  </a:lnTo>
                  <a:close/>
                  <a:moveTo>
                    <a:pt x="174939" y="56542"/>
                  </a:moveTo>
                  <a:lnTo>
                    <a:pt x="174939" y="62476"/>
                  </a:lnTo>
                  <a:lnTo>
                    <a:pt x="169005" y="62476"/>
                  </a:lnTo>
                  <a:lnTo>
                    <a:pt x="169005" y="56542"/>
                  </a:lnTo>
                  <a:close/>
                  <a:moveTo>
                    <a:pt x="181186" y="56542"/>
                  </a:moveTo>
                  <a:lnTo>
                    <a:pt x="181186" y="62476"/>
                  </a:lnTo>
                  <a:lnTo>
                    <a:pt x="175252" y="62476"/>
                  </a:lnTo>
                  <a:lnTo>
                    <a:pt x="175252" y="56542"/>
                  </a:lnTo>
                  <a:close/>
                  <a:moveTo>
                    <a:pt x="187435" y="56542"/>
                  </a:moveTo>
                  <a:lnTo>
                    <a:pt x="187435" y="62476"/>
                  </a:lnTo>
                  <a:lnTo>
                    <a:pt x="181499" y="62476"/>
                  </a:lnTo>
                  <a:lnTo>
                    <a:pt x="181499" y="56542"/>
                  </a:lnTo>
                  <a:close/>
                  <a:moveTo>
                    <a:pt x="193684" y="56542"/>
                  </a:moveTo>
                  <a:lnTo>
                    <a:pt x="193684" y="62476"/>
                  </a:lnTo>
                  <a:lnTo>
                    <a:pt x="187749" y="62476"/>
                  </a:lnTo>
                  <a:lnTo>
                    <a:pt x="187749" y="56542"/>
                  </a:lnTo>
                  <a:close/>
                  <a:moveTo>
                    <a:pt x="199931" y="56542"/>
                  </a:moveTo>
                  <a:lnTo>
                    <a:pt x="199931" y="62476"/>
                  </a:lnTo>
                  <a:lnTo>
                    <a:pt x="193996" y="62476"/>
                  </a:lnTo>
                  <a:lnTo>
                    <a:pt x="193996" y="56542"/>
                  </a:lnTo>
                  <a:close/>
                  <a:moveTo>
                    <a:pt x="206180" y="56542"/>
                  </a:moveTo>
                  <a:lnTo>
                    <a:pt x="206180" y="62476"/>
                  </a:lnTo>
                  <a:lnTo>
                    <a:pt x="200244" y="62476"/>
                  </a:lnTo>
                  <a:lnTo>
                    <a:pt x="200244" y="56542"/>
                  </a:lnTo>
                  <a:close/>
                  <a:moveTo>
                    <a:pt x="212427" y="56542"/>
                  </a:moveTo>
                  <a:lnTo>
                    <a:pt x="212427" y="62476"/>
                  </a:lnTo>
                  <a:lnTo>
                    <a:pt x="206491" y="62476"/>
                  </a:lnTo>
                  <a:lnTo>
                    <a:pt x="206491" y="56542"/>
                  </a:lnTo>
                  <a:close/>
                  <a:moveTo>
                    <a:pt x="218674" y="56542"/>
                  </a:moveTo>
                  <a:lnTo>
                    <a:pt x="218674" y="62476"/>
                  </a:lnTo>
                  <a:lnTo>
                    <a:pt x="212739" y="62476"/>
                  </a:lnTo>
                  <a:lnTo>
                    <a:pt x="212739" y="56542"/>
                  </a:lnTo>
                  <a:close/>
                  <a:moveTo>
                    <a:pt x="224921" y="56542"/>
                  </a:moveTo>
                  <a:lnTo>
                    <a:pt x="224921" y="62476"/>
                  </a:lnTo>
                  <a:lnTo>
                    <a:pt x="218987" y="62476"/>
                  </a:lnTo>
                  <a:lnTo>
                    <a:pt x="218987" y="56542"/>
                  </a:lnTo>
                  <a:close/>
                  <a:moveTo>
                    <a:pt x="231170" y="56542"/>
                  </a:moveTo>
                  <a:lnTo>
                    <a:pt x="231170" y="62476"/>
                  </a:lnTo>
                  <a:lnTo>
                    <a:pt x="225234" y="62476"/>
                  </a:lnTo>
                  <a:lnTo>
                    <a:pt x="225234" y="56542"/>
                  </a:lnTo>
                  <a:close/>
                  <a:moveTo>
                    <a:pt x="237417" y="56542"/>
                  </a:moveTo>
                  <a:lnTo>
                    <a:pt x="237417" y="62476"/>
                  </a:lnTo>
                  <a:lnTo>
                    <a:pt x="231481" y="62476"/>
                  </a:lnTo>
                  <a:lnTo>
                    <a:pt x="231481" y="56542"/>
                  </a:lnTo>
                  <a:close/>
                  <a:moveTo>
                    <a:pt x="243664" y="56542"/>
                  </a:moveTo>
                  <a:lnTo>
                    <a:pt x="243664" y="62476"/>
                  </a:lnTo>
                  <a:lnTo>
                    <a:pt x="237729" y="62476"/>
                  </a:lnTo>
                  <a:lnTo>
                    <a:pt x="237729" y="56542"/>
                  </a:lnTo>
                  <a:close/>
                  <a:moveTo>
                    <a:pt x="249911" y="56542"/>
                  </a:moveTo>
                  <a:lnTo>
                    <a:pt x="249911" y="62476"/>
                  </a:lnTo>
                  <a:lnTo>
                    <a:pt x="243977" y="62476"/>
                  </a:lnTo>
                  <a:lnTo>
                    <a:pt x="243977" y="56542"/>
                  </a:lnTo>
                  <a:close/>
                  <a:moveTo>
                    <a:pt x="256161" y="56542"/>
                  </a:moveTo>
                  <a:lnTo>
                    <a:pt x="256161" y="62476"/>
                  </a:lnTo>
                  <a:lnTo>
                    <a:pt x="250225" y="62476"/>
                  </a:lnTo>
                  <a:lnTo>
                    <a:pt x="250225" y="56542"/>
                  </a:lnTo>
                  <a:close/>
                  <a:moveTo>
                    <a:pt x="262409" y="56542"/>
                  </a:moveTo>
                  <a:lnTo>
                    <a:pt x="262409" y="62476"/>
                  </a:lnTo>
                  <a:lnTo>
                    <a:pt x="256474" y="62476"/>
                  </a:lnTo>
                  <a:lnTo>
                    <a:pt x="256474" y="56542"/>
                  </a:lnTo>
                  <a:close/>
                  <a:moveTo>
                    <a:pt x="268656" y="56542"/>
                  </a:moveTo>
                  <a:lnTo>
                    <a:pt x="268656" y="62476"/>
                  </a:lnTo>
                  <a:lnTo>
                    <a:pt x="262721" y="62476"/>
                  </a:lnTo>
                  <a:lnTo>
                    <a:pt x="262721" y="56542"/>
                  </a:lnTo>
                  <a:close/>
                  <a:moveTo>
                    <a:pt x="274904" y="56542"/>
                  </a:moveTo>
                  <a:lnTo>
                    <a:pt x="274904" y="62476"/>
                  </a:lnTo>
                  <a:lnTo>
                    <a:pt x="268968" y="62476"/>
                  </a:lnTo>
                  <a:lnTo>
                    <a:pt x="268968" y="56542"/>
                  </a:lnTo>
                  <a:close/>
                  <a:moveTo>
                    <a:pt x="6251" y="62789"/>
                  </a:moveTo>
                  <a:lnTo>
                    <a:pt x="6251" y="68725"/>
                  </a:lnTo>
                  <a:lnTo>
                    <a:pt x="315" y="68725"/>
                  </a:lnTo>
                  <a:lnTo>
                    <a:pt x="315" y="62789"/>
                  </a:lnTo>
                  <a:close/>
                  <a:moveTo>
                    <a:pt x="12498" y="62789"/>
                  </a:moveTo>
                  <a:lnTo>
                    <a:pt x="12498" y="68725"/>
                  </a:lnTo>
                  <a:lnTo>
                    <a:pt x="6562" y="68725"/>
                  </a:lnTo>
                  <a:lnTo>
                    <a:pt x="6562" y="62789"/>
                  </a:lnTo>
                  <a:close/>
                  <a:moveTo>
                    <a:pt x="18745" y="62789"/>
                  </a:moveTo>
                  <a:lnTo>
                    <a:pt x="18745" y="68725"/>
                  </a:lnTo>
                  <a:lnTo>
                    <a:pt x="12810" y="68725"/>
                  </a:lnTo>
                  <a:lnTo>
                    <a:pt x="12810" y="62789"/>
                  </a:lnTo>
                  <a:close/>
                  <a:moveTo>
                    <a:pt x="24992" y="62789"/>
                  </a:moveTo>
                  <a:lnTo>
                    <a:pt x="24992" y="68725"/>
                  </a:lnTo>
                  <a:lnTo>
                    <a:pt x="19058" y="68725"/>
                  </a:lnTo>
                  <a:lnTo>
                    <a:pt x="19058" y="62789"/>
                  </a:lnTo>
                  <a:close/>
                  <a:moveTo>
                    <a:pt x="31242" y="62789"/>
                  </a:moveTo>
                  <a:lnTo>
                    <a:pt x="31242" y="68725"/>
                  </a:lnTo>
                  <a:lnTo>
                    <a:pt x="25305" y="68725"/>
                  </a:lnTo>
                  <a:lnTo>
                    <a:pt x="25305" y="62789"/>
                  </a:lnTo>
                  <a:close/>
                  <a:moveTo>
                    <a:pt x="37489" y="62789"/>
                  </a:moveTo>
                  <a:lnTo>
                    <a:pt x="37489" y="68725"/>
                  </a:lnTo>
                  <a:lnTo>
                    <a:pt x="31553" y="68725"/>
                  </a:lnTo>
                  <a:lnTo>
                    <a:pt x="31553" y="62789"/>
                  </a:lnTo>
                  <a:close/>
                  <a:moveTo>
                    <a:pt x="43737" y="62789"/>
                  </a:moveTo>
                  <a:lnTo>
                    <a:pt x="43737" y="68725"/>
                  </a:lnTo>
                  <a:lnTo>
                    <a:pt x="37802" y="68725"/>
                  </a:lnTo>
                  <a:lnTo>
                    <a:pt x="37802" y="62789"/>
                  </a:lnTo>
                  <a:close/>
                  <a:moveTo>
                    <a:pt x="49985" y="62789"/>
                  </a:moveTo>
                  <a:lnTo>
                    <a:pt x="49985" y="68725"/>
                  </a:lnTo>
                  <a:lnTo>
                    <a:pt x="44049" y="68725"/>
                  </a:lnTo>
                  <a:lnTo>
                    <a:pt x="44049" y="62789"/>
                  </a:lnTo>
                  <a:close/>
                  <a:moveTo>
                    <a:pt x="56232" y="62789"/>
                  </a:moveTo>
                  <a:lnTo>
                    <a:pt x="56232" y="68725"/>
                  </a:lnTo>
                  <a:lnTo>
                    <a:pt x="50296" y="68725"/>
                  </a:lnTo>
                  <a:lnTo>
                    <a:pt x="50296" y="62789"/>
                  </a:lnTo>
                  <a:close/>
                  <a:moveTo>
                    <a:pt x="62480" y="62789"/>
                  </a:moveTo>
                  <a:lnTo>
                    <a:pt x="62480" y="68725"/>
                  </a:lnTo>
                  <a:lnTo>
                    <a:pt x="56545" y="68725"/>
                  </a:lnTo>
                  <a:lnTo>
                    <a:pt x="56545" y="62789"/>
                  </a:lnTo>
                  <a:close/>
                  <a:moveTo>
                    <a:pt x="68727" y="62789"/>
                  </a:moveTo>
                  <a:lnTo>
                    <a:pt x="68727" y="68725"/>
                  </a:lnTo>
                  <a:lnTo>
                    <a:pt x="62792" y="68725"/>
                  </a:lnTo>
                  <a:lnTo>
                    <a:pt x="62792" y="62789"/>
                  </a:lnTo>
                  <a:close/>
                  <a:moveTo>
                    <a:pt x="74975" y="62789"/>
                  </a:moveTo>
                  <a:lnTo>
                    <a:pt x="74975" y="68725"/>
                  </a:lnTo>
                  <a:lnTo>
                    <a:pt x="69039" y="68725"/>
                  </a:lnTo>
                  <a:lnTo>
                    <a:pt x="69039" y="62789"/>
                  </a:lnTo>
                  <a:close/>
                  <a:moveTo>
                    <a:pt x="81223" y="62789"/>
                  </a:moveTo>
                  <a:lnTo>
                    <a:pt x="81223" y="68725"/>
                  </a:lnTo>
                  <a:lnTo>
                    <a:pt x="75286" y="68725"/>
                  </a:lnTo>
                  <a:lnTo>
                    <a:pt x="75286" y="62789"/>
                  </a:lnTo>
                  <a:close/>
                  <a:moveTo>
                    <a:pt x="87470" y="62789"/>
                  </a:moveTo>
                  <a:lnTo>
                    <a:pt x="87470" y="68725"/>
                  </a:lnTo>
                  <a:lnTo>
                    <a:pt x="81535" y="68725"/>
                  </a:lnTo>
                  <a:lnTo>
                    <a:pt x="81535" y="62789"/>
                  </a:lnTo>
                  <a:close/>
                  <a:moveTo>
                    <a:pt x="93718" y="62789"/>
                  </a:moveTo>
                  <a:lnTo>
                    <a:pt x="93718" y="68725"/>
                  </a:lnTo>
                  <a:lnTo>
                    <a:pt x="87784" y="68725"/>
                  </a:lnTo>
                  <a:lnTo>
                    <a:pt x="87784" y="62789"/>
                  </a:lnTo>
                  <a:close/>
                  <a:moveTo>
                    <a:pt x="99967" y="62789"/>
                  </a:moveTo>
                  <a:lnTo>
                    <a:pt x="99967" y="68725"/>
                  </a:lnTo>
                  <a:lnTo>
                    <a:pt x="94031" y="68725"/>
                  </a:lnTo>
                  <a:lnTo>
                    <a:pt x="94031" y="62789"/>
                  </a:lnTo>
                  <a:close/>
                  <a:moveTo>
                    <a:pt x="106214" y="62789"/>
                  </a:moveTo>
                  <a:lnTo>
                    <a:pt x="106214" y="68725"/>
                  </a:lnTo>
                  <a:lnTo>
                    <a:pt x="100278" y="68725"/>
                  </a:lnTo>
                  <a:lnTo>
                    <a:pt x="100278" y="62789"/>
                  </a:lnTo>
                  <a:close/>
                  <a:moveTo>
                    <a:pt x="112461" y="62789"/>
                  </a:moveTo>
                  <a:lnTo>
                    <a:pt x="112461" y="68725"/>
                  </a:lnTo>
                  <a:lnTo>
                    <a:pt x="106527" y="68725"/>
                  </a:lnTo>
                  <a:lnTo>
                    <a:pt x="106527" y="62789"/>
                  </a:lnTo>
                  <a:close/>
                  <a:moveTo>
                    <a:pt x="118710" y="62789"/>
                  </a:moveTo>
                  <a:lnTo>
                    <a:pt x="118710" y="68725"/>
                  </a:lnTo>
                  <a:lnTo>
                    <a:pt x="112774" y="68725"/>
                  </a:lnTo>
                  <a:lnTo>
                    <a:pt x="112774" y="62789"/>
                  </a:lnTo>
                  <a:close/>
                  <a:moveTo>
                    <a:pt x="124957" y="62789"/>
                  </a:moveTo>
                  <a:lnTo>
                    <a:pt x="124957" y="68725"/>
                  </a:lnTo>
                  <a:lnTo>
                    <a:pt x="119021" y="68725"/>
                  </a:lnTo>
                  <a:lnTo>
                    <a:pt x="119021" y="62789"/>
                  </a:lnTo>
                  <a:close/>
                  <a:moveTo>
                    <a:pt x="131204" y="62789"/>
                  </a:moveTo>
                  <a:lnTo>
                    <a:pt x="131204" y="68725"/>
                  </a:lnTo>
                  <a:lnTo>
                    <a:pt x="125270" y="68725"/>
                  </a:lnTo>
                  <a:lnTo>
                    <a:pt x="125270" y="62789"/>
                  </a:lnTo>
                  <a:close/>
                  <a:moveTo>
                    <a:pt x="137451" y="62789"/>
                  </a:moveTo>
                  <a:lnTo>
                    <a:pt x="137451" y="68725"/>
                  </a:lnTo>
                  <a:lnTo>
                    <a:pt x="131517" y="68725"/>
                  </a:lnTo>
                  <a:lnTo>
                    <a:pt x="131517" y="62789"/>
                  </a:lnTo>
                  <a:close/>
                  <a:moveTo>
                    <a:pt x="143702" y="62789"/>
                  </a:moveTo>
                  <a:lnTo>
                    <a:pt x="143702" y="68725"/>
                  </a:lnTo>
                  <a:lnTo>
                    <a:pt x="137766" y="68725"/>
                  </a:lnTo>
                  <a:lnTo>
                    <a:pt x="137766" y="62789"/>
                  </a:lnTo>
                  <a:close/>
                  <a:moveTo>
                    <a:pt x="149949" y="62789"/>
                  </a:moveTo>
                  <a:lnTo>
                    <a:pt x="149949" y="68725"/>
                  </a:lnTo>
                  <a:lnTo>
                    <a:pt x="144015" y="68725"/>
                  </a:lnTo>
                  <a:lnTo>
                    <a:pt x="144015" y="62789"/>
                  </a:lnTo>
                  <a:close/>
                  <a:moveTo>
                    <a:pt x="156196" y="62789"/>
                  </a:moveTo>
                  <a:lnTo>
                    <a:pt x="156196" y="68725"/>
                  </a:lnTo>
                  <a:lnTo>
                    <a:pt x="150262" y="68725"/>
                  </a:lnTo>
                  <a:lnTo>
                    <a:pt x="150262" y="62789"/>
                  </a:lnTo>
                  <a:close/>
                  <a:moveTo>
                    <a:pt x="162445" y="62789"/>
                  </a:moveTo>
                  <a:lnTo>
                    <a:pt x="162445" y="68725"/>
                  </a:lnTo>
                  <a:lnTo>
                    <a:pt x="156509" y="68725"/>
                  </a:lnTo>
                  <a:lnTo>
                    <a:pt x="156509" y="62789"/>
                  </a:lnTo>
                  <a:close/>
                  <a:moveTo>
                    <a:pt x="168692" y="62789"/>
                  </a:moveTo>
                  <a:lnTo>
                    <a:pt x="168692" y="68725"/>
                  </a:lnTo>
                  <a:lnTo>
                    <a:pt x="162756" y="68725"/>
                  </a:lnTo>
                  <a:lnTo>
                    <a:pt x="162756" y="62789"/>
                  </a:lnTo>
                  <a:close/>
                  <a:moveTo>
                    <a:pt x="174939" y="62789"/>
                  </a:moveTo>
                  <a:lnTo>
                    <a:pt x="174939" y="68725"/>
                  </a:lnTo>
                  <a:lnTo>
                    <a:pt x="169005" y="68725"/>
                  </a:lnTo>
                  <a:lnTo>
                    <a:pt x="169005" y="62789"/>
                  </a:lnTo>
                  <a:close/>
                  <a:moveTo>
                    <a:pt x="181186" y="62789"/>
                  </a:moveTo>
                  <a:lnTo>
                    <a:pt x="181186" y="68725"/>
                  </a:lnTo>
                  <a:lnTo>
                    <a:pt x="175252" y="68725"/>
                  </a:lnTo>
                  <a:lnTo>
                    <a:pt x="175252" y="62789"/>
                  </a:lnTo>
                  <a:close/>
                  <a:moveTo>
                    <a:pt x="187435" y="62789"/>
                  </a:moveTo>
                  <a:lnTo>
                    <a:pt x="187435" y="68725"/>
                  </a:lnTo>
                  <a:lnTo>
                    <a:pt x="181499" y="68725"/>
                  </a:lnTo>
                  <a:lnTo>
                    <a:pt x="181499" y="62789"/>
                  </a:lnTo>
                  <a:close/>
                  <a:moveTo>
                    <a:pt x="193684" y="62789"/>
                  </a:moveTo>
                  <a:lnTo>
                    <a:pt x="193684" y="68725"/>
                  </a:lnTo>
                  <a:lnTo>
                    <a:pt x="187749" y="68725"/>
                  </a:lnTo>
                  <a:lnTo>
                    <a:pt x="187749" y="62789"/>
                  </a:lnTo>
                  <a:close/>
                  <a:moveTo>
                    <a:pt x="199931" y="62789"/>
                  </a:moveTo>
                  <a:lnTo>
                    <a:pt x="199931" y="68725"/>
                  </a:lnTo>
                  <a:lnTo>
                    <a:pt x="193996" y="68725"/>
                  </a:lnTo>
                  <a:lnTo>
                    <a:pt x="193996" y="62789"/>
                  </a:lnTo>
                  <a:close/>
                  <a:moveTo>
                    <a:pt x="206180" y="62789"/>
                  </a:moveTo>
                  <a:lnTo>
                    <a:pt x="206180" y="68725"/>
                  </a:lnTo>
                  <a:lnTo>
                    <a:pt x="200244" y="68725"/>
                  </a:lnTo>
                  <a:lnTo>
                    <a:pt x="200244" y="62789"/>
                  </a:lnTo>
                  <a:close/>
                  <a:moveTo>
                    <a:pt x="212427" y="62789"/>
                  </a:moveTo>
                  <a:lnTo>
                    <a:pt x="212427" y="68725"/>
                  </a:lnTo>
                  <a:lnTo>
                    <a:pt x="206491" y="68725"/>
                  </a:lnTo>
                  <a:lnTo>
                    <a:pt x="206491" y="62789"/>
                  </a:lnTo>
                  <a:close/>
                  <a:moveTo>
                    <a:pt x="218674" y="62789"/>
                  </a:moveTo>
                  <a:lnTo>
                    <a:pt x="218674" y="68725"/>
                  </a:lnTo>
                  <a:lnTo>
                    <a:pt x="212739" y="68725"/>
                  </a:lnTo>
                  <a:lnTo>
                    <a:pt x="212739" y="62789"/>
                  </a:lnTo>
                  <a:close/>
                  <a:moveTo>
                    <a:pt x="224921" y="62789"/>
                  </a:moveTo>
                  <a:lnTo>
                    <a:pt x="224921" y="68725"/>
                  </a:lnTo>
                  <a:lnTo>
                    <a:pt x="218987" y="68725"/>
                  </a:lnTo>
                  <a:lnTo>
                    <a:pt x="218987" y="62789"/>
                  </a:lnTo>
                  <a:close/>
                  <a:moveTo>
                    <a:pt x="231170" y="62789"/>
                  </a:moveTo>
                  <a:lnTo>
                    <a:pt x="231170" y="68725"/>
                  </a:lnTo>
                  <a:lnTo>
                    <a:pt x="225234" y="68725"/>
                  </a:lnTo>
                  <a:lnTo>
                    <a:pt x="225234" y="62789"/>
                  </a:lnTo>
                  <a:close/>
                  <a:moveTo>
                    <a:pt x="237417" y="62789"/>
                  </a:moveTo>
                  <a:lnTo>
                    <a:pt x="237417" y="68725"/>
                  </a:lnTo>
                  <a:lnTo>
                    <a:pt x="231481" y="68725"/>
                  </a:lnTo>
                  <a:lnTo>
                    <a:pt x="231481" y="62789"/>
                  </a:lnTo>
                  <a:close/>
                  <a:moveTo>
                    <a:pt x="243664" y="62789"/>
                  </a:moveTo>
                  <a:lnTo>
                    <a:pt x="243664" y="68725"/>
                  </a:lnTo>
                  <a:lnTo>
                    <a:pt x="237729" y="68725"/>
                  </a:lnTo>
                  <a:lnTo>
                    <a:pt x="237729" y="62789"/>
                  </a:lnTo>
                  <a:close/>
                  <a:moveTo>
                    <a:pt x="249911" y="62789"/>
                  </a:moveTo>
                  <a:lnTo>
                    <a:pt x="249911" y="68725"/>
                  </a:lnTo>
                  <a:lnTo>
                    <a:pt x="243977" y="68725"/>
                  </a:lnTo>
                  <a:lnTo>
                    <a:pt x="243977" y="62789"/>
                  </a:lnTo>
                  <a:close/>
                  <a:moveTo>
                    <a:pt x="256161" y="62789"/>
                  </a:moveTo>
                  <a:lnTo>
                    <a:pt x="256161" y="68725"/>
                  </a:lnTo>
                  <a:lnTo>
                    <a:pt x="250225" y="68725"/>
                  </a:lnTo>
                  <a:lnTo>
                    <a:pt x="250225" y="62789"/>
                  </a:lnTo>
                  <a:close/>
                  <a:moveTo>
                    <a:pt x="262409" y="62789"/>
                  </a:moveTo>
                  <a:lnTo>
                    <a:pt x="262409" y="68725"/>
                  </a:lnTo>
                  <a:lnTo>
                    <a:pt x="256474" y="68725"/>
                  </a:lnTo>
                  <a:lnTo>
                    <a:pt x="256474" y="62789"/>
                  </a:lnTo>
                  <a:close/>
                  <a:moveTo>
                    <a:pt x="268656" y="62789"/>
                  </a:moveTo>
                  <a:lnTo>
                    <a:pt x="268656" y="68725"/>
                  </a:lnTo>
                  <a:lnTo>
                    <a:pt x="262721" y="68725"/>
                  </a:lnTo>
                  <a:lnTo>
                    <a:pt x="262721" y="62789"/>
                  </a:lnTo>
                  <a:close/>
                  <a:moveTo>
                    <a:pt x="274904" y="62789"/>
                  </a:moveTo>
                  <a:lnTo>
                    <a:pt x="274904" y="68725"/>
                  </a:lnTo>
                  <a:lnTo>
                    <a:pt x="268968" y="68725"/>
                  </a:lnTo>
                  <a:lnTo>
                    <a:pt x="268968" y="62789"/>
                  </a:lnTo>
                  <a:close/>
                  <a:moveTo>
                    <a:pt x="6251" y="69036"/>
                  </a:moveTo>
                  <a:lnTo>
                    <a:pt x="6251" y="74972"/>
                  </a:lnTo>
                  <a:lnTo>
                    <a:pt x="315" y="74972"/>
                  </a:lnTo>
                  <a:lnTo>
                    <a:pt x="315" y="69036"/>
                  </a:lnTo>
                  <a:close/>
                  <a:moveTo>
                    <a:pt x="12498" y="69036"/>
                  </a:moveTo>
                  <a:lnTo>
                    <a:pt x="12498" y="74972"/>
                  </a:lnTo>
                  <a:lnTo>
                    <a:pt x="6562" y="74972"/>
                  </a:lnTo>
                  <a:lnTo>
                    <a:pt x="6562" y="69036"/>
                  </a:lnTo>
                  <a:close/>
                  <a:moveTo>
                    <a:pt x="18745" y="69036"/>
                  </a:moveTo>
                  <a:lnTo>
                    <a:pt x="18745" y="74972"/>
                  </a:lnTo>
                  <a:lnTo>
                    <a:pt x="12810" y="74972"/>
                  </a:lnTo>
                  <a:lnTo>
                    <a:pt x="12810" y="69036"/>
                  </a:lnTo>
                  <a:close/>
                  <a:moveTo>
                    <a:pt x="24992" y="69036"/>
                  </a:moveTo>
                  <a:lnTo>
                    <a:pt x="24992" y="74972"/>
                  </a:lnTo>
                  <a:lnTo>
                    <a:pt x="19058" y="74972"/>
                  </a:lnTo>
                  <a:lnTo>
                    <a:pt x="19058" y="69036"/>
                  </a:lnTo>
                  <a:close/>
                  <a:moveTo>
                    <a:pt x="31242" y="69036"/>
                  </a:moveTo>
                  <a:lnTo>
                    <a:pt x="31242" y="74972"/>
                  </a:lnTo>
                  <a:lnTo>
                    <a:pt x="25305" y="74972"/>
                  </a:lnTo>
                  <a:lnTo>
                    <a:pt x="25305" y="69036"/>
                  </a:lnTo>
                  <a:close/>
                  <a:moveTo>
                    <a:pt x="37489" y="69036"/>
                  </a:moveTo>
                  <a:lnTo>
                    <a:pt x="37489" y="74972"/>
                  </a:lnTo>
                  <a:lnTo>
                    <a:pt x="31553" y="74972"/>
                  </a:lnTo>
                  <a:lnTo>
                    <a:pt x="31553" y="69036"/>
                  </a:lnTo>
                  <a:close/>
                  <a:moveTo>
                    <a:pt x="43737" y="69036"/>
                  </a:moveTo>
                  <a:lnTo>
                    <a:pt x="43737" y="74972"/>
                  </a:lnTo>
                  <a:lnTo>
                    <a:pt x="37802" y="74972"/>
                  </a:lnTo>
                  <a:lnTo>
                    <a:pt x="37802" y="69036"/>
                  </a:lnTo>
                  <a:close/>
                  <a:moveTo>
                    <a:pt x="49985" y="69036"/>
                  </a:moveTo>
                  <a:lnTo>
                    <a:pt x="49985" y="74972"/>
                  </a:lnTo>
                  <a:lnTo>
                    <a:pt x="44049" y="74972"/>
                  </a:lnTo>
                  <a:lnTo>
                    <a:pt x="44049" y="69036"/>
                  </a:lnTo>
                  <a:close/>
                  <a:moveTo>
                    <a:pt x="56232" y="69036"/>
                  </a:moveTo>
                  <a:lnTo>
                    <a:pt x="56232" y="74972"/>
                  </a:lnTo>
                  <a:lnTo>
                    <a:pt x="50296" y="74972"/>
                  </a:lnTo>
                  <a:lnTo>
                    <a:pt x="50296" y="69036"/>
                  </a:lnTo>
                  <a:close/>
                  <a:moveTo>
                    <a:pt x="62480" y="69036"/>
                  </a:moveTo>
                  <a:lnTo>
                    <a:pt x="62480" y="74972"/>
                  </a:lnTo>
                  <a:lnTo>
                    <a:pt x="56545" y="74972"/>
                  </a:lnTo>
                  <a:lnTo>
                    <a:pt x="56545" y="69036"/>
                  </a:lnTo>
                  <a:close/>
                  <a:moveTo>
                    <a:pt x="68727" y="69036"/>
                  </a:moveTo>
                  <a:lnTo>
                    <a:pt x="68727" y="74972"/>
                  </a:lnTo>
                  <a:lnTo>
                    <a:pt x="62792" y="74972"/>
                  </a:lnTo>
                  <a:lnTo>
                    <a:pt x="62792" y="69036"/>
                  </a:lnTo>
                  <a:close/>
                  <a:moveTo>
                    <a:pt x="74975" y="69036"/>
                  </a:moveTo>
                  <a:lnTo>
                    <a:pt x="74975" y="74972"/>
                  </a:lnTo>
                  <a:lnTo>
                    <a:pt x="69039" y="74972"/>
                  </a:lnTo>
                  <a:lnTo>
                    <a:pt x="69039" y="69036"/>
                  </a:lnTo>
                  <a:close/>
                  <a:moveTo>
                    <a:pt x="81223" y="69036"/>
                  </a:moveTo>
                  <a:lnTo>
                    <a:pt x="81223" y="74972"/>
                  </a:lnTo>
                  <a:lnTo>
                    <a:pt x="75286" y="74972"/>
                  </a:lnTo>
                  <a:lnTo>
                    <a:pt x="75286" y="69036"/>
                  </a:lnTo>
                  <a:close/>
                  <a:moveTo>
                    <a:pt x="87470" y="69036"/>
                  </a:moveTo>
                  <a:lnTo>
                    <a:pt x="87470" y="74972"/>
                  </a:lnTo>
                  <a:lnTo>
                    <a:pt x="81535" y="74972"/>
                  </a:lnTo>
                  <a:lnTo>
                    <a:pt x="81535" y="69036"/>
                  </a:lnTo>
                  <a:close/>
                  <a:moveTo>
                    <a:pt x="93718" y="69036"/>
                  </a:moveTo>
                  <a:lnTo>
                    <a:pt x="93718" y="74972"/>
                  </a:lnTo>
                  <a:lnTo>
                    <a:pt x="87784" y="74972"/>
                  </a:lnTo>
                  <a:lnTo>
                    <a:pt x="87784" y="69036"/>
                  </a:lnTo>
                  <a:close/>
                  <a:moveTo>
                    <a:pt x="99967" y="69036"/>
                  </a:moveTo>
                  <a:lnTo>
                    <a:pt x="99967" y="74972"/>
                  </a:lnTo>
                  <a:lnTo>
                    <a:pt x="94031" y="74972"/>
                  </a:lnTo>
                  <a:lnTo>
                    <a:pt x="94031" y="69036"/>
                  </a:lnTo>
                  <a:close/>
                  <a:moveTo>
                    <a:pt x="106214" y="69036"/>
                  </a:moveTo>
                  <a:lnTo>
                    <a:pt x="106214" y="74972"/>
                  </a:lnTo>
                  <a:lnTo>
                    <a:pt x="100278" y="74972"/>
                  </a:lnTo>
                  <a:lnTo>
                    <a:pt x="100278" y="69036"/>
                  </a:lnTo>
                  <a:close/>
                  <a:moveTo>
                    <a:pt x="112461" y="69036"/>
                  </a:moveTo>
                  <a:lnTo>
                    <a:pt x="112461" y="74972"/>
                  </a:lnTo>
                  <a:lnTo>
                    <a:pt x="106527" y="74972"/>
                  </a:lnTo>
                  <a:lnTo>
                    <a:pt x="106527" y="69036"/>
                  </a:lnTo>
                  <a:close/>
                  <a:moveTo>
                    <a:pt x="118710" y="69036"/>
                  </a:moveTo>
                  <a:lnTo>
                    <a:pt x="118710" y="74972"/>
                  </a:lnTo>
                  <a:lnTo>
                    <a:pt x="112774" y="74972"/>
                  </a:lnTo>
                  <a:lnTo>
                    <a:pt x="112774" y="69036"/>
                  </a:lnTo>
                  <a:close/>
                  <a:moveTo>
                    <a:pt x="124957" y="69036"/>
                  </a:moveTo>
                  <a:lnTo>
                    <a:pt x="124957" y="74972"/>
                  </a:lnTo>
                  <a:lnTo>
                    <a:pt x="119021" y="74972"/>
                  </a:lnTo>
                  <a:lnTo>
                    <a:pt x="119021" y="69036"/>
                  </a:lnTo>
                  <a:close/>
                  <a:moveTo>
                    <a:pt x="131204" y="69036"/>
                  </a:moveTo>
                  <a:lnTo>
                    <a:pt x="131204" y="74972"/>
                  </a:lnTo>
                  <a:lnTo>
                    <a:pt x="125270" y="74972"/>
                  </a:lnTo>
                  <a:lnTo>
                    <a:pt x="125270" y="69036"/>
                  </a:lnTo>
                  <a:close/>
                  <a:moveTo>
                    <a:pt x="137451" y="69036"/>
                  </a:moveTo>
                  <a:lnTo>
                    <a:pt x="137451" y="74972"/>
                  </a:lnTo>
                  <a:lnTo>
                    <a:pt x="131517" y="74972"/>
                  </a:lnTo>
                  <a:lnTo>
                    <a:pt x="131517" y="69036"/>
                  </a:lnTo>
                  <a:close/>
                  <a:moveTo>
                    <a:pt x="143702" y="69036"/>
                  </a:moveTo>
                  <a:lnTo>
                    <a:pt x="143702" y="74972"/>
                  </a:lnTo>
                  <a:lnTo>
                    <a:pt x="137766" y="74972"/>
                  </a:lnTo>
                  <a:lnTo>
                    <a:pt x="137766" y="69036"/>
                  </a:lnTo>
                  <a:close/>
                  <a:moveTo>
                    <a:pt x="149949" y="69036"/>
                  </a:moveTo>
                  <a:lnTo>
                    <a:pt x="149949" y="74972"/>
                  </a:lnTo>
                  <a:lnTo>
                    <a:pt x="144015" y="74972"/>
                  </a:lnTo>
                  <a:lnTo>
                    <a:pt x="144015" y="69036"/>
                  </a:lnTo>
                  <a:close/>
                  <a:moveTo>
                    <a:pt x="156196" y="69036"/>
                  </a:moveTo>
                  <a:lnTo>
                    <a:pt x="156196" y="74972"/>
                  </a:lnTo>
                  <a:lnTo>
                    <a:pt x="150262" y="74972"/>
                  </a:lnTo>
                  <a:lnTo>
                    <a:pt x="150262" y="69036"/>
                  </a:lnTo>
                  <a:close/>
                  <a:moveTo>
                    <a:pt x="162445" y="69036"/>
                  </a:moveTo>
                  <a:lnTo>
                    <a:pt x="162445" y="74972"/>
                  </a:lnTo>
                  <a:lnTo>
                    <a:pt x="156509" y="74972"/>
                  </a:lnTo>
                  <a:lnTo>
                    <a:pt x="156509" y="69036"/>
                  </a:lnTo>
                  <a:close/>
                  <a:moveTo>
                    <a:pt x="168692" y="69036"/>
                  </a:moveTo>
                  <a:lnTo>
                    <a:pt x="168692" y="74972"/>
                  </a:lnTo>
                  <a:lnTo>
                    <a:pt x="162756" y="74972"/>
                  </a:lnTo>
                  <a:lnTo>
                    <a:pt x="162756" y="69036"/>
                  </a:lnTo>
                  <a:close/>
                  <a:moveTo>
                    <a:pt x="174939" y="69036"/>
                  </a:moveTo>
                  <a:lnTo>
                    <a:pt x="174939" y="74972"/>
                  </a:lnTo>
                  <a:lnTo>
                    <a:pt x="169005" y="74972"/>
                  </a:lnTo>
                  <a:lnTo>
                    <a:pt x="169005" y="69036"/>
                  </a:lnTo>
                  <a:close/>
                  <a:moveTo>
                    <a:pt x="181186" y="69036"/>
                  </a:moveTo>
                  <a:lnTo>
                    <a:pt x="181186" y="74972"/>
                  </a:lnTo>
                  <a:lnTo>
                    <a:pt x="175252" y="74972"/>
                  </a:lnTo>
                  <a:lnTo>
                    <a:pt x="175252" y="69036"/>
                  </a:lnTo>
                  <a:close/>
                  <a:moveTo>
                    <a:pt x="187435" y="69036"/>
                  </a:moveTo>
                  <a:lnTo>
                    <a:pt x="187435" y="74972"/>
                  </a:lnTo>
                  <a:lnTo>
                    <a:pt x="181499" y="74972"/>
                  </a:lnTo>
                  <a:lnTo>
                    <a:pt x="181499" y="69036"/>
                  </a:lnTo>
                  <a:close/>
                  <a:moveTo>
                    <a:pt x="193684" y="69036"/>
                  </a:moveTo>
                  <a:lnTo>
                    <a:pt x="193684" y="74972"/>
                  </a:lnTo>
                  <a:lnTo>
                    <a:pt x="187749" y="74972"/>
                  </a:lnTo>
                  <a:lnTo>
                    <a:pt x="187749" y="69036"/>
                  </a:lnTo>
                  <a:close/>
                  <a:moveTo>
                    <a:pt x="199931" y="69036"/>
                  </a:moveTo>
                  <a:lnTo>
                    <a:pt x="199931" y="74972"/>
                  </a:lnTo>
                  <a:lnTo>
                    <a:pt x="193996" y="74972"/>
                  </a:lnTo>
                  <a:lnTo>
                    <a:pt x="193996" y="69036"/>
                  </a:lnTo>
                  <a:close/>
                  <a:moveTo>
                    <a:pt x="206180" y="69036"/>
                  </a:moveTo>
                  <a:lnTo>
                    <a:pt x="206180" y="74972"/>
                  </a:lnTo>
                  <a:lnTo>
                    <a:pt x="200244" y="74972"/>
                  </a:lnTo>
                  <a:lnTo>
                    <a:pt x="200244" y="69036"/>
                  </a:lnTo>
                  <a:close/>
                  <a:moveTo>
                    <a:pt x="212427" y="69036"/>
                  </a:moveTo>
                  <a:lnTo>
                    <a:pt x="212427" y="74972"/>
                  </a:lnTo>
                  <a:lnTo>
                    <a:pt x="206491" y="74972"/>
                  </a:lnTo>
                  <a:lnTo>
                    <a:pt x="206491" y="69036"/>
                  </a:lnTo>
                  <a:close/>
                  <a:moveTo>
                    <a:pt x="218674" y="69036"/>
                  </a:moveTo>
                  <a:lnTo>
                    <a:pt x="218674" y="74972"/>
                  </a:lnTo>
                  <a:lnTo>
                    <a:pt x="212739" y="74972"/>
                  </a:lnTo>
                  <a:lnTo>
                    <a:pt x="212739" y="69036"/>
                  </a:lnTo>
                  <a:close/>
                  <a:moveTo>
                    <a:pt x="224921" y="69036"/>
                  </a:moveTo>
                  <a:lnTo>
                    <a:pt x="224921" y="74972"/>
                  </a:lnTo>
                  <a:lnTo>
                    <a:pt x="218987" y="74972"/>
                  </a:lnTo>
                  <a:lnTo>
                    <a:pt x="218987" y="69036"/>
                  </a:lnTo>
                  <a:close/>
                  <a:moveTo>
                    <a:pt x="231170" y="69036"/>
                  </a:moveTo>
                  <a:lnTo>
                    <a:pt x="231170" y="74972"/>
                  </a:lnTo>
                  <a:lnTo>
                    <a:pt x="225234" y="74972"/>
                  </a:lnTo>
                  <a:lnTo>
                    <a:pt x="225234" y="69036"/>
                  </a:lnTo>
                  <a:close/>
                  <a:moveTo>
                    <a:pt x="237417" y="69036"/>
                  </a:moveTo>
                  <a:lnTo>
                    <a:pt x="237417" y="74972"/>
                  </a:lnTo>
                  <a:lnTo>
                    <a:pt x="231481" y="74972"/>
                  </a:lnTo>
                  <a:lnTo>
                    <a:pt x="231481" y="69036"/>
                  </a:lnTo>
                  <a:close/>
                  <a:moveTo>
                    <a:pt x="243664" y="69036"/>
                  </a:moveTo>
                  <a:lnTo>
                    <a:pt x="243664" y="74972"/>
                  </a:lnTo>
                  <a:lnTo>
                    <a:pt x="237729" y="74972"/>
                  </a:lnTo>
                  <a:lnTo>
                    <a:pt x="237729" y="69036"/>
                  </a:lnTo>
                  <a:close/>
                  <a:moveTo>
                    <a:pt x="249911" y="69036"/>
                  </a:moveTo>
                  <a:lnTo>
                    <a:pt x="249911" y="74972"/>
                  </a:lnTo>
                  <a:lnTo>
                    <a:pt x="243977" y="74972"/>
                  </a:lnTo>
                  <a:lnTo>
                    <a:pt x="243977" y="69036"/>
                  </a:lnTo>
                  <a:close/>
                  <a:moveTo>
                    <a:pt x="256161" y="69036"/>
                  </a:moveTo>
                  <a:lnTo>
                    <a:pt x="256161" y="74972"/>
                  </a:lnTo>
                  <a:lnTo>
                    <a:pt x="250225" y="74972"/>
                  </a:lnTo>
                  <a:lnTo>
                    <a:pt x="250225" y="69036"/>
                  </a:lnTo>
                  <a:close/>
                  <a:moveTo>
                    <a:pt x="262409" y="69036"/>
                  </a:moveTo>
                  <a:lnTo>
                    <a:pt x="262409" y="74972"/>
                  </a:lnTo>
                  <a:lnTo>
                    <a:pt x="256474" y="74972"/>
                  </a:lnTo>
                  <a:lnTo>
                    <a:pt x="256474" y="69036"/>
                  </a:lnTo>
                  <a:close/>
                  <a:moveTo>
                    <a:pt x="268656" y="69036"/>
                  </a:moveTo>
                  <a:lnTo>
                    <a:pt x="268656" y="74972"/>
                  </a:lnTo>
                  <a:lnTo>
                    <a:pt x="262721" y="74972"/>
                  </a:lnTo>
                  <a:lnTo>
                    <a:pt x="262721" y="69036"/>
                  </a:lnTo>
                  <a:close/>
                  <a:moveTo>
                    <a:pt x="274904" y="69036"/>
                  </a:moveTo>
                  <a:lnTo>
                    <a:pt x="274904" y="74972"/>
                  </a:lnTo>
                  <a:lnTo>
                    <a:pt x="268968" y="74972"/>
                  </a:lnTo>
                  <a:lnTo>
                    <a:pt x="268968" y="69036"/>
                  </a:lnTo>
                  <a:close/>
                  <a:moveTo>
                    <a:pt x="6251" y="75285"/>
                  </a:moveTo>
                  <a:lnTo>
                    <a:pt x="6251" y="81219"/>
                  </a:lnTo>
                  <a:lnTo>
                    <a:pt x="315" y="81219"/>
                  </a:lnTo>
                  <a:lnTo>
                    <a:pt x="315" y="75285"/>
                  </a:lnTo>
                  <a:close/>
                  <a:moveTo>
                    <a:pt x="12498" y="75285"/>
                  </a:moveTo>
                  <a:lnTo>
                    <a:pt x="12498" y="81219"/>
                  </a:lnTo>
                  <a:lnTo>
                    <a:pt x="6562" y="81219"/>
                  </a:lnTo>
                  <a:lnTo>
                    <a:pt x="6562" y="75285"/>
                  </a:lnTo>
                  <a:close/>
                  <a:moveTo>
                    <a:pt x="18745" y="75285"/>
                  </a:moveTo>
                  <a:lnTo>
                    <a:pt x="18745" y="81219"/>
                  </a:lnTo>
                  <a:lnTo>
                    <a:pt x="12810" y="81219"/>
                  </a:lnTo>
                  <a:lnTo>
                    <a:pt x="12810" y="75285"/>
                  </a:lnTo>
                  <a:close/>
                  <a:moveTo>
                    <a:pt x="24992" y="75285"/>
                  </a:moveTo>
                  <a:lnTo>
                    <a:pt x="24992" y="81219"/>
                  </a:lnTo>
                  <a:lnTo>
                    <a:pt x="19058" y="81219"/>
                  </a:lnTo>
                  <a:lnTo>
                    <a:pt x="19058" y="75285"/>
                  </a:lnTo>
                  <a:close/>
                  <a:moveTo>
                    <a:pt x="31242" y="75285"/>
                  </a:moveTo>
                  <a:lnTo>
                    <a:pt x="31242" y="81219"/>
                  </a:lnTo>
                  <a:lnTo>
                    <a:pt x="25305" y="81219"/>
                  </a:lnTo>
                  <a:lnTo>
                    <a:pt x="25305" y="75285"/>
                  </a:lnTo>
                  <a:close/>
                  <a:moveTo>
                    <a:pt x="37489" y="75285"/>
                  </a:moveTo>
                  <a:lnTo>
                    <a:pt x="37489" y="81219"/>
                  </a:lnTo>
                  <a:lnTo>
                    <a:pt x="31553" y="81219"/>
                  </a:lnTo>
                  <a:lnTo>
                    <a:pt x="31553" y="75285"/>
                  </a:lnTo>
                  <a:close/>
                  <a:moveTo>
                    <a:pt x="43737" y="75285"/>
                  </a:moveTo>
                  <a:lnTo>
                    <a:pt x="43737" y="81219"/>
                  </a:lnTo>
                  <a:lnTo>
                    <a:pt x="37802" y="81219"/>
                  </a:lnTo>
                  <a:lnTo>
                    <a:pt x="37802" y="75285"/>
                  </a:lnTo>
                  <a:close/>
                  <a:moveTo>
                    <a:pt x="49985" y="75285"/>
                  </a:moveTo>
                  <a:lnTo>
                    <a:pt x="49985" y="81219"/>
                  </a:lnTo>
                  <a:lnTo>
                    <a:pt x="44049" y="81219"/>
                  </a:lnTo>
                  <a:lnTo>
                    <a:pt x="44049" y="75285"/>
                  </a:lnTo>
                  <a:close/>
                  <a:moveTo>
                    <a:pt x="56232" y="75285"/>
                  </a:moveTo>
                  <a:lnTo>
                    <a:pt x="56232" y="81219"/>
                  </a:lnTo>
                  <a:lnTo>
                    <a:pt x="50296" y="81219"/>
                  </a:lnTo>
                  <a:lnTo>
                    <a:pt x="50296" y="75285"/>
                  </a:lnTo>
                  <a:close/>
                  <a:moveTo>
                    <a:pt x="62480" y="75285"/>
                  </a:moveTo>
                  <a:lnTo>
                    <a:pt x="62480" y="81219"/>
                  </a:lnTo>
                  <a:lnTo>
                    <a:pt x="56545" y="81219"/>
                  </a:lnTo>
                  <a:lnTo>
                    <a:pt x="56545" y="75285"/>
                  </a:lnTo>
                  <a:close/>
                  <a:moveTo>
                    <a:pt x="68727" y="75285"/>
                  </a:moveTo>
                  <a:lnTo>
                    <a:pt x="68727" y="81219"/>
                  </a:lnTo>
                  <a:lnTo>
                    <a:pt x="62792" y="81219"/>
                  </a:lnTo>
                  <a:lnTo>
                    <a:pt x="62792" y="75285"/>
                  </a:lnTo>
                  <a:close/>
                  <a:moveTo>
                    <a:pt x="74975" y="75285"/>
                  </a:moveTo>
                  <a:lnTo>
                    <a:pt x="74975" y="81219"/>
                  </a:lnTo>
                  <a:lnTo>
                    <a:pt x="69039" y="81219"/>
                  </a:lnTo>
                  <a:lnTo>
                    <a:pt x="69039" y="75285"/>
                  </a:lnTo>
                  <a:close/>
                  <a:moveTo>
                    <a:pt x="81223" y="75285"/>
                  </a:moveTo>
                  <a:lnTo>
                    <a:pt x="81223" y="81219"/>
                  </a:lnTo>
                  <a:lnTo>
                    <a:pt x="75286" y="81219"/>
                  </a:lnTo>
                  <a:lnTo>
                    <a:pt x="75286" y="75285"/>
                  </a:lnTo>
                  <a:close/>
                  <a:moveTo>
                    <a:pt x="87470" y="75285"/>
                  </a:moveTo>
                  <a:lnTo>
                    <a:pt x="87470" y="81219"/>
                  </a:lnTo>
                  <a:lnTo>
                    <a:pt x="81535" y="81219"/>
                  </a:lnTo>
                  <a:lnTo>
                    <a:pt x="81535" y="75285"/>
                  </a:lnTo>
                  <a:close/>
                  <a:moveTo>
                    <a:pt x="93718" y="75285"/>
                  </a:moveTo>
                  <a:lnTo>
                    <a:pt x="93718" y="81219"/>
                  </a:lnTo>
                  <a:lnTo>
                    <a:pt x="87784" y="81219"/>
                  </a:lnTo>
                  <a:lnTo>
                    <a:pt x="87784" y="75285"/>
                  </a:lnTo>
                  <a:close/>
                  <a:moveTo>
                    <a:pt x="99967" y="75285"/>
                  </a:moveTo>
                  <a:lnTo>
                    <a:pt x="99967" y="81219"/>
                  </a:lnTo>
                  <a:lnTo>
                    <a:pt x="94031" y="81219"/>
                  </a:lnTo>
                  <a:lnTo>
                    <a:pt x="94031" y="75285"/>
                  </a:lnTo>
                  <a:close/>
                  <a:moveTo>
                    <a:pt x="106214" y="75285"/>
                  </a:moveTo>
                  <a:lnTo>
                    <a:pt x="106214" y="81219"/>
                  </a:lnTo>
                  <a:lnTo>
                    <a:pt x="100278" y="81219"/>
                  </a:lnTo>
                  <a:lnTo>
                    <a:pt x="100278" y="75285"/>
                  </a:lnTo>
                  <a:close/>
                  <a:moveTo>
                    <a:pt x="112461" y="75285"/>
                  </a:moveTo>
                  <a:lnTo>
                    <a:pt x="112461" y="81219"/>
                  </a:lnTo>
                  <a:lnTo>
                    <a:pt x="106527" y="81219"/>
                  </a:lnTo>
                  <a:lnTo>
                    <a:pt x="106527" y="75285"/>
                  </a:lnTo>
                  <a:close/>
                  <a:moveTo>
                    <a:pt x="118710" y="75285"/>
                  </a:moveTo>
                  <a:lnTo>
                    <a:pt x="118710" y="81219"/>
                  </a:lnTo>
                  <a:lnTo>
                    <a:pt x="112774" y="81219"/>
                  </a:lnTo>
                  <a:lnTo>
                    <a:pt x="112774" y="75285"/>
                  </a:lnTo>
                  <a:close/>
                  <a:moveTo>
                    <a:pt x="124957" y="75285"/>
                  </a:moveTo>
                  <a:lnTo>
                    <a:pt x="124957" y="81219"/>
                  </a:lnTo>
                  <a:lnTo>
                    <a:pt x="119021" y="81219"/>
                  </a:lnTo>
                  <a:lnTo>
                    <a:pt x="119021" y="75285"/>
                  </a:lnTo>
                  <a:close/>
                  <a:moveTo>
                    <a:pt x="131204" y="75285"/>
                  </a:moveTo>
                  <a:lnTo>
                    <a:pt x="131204" y="81219"/>
                  </a:lnTo>
                  <a:lnTo>
                    <a:pt x="125270" y="81219"/>
                  </a:lnTo>
                  <a:lnTo>
                    <a:pt x="125270" y="75285"/>
                  </a:lnTo>
                  <a:close/>
                  <a:moveTo>
                    <a:pt x="137451" y="75285"/>
                  </a:moveTo>
                  <a:lnTo>
                    <a:pt x="137451" y="81219"/>
                  </a:lnTo>
                  <a:lnTo>
                    <a:pt x="131517" y="81219"/>
                  </a:lnTo>
                  <a:lnTo>
                    <a:pt x="131517" y="75285"/>
                  </a:lnTo>
                  <a:close/>
                  <a:moveTo>
                    <a:pt x="143702" y="75285"/>
                  </a:moveTo>
                  <a:lnTo>
                    <a:pt x="143702" y="81219"/>
                  </a:lnTo>
                  <a:lnTo>
                    <a:pt x="137766" y="81219"/>
                  </a:lnTo>
                  <a:lnTo>
                    <a:pt x="137766" y="75285"/>
                  </a:lnTo>
                  <a:close/>
                  <a:moveTo>
                    <a:pt x="149949" y="75285"/>
                  </a:moveTo>
                  <a:lnTo>
                    <a:pt x="149949" y="81219"/>
                  </a:lnTo>
                  <a:lnTo>
                    <a:pt x="144015" y="81219"/>
                  </a:lnTo>
                  <a:lnTo>
                    <a:pt x="144015" y="75285"/>
                  </a:lnTo>
                  <a:close/>
                  <a:moveTo>
                    <a:pt x="156196" y="75285"/>
                  </a:moveTo>
                  <a:lnTo>
                    <a:pt x="156196" y="81219"/>
                  </a:lnTo>
                  <a:lnTo>
                    <a:pt x="150262" y="81219"/>
                  </a:lnTo>
                  <a:lnTo>
                    <a:pt x="150262" y="75285"/>
                  </a:lnTo>
                  <a:close/>
                  <a:moveTo>
                    <a:pt x="162445" y="75285"/>
                  </a:moveTo>
                  <a:lnTo>
                    <a:pt x="162445" y="81219"/>
                  </a:lnTo>
                  <a:lnTo>
                    <a:pt x="156509" y="81219"/>
                  </a:lnTo>
                  <a:lnTo>
                    <a:pt x="156509" y="75285"/>
                  </a:lnTo>
                  <a:close/>
                  <a:moveTo>
                    <a:pt x="168692" y="75285"/>
                  </a:moveTo>
                  <a:lnTo>
                    <a:pt x="168692" y="81219"/>
                  </a:lnTo>
                  <a:lnTo>
                    <a:pt x="162756" y="81219"/>
                  </a:lnTo>
                  <a:lnTo>
                    <a:pt x="162756" y="75285"/>
                  </a:lnTo>
                  <a:close/>
                  <a:moveTo>
                    <a:pt x="174939" y="75285"/>
                  </a:moveTo>
                  <a:lnTo>
                    <a:pt x="174939" y="81219"/>
                  </a:lnTo>
                  <a:lnTo>
                    <a:pt x="169005" y="81219"/>
                  </a:lnTo>
                  <a:lnTo>
                    <a:pt x="169005" y="75285"/>
                  </a:lnTo>
                  <a:close/>
                  <a:moveTo>
                    <a:pt x="181186" y="75285"/>
                  </a:moveTo>
                  <a:lnTo>
                    <a:pt x="181186" y="81219"/>
                  </a:lnTo>
                  <a:lnTo>
                    <a:pt x="175252" y="81219"/>
                  </a:lnTo>
                  <a:lnTo>
                    <a:pt x="175252" y="75285"/>
                  </a:lnTo>
                  <a:close/>
                  <a:moveTo>
                    <a:pt x="187435" y="75285"/>
                  </a:moveTo>
                  <a:lnTo>
                    <a:pt x="187435" y="81219"/>
                  </a:lnTo>
                  <a:lnTo>
                    <a:pt x="181499" y="81219"/>
                  </a:lnTo>
                  <a:lnTo>
                    <a:pt x="181499" y="75285"/>
                  </a:lnTo>
                  <a:close/>
                  <a:moveTo>
                    <a:pt x="193684" y="75285"/>
                  </a:moveTo>
                  <a:lnTo>
                    <a:pt x="193684" y="81219"/>
                  </a:lnTo>
                  <a:lnTo>
                    <a:pt x="187749" y="81219"/>
                  </a:lnTo>
                  <a:lnTo>
                    <a:pt x="187749" y="75285"/>
                  </a:lnTo>
                  <a:close/>
                  <a:moveTo>
                    <a:pt x="199931" y="75285"/>
                  </a:moveTo>
                  <a:lnTo>
                    <a:pt x="199931" y="81219"/>
                  </a:lnTo>
                  <a:lnTo>
                    <a:pt x="193996" y="81219"/>
                  </a:lnTo>
                  <a:lnTo>
                    <a:pt x="193996" y="75285"/>
                  </a:lnTo>
                  <a:close/>
                  <a:moveTo>
                    <a:pt x="206180" y="75285"/>
                  </a:moveTo>
                  <a:lnTo>
                    <a:pt x="206180" y="81219"/>
                  </a:lnTo>
                  <a:lnTo>
                    <a:pt x="200244" y="81219"/>
                  </a:lnTo>
                  <a:lnTo>
                    <a:pt x="200244" y="75285"/>
                  </a:lnTo>
                  <a:close/>
                  <a:moveTo>
                    <a:pt x="212427" y="75285"/>
                  </a:moveTo>
                  <a:lnTo>
                    <a:pt x="212427" y="81219"/>
                  </a:lnTo>
                  <a:lnTo>
                    <a:pt x="206491" y="81219"/>
                  </a:lnTo>
                  <a:lnTo>
                    <a:pt x="206491" y="75285"/>
                  </a:lnTo>
                  <a:close/>
                  <a:moveTo>
                    <a:pt x="218674" y="75285"/>
                  </a:moveTo>
                  <a:lnTo>
                    <a:pt x="218674" y="81219"/>
                  </a:lnTo>
                  <a:lnTo>
                    <a:pt x="212739" y="81219"/>
                  </a:lnTo>
                  <a:lnTo>
                    <a:pt x="212739" y="75285"/>
                  </a:lnTo>
                  <a:close/>
                  <a:moveTo>
                    <a:pt x="224921" y="75285"/>
                  </a:moveTo>
                  <a:lnTo>
                    <a:pt x="224921" y="81219"/>
                  </a:lnTo>
                  <a:lnTo>
                    <a:pt x="218987" y="81219"/>
                  </a:lnTo>
                  <a:lnTo>
                    <a:pt x="218987" y="75285"/>
                  </a:lnTo>
                  <a:close/>
                  <a:moveTo>
                    <a:pt x="231170" y="75285"/>
                  </a:moveTo>
                  <a:lnTo>
                    <a:pt x="231170" y="81219"/>
                  </a:lnTo>
                  <a:lnTo>
                    <a:pt x="225234" y="81219"/>
                  </a:lnTo>
                  <a:lnTo>
                    <a:pt x="225234" y="75285"/>
                  </a:lnTo>
                  <a:close/>
                  <a:moveTo>
                    <a:pt x="237417" y="75285"/>
                  </a:moveTo>
                  <a:lnTo>
                    <a:pt x="237417" y="81219"/>
                  </a:lnTo>
                  <a:lnTo>
                    <a:pt x="231481" y="81219"/>
                  </a:lnTo>
                  <a:lnTo>
                    <a:pt x="231481" y="75285"/>
                  </a:lnTo>
                  <a:close/>
                  <a:moveTo>
                    <a:pt x="243664" y="75285"/>
                  </a:moveTo>
                  <a:lnTo>
                    <a:pt x="243664" y="81219"/>
                  </a:lnTo>
                  <a:lnTo>
                    <a:pt x="237729" y="81219"/>
                  </a:lnTo>
                  <a:lnTo>
                    <a:pt x="237729" y="75285"/>
                  </a:lnTo>
                  <a:close/>
                  <a:moveTo>
                    <a:pt x="249911" y="75285"/>
                  </a:moveTo>
                  <a:lnTo>
                    <a:pt x="249911" y="81219"/>
                  </a:lnTo>
                  <a:lnTo>
                    <a:pt x="243977" y="81219"/>
                  </a:lnTo>
                  <a:lnTo>
                    <a:pt x="243977" y="75285"/>
                  </a:lnTo>
                  <a:close/>
                  <a:moveTo>
                    <a:pt x="256161" y="75285"/>
                  </a:moveTo>
                  <a:lnTo>
                    <a:pt x="256161" y="81219"/>
                  </a:lnTo>
                  <a:lnTo>
                    <a:pt x="250225" y="81219"/>
                  </a:lnTo>
                  <a:lnTo>
                    <a:pt x="250225" y="75285"/>
                  </a:lnTo>
                  <a:close/>
                  <a:moveTo>
                    <a:pt x="262409" y="75285"/>
                  </a:moveTo>
                  <a:lnTo>
                    <a:pt x="262409" y="81219"/>
                  </a:lnTo>
                  <a:lnTo>
                    <a:pt x="256474" y="81219"/>
                  </a:lnTo>
                  <a:lnTo>
                    <a:pt x="256474" y="75285"/>
                  </a:lnTo>
                  <a:close/>
                  <a:moveTo>
                    <a:pt x="268656" y="75285"/>
                  </a:moveTo>
                  <a:lnTo>
                    <a:pt x="268656" y="81219"/>
                  </a:lnTo>
                  <a:lnTo>
                    <a:pt x="262721" y="81219"/>
                  </a:lnTo>
                  <a:lnTo>
                    <a:pt x="262721" y="75285"/>
                  </a:lnTo>
                  <a:close/>
                  <a:moveTo>
                    <a:pt x="274904" y="75285"/>
                  </a:moveTo>
                  <a:lnTo>
                    <a:pt x="274904" y="81219"/>
                  </a:lnTo>
                  <a:lnTo>
                    <a:pt x="268968" y="81219"/>
                  </a:lnTo>
                  <a:lnTo>
                    <a:pt x="268968" y="75285"/>
                  </a:lnTo>
                  <a:close/>
                  <a:moveTo>
                    <a:pt x="6251" y="81532"/>
                  </a:moveTo>
                  <a:lnTo>
                    <a:pt x="6251" y="87466"/>
                  </a:lnTo>
                  <a:lnTo>
                    <a:pt x="315" y="87466"/>
                  </a:lnTo>
                  <a:lnTo>
                    <a:pt x="315" y="81532"/>
                  </a:lnTo>
                  <a:close/>
                  <a:moveTo>
                    <a:pt x="12498" y="81532"/>
                  </a:moveTo>
                  <a:lnTo>
                    <a:pt x="12498" y="87466"/>
                  </a:lnTo>
                  <a:lnTo>
                    <a:pt x="6562" y="87466"/>
                  </a:lnTo>
                  <a:lnTo>
                    <a:pt x="6562" y="81532"/>
                  </a:lnTo>
                  <a:close/>
                  <a:moveTo>
                    <a:pt x="18745" y="81532"/>
                  </a:moveTo>
                  <a:lnTo>
                    <a:pt x="18745" y="87466"/>
                  </a:lnTo>
                  <a:lnTo>
                    <a:pt x="12810" y="87466"/>
                  </a:lnTo>
                  <a:lnTo>
                    <a:pt x="12810" y="81532"/>
                  </a:lnTo>
                  <a:close/>
                  <a:moveTo>
                    <a:pt x="24992" y="81532"/>
                  </a:moveTo>
                  <a:lnTo>
                    <a:pt x="24992" y="87466"/>
                  </a:lnTo>
                  <a:lnTo>
                    <a:pt x="19058" y="87466"/>
                  </a:lnTo>
                  <a:lnTo>
                    <a:pt x="19058" y="81532"/>
                  </a:lnTo>
                  <a:close/>
                  <a:moveTo>
                    <a:pt x="31242" y="81532"/>
                  </a:moveTo>
                  <a:lnTo>
                    <a:pt x="31242" y="87466"/>
                  </a:lnTo>
                  <a:lnTo>
                    <a:pt x="25305" y="87466"/>
                  </a:lnTo>
                  <a:lnTo>
                    <a:pt x="25305" y="81532"/>
                  </a:lnTo>
                  <a:close/>
                  <a:moveTo>
                    <a:pt x="37489" y="81532"/>
                  </a:moveTo>
                  <a:lnTo>
                    <a:pt x="37489" y="87466"/>
                  </a:lnTo>
                  <a:lnTo>
                    <a:pt x="31553" y="87466"/>
                  </a:lnTo>
                  <a:lnTo>
                    <a:pt x="31553" y="81532"/>
                  </a:lnTo>
                  <a:close/>
                  <a:moveTo>
                    <a:pt x="43737" y="81532"/>
                  </a:moveTo>
                  <a:lnTo>
                    <a:pt x="43737" y="87466"/>
                  </a:lnTo>
                  <a:lnTo>
                    <a:pt x="37802" y="87466"/>
                  </a:lnTo>
                  <a:lnTo>
                    <a:pt x="37802" y="81532"/>
                  </a:lnTo>
                  <a:close/>
                  <a:moveTo>
                    <a:pt x="49985" y="81532"/>
                  </a:moveTo>
                  <a:lnTo>
                    <a:pt x="49985" y="87466"/>
                  </a:lnTo>
                  <a:lnTo>
                    <a:pt x="44049" y="87466"/>
                  </a:lnTo>
                  <a:lnTo>
                    <a:pt x="44049" y="81532"/>
                  </a:lnTo>
                  <a:close/>
                  <a:moveTo>
                    <a:pt x="56232" y="81532"/>
                  </a:moveTo>
                  <a:lnTo>
                    <a:pt x="56232" y="87466"/>
                  </a:lnTo>
                  <a:lnTo>
                    <a:pt x="50296" y="87466"/>
                  </a:lnTo>
                  <a:lnTo>
                    <a:pt x="50296" y="81532"/>
                  </a:lnTo>
                  <a:close/>
                  <a:moveTo>
                    <a:pt x="62480" y="81532"/>
                  </a:moveTo>
                  <a:lnTo>
                    <a:pt x="62480" y="87466"/>
                  </a:lnTo>
                  <a:lnTo>
                    <a:pt x="56545" y="87466"/>
                  </a:lnTo>
                  <a:lnTo>
                    <a:pt x="56545" y="81532"/>
                  </a:lnTo>
                  <a:close/>
                  <a:moveTo>
                    <a:pt x="68727" y="81532"/>
                  </a:moveTo>
                  <a:lnTo>
                    <a:pt x="68727" y="87466"/>
                  </a:lnTo>
                  <a:lnTo>
                    <a:pt x="62792" y="87466"/>
                  </a:lnTo>
                  <a:lnTo>
                    <a:pt x="62792" y="81532"/>
                  </a:lnTo>
                  <a:close/>
                  <a:moveTo>
                    <a:pt x="74975" y="81532"/>
                  </a:moveTo>
                  <a:lnTo>
                    <a:pt x="74975" y="87466"/>
                  </a:lnTo>
                  <a:lnTo>
                    <a:pt x="69039" y="87466"/>
                  </a:lnTo>
                  <a:lnTo>
                    <a:pt x="69039" y="81532"/>
                  </a:lnTo>
                  <a:close/>
                  <a:moveTo>
                    <a:pt x="81223" y="81532"/>
                  </a:moveTo>
                  <a:lnTo>
                    <a:pt x="81223" y="87466"/>
                  </a:lnTo>
                  <a:lnTo>
                    <a:pt x="75286" y="87466"/>
                  </a:lnTo>
                  <a:lnTo>
                    <a:pt x="75286" y="81532"/>
                  </a:lnTo>
                  <a:close/>
                  <a:moveTo>
                    <a:pt x="87470" y="81532"/>
                  </a:moveTo>
                  <a:lnTo>
                    <a:pt x="87470" y="87466"/>
                  </a:lnTo>
                  <a:lnTo>
                    <a:pt x="81535" y="87466"/>
                  </a:lnTo>
                  <a:lnTo>
                    <a:pt x="81535" y="81532"/>
                  </a:lnTo>
                  <a:close/>
                  <a:moveTo>
                    <a:pt x="93718" y="81532"/>
                  </a:moveTo>
                  <a:lnTo>
                    <a:pt x="93718" y="87466"/>
                  </a:lnTo>
                  <a:lnTo>
                    <a:pt x="87784" y="87466"/>
                  </a:lnTo>
                  <a:lnTo>
                    <a:pt x="87784" y="81532"/>
                  </a:lnTo>
                  <a:close/>
                  <a:moveTo>
                    <a:pt x="99967" y="81532"/>
                  </a:moveTo>
                  <a:lnTo>
                    <a:pt x="99967" y="87466"/>
                  </a:lnTo>
                  <a:lnTo>
                    <a:pt x="94031" y="87466"/>
                  </a:lnTo>
                  <a:lnTo>
                    <a:pt x="94031" y="81532"/>
                  </a:lnTo>
                  <a:close/>
                  <a:moveTo>
                    <a:pt x="106214" y="81532"/>
                  </a:moveTo>
                  <a:lnTo>
                    <a:pt x="106214" y="87466"/>
                  </a:lnTo>
                  <a:lnTo>
                    <a:pt x="100278" y="87466"/>
                  </a:lnTo>
                  <a:lnTo>
                    <a:pt x="100278" y="81532"/>
                  </a:lnTo>
                  <a:close/>
                  <a:moveTo>
                    <a:pt x="112461" y="81532"/>
                  </a:moveTo>
                  <a:lnTo>
                    <a:pt x="112461" y="87466"/>
                  </a:lnTo>
                  <a:lnTo>
                    <a:pt x="106527" y="87466"/>
                  </a:lnTo>
                  <a:lnTo>
                    <a:pt x="106527" y="81532"/>
                  </a:lnTo>
                  <a:close/>
                  <a:moveTo>
                    <a:pt x="118710" y="81532"/>
                  </a:moveTo>
                  <a:lnTo>
                    <a:pt x="118710" y="87466"/>
                  </a:lnTo>
                  <a:lnTo>
                    <a:pt x="112774" y="87466"/>
                  </a:lnTo>
                  <a:lnTo>
                    <a:pt x="112774" y="81532"/>
                  </a:lnTo>
                  <a:close/>
                  <a:moveTo>
                    <a:pt x="124957" y="81532"/>
                  </a:moveTo>
                  <a:lnTo>
                    <a:pt x="124957" y="87466"/>
                  </a:lnTo>
                  <a:lnTo>
                    <a:pt x="119021" y="87466"/>
                  </a:lnTo>
                  <a:lnTo>
                    <a:pt x="119021" y="81532"/>
                  </a:lnTo>
                  <a:close/>
                  <a:moveTo>
                    <a:pt x="131204" y="81532"/>
                  </a:moveTo>
                  <a:lnTo>
                    <a:pt x="131204" y="87466"/>
                  </a:lnTo>
                  <a:lnTo>
                    <a:pt x="125270" y="87466"/>
                  </a:lnTo>
                  <a:lnTo>
                    <a:pt x="125270" y="81532"/>
                  </a:lnTo>
                  <a:close/>
                  <a:moveTo>
                    <a:pt x="137451" y="81532"/>
                  </a:moveTo>
                  <a:lnTo>
                    <a:pt x="137451" y="87466"/>
                  </a:lnTo>
                  <a:lnTo>
                    <a:pt x="131517" y="87466"/>
                  </a:lnTo>
                  <a:lnTo>
                    <a:pt x="131517" y="81532"/>
                  </a:lnTo>
                  <a:close/>
                  <a:moveTo>
                    <a:pt x="143702" y="81532"/>
                  </a:moveTo>
                  <a:lnTo>
                    <a:pt x="143702" y="87466"/>
                  </a:lnTo>
                  <a:lnTo>
                    <a:pt x="137766" y="87466"/>
                  </a:lnTo>
                  <a:lnTo>
                    <a:pt x="137766" y="81532"/>
                  </a:lnTo>
                  <a:close/>
                  <a:moveTo>
                    <a:pt x="149949" y="81532"/>
                  </a:moveTo>
                  <a:lnTo>
                    <a:pt x="149949" y="87466"/>
                  </a:lnTo>
                  <a:lnTo>
                    <a:pt x="144015" y="87466"/>
                  </a:lnTo>
                  <a:lnTo>
                    <a:pt x="144015" y="81532"/>
                  </a:lnTo>
                  <a:close/>
                  <a:moveTo>
                    <a:pt x="156196" y="81532"/>
                  </a:moveTo>
                  <a:lnTo>
                    <a:pt x="156196" y="87466"/>
                  </a:lnTo>
                  <a:lnTo>
                    <a:pt x="150262" y="87466"/>
                  </a:lnTo>
                  <a:lnTo>
                    <a:pt x="150262" y="81532"/>
                  </a:lnTo>
                  <a:close/>
                  <a:moveTo>
                    <a:pt x="162445" y="81532"/>
                  </a:moveTo>
                  <a:lnTo>
                    <a:pt x="162445" y="87466"/>
                  </a:lnTo>
                  <a:lnTo>
                    <a:pt x="156509" y="87466"/>
                  </a:lnTo>
                  <a:lnTo>
                    <a:pt x="156509" y="81532"/>
                  </a:lnTo>
                  <a:close/>
                  <a:moveTo>
                    <a:pt x="168692" y="81532"/>
                  </a:moveTo>
                  <a:lnTo>
                    <a:pt x="168692" y="87466"/>
                  </a:lnTo>
                  <a:lnTo>
                    <a:pt x="162756" y="87466"/>
                  </a:lnTo>
                  <a:lnTo>
                    <a:pt x="162756" y="81532"/>
                  </a:lnTo>
                  <a:close/>
                  <a:moveTo>
                    <a:pt x="174939" y="81532"/>
                  </a:moveTo>
                  <a:lnTo>
                    <a:pt x="174939" y="87466"/>
                  </a:lnTo>
                  <a:lnTo>
                    <a:pt x="169005" y="87466"/>
                  </a:lnTo>
                  <a:lnTo>
                    <a:pt x="169005" y="81532"/>
                  </a:lnTo>
                  <a:close/>
                  <a:moveTo>
                    <a:pt x="181186" y="81532"/>
                  </a:moveTo>
                  <a:lnTo>
                    <a:pt x="181186" y="87466"/>
                  </a:lnTo>
                  <a:lnTo>
                    <a:pt x="175252" y="87466"/>
                  </a:lnTo>
                  <a:lnTo>
                    <a:pt x="175252" y="81532"/>
                  </a:lnTo>
                  <a:close/>
                  <a:moveTo>
                    <a:pt x="187435" y="81532"/>
                  </a:moveTo>
                  <a:lnTo>
                    <a:pt x="187435" y="87466"/>
                  </a:lnTo>
                  <a:lnTo>
                    <a:pt x="181499" y="87466"/>
                  </a:lnTo>
                  <a:lnTo>
                    <a:pt x="181499" y="81532"/>
                  </a:lnTo>
                  <a:close/>
                  <a:moveTo>
                    <a:pt x="193684" y="81532"/>
                  </a:moveTo>
                  <a:lnTo>
                    <a:pt x="193684" y="87466"/>
                  </a:lnTo>
                  <a:lnTo>
                    <a:pt x="187749" y="87466"/>
                  </a:lnTo>
                  <a:lnTo>
                    <a:pt x="187749" y="81532"/>
                  </a:lnTo>
                  <a:close/>
                  <a:moveTo>
                    <a:pt x="199931" y="81532"/>
                  </a:moveTo>
                  <a:lnTo>
                    <a:pt x="199931" y="87466"/>
                  </a:lnTo>
                  <a:lnTo>
                    <a:pt x="193996" y="87466"/>
                  </a:lnTo>
                  <a:lnTo>
                    <a:pt x="193996" y="81532"/>
                  </a:lnTo>
                  <a:close/>
                  <a:moveTo>
                    <a:pt x="206180" y="81532"/>
                  </a:moveTo>
                  <a:lnTo>
                    <a:pt x="206180" y="87466"/>
                  </a:lnTo>
                  <a:lnTo>
                    <a:pt x="200244" y="87466"/>
                  </a:lnTo>
                  <a:lnTo>
                    <a:pt x="200244" y="81532"/>
                  </a:lnTo>
                  <a:close/>
                  <a:moveTo>
                    <a:pt x="212427" y="81532"/>
                  </a:moveTo>
                  <a:lnTo>
                    <a:pt x="212427" y="87466"/>
                  </a:lnTo>
                  <a:lnTo>
                    <a:pt x="206491" y="87466"/>
                  </a:lnTo>
                  <a:lnTo>
                    <a:pt x="206491" y="81532"/>
                  </a:lnTo>
                  <a:close/>
                  <a:moveTo>
                    <a:pt x="218674" y="81532"/>
                  </a:moveTo>
                  <a:lnTo>
                    <a:pt x="218674" y="87466"/>
                  </a:lnTo>
                  <a:lnTo>
                    <a:pt x="212739" y="87466"/>
                  </a:lnTo>
                  <a:lnTo>
                    <a:pt x="212739" y="81532"/>
                  </a:lnTo>
                  <a:close/>
                  <a:moveTo>
                    <a:pt x="224921" y="81532"/>
                  </a:moveTo>
                  <a:lnTo>
                    <a:pt x="224921" y="87466"/>
                  </a:lnTo>
                  <a:lnTo>
                    <a:pt x="218987" y="87466"/>
                  </a:lnTo>
                  <a:lnTo>
                    <a:pt x="218987" y="81532"/>
                  </a:lnTo>
                  <a:close/>
                  <a:moveTo>
                    <a:pt x="231170" y="81532"/>
                  </a:moveTo>
                  <a:lnTo>
                    <a:pt x="231170" y="87466"/>
                  </a:lnTo>
                  <a:lnTo>
                    <a:pt x="225234" y="87466"/>
                  </a:lnTo>
                  <a:lnTo>
                    <a:pt x="225234" y="81532"/>
                  </a:lnTo>
                  <a:close/>
                  <a:moveTo>
                    <a:pt x="237417" y="81532"/>
                  </a:moveTo>
                  <a:lnTo>
                    <a:pt x="237417" y="87466"/>
                  </a:lnTo>
                  <a:lnTo>
                    <a:pt x="231481" y="87466"/>
                  </a:lnTo>
                  <a:lnTo>
                    <a:pt x="231481" y="81532"/>
                  </a:lnTo>
                  <a:close/>
                  <a:moveTo>
                    <a:pt x="243664" y="81532"/>
                  </a:moveTo>
                  <a:lnTo>
                    <a:pt x="243664" y="87466"/>
                  </a:lnTo>
                  <a:lnTo>
                    <a:pt x="237729" y="87466"/>
                  </a:lnTo>
                  <a:lnTo>
                    <a:pt x="237729" y="81532"/>
                  </a:lnTo>
                  <a:close/>
                  <a:moveTo>
                    <a:pt x="249911" y="81532"/>
                  </a:moveTo>
                  <a:lnTo>
                    <a:pt x="249911" y="87466"/>
                  </a:lnTo>
                  <a:lnTo>
                    <a:pt x="243977" y="87466"/>
                  </a:lnTo>
                  <a:lnTo>
                    <a:pt x="243977" y="81532"/>
                  </a:lnTo>
                  <a:close/>
                  <a:moveTo>
                    <a:pt x="256161" y="81532"/>
                  </a:moveTo>
                  <a:lnTo>
                    <a:pt x="256161" y="87466"/>
                  </a:lnTo>
                  <a:lnTo>
                    <a:pt x="250225" y="87466"/>
                  </a:lnTo>
                  <a:lnTo>
                    <a:pt x="250225" y="81532"/>
                  </a:lnTo>
                  <a:close/>
                  <a:moveTo>
                    <a:pt x="262409" y="81532"/>
                  </a:moveTo>
                  <a:lnTo>
                    <a:pt x="262409" y="87466"/>
                  </a:lnTo>
                  <a:lnTo>
                    <a:pt x="256474" y="87466"/>
                  </a:lnTo>
                  <a:lnTo>
                    <a:pt x="256474" y="81532"/>
                  </a:lnTo>
                  <a:close/>
                  <a:moveTo>
                    <a:pt x="268656" y="81532"/>
                  </a:moveTo>
                  <a:lnTo>
                    <a:pt x="268656" y="87466"/>
                  </a:lnTo>
                  <a:lnTo>
                    <a:pt x="262721" y="87466"/>
                  </a:lnTo>
                  <a:lnTo>
                    <a:pt x="262721" y="81532"/>
                  </a:lnTo>
                  <a:close/>
                  <a:moveTo>
                    <a:pt x="274904" y="81532"/>
                  </a:moveTo>
                  <a:lnTo>
                    <a:pt x="274904" y="87466"/>
                  </a:lnTo>
                  <a:lnTo>
                    <a:pt x="268968" y="87466"/>
                  </a:lnTo>
                  <a:lnTo>
                    <a:pt x="268968" y="81532"/>
                  </a:lnTo>
                  <a:close/>
                  <a:moveTo>
                    <a:pt x="6251" y="87779"/>
                  </a:moveTo>
                  <a:lnTo>
                    <a:pt x="6251" y="93713"/>
                  </a:lnTo>
                  <a:lnTo>
                    <a:pt x="315" y="93713"/>
                  </a:lnTo>
                  <a:lnTo>
                    <a:pt x="315" y="87779"/>
                  </a:lnTo>
                  <a:close/>
                  <a:moveTo>
                    <a:pt x="12498" y="87779"/>
                  </a:moveTo>
                  <a:lnTo>
                    <a:pt x="12498" y="93713"/>
                  </a:lnTo>
                  <a:lnTo>
                    <a:pt x="6562" y="93713"/>
                  </a:lnTo>
                  <a:lnTo>
                    <a:pt x="6562" y="87779"/>
                  </a:lnTo>
                  <a:close/>
                  <a:moveTo>
                    <a:pt x="18745" y="87779"/>
                  </a:moveTo>
                  <a:lnTo>
                    <a:pt x="18745" y="93713"/>
                  </a:lnTo>
                  <a:lnTo>
                    <a:pt x="12810" y="93713"/>
                  </a:lnTo>
                  <a:lnTo>
                    <a:pt x="12810" y="87779"/>
                  </a:lnTo>
                  <a:close/>
                  <a:moveTo>
                    <a:pt x="24992" y="87779"/>
                  </a:moveTo>
                  <a:lnTo>
                    <a:pt x="24992" y="93713"/>
                  </a:lnTo>
                  <a:lnTo>
                    <a:pt x="19058" y="93713"/>
                  </a:lnTo>
                  <a:lnTo>
                    <a:pt x="19058" y="87779"/>
                  </a:lnTo>
                  <a:close/>
                  <a:moveTo>
                    <a:pt x="31242" y="87779"/>
                  </a:moveTo>
                  <a:lnTo>
                    <a:pt x="31242" y="93713"/>
                  </a:lnTo>
                  <a:lnTo>
                    <a:pt x="25305" y="93713"/>
                  </a:lnTo>
                  <a:lnTo>
                    <a:pt x="25305" y="87779"/>
                  </a:lnTo>
                  <a:close/>
                  <a:moveTo>
                    <a:pt x="37489" y="87779"/>
                  </a:moveTo>
                  <a:lnTo>
                    <a:pt x="37489" y="93713"/>
                  </a:lnTo>
                  <a:lnTo>
                    <a:pt x="31553" y="93713"/>
                  </a:lnTo>
                  <a:lnTo>
                    <a:pt x="31553" y="87779"/>
                  </a:lnTo>
                  <a:close/>
                  <a:moveTo>
                    <a:pt x="43737" y="87779"/>
                  </a:moveTo>
                  <a:lnTo>
                    <a:pt x="43737" y="93713"/>
                  </a:lnTo>
                  <a:lnTo>
                    <a:pt x="37802" y="93713"/>
                  </a:lnTo>
                  <a:lnTo>
                    <a:pt x="37802" y="87779"/>
                  </a:lnTo>
                  <a:close/>
                  <a:moveTo>
                    <a:pt x="49985" y="87779"/>
                  </a:moveTo>
                  <a:lnTo>
                    <a:pt x="49985" y="93713"/>
                  </a:lnTo>
                  <a:lnTo>
                    <a:pt x="44049" y="93713"/>
                  </a:lnTo>
                  <a:lnTo>
                    <a:pt x="44049" y="87779"/>
                  </a:lnTo>
                  <a:close/>
                  <a:moveTo>
                    <a:pt x="56232" y="87779"/>
                  </a:moveTo>
                  <a:lnTo>
                    <a:pt x="56232" y="93713"/>
                  </a:lnTo>
                  <a:lnTo>
                    <a:pt x="50296" y="93713"/>
                  </a:lnTo>
                  <a:lnTo>
                    <a:pt x="50296" y="87779"/>
                  </a:lnTo>
                  <a:close/>
                  <a:moveTo>
                    <a:pt x="62480" y="87779"/>
                  </a:moveTo>
                  <a:lnTo>
                    <a:pt x="62480" y="93713"/>
                  </a:lnTo>
                  <a:lnTo>
                    <a:pt x="56545" y="93713"/>
                  </a:lnTo>
                  <a:lnTo>
                    <a:pt x="56545" y="87779"/>
                  </a:lnTo>
                  <a:close/>
                  <a:moveTo>
                    <a:pt x="68727" y="87779"/>
                  </a:moveTo>
                  <a:lnTo>
                    <a:pt x="68727" y="93713"/>
                  </a:lnTo>
                  <a:lnTo>
                    <a:pt x="62792" y="93713"/>
                  </a:lnTo>
                  <a:lnTo>
                    <a:pt x="62792" y="87779"/>
                  </a:lnTo>
                  <a:close/>
                  <a:moveTo>
                    <a:pt x="74975" y="87779"/>
                  </a:moveTo>
                  <a:lnTo>
                    <a:pt x="74975" y="93713"/>
                  </a:lnTo>
                  <a:lnTo>
                    <a:pt x="69039" y="93713"/>
                  </a:lnTo>
                  <a:lnTo>
                    <a:pt x="69039" y="87779"/>
                  </a:lnTo>
                  <a:close/>
                  <a:moveTo>
                    <a:pt x="81223" y="87779"/>
                  </a:moveTo>
                  <a:lnTo>
                    <a:pt x="81223" y="93713"/>
                  </a:lnTo>
                  <a:lnTo>
                    <a:pt x="75286" y="93713"/>
                  </a:lnTo>
                  <a:lnTo>
                    <a:pt x="75286" y="87779"/>
                  </a:lnTo>
                  <a:close/>
                  <a:moveTo>
                    <a:pt x="87470" y="87779"/>
                  </a:moveTo>
                  <a:lnTo>
                    <a:pt x="87470" y="93713"/>
                  </a:lnTo>
                  <a:lnTo>
                    <a:pt x="81535" y="93713"/>
                  </a:lnTo>
                  <a:lnTo>
                    <a:pt x="81535" y="87779"/>
                  </a:lnTo>
                  <a:close/>
                  <a:moveTo>
                    <a:pt x="93718" y="87779"/>
                  </a:moveTo>
                  <a:lnTo>
                    <a:pt x="93718" y="93713"/>
                  </a:lnTo>
                  <a:lnTo>
                    <a:pt x="87784" y="93713"/>
                  </a:lnTo>
                  <a:lnTo>
                    <a:pt x="87784" y="87779"/>
                  </a:lnTo>
                  <a:close/>
                  <a:moveTo>
                    <a:pt x="162445" y="87779"/>
                  </a:moveTo>
                  <a:lnTo>
                    <a:pt x="162445" y="93713"/>
                  </a:lnTo>
                  <a:lnTo>
                    <a:pt x="156509" y="93713"/>
                  </a:lnTo>
                  <a:lnTo>
                    <a:pt x="156509" y="87779"/>
                  </a:lnTo>
                  <a:close/>
                  <a:moveTo>
                    <a:pt x="168692" y="87779"/>
                  </a:moveTo>
                  <a:lnTo>
                    <a:pt x="168692" y="93713"/>
                  </a:lnTo>
                  <a:lnTo>
                    <a:pt x="162756" y="93713"/>
                  </a:lnTo>
                  <a:lnTo>
                    <a:pt x="162756" y="87779"/>
                  </a:lnTo>
                  <a:close/>
                  <a:moveTo>
                    <a:pt x="174939" y="87779"/>
                  </a:moveTo>
                  <a:lnTo>
                    <a:pt x="174939" y="93713"/>
                  </a:lnTo>
                  <a:lnTo>
                    <a:pt x="169005" y="93713"/>
                  </a:lnTo>
                  <a:lnTo>
                    <a:pt x="169005" y="87779"/>
                  </a:lnTo>
                  <a:close/>
                  <a:moveTo>
                    <a:pt x="181186" y="87779"/>
                  </a:moveTo>
                  <a:lnTo>
                    <a:pt x="181186" y="93713"/>
                  </a:lnTo>
                  <a:lnTo>
                    <a:pt x="175252" y="93713"/>
                  </a:lnTo>
                  <a:lnTo>
                    <a:pt x="175252" y="87779"/>
                  </a:lnTo>
                  <a:close/>
                  <a:moveTo>
                    <a:pt x="187435" y="87779"/>
                  </a:moveTo>
                  <a:lnTo>
                    <a:pt x="187435" y="93713"/>
                  </a:lnTo>
                  <a:lnTo>
                    <a:pt x="181499" y="93713"/>
                  </a:lnTo>
                  <a:lnTo>
                    <a:pt x="181499" y="87779"/>
                  </a:lnTo>
                  <a:close/>
                  <a:moveTo>
                    <a:pt x="193684" y="87779"/>
                  </a:moveTo>
                  <a:lnTo>
                    <a:pt x="193684" y="93713"/>
                  </a:lnTo>
                  <a:lnTo>
                    <a:pt x="187749" y="93713"/>
                  </a:lnTo>
                  <a:lnTo>
                    <a:pt x="187749" y="87779"/>
                  </a:lnTo>
                  <a:close/>
                  <a:moveTo>
                    <a:pt x="199931" y="87779"/>
                  </a:moveTo>
                  <a:lnTo>
                    <a:pt x="199931" y="93713"/>
                  </a:lnTo>
                  <a:lnTo>
                    <a:pt x="193996" y="93713"/>
                  </a:lnTo>
                  <a:lnTo>
                    <a:pt x="193996" y="87779"/>
                  </a:lnTo>
                  <a:close/>
                  <a:moveTo>
                    <a:pt x="206180" y="87779"/>
                  </a:moveTo>
                  <a:lnTo>
                    <a:pt x="206180" y="93713"/>
                  </a:lnTo>
                  <a:lnTo>
                    <a:pt x="200244" y="93713"/>
                  </a:lnTo>
                  <a:lnTo>
                    <a:pt x="200244" y="87779"/>
                  </a:lnTo>
                  <a:close/>
                  <a:moveTo>
                    <a:pt x="212427" y="87779"/>
                  </a:moveTo>
                  <a:lnTo>
                    <a:pt x="212427" y="93713"/>
                  </a:lnTo>
                  <a:lnTo>
                    <a:pt x="206491" y="93713"/>
                  </a:lnTo>
                  <a:lnTo>
                    <a:pt x="206491" y="87779"/>
                  </a:lnTo>
                  <a:close/>
                  <a:moveTo>
                    <a:pt x="99967" y="87781"/>
                  </a:moveTo>
                  <a:lnTo>
                    <a:pt x="99967" y="93717"/>
                  </a:lnTo>
                  <a:lnTo>
                    <a:pt x="94031" y="93717"/>
                  </a:lnTo>
                  <a:lnTo>
                    <a:pt x="94031" y="87781"/>
                  </a:lnTo>
                  <a:close/>
                  <a:moveTo>
                    <a:pt x="106214" y="87781"/>
                  </a:moveTo>
                  <a:lnTo>
                    <a:pt x="106214" y="93717"/>
                  </a:lnTo>
                  <a:lnTo>
                    <a:pt x="100278" y="93717"/>
                  </a:lnTo>
                  <a:lnTo>
                    <a:pt x="100278" y="87781"/>
                  </a:lnTo>
                  <a:close/>
                  <a:moveTo>
                    <a:pt x="112461" y="87781"/>
                  </a:moveTo>
                  <a:lnTo>
                    <a:pt x="112461" y="93717"/>
                  </a:lnTo>
                  <a:lnTo>
                    <a:pt x="106527" y="93717"/>
                  </a:lnTo>
                  <a:lnTo>
                    <a:pt x="106527" y="87781"/>
                  </a:lnTo>
                  <a:close/>
                  <a:moveTo>
                    <a:pt x="118710" y="87781"/>
                  </a:moveTo>
                  <a:lnTo>
                    <a:pt x="118710" y="93717"/>
                  </a:lnTo>
                  <a:lnTo>
                    <a:pt x="112774" y="93717"/>
                  </a:lnTo>
                  <a:lnTo>
                    <a:pt x="112774" y="87781"/>
                  </a:lnTo>
                  <a:close/>
                  <a:moveTo>
                    <a:pt x="124957" y="87781"/>
                  </a:moveTo>
                  <a:lnTo>
                    <a:pt x="124957" y="93717"/>
                  </a:lnTo>
                  <a:lnTo>
                    <a:pt x="119021" y="93717"/>
                  </a:lnTo>
                  <a:lnTo>
                    <a:pt x="119021" y="87781"/>
                  </a:lnTo>
                  <a:close/>
                  <a:moveTo>
                    <a:pt x="131204" y="87781"/>
                  </a:moveTo>
                  <a:lnTo>
                    <a:pt x="131204" y="93717"/>
                  </a:lnTo>
                  <a:lnTo>
                    <a:pt x="125270" y="93717"/>
                  </a:lnTo>
                  <a:lnTo>
                    <a:pt x="125270" y="87781"/>
                  </a:lnTo>
                  <a:close/>
                  <a:moveTo>
                    <a:pt x="137451" y="87781"/>
                  </a:moveTo>
                  <a:lnTo>
                    <a:pt x="137451" y="93717"/>
                  </a:lnTo>
                  <a:lnTo>
                    <a:pt x="131517" y="93717"/>
                  </a:lnTo>
                  <a:lnTo>
                    <a:pt x="131517" y="87781"/>
                  </a:lnTo>
                  <a:close/>
                  <a:moveTo>
                    <a:pt x="143702" y="87781"/>
                  </a:moveTo>
                  <a:lnTo>
                    <a:pt x="143702" y="93717"/>
                  </a:lnTo>
                  <a:lnTo>
                    <a:pt x="137766" y="93717"/>
                  </a:lnTo>
                  <a:lnTo>
                    <a:pt x="137766" y="87781"/>
                  </a:lnTo>
                  <a:close/>
                  <a:moveTo>
                    <a:pt x="149949" y="87781"/>
                  </a:moveTo>
                  <a:lnTo>
                    <a:pt x="149949" y="93717"/>
                  </a:lnTo>
                  <a:lnTo>
                    <a:pt x="144015" y="93717"/>
                  </a:lnTo>
                  <a:lnTo>
                    <a:pt x="144015" y="87781"/>
                  </a:lnTo>
                  <a:close/>
                  <a:moveTo>
                    <a:pt x="156196" y="87781"/>
                  </a:moveTo>
                  <a:lnTo>
                    <a:pt x="156196" y="93717"/>
                  </a:lnTo>
                  <a:lnTo>
                    <a:pt x="150262" y="93717"/>
                  </a:lnTo>
                  <a:lnTo>
                    <a:pt x="150262" y="87781"/>
                  </a:lnTo>
                  <a:close/>
                  <a:moveTo>
                    <a:pt x="218674" y="87781"/>
                  </a:moveTo>
                  <a:lnTo>
                    <a:pt x="218674" y="93717"/>
                  </a:lnTo>
                  <a:lnTo>
                    <a:pt x="212739" y="93717"/>
                  </a:lnTo>
                  <a:lnTo>
                    <a:pt x="212739" y="87781"/>
                  </a:lnTo>
                  <a:close/>
                  <a:moveTo>
                    <a:pt x="224921" y="87781"/>
                  </a:moveTo>
                  <a:lnTo>
                    <a:pt x="224921" y="93717"/>
                  </a:lnTo>
                  <a:lnTo>
                    <a:pt x="218987" y="93717"/>
                  </a:lnTo>
                  <a:lnTo>
                    <a:pt x="218987" y="87781"/>
                  </a:lnTo>
                  <a:close/>
                  <a:moveTo>
                    <a:pt x="231170" y="87781"/>
                  </a:moveTo>
                  <a:lnTo>
                    <a:pt x="231170" y="93717"/>
                  </a:lnTo>
                  <a:lnTo>
                    <a:pt x="225234" y="93717"/>
                  </a:lnTo>
                  <a:lnTo>
                    <a:pt x="225234" y="87781"/>
                  </a:lnTo>
                  <a:close/>
                  <a:moveTo>
                    <a:pt x="237417" y="87781"/>
                  </a:moveTo>
                  <a:lnTo>
                    <a:pt x="237417" y="93717"/>
                  </a:lnTo>
                  <a:lnTo>
                    <a:pt x="231481" y="93717"/>
                  </a:lnTo>
                  <a:lnTo>
                    <a:pt x="231481" y="87781"/>
                  </a:lnTo>
                  <a:close/>
                  <a:moveTo>
                    <a:pt x="243664" y="87781"/>
                  </a:moveTo>
                  <a:lnTo>
                    <a:pt x="243664" y="93717"/>
                  </a:lnTo>
                  <a:lnTo>
                    <a:pt x="237729" y="93717"/>
                  </a:lnTo>
                  <a:lnTo>
                    <a:pt x="237729" y="87781"/>
                  </a:lnTo>
                  <a:close/>
                  <a:moveTo>
                    <a:pt x="249911" y="87781"/>
                  </a:moveTo>
                  <a:lnTo>
                    <a:pt x="249911" y="93717"/>
                  </a:lnTo>
                  <a:lnTo>
                    <a:pt x="243977" y="93717"/>
                  </a:lnTo>
                  <a:lnTo>
                    <a:pt x="243977" y="87781"/>
                  </a:lnTo>
                  <a:close/>
                  <a:moveTo>
                    <a:pt x="256161" y="87781"/>
                  </a:moveTo>
                  <a:lnTo>
                    <a:pt x="256161" y="93717"/>
                  </a:lnTo>
                  <a:lnTo>
                    <a:pt x="250225" y="93717"/>
                  </a:lnTo>
                  <a:lnTo>
                    <a:pt x="250225" y="87781"/>
                  </a:lnTo>
                  <a:close/>
                  <a:moveTo>
                    <a:pt x="262409" y="87781"/>
                  </a:moveTo>
                  <a:lnTo>
                    <a:pt x="262409" y="93717"/>
                  </a:lnTo>
                  <a:lnTo>
                    <a:pt x="256474" y="93717"/>
                  </a:lnTo>
                  <a:lnTo>
                    <a:pt x="256474" y="87781"/>
                  </a:lnTo>
                  <a:close/>
                  <a:moveTo>
                    <a:pt x="268656" y="87781"/>
                  </a:moveTo>
                  <a:lnTo>
                    <a:pt x="268656" y="93717"/>
                  </a:lnTo>
                  <a:lnTo>
                    <a:pt x="262721" y="93717"/>
                  </a:lnTo>
                  <a:lnTo>
                    <a:pt x="262721" y="87781"/>
                  </a:lnTo>
                  <a:close/>
                  <a:moveTo>
                    <a:pt x="274904" y="87781"/>
                  </a:moveTo>
                  <a:lnTo>
                    <a:pt x="274904" y="93717"/>
                  </a:lnTo>
                  <a:lnTo>
                    <a:pt x="268968" y="93717"/>
                  </a:lnTo>
                  <a:lnTo>
                    <a:pt x="268968" y="87781"/>
                  </a:lnTo>
                  <a:close/>
                  <a:moveTo>
                    <a:pt x="6251" y="94028"/>
                  </a:moveTo>
                  <a:lnTo>
                    <a:pt x="6251" y="99964"/>
                  </a:lnTo>
                  <a:lnTo>
                    <a:pt x="315" y="99964"/>
                  </a:lnTo>
                  <a:lnTo>
                    <a:pt x="315" y="94028"/>
                  </a:lnTo>
                  <a:close/>
                  <a:moveTo>
                    <a:pt x="12498" y="94028"/>
                  </a:moveTo>
                  <a:lnTo>
                    <a:pt x="12498" y="99964"/>
                  </a:lnTo>
                  <a:lnTo>
                    <a:pt x="6562" y="99964"/>
                  </a:lnTo>
                  <a:lnTo>
                    <a:pt x="6562" y="94028"/>
                  </a:lnTo>
                  <a:close/>
                  <a:moveTo>
                    <a:pt x="18745" y="94028"/>
                  </a:moveTo>
                  <a:lnTo>
                    <a:pt x="18745" y="99964"/>
                  </a:lnTo>
                  <a:lnTo>
                    <a:pt x="12810" y="99964"/>
                  </a:lnTo>
                  <a:lnTo>
                    <a:pt x="12810" y="94028"/>
                  </a:lnTo>
                  <a:close/>
                  <a:moveTo>
                    <a:pt x="24992" y="94028"/>
                  </a:moveTo>
                  <a:lnTo>
                    <a:pt x="24992" y="99964"/>
                  </a:lnTo>
                  <a:lnTo>
                    <a:pt x="19058" y="99964"/>
                  </a:lnTo>
                  <a:lnTo>
                    <a:pt x="19058" y="94028"/>
                  </a:lnTo>
                  <a:close/>
                  <a:moveTo>
                    <a:pt x="31242" y="94028"/>
                  </a:moveTo>
                  <a:lnTo>
                    <a:pt x="31242" y="99964"/>
                  </a:lnTo>
                  <a:lnTo>
                    <a:pt x="25305" y="99964"/>
                  </a:lnTo>
                  <a:lnTo>
                    <a:pt x="25305" y="94028"/>
                  </a:lnTo>
                  <a:close/>
                  <a:moveTo>
                    <a:pt x="37489" y="94028"/>
                  </a:moveTo>
                  <a:lnTo>
                    <a:pt x="37489" y="99964"/>
                  </a:lnTo>
                  <a:lnTo>
                    <a:pt x="31553" y="99964"/>
                  </a:lnTo>
                  <a:lnTo>
                    <a:pt x="31553" y="94028"/>
                  </a:lnTo>
                  <a:close/>
                  <a:moveTo>
                    <a:pt x="43737" y="94028"/>
                  </a:moveTo>
                  <a:lnTo>
                    <a:pt x="43737" y="99964"/>
                  </a:lnTo>
                  <a:lnTo>
                    <a:pt x="37802" y="99964"/>
                  </a:lnTo>
                  <a:lnTo>
                    <a:pt x="37802" y="94028"/>
                  </a:lnTo>
                  <a:close/>
                  <a:moveTo>
                    <a:pt x="49985" y="94028"/>
                  </a:moveTo>
                  <a:lnTo>
                    <a:pt x="49985" y="99964"/>
                  </a:lnTo>
                  <a:lnTo>
                    <a:pt x="44049" y="99964"/>
                  </a:lnTo>
                  <a:lnTo>
                    <a:pt x="44049" y="94028"/>
                  </a:lnTo>
                  <a:close/>
                  <a:moveTo>
                    <a:pt x="56232" y="94028"/>
                  </a:moveTo>
                  <a:lnTo>
                    <a:pt x="56232" y="99964"/>
                  </a:lnTo>
                  <a:lnTo>
                    <a:pt x="50296" y="99964"/>
                  </a:lnTo>
                  <a:lnTo>
                    <a:pt x="50296" y="94028"/>
                  </a:lnTo>
                  <a:close/>
                  <a:moveTo>
                    <a:pt x="62480" y="94028"/>
                  </a:moveTo>
                  <a:lnTo>
                    <a:pt x="62480" y="99964"/>
                  </a:lnTo>
                  <a:lnTo>
                    <a:pt x="56545" y="99964"/>
                  </a:lnTo>
                  <a:lnTo>
                    <a:pt x="56545" y="94028"/>
                  </a:lnTo>
                  <a:close/>
                  <a:moveTo>
                    <a:pt x="68727" y="94028"/>
                  </a:moveTo>
                  <a:lnTo>
                    <a:pt x="68727" y="99964"/>
                  </a:lnTo>
                  <a:lnTo>
                    <a:pt x="62792" y="99964"/>
                  </a:lnTo>
                  <a:lnTo>
                    <a:pt x="62792" y="94028"/>
                  </a:lnTo>
                  <a:close/>
                  <a:moveTo>
                    <a:pt x="74975" y="94028"/>
                  </a:moveTo>
                  <a:lnTo>
                    <a:pt x="74975" y="99964"/>
                  </a:lnTo>
                  <a:lnTo>
                    <a:pt x="69039" y="99964"/>
                  </a:lnTo>
                  <a:lnTo>
                    <a:pt x="69039" y="94028"/>
                  </a:lnTo>
                  <a:close/>
                  <a:moveTo>
                    <a:pt x="81223" y="94028"/>
                  </a:moveTo>
                  <a:lnTo>
                    <a:pt x="81223" y="99964"/>
                  </a:lnTo>
                  <a:lnTo>
                    <a:pt x="75286" y="99964"/>
                  </a:lnTo>
                  <a:lnTo>
                    <a:pt x="75286" y="94028"/>
                  </a:lnTo>
                  <a:close/>
                  <a:moveTo>
                    <a:pt x="87470" y="94028"/>
                  </a:moveTo>
                  <a:lnTo>
                    <a:pt x="87470" y="99964"/>
                  </a:lnTo>
                  <a:lnTo>
                    <a:pt x="81535" y="99964"/>
                  </a:lnTo>
                  <a:lnTo>
                    <a:pt x="81535" y="94028"/>
                  </a:lnTo>
                  <a:close/>
                  <a:moveTo>
                    <a:pt x="93718" y="94028"/>
                  </a:moveTo>
                  <a:lnTo>
                    <a:pt x="93718" y="99964"/>
                  </a:lnTo>
                  <a:lnTo>
                    <a:pt x="87784" y="99964"/>
                  </a:lnTo>
                  <a:lnTo>
                    <a:pt x="87784" y="94028"/>
                  </a:lnTo>
                  <a:close/>
                  <a:moveTo>
                    <a:pt x="99967" y="94028"/>
                  </a:moveTo>
                  <a:lnTo>
                    <a:pt x="99967" y="99964"/>
                  </a:lnTo>
                  <a:lnTo>
                    <a:pt x="94031" y="99964"/>
                  </a:lnTo>
                  <a:lnTo>
                    <a:pt x="94031" y="94028"/>
                  </a:lnTo>
                  <a:close/>
                  <a:moveTo>
                    <a:pt x="106214" y="94029"/>
                  </a:moveTo>
                  <a:lnTo>
                    <a:pt x="106214" y="99964"/>
                  </a:lnTo>
                  <a:lnTo>
                    <a:pt x="100278" y="99964"/>
                  </a:lnTo>
                  <a:lnTo>
                    <a:pt x="100278" y="94029"/>
                  </a:lnTo>
                  <a:close/>
                  <a:moveTo>
                    <a:pt x="112461" y="94029"/>
                  </a:moveTo>
                  <a:lnTo>
                    <a:pt x="112461" y="99964"/>
                  </a:lnTo>
                  <a:lnTo>
                    <a:pt x="106527" y="99964"/>
                  </a:lnTo>
                  <a:lnTo>
                    <a:pt x="106527" y="94029"/>
                  </a:lnTo>
                  <a:close/>
                  <a:moveTo>
                    <a:pt x="118710" y="94029"/>
                  </a:moveTo>
                  <a:lnTo>
                    <a:pt x="118710" y="99964"/>
                  </a:lnTo>
                  <a:lnTo>
                    <a:pt x="112774" y="99964"/>
                  </a:lnTo>
                  <a:lnTo>
                    <a:pt x="112774" y="94029"/>
                  </a:lnTo>
                  <a:close/>
                  <a:moveTo>
                    <a:pt x="124957" y="94029"/>
                  </a:moveTo>
                  <a:lnTo>
                    <a:pt x="124957" y="99964"/>
                  </a:lnTo>
                  <a:lnTo>
                    <a:pt x="119021" y="99964"/>
                  </a:lnTo>
                  <a:lnTo>
                    <a:pt x="119021" y="94029"/>
                  </a:lnTo>
                  <a:close/>
                  <a:moveTo>
                    <a:pt x="131204" y="94029"/>
                  </a:moveTo>
                  <a:lnTo>
                    <a:pt x="131204" y="99964"/>
                  </a:lnTo>
                  <a:lnTo>
                    <a:pt x="125270" y="99964"/>
                  </a:lnTo>
                  <a:lnTo>
                    <a:pt x="125270" y="94029"/>
                  </a:lnTo>
                  <a:close/>
                  <a:moveTo>
                    <a:pt x="137451" y="94029"/>
                  </a:moveTo>
                  <a:lnTo>
                    <a:pt x="137451" y="99964"/>
                  </a:lnTo>
                  <a:lnTo>
                    <a:pt x="131517" y="99964"/>
                  </a:lnTo>
                  <a:lnTo>
                    <a:pt x="131517" y="94029"/>
                  </a:lnTo>
                  <a:close/>
                  <a:moveTo>
                    <a:pt x="143702" y="94029"/>
                  </a:moveTo>
                  <a:lnTo>
                    <a:pt x="143702" y="99964"/>
                  </a:lnTo>
                  <a:lnTo>
                    <a:pt x="137766" y="99964"/>
                  </a:lnTo>
                  <a:lnTo>
                    <a:pt x="137766" y="94029"/>
                  </a:lnTo>
                  <a:close/>
                  <a:moveTo>
                    <a:pt x="149949" y="94029"/>
                  </a:moveTo>
                  <a:lnTo>
                    <a:pt x="149949" y="99964"/>
                  </a:lnTo>
                  <a:lnTo>
                    <a:pt x="144015" y="99964"/>
                  </a:lnTo>
                  <a:lnTo>
                    <a:pt x="144015" y="94029"/>
                  </a:lnTo>
                  <a:close/>
                  <a:moveTo>
                    <a:pt x="156196" y="94029"/>
                  </a:moveTo>
                  <a:lnTo>
                    <a:pt x="156196" y="99964"/>
                  </a:lnTo>
                  <a:lnTo>
                    <a:pt x="150262" y="99964"/>
                  </a:lnTo>
                  <a:lnTo>
                    <a:pt x="150262" y="94029"/>
                  </a:lnTo>
                  <a:close/>
                  <a:moveTo>
                    <a:pt x="162445" y="94028"/>
                  </a:moveTo>
                  <a:lnTo>
                    <a:pt x="162445" y="99964"/>
                  </a:lnTo>
                  <a:lnTo>
                    <a:pt x="156509" y="99964"/>
                  </a:lnTo>
                  <a:lnTo>
                    <a:pt x="156509" y="94028"/>
                  </a:lnTo>
                  <a:close/>
                  <a:moveTo>
                    <a:pt x="168692" y="94028"/>
                  </a:moveTo>
                  <a:lnTo>
                    <a:pt x="168692" y="99964"/>
                  </a:lnTo>
                  <a:lnTo>
                    <a:pt x="162756" y="99964"/>
                  </a:lnTo>
                  <a:lnTo>
                    <a:pt x="162756" y="94028"/>
                  </a:lnTo>
                  <a:close/>
                  <a:moveTo>
                    <a:pt x="174939" y="94028"/>
                  </a:moveTo>
                  <a:lnTo>
                    <a:pt x="174939" y="99964"/>
                  </a:lnTo>
                  <a:lnTo>
                    <a:pt x="169005" y="99964"/>
                  </a:lnTo>
                  <a:lnTo>
                    <a:pt x="169005" y="94028"/>
                  </a:lnTo>
                  <a:close/>
                  <a:moveTo>
                    <a:pt x="181186" y="94028"/>
                  </a:moveTo>
                  <a:lnTo>
                    <a:pt x="181186" y="99964"/>
                  </a:lnTo>
                  <a:lnTo>
                    <a:pt x="175252" y="99964"/>
                  </a:lnTo>
                  <a:lnTo>
                    <a:pt x="175252" y="94028"/>
                  </a:lnTo>
                  <a:close/>
                  <a:moveTo>
                    <a:pt x="187435" y="94028"/>
                  </a:moveTo>
                  <a:lnTo>
                    <a:pt x="187435" y="99964"/>
                  </a:lnTo>
                  <a:lnTo>
                    <a:pt x="181499" y="99964"/>
                  </a:lnTo>
                  <a:lnTo>
                    <a:pt x="181499" y="94028"/>
                  </a:lnTo>
                  <a:close/>
                  <a:moveTo>
                    <a:pt x="193684" y="94028"/>
                  </a:moveTo>
                  <a:lnTo>
                    <a:pt x="193684" y="99964"/>
                  </a:lnTo>
                  <a:lnTo>
                    <a:pt x="187749" y="99964"/>
                  </a:lnTo>
                  <a:lnTo>
                    <a:pt x="187749" y="94028"/>
                  </a:lnTo>
                  <a:close/>
                  <a:moveTo>
                    <a:pt x="199931" y="94028"/>
                  </a:moveTo>
                  <a:lnTo>
                    <a:pt x="199931" y="99964"/>
                  </a:lnTo>
                  <a:lnTo>
                    <a:pt x="193996" y="99964"/>
                  </a:lnTo>
                  <a:lnTo>
                    <a:pt x="193996" y="94028"/>
                  </a:lnTo>
                  <a:close/>
                  <a:moveTo>
                    <a:pt x="206180" y="94028"/>
                  </a:moveTo>
                  <a:lnTo>
                    <a:pt x="206180" y="99964"/>
                  </a:lnTo>
                  <a:lnTo>
                    <a:pt x="200244" y="99964"/>
                  </a:lnTo>
                  <a:lnTo>
                    <a:pt x="200244" y="94028"/>
                  </a:lnTo>
                  <a:close/>
                  <a:moveTo>
                    <a:pt x="212427" y="94028"/>
                  </a:moveTo>
                  <a:lnTo>
                    <a:pt x="212427" y="99964"/>
                  </a:lnTo>
                  <a:lnTo>
                    <a:pt x="206491" y="99964"/>
                  </a:lnTo>
                  <a:lnTo>
                    <a:pt x="206491" y="94028"/>
                  </a:lnTo>
                  <a:close/>
                  <a:moveTo>
                    <a:pt x="218674" y="94028"/>
                  </a:moveTo>
                  <a:lnTo>
                    <a:pt x="218674" y="99964"/>
                  </a:lnTo>
                  <a:lnTo>
                    <a:pt x="212739" y="99964"/>
                  </a:lnTo>
                  <a:lnTo>
                    <a:pt x="212739" y="94028"/>
                  </a:lnTo>
                  <a:close/>
                  <a:moveTo>
                    <a:pt x="224921" y="94029"/>
                  </a:moveTo>
                  <a:lnTo>
                    <a:pt x="224921" y="99964"/>
                  </a:lnTo>
                  <a:lnTo>
                    <a:pt x="218987" y="99964"/>
                  </a:lnTo>
                  <a:lnTo>
                    <a:pt x="218987" y="94029"/>
                  </a:lnTo>
                  <a:close/>
                  <a:moveTo>
                    <a:pt x="231170" y="94029"/>
                  </a:moveTo>
                  <a:lnTo>
                    <a:pt x="231170" y="99964"/>
                  </a:lnTo>
                  <a:lnTo>
                    <a:pt x="225234" y="99964"/>
                  </a:lnTo>
                  <a:lnTo>
                    <a:pt x="225234" y="94029"/>
                  </a:lnTo>
                  <a:close/>
                  <a:moveTo>
                    <a:pt x="237417" y="94029"/>
                  </a:moveTo>
                  <a:lnTo>
                    <a:pt x="237417" y="99964"/>
                  </a:lnTo>
                  <a:lnTo>
                    <a:pt x="231481" y="99964"/>
                  </a:lnTo>
                  <a:lnTo>
                    <a:pt x="231481" y="94029"/>
                  </a:lnTo>
                  <a:close/>
                  <a:moveTo>
                    <a:pt x="243664" y="94029"/>
                  </a:moveTo>
                  <a:lnTo>
                    <a:pt x="243664" y="99964"/>
                  </a:lnTo>
                  <a:lnTo>
                    <a:pt x="237729" y="99964"/>
                  </a:lnTo>
                  <a:lnTo>
                    <a:pt x="237729" y="94029"/>
                  </a:lnTo>
                  <a:close/>
                  <a:moveTo>
                    <a:pt x="249911" y="94029"/>
                  </a:moveTo>
                  <a:lnTo>
                    <a:pt x="249911" y="99964"/>
                  </a:lnTo>
                  <a:lnTo>
                    <a:pt x="243977" y="99964"/>
                  </a:lnTo>
                  <a:lnTo>
                    <a:pt x="243977" y="94029"/>
                  </a:lnTo>
                  <a:close/>
                  <a:moveTo>
                    <a:pt x="256161" y="94029"/>
                  </a:moveTo>
                  <a:lnTo>
                    <a:pt x="256161" y="99964"/>
                  </a:lnTo>
                  <a:lnTo>
                    <a:pt x="250225" y="99964"/>
                  </a:lnTo>
                  <a:lnTo>
                    <a:pt x="250225" y="94029"/>
                  </a:lnTo>
                  <a:close/>
                  <a:moveTo>
                    <a:pt x="262409" y="94029"/>
                  </a:moveTo>
                  <a:lnTo>
                    <a:pt x="262409" y="99964"/>
                  </a:lnTo>
                  <a:lnTo>
                    <a:pt x="256474" y="99964"/>
                  </a:lnTo>
                  <a:lnTo>
                    <a:pt x="256474" y="94029"/>
                  </a:lnTo>
                  <a:close/>
                  <a:moveTo>
                    <a:pt x="268656" y="94029"/>
                  </a:moveTo>
                  <a:lnTo>
                    <a:pt x="268656" y="99964"/>
                  </a:lnTo>
                  <a:lnTo>
                    <a:pt x="262721" y="99964"/>
                  </a:lnTo>
                  <a:lnTo>
                    <a:pt x="262721" y="94029"/>
                  </a:lnTo>
                  <a:close/>
                  <a:moveTo>
                    <a:pt x="274904" y="94029"/>
                  </a:moveTo>
                  <a:lnTo>
                    <a:pt x="274904" y="99964"/>
                  </a:lnTo>
                  <a:lnTo>
                    <a:pt x="268968" y="99964"/>
                  </a:lnTo>
                  <a:lnTo>
                    <a:pt x="268968" y="94029"/>
                  </a:lnTo>
                  <a:close/>
                  <a:moveTo>
                    <a:pt x="6251" y="100276"/>
                  </a:moveTo>
                  <a:lnTo>
                    <a:pt x="6251" y="106211"/>
                  </a:lnTo>
                  <a:lnTo>
                    <a:pt x="315" y="106211"/>
                  </a:lnTo>
                  <a:lnTo>
                    <a:pt x="315" y="100276"/>
                  </a:lnTo>
                  <a:close/>
                  <a:moveTo>
                    <a:pt x="12498" y="100276"/>
                  </a:moveTo>
                  <a:lnTo>
                    <a:pt x="12498" y="106211"/>
                  </a:lnTo>
                  <a:lnTo>
                    <a:pt x="6562" y="106211"/>
                  </a:lnTo>
                  <a:lnTo>
                    <a:pt x="6562" y="100276"/>
                  </a:lnTo>
                  <a:close/>
                  <a:moveTo>
                    <a:pt x="18745" y="100276"/>
                  </a:moveTo>
                  <a:lnTo>
                    <a:pt x="18745" y="106211"/>
                  </a:lnTo>
                  <a:lnTo>
                    <a:pt x="12810" y="106211"/>
                  </a:lnTo>
                  <a:lnTo>
                    <a:pt x="12810" y="100276"/>
                  </a:lnTo>
                  <a:close/>
                  <a:moveTo>
                    <a:pt x="24992" y="100276"/>
                  </a:moveTo>
                  <a:lnTo>
                    <a:pt x="24992" y="106211"/>
                  </a:lnTo>
                  <a:lnTo>
                    <a:pt x="19058" y="106211"/>
                  </a:lnTo>
                  <a:lnTo>
                    <a:pt x="19058" y="100276"/>
                  </a:lnTo>
                  <a:close/>
                  <a:moveTo>
                    <a:pt x="31242" y="100276"/>
                  </a:moveTo>
                  <a:lnTo>
                    <a:pt x="31242" y="106211"/>
                  </a:lnTo>
                  <a:lnTo>
                    <a:pt x="25305" y="106211"/>
                  </a:lnTo>
                  <a:lnTo>
                    <a:pt x="25305" y="100276"/>
                  </a:lnTo>
                  <a:close/>
                  <a:moveTo>
                    <a:pt x="37489" y="100276"/>
                  </a:moveTo>
                  <a:lnTo>
                    <a:pt x="37489" y="106211"/>
                  </a:lnTo>
                  <a:lnTo>
                    <a:pt x="31553" y="106211"/>
                  </a:lnTo>
                  <a:lnTo>
                    <a:pt x="31553" y="100276"/>
                  </a:lnTo>
                  <a:close/>
                  <a:moveTo>
                    <a:pt x="43737" y="100276"/>
                  </a:moveTo>
                  <a:lnTo>
                    <a:pt x="43737" y="106211"/>
                  </a:lnTo>
                  <a:lnTo>
                    <a:pt x="37802" y="106211"/>
                  </a:lnTo>
                  <a:lnTo>
                    <a:pt x="37802" y="100276"/>
                  </a:lnTo>
                  <a:close/>
                  <a:moveTo>
                    <a:pt x="49985" y="100276"/>
                  </a:moveTo>
                  <a:lnTo>
                    <a:pt x="49985" y="106211"/>
                  </a:lnTo>
                  <a:lnTo>
                    <a:pt x="44049" y="106211"/>
                  </a:lnTo>
                  <a:lnTo>
                    <a:pt x="44049" y="100276"/>
                  </a:lnTo>
                  <a:close/>
                  <a:moveTo>
                    <a:pt x="56232" y="100276"/>
                  </a:moveTo>
                  <a:lnTo>
                    <a:pt x="56232" y="106211"/>
                  </a:lnTo>
                  <a:lnTo>
                    <a:pt x="50296" y="106211"/>
                  </a:lnTo>
                  <a:lnTo>
                    <a:pt x="50296" y="100276"/>
                  </a:lnTo>
                  <a:close/>
                  <a:moveTo>
                    <a:pt x="62480" y="100276"/>
                  </a:moveTo>
                  <a:lnTo>
                    <a:pt x="62480" y="106211"/>
                  </a:lnTo>
                  <a:lnTo>
                    <a:pt x="56545" y="106211"/>
                  </a:lnTo>
                  <a:lnTo>
                    <a:pt x="56545" y="100276"/>
                  </a:lnTo>
                  <a:close/>
                  <a:moveTo>
                    <a:pt x="68727" y="100276"/>
                  </a:moveTo>
                  <a:lnTo>
                    <a:pt x="68727" y="106211"/>
                  </a:lnTo>
                  <a:lnTo>
                    <a:pt x="62792" y="106211"/>
                  </a:lnTo>
                  <a:lnTo>
                    <a:pt x="62792" y="100276"/>
                  </a:lnTo>
                  <a:close/>
                  <a:moveTo>
                    <a:pt x="74975" y="100276"/>
                  </a:moveTo>
                  <a:lnTo>
                    <a:pt x="74975" y="106211"/>
                  </a:lnTo>
                  <a:lnTo>
                    <a:pt x="69039" y="106211"/>
                  </a:lnTo>
                  <a:lnTo>
                    <a:pt x="69039" y="100276"/>
                  </a:lnTo>
                  <a:close/>
                  <a:moveTo>
                    <a:pt x="81223" y="100276"/>
                  </a:moveTo>
                  <a:lnTo>
                    <a:pt x="81223" y="106211"/>
                  </a:lnTo>
                  <a:lnTo>
                    <a:pt x="75286" y="106211"/>
                  </a:lnTo>
                  <a:lnTo>
                    <a:pt x="75286" y="100276"/>
                  </a:lnTo>
                  <a:close/>
                  <a:moveTo>
                    <a:pt x="87470" y="100276"/>
                  </a:moveTo>
                  <a:lnTo>
                    <a:pt x="87470" y="106211"/>
                  </a:lnTo>
                  <a:lnTo>
                    <a:pt x="81535" y="106211"/>
                  </a:lnTo>
                  <a:lnTo>
                    <a:pt x="81535" y="100276"/>
                  </a:lnTo>
                  <a:close/>
                  <a:moveTo>
                    <a:pt x="93718" y="100276"/>
                  </a:moveTo>
                  <a:lnTo>
                    <a:pt x="93718" y="106211"/>
                  </a:lnTo>
                  <a:lnTo>
                    <a:pt x="87784" y="106211"/>
                  </a:lnTo>
                  <a:lnTo>
                    <a:pt x="87784" y="100276"/>
                  </a:lnTo>
                  <a:close/>
                  <a:moveTo>
                    <a:pt x="99967" y="100276"/>
                  </a:moveTo>
                  <a:lnTo>
                    <a:pt x="99967" y="106211"/>
                  </a:lnTo>
                  <a:lnTo>
                    <a:pt x="94031" y="106211"/>
                  </a:lnTo>
                  <a:lnTo>
                    <a:pt x="94031" y="100276"/>
                  </a:lnTo>
                  <a:close/>
                  <a:moveTo>
                    <a:pt x="106214" y="100276"/>
                  </a:moveTo>
                  <a:lnTo>
                    <a:pt x="106214" y="106211"/>
                  </a:lnTo>
                  <a:lnTo>
                    <a:pt x="100278" y="106211"/>
                  </a:lnTo>
                  <a:lnTo>
                    <a:pt x="100278" y="100276"/>
                  </a:lnTo>
                  <a:close/>
                  <a:moveTo>
                    <a:pt x="112461" y="100276"/>
                  </a:moveTo>
                  <a:lnTo>
                    <a:pt x="112461" y="106211"/>
                  </a:lnTo>
                  <a:lnTo>
                    <a:pt x="106527" y="106211"/>
                  </a:lnTo>
                  <a:lnTo>
                    <a:pt x="106527" y="100276"/>
                  </a:lnTo>
                  <a:close/>
                  <a:moveTo>
                    <a:pt x="118710" y="100276"/>
                  </a:moveTo>
                  <a:lnTo>
                    <a:pt x="118710" y="106211"/>
                  </a:lnTo>
                  <a:lnTo>
                    <a:pt x="112774" y="106211"/>
                  </a:lnTo>
                  <a:lnTo>
                    <a:pt x="112774" y="100276"/>
                  </a:lnTo>
                  <a:close/>
                  <a:moveTo>
                    <a:pt x="124957" y="100276"/>
                  </a:moveTo>
                  <a:lnTo>
                    <a:pt x="124957" y="106211"/>
                  </a:lnTo>
                  <a:lnTo>
                    <a:pt x="119021" y="106211"/>
                  </a:lnTo>
                  <a:lnTo>
                    <a:pt x="119021" y="100276"/>
                  </a:lnTo>
                  <a:close/>
                  <a:moveTo>
                    <a:pt x="131204" y="100276"/>
                  </a:moveTo>
                  <a:lnTo>
                    <a:pt x="131204" y="106211"/>
                  </a:lnTo>
                  <a:lnTo>
                    <a:pt x="125270" y="106211"/>
                  </a:lnTo>
                  <a:lnTo>
                    <a:pt x="125270" y="100276"/>
                  </a:lnTo>
                  <a:close/>
                  <a:moveTo>
                    <a:pt x="137451" y="100276"/>
                  </a:moveTo>
                  <a:lnTo>
                    <a:pt x="137451" y="106211"/>
                  </a:lnTo>
                  <a:lnTo>
                    <a:pt x="131517" y="106211"/>
                  </a:lnTo>
                  <a:lnTo>
                    <a:pt x="131517" y="100276"/>
                  </a:lnTo>
                  <a:close/>
                  <a:moveTo>
                    <a:pt x="143702" y="100276"/>
                  </a:moveTo>
                  <a:lnTo>
                    <a:pt x="143702" y="106211"/>
                  </a:lnTo>
                  <a:lnTo>
                    <a:pt x="137766" y="106211"/>
                  </a:lnTo>
                  <a:lnTo>
                    <a:pt x="137766" y="100276"/>
                  </a:lnTo>
                  <a:close/>
                  <a:moveTo>
                    <a:pt x="149949" y="100276"/>
                  </a:moveTo>
                  <a:lnTo>
                    <a:pt x="149949" y="106211"/>
                  </a:lnTo>
                  <a:lnTo>
                    <a:pt x="144015" y="106211"/>
                  </a:lnTo>
                  <a:lnTo>
                    <a:pt x="144015" y="100276"/>
                  </a:lnTo>
                  <a:close/>
                  <a:moveTo>
                    <a:pt x="156196" y="100276"/>
                  </a:moveTo>
                  <a:lnTo>
                    <a:pt x="156196" y="106211"/>
                  </a:lnTo>
                  <a:lnTo>
                    <a:pt x="150262" y="106211"/>
                  </a:lnTo>
                  <a:lnTo>
                    <a:pt x="150262" y="100276"/>
                  </a:lnTo>
                  <a:close/>
                  <a:moveTo>
                    <a:pt x="162445" y="100276"/>
                  </a:moveTo>
                  <a:lnTo>
                    <a:pt x="162445" y="106211"/>
                  </a:lnTo>
                  <a:lnTo>
                    <a:pt x="156509" y="106211"/>
                  </a:lnTo>
                  <a:lnTo>
                    <a:pt x="156509" y="100276"/>
                  </a:lnTo>
                  <a:close/>
                  <a:moveTo>
                    <a:pt x="168692" y="100276"/>
                  </a:moveTo>
                  <a:lnTo>
                    <a:pt x="168692" y="106211"/>
                  </a:lnTo>
                  <a:lnTo>
                    <a:pt x="162756" y="106211"/>
                  </a:lnTo>
                  <a:lnTo>
                    <a:pt x="162756" y="100276"/>
                  </a:lnTo>
                  <a:close/>
                  <a:moveTo>
                    <a:pt x="174939" y="100276"/>
                  </a:moveTo>
                  <a:lnTo>
                    <a:pt x="174939" y="106211"/>
                  </a:lnTo>
                  <a:lnTo>
                    <a:pt x="169005" y="106211"/>
                  </a:lnTo>
                  <a:lnTo>
                    <a:pt x="169005" y="100276"/>
                  </a:lnTo>
                  <a:close/>
                  <a:moveTo>
                    <a:pt x="181186" y="100276"/>
                  </a:moveTo>
                  <a:lnTo>
                    <a:pt x="181186" y="106211"/>
                  </a:lnTo>
                  <a:lnTo>
                    <a:pt x="175252" y="106211"/>
                  </a:lnTo>
                  <a:lnTo>
                    <a:pt x="175252" y="100276"/>
                  </a:lnTo>
                  <a:close/>
                  <a:moveTo>
                    <a:pt x="187435" y="100276"/>
                  </a:moveTo>
                  <a:lnTo>
                    <a:pt x="187435" y="106211"/>
                  </a:lnTo>
                  <a:lnTo>
                    <a:pt x="181499" y="106211"/>
                  </a:lnTo>
                  <a:lnTo>
                    <a:pt x="181499" y="100276"/>
                  </a:lnTo>
                  <a:close/>
                  <a:moveTo>
                    <a:pt x="193684" y="100276"/>
                  </a:moveTo>
                  <a:lnTo>
                    <a:pt x="193684" y="106211"/>
                  </a:lnTo>
                  <a:lnTo>
                    <a:pt x="187749" y="106211"/>
                  </a:lnTo>
                  <a:lnTo>
                    <a:pt x="187749" y="100276"/>
                  </a:lnTo>
                  <a:close/>
                  <a:moveTo>
                    <a:pt x="199931" y="100276"/>
                  </a:moveTo>
                  <a:lnTo>
                    <a:pt x="199931" y="106211"/>
                  </a:lnTo>
                  <a:lnTo>
                    <a:pt x="193996" y="106211"/>
                  </a:lnTo>
                  <a:lnTo>
                    <a:pt x="193996" y="100276"/>
                  </a:lnTo>
                  <a:close/>
                  <a:moveTo>
                    <a:pt x="206180" y="100276"/>
                  </a:moveTo>
                  <a:lnTo>
                    <a:pt x="206180" y="106211"/>
                  </a:lnTo>
                  <a:lnTo>
                    <a:pt x="200244" y="106211"/>
                  </a:lnTo>
                  <a:lnTo>
                    <a:pt x="200244" y="100276"/>
                  </a:lnTo>
                  <a:close/>
                  <a:moveTo>
                    <a:pt x="212427" y="100276"/>
                  </a:moveTo>
                  <a:lnTo>
                    <a:pt x="212427" y="106211"/>
                  </a:lnTo>
                  <a:lnTo>
                    <a:pt x="206491" y="106211"/>
                  </a:lnTo>
                  <a:lnTo>
                    <a:pt x="206491" y="100276"/>
                  </a:lnTo>
                  <a:close/>
                  <a:moveTo>
                    <a:pt x="218674" y="100276"/>
                  </a:moveTo>
                  <a:lnTo>
                    <a:pt x="218674" y="106211"/>
                  </a:lnTo>
                  <a:lnTo>
                    <a:pt x="212739" y="106211"/>
                  </a:lnTo>
                  <a:lnTo>
                    <a:pt x="212739" y="100276"/>
                  </a:lnTo>
                  <a:close/>
                  <a:moveTo>
                    <a:pt x="224921" y="100276"/>
                  </a:moveTo>
                  <a:lnTo>
                    <a:pt x="224921" y="106211"/>
                  </a:lnTo>
                  <a:lnTo>
                    <a:pt x="218987" y="106211"/>
                  </a:lnTo>
                  <a:lnTo>
                    <a:pt x="218987" y="100276"/>
                  </a:lnTo>
                  <a:close/>
                  <a:moveTo>
                    <a:pt x="231170" y="100276"/>
                  </a:moveTo>
                  <a:lnTo>
                    <a:pt x="231170" y="106211"/>
                  </a:lnTo>
                  <a:lnTo>
                    <a:pt x="225234" y="106211"/>
                  </a:lnTo>
                  <a:lnTo>
                    <a:pt x="225234" y="100276"/>
                  </a:lnTo>
                  <a:close/>
                  <a:moveTo>
                    <a:pt x="237417" y="100276"/>
                  </a:moveTo>
                  <a:lnTo>
                    <a:pt x="237417" y="106211"/>
                  </a:lnTo>
                  <a:lnTo>
                    <a:pt x="231481" y="106211"/>
                  </a:lnTo>
                  <a:lnTo>
                    <a:pt x="231481" y="100276"/>
                  </a:lnTo>
                  <a:close/>
                  <a:moveTo>
                    <a:pt x="243664" y="100276"/>
                  </a:moveTo>
                  <a:lnTo>
                    <a:pt x="243664" y="106211"/>
                  </a:lnTo>
                  <a:lnTo>
                    <a:pt x="237729" y="106211"/>
                  </a:lnTo>
                  <a:lnTo>
                    <a:pt x="237729" y="100276"/>
                  </a:lnTo>
                  <a:close/>
                  <a:moveTo>
                    <a:pt x="249911" y="100276"/>
                  </a:moveTo>
                  <a:lnTo>
                    <a:pt x="249911" y="106211"/>
                  </a:lnTo>
                  <a:lnTo>
                    <a:pt x="243977" y="106211"/>
                  </a:lnTo>
                  <a:lnTo>
                    <a:pt x="243977" y="100276"/>
                  </a:lnTo>
                  <a:close/>
                  <a:moveTo>
                    <a:pt x="256161" y="100276"/>
                  </a:moveTo>
                  <a:lnTo>
                    <a:pt x="256161" y="106211"/>
                  </a:lnTo>
                  <a:lnTo>
                    <a:pt x="250225" y="106211"/>
                  </a:lnTo>
                  <a:lnTo>
                    <a:pt x="250225" y="100276"/>
                  </a:lnTo>
                  <a:close/>
                  <a:moveTo>
                    <a:pt x="262409" y="100276"/>
                  </a:moveTo>
                  <a:lnTo>
                    <a:pt x="262409" y="106211"/>
                  </a:lnTo>
                  <a:lnTo>
                    <a:pt x="256474" y="106211"/>
                  </a:lnTo>
                  <a:lnTo>
                    <a:pt x="256474" y="100276"/>
                  </a:lnTo>
                  <a:close/>
                  <a:moveTo>
                    <a:pt x="268656" y="100276"/>
                  </a:moveTo>
                  <a:lnTo>
                    <a:pt x="268656" y="106211"/>
                  </a:lnTo>
                  <a:lnTo>
                    <a:pt x="262721" y="106211"/>
                  </a:lnTo>
                  <a:lnTo>
                    <a:pt x="262721" y="100276"/>
                  </a:lnTo>
                  <a:close/>
                  <a:moveTo>
                    <a:pt x="274904" y="100276"/>
                  </a:moveTo>
                  <a:lnTo>
                    <a:pt x="274904" y="106211"/>
                  </a:lnTo>
                  <a:lnTo>
                    <a:pt x="268968" y="106211"/>
                  </a:lnTo>
                  <a:lnTo>
                    <a:pt x="268968" y="100276"/>
                  </a:lnTo>
                  <a:close/>
                  <a:moveTo>
                    <a:pt x="6251" y="106523"/>
                  </a:moveTo>
                  <a:lnTo>
                    <a:pt x="6251" y="112460"/>
                  </a:lnTo>
                  <a:lnTo>
                    <a:pt x="315" y="112460"/>
                  </a:lnTo>
                  <a:lnTo>
                    <a:pt x="315" y="106523"/>
                  </a:lnTo>
                  <a:close/>
                  <a:moveTo>
                    <a:pt x="12498" y="106523"/>
                  </a:moveTo>
                  <a:lnTo>
                    <a:pt x="12498" y="112460"/>
                  </a:lnTo>
                  <a:lnTo>
                    <a:pt x="6562" y="112460"/>
                  </a:lnTo>
                  <a:lnTo>
                    <a:pt x="6562" y="106523"/>
                  </a:lnTo>
                  <a:close/>
                  <a:moveTo>
                    <a:pt x="18745" y="106523"/>
                  </a:moveTo>
                  <a:lnTo>
                    <a:pt x="18745" y="112460"/>
                  </a:lnTo>
                  <a:lnTo>
                    <a:pt x="12810" y="112460"/>
                  </a:lnTo>
                  <a:lnTo>
                    <a:pt x="12810" y="106523"/>
                  </a:lnTo>
                  <a:close/>
                  <a:moveTo>
                    <a:pt x="24992" y="106523"/>
                  </a:moveTo>
                  <a:lnTo>
                    <a:pt x="24992" y="112460"/>
                  </a:lnTo>
                  <a:lnTo>
                    <a:pt x="19058" y="112460"/>
                  </a:lnTo>
                  <a:lnTo>
                    <a:pt x="19058" y="106523"/>
                  </a:lnTo>
                  <a:close/>
                  <a:moveTo>
                    <a:pt x="31242" y="106523"/>
                  </a:moveTo>
                  <a:lnTo>
                    <a:pt x="31242" y="112460"/>
                  </a:lnTo>
                  <a:lnTo>
                    <a:pt x="25305" y="112460"/>
                  </a:lnTo>
                  <a:lnTo>
                    <a:pt x="25305" y="106523"/>
                  </a:lnTo>
                  <a:close/>
                  <a:moveTo>
                    <a:pt x="37489" y="106523"/>
                  </a:moveTo>
                  <a:lnTo>
                    <a:pt x="37489" y="112460"/>
                  </a:lnTo>
                  <a:lnTo>
                    <a:pt x="31553" y="112460"/>
                  </a:lnTo>
                  <a:lnTo>
                    <a:pt x="31553" y="106523"/>
                  </a:lnTo>
                  <a:close/>
                  <a:moveTo>
                    <a:pt x="43737" y="106523"/>
                  </a:moveTo>
                  <a:lnTo>
                    <a:pt x="43737" y="112460"/>
                  </a:lnTo>
                  <a:lnTo>
                    <a:pt x="37802" y="112460"/>
                  </a:lnTo>
                  <a:lnTo>
                    <a:pt x="37802" y="106523"/>
                  </a:lnTo>
                  <a:close/>
                  <a:moveTo>
                    <a:pt x="49985" y="106523"/>
                  </a:moveTo>
                  <a:lnTo>
                    <a:pt x="49985" y="112460"/>
                  </a:lnTo>
                  <a:lnTo>
                    <a:pt x="44049" y="112460"/>
                  </a:lnTo>
                  <a:lnTo>
                    <a:pt x="44049" y="106523"/>
                  </a:lnTo>
                  <a:close/>
                  <a:moveTo>
                    <a:pt x="56232" y="106523"/>
                  </a:moveTo>
                  <a:lnTo>
                    <a:pt x="56232" y="112460"/>
                  </a:lnTo>
                  <a:lnTo>
                    <a:pt x="50296" y="112460"/>
                  </a:lnTo>
                  <a:lnTo>
                    <a:pt x="50296" y="106523"/>
                  </a:lnTo>
                  <a:close/>
                  <a:moveTo>
                    <a:pt x="62480" y="106523"/>
                  </a:moveTo>
                  <a:lnTo>
                    <a:pt x="62480" y="112460"/>
                  </a:lnTo>
                  <a:lnTo>
                    <a:pt x="56545" y="112460"/>
                  </a:lnTo>
                  <a:lnTo>
                    <a:pt x="56545" y="106523"/>
                  </a:lnTo>
                  <a:close/>
                  <a:moveTo>
                    <a:pt x="68727" y="106523"/>
                  </a:moveTo>
                  <a:lnTo>
                    <a:pt x="68727" y="112460"/>
                  </a:lnTo>
                  <a:lnTo>
                    <a:pt x="62792" y="112460"/>
                  </a:lnTo>
                  <a:lnTo>
                    <a:pt x="62792" y="106523"/>
                  </a:lnTo>
                  <a:close/>
                  <a:moveTo>
                    <a:pt x="74975" y="106523"/>
                  </a:moveTo>
                  <a:lnTo>
                    <a:pt x="74975" y="112460"/>
                  </a:lnTo>
                  <a:lnTo>
                    <a:pt x="69039" y="112460"/>
                  </a:lnTo>
                  <a:lnTo>
                    <a:pt x="69039" y="106523"/>
                  </a:lnTo>
                  <a:close/>
                  <a:moveTo>
                    <a:pt x="81223" y="106523"/>
                  </a:moveTo>
                  <a:lnTo>
                    <a:pt x="81223" y="112460"/>
                  </a:lnTo>
                  <a:lnTo>
                    <a:pt x="75286" y="112460"/>
                  </a:lnTo>
                  <a:lnTo>
                    <a:pt x="75286" y="106523"/>
                  </a:lnTo>
                  <a:close/>
                  <a:moveTo>
                    <a:pt x="87470" y="106523"/>
                  </a:moveTo>
                  <a:lnTo>
                    <a:pt x="87470" y="112460"/>
                  </a:lnTo>
                  <a:lnTo>
                    <a:pt x="81535" y="112460"/>
                  </a:lnTo>
                  <a:lnTo>
                    <a:pt x="81535" y="106523"/>
                  </a:lnTo>
                  <a:close/>
                  <a:moveTo>
                    <a:pt x="93718" y="106523"/>
                  </a:moveTo>
                  <a:lnTo>
                    <a:pt x="93718" y="112460"/>
                  </a:lnTo>
                  <a:lnTo>
                    <a:pt x="87784" y="112460"/>
                  </a:lnTo>
                  <a:lnTo>
                    <a:pt x="87784" y="106523"/>
                  </a:lnTo>
                  <a:close/>
                  <a:moveTo>
                    <a:pt x="99967" y="106523"/>
                  </a:moveTo>
                  <a:lnTo>
                    <a:pt x="99967" y="112460"/>
                  </a:lnTo>
                  <a:lnTo>
                    <a:pt x="94031" y="112460"/>
                  </a:lnTo>
                  <a:lnTo>
                    <a:pt x="94031" y="106523"/>
                  </a:lnTo>
                  <a:close/>
                  <a:moveTo>
                    <a:pt x="106214" y="106523"/>
                  </a:moveTo>
                  <a:lnTo>
                    <a:pt x="106214" y="112460"/>
                  </a:lnTo>
                  <a:lnTo>
                    <a:pt x="100278" y="112460"/>
                  </a:lnTo>
                  <a:lnTo>
                    <a:pt x="100278" y="106523"/>
                  </a:lnTo>
                  <a:close/>
                  <a:moveTo>
                    <a:pt x="112461" y="106523"/>
                  </a:moveTo>
                  <a:lnTo>
                    <a:pt x="112461" y="112460"/>
                  </a:lnTo>
                  <a:lnTo>
                    <a:pt x="106527" y="112460"/>
                  </a:lnTo>
                  <a:lnTo>
                    <a:pt x="106527" y="106523"/>
                  </a:lnTo>
                  <a:close/>
                  <a:moveTo>
                    <a:pt x="118710" y="106523"/>
                  </a:moveTo>
                  <a:lnTo>
                    <a:pt x="118710" y="112460"/>
                  </a:lnTo>
                  <a:lnTo>
                    <a:pt x="112774" y="112460"/>
                  </a:lnTo>
                  <a:lnTo>
                    <a:pt x="112774" y="106523"/>
                  </a:lnTo>
                  <a:close/>
                  <a:moveTo>
                    <a:pt x="124957" y="106523"/>
                  </a:moveTo>
                  <a:lnTo>
                    <a:pt x="124957" y="112460"/>
                  </a:lnTo>
                  <a:lnTo>
                    <a:pt x="119021" y="112460"/>
                  </a:lnTo>
                  <a:lnTo>
                    <a:pt x="119021" y="106523"/>
                  </a:lnTo>
                  <a:close/>
                  <a:moveTo>
                    <a:pt x="131204" y="106523"/>
                  </a:moveTo>
                  <a:lnTo>
                    <a:pt x="131204" y="112460"/>
                  </a:lnTo>
                  <a:lnTo>
                    <a:pt x="125270" y="112460"/>
                  </a:lnTo>
                  <a:lnTo>
                    <a:pt x="125270" y="106523"/>
                  </a:lnTo>
                  <a:close/>
                  <a:moveTo>
                    <a:pt x="137451" y="106523"/>
                  </a:moveTo>
                  <a:lnTo>
                    <a:pt x="137451" y="112460"/>
                  </a:lnTo>
                  <a:lnTo>
                    <a:pt x="131517" y="112460"/>
                  </a:lnTo>
                  <a:lnTo>
                    <a:pt x="131517" y="106523"/>
                  </a:lnTo>
                  <a:close/>
                  <a:moveTo>
                    <a:pt x="143702" y="106523"/>
                  </a:moveTo>
                  <a:lnTo>
                    <a:pt x="143702" y="112460"/>
                  </a:lnTo>
                  <a:lnTo>
                    <a:pt x="137766" y="112460"/>
                  </a:lnTo>
                  <a:lnTo>
                    <a:pt x="137766" y="106523"/>
                  </a:lnTo>
                  <a:close/>
                  <a:moveTo>
                    <a:pt x="149949" y="106523"/>
                  </a:moveTo>
                  <a:lnTo>
                    <a:pt x="149949" y="112460"/>
                  </a:lnTo>
                  <a:lnTo>
                    <a:pt x="144015" y="112460"/>
                  </a:lnTo>
                  <a:lnTo>
                    <a:pt x="144015" y="106523"/>
                  </a:lnTo>
                  <a:close/>
                  <a:moveTo>
                    <a:pt x="156196" y="106523"/>
                  </a:moveTo>
                  <a:lnTo>
                    <a:pt x="156196" y="112460"/>
                  </a:lnTo>
                  <a:lnTo>
                    <a:pt x="150262" y="112460"/>
                  </a:lnTo>
                  <a:lnTo>
                    <a:pt x="150262" y="106523"/>
                  </a:lnTo>
                  <a:close/>
                  <a:moveTo>
                    <a:pt x="162445" y="106523"/>
                  </a:moveTo>
                  <a:lnTo>
                    <a:pt x="162445" y="112460"/>
                  </a:lnTo>
                  <a:lnTo>
                    <a:pt x="156509" y="112460"/>
                  </a:lnTo>
                  <a:lnTo>
                    <a:pt x="156509" y="106523"/>
                  </a:lnTo>
                  <a:close/>
                  <a:moveTo>
                    <a:pt x="168692" y="106523"/>
                  </a:moveTo>
                  <a:lnTo>
                    <a:pt x="168692" y="112460"/>
                  </a:lnTo>
                  <a:lnTo>
                    <a:pt x="162756" y="112460"/>
                  </a:lnTo>
                  <a:lnTo>
                    <a:pt x="162756" y="106523"/>
                  </a:lnTo>
                  <a:close/>
                  <a:moveTo>
                    <a:pt x="174939" y="106523"/>
                  </a:moveTo>
                  <a:lnTo>
                    <a:pt x="174939" y="112460"/>
                  </a:lnTo>
                  <a:lnTo>
                    <a:pt x="169005" y="112460"/>
                  </a:lnTo>
                  <a:lnTo>
                    <a:pt x="169005" y="106523"/>
                  </a:lnTo>
                  <a:close/>
                  <a:moveTo>
                    <a:pt x="181186" y="106523"/>
                  </a:moveTo>
                  <a:lnTo>
                    <a:pt x="181186" y="112460"/>
                  </a:lnTo>
                  <a:lnTo>
                    <a:pt x="175252" y="112460"/>
                  </a:lnTo>
                  <a:lnTo>
                    <a:pt x="175252" y="106523"/>
                  </a:lnTo>
                  <a:close/>
                  <a:moveTo>
                    <a:pt x="187435" y="106523"/>
                  </a:moveTo>
                  <a:lnTo>
                    <a:pt x="187435" y="112460"/>
                  </a:lnTo>
                  <a:lnTo>
                    <a:pt x="181499" y="112460"/>
                  </a:lnTo>
                  <a:lnTo>
                    <a:pt x="181499" y="106523"/>
                  </a:lnTo>
                  <a:close/>
                  <a:moveTo>
                    <a:pt x="193684" y="106523"/>
                  </a:moveTo>
                  <a:lnTo>
                    <a:pt x="193684" y="112460"/>
                  </a:lnTo>
                  <a:lnTo>
                    <a:pt x="187749" y="112460"/>
                  </a:lnTo>
                  <a:lnTo>
                    <a:pt x="187749" y="106523"/>
                  </a:lnTo>
                  <a:close/>
                  <a:moveTo>
                    <a:pt x="199931" y="106523"/>
                  </a:moveTo>
                  <a:lnTo>
                    <a:pt x="199931" y="112460"/>
                  </a:lnTo>
                  <a:lnTo>
                    <a:pt x="193996" y="112460"/>
                  </a:lnTo>
                  <a:lnTo>
                    <a:pt x="193996" y="106523"/>
                  </a:lnTo>
                  <a:close/>
                  <a:moveTo>
                    <a:pt x="206180" y="106523"/>
                  </a:moveTo>
                  <a:lnTo>
                    <a:pt x="206180" y="112460"/>
                  </a:lnTo>
                  <a:lnTo>
                    <a:pt x="200244" y="112460"/>
                  </a:lnTo>
                  <a:lnTo>
                    <a:pt x="200244" y="106523"/>
                  </a:lnTo>
                  <a:close/>
                  <a:moveTo>
                    <a:pt x="212427" y="106523"/>
                  </a:moveTo>
                  <a:lnTo>
                    <a:pt x="212427" y="112460"/>
                  </a:lnTo>
                  <a:lnTo>
                    <a:pt x="206491" y="112460"/>
                  </a:lnTo>
                  <a:lnTo>
                    <a:pt x="206491" y="106523"/>
                  </a:lnTo>
                  <a:close/>
                  <a:moveTo>
                    <a:pt x="218674" y="106523"/>
                  </a:moveTo>
                  <a:lnTo>
                    <a:pt x="218674" y="112460"/>
                  </a:lnTo>
                  <a:lnTo>
                    <a:pt x="212739" y="112460"/>
                  </a:lnTo>
                  <a:lnTo>
                    <a:pt x="212739" y="106523"/>
                  </a:lnTo>
                  <a:close/>
                  <a:moveTo>
                    <a:pt x="224921" y="106523"/>
                  </a:moveTo>
                  <a:lnTo>
                    <a:pt x="224921" y="112460"/>
                  </a:lnTo>
                  <a:lnTo>
                    <a:pt x="218987" y="112460"/>
                  </a:lnTo>
                  <a:lnTo>
                    <a:pt x="218987" y="106523"/>
                  </a:lnTo>
                  <a:close/>
                  <a:moveTo>
                    <a:pt x="231170" y="106523"/>
                  </a:moveTo>
                  <a:lnTo>
                    <a:pt x="231170" y="112460"/>
                  </a:lnTo>
                  <a:lnTo>
                    <a:pt x="225234" y="112460"/>
                  </a:lnTo>
                  <a:lnTo>
                    <a:pt x="225234" y="106523"/>
                  </a:lnTo>
                  <a:close/>
                  <a:moveTo>
                    <a:pt x="237417" y="106523"/>
                  </a:moveTo>
                  <a:lnTo>
                    <a:pt x="237417" y="112460"/>
                  </a:lnTo>
                  <a:lnTo>
                    <a:pt x="231481" y="112460"/>
                  </a:lnTo>
                  <a:lnTo>
                    <a:pt x="231481" y="106523"/>
                  </a:lnTo>
                  <a:close/>
                  <a:moveTo>
                    <a:pt x="243664" y="106523"/>
                  </a:moveTo>
                  <a:lnTo>
                    <a:pt x="243664" y="112460"/>
                  </a:lnTo>
                  <a:lnTo>
                    <a:pt x="237729" y="112460"/>
                  </a:lnTo>
                  <a:lnTo>
                    <a:pt x="237729" y="106523"/>
                  </a:lnTo>
                  <a:close/>
                  <a:moveTo>
                    <a:pt x="249911" y="106523"/>
                  </a:moveTo>
                  <a:lnTo>
                    <a:pt x="249911" y="112460"/>
                  </a:lnTo>
                  <a:lnTo>
                    <a:pt x="243977" y="112460"/>
                  </a:lnTo>
                  <a:lnTo>
                    <a:pt x="243977" y="106523"/>
                  </a:lnTo>
                  <a:close/>
                  <a:moveTo>
                    <a:pt x="256161" y="106523"/>
                  </a:moveTo>
                  <a:lnTo>
                    <a:pt x="256161" y="112460"/>
                  </a:lnTo>
                  <a:lnTo>
                    <a:pt x="250225" y="112460"/>
                  </a:lnTo>
                  <a:lnTo>
                    <a:pt x="250225" y="106523"/>
                  </a:lnTo>
                  <a:close/>
                  <a:moveTo>
                    <a:pt x="262409" y="106523"/>
                  </a:moveTo>
                  <a:lnTo>
                    <a:pt x="262409" y="112460"/>
                  </a:lnTo>
                  <a:lnTo>
                    <a:pt x="256474" y="112460"/>
                  </a:lnTo>
                  <a:lnTo>
                    <a:pt x="256474" y="106523"/>
                  </a:lnTo>
                  <a:close/>
                  <a:moveTo>
                    <a:pt x="268656" y="106523"/>
                  </a:moveTo>
                  <a:lnTo>
                    <a:pt x="268656" y="112460"/>
                  </a:lnTo>
                  <a:lnTo>
                    <a:pt x="262721" y="112460"/>
                  </a:lnTo>
                  <a:lnTo>
                    <a:pt x="262721" y="106523"/>
                  </a:lnTo>
                  <a:close/>
                  <a:moveTo>
                    <a:pt x="274904" y="106523"/>
                  </a:moveTo>
                  <a:lnTo>
                    <a:pt x="274904" y="112460"/>
                  </a:lnTo>
                  <a:lnTo>
                    <a:pt x="268968" y="112460"/>
                  </a:lnTo>
                  <a:lnTo>
                    <a:pt x="268968" y="106523"/>
                  </a:lnTo>
                  <a:close/>
                  <a:moveTo>
                    <a:pt x="6251" y="112771"/>
                  </a:moveTo>
                  <a:lnTo>
                    <a:pt x="6251" y="118707"/>
                  </a:lnTo>
                  <a:lnTo>
                    <a:pt x="315" y="118707"/>
                  </a:lnTo>
                  <a:lnTo>
                    <a:pt x="315" y="112771"/>
                  </a:lnTo>
                  <a:close/>
                  <a:moveTo>
                    <a:pt x="12498" y="112771"/>
                  </a:moveTo>
                  <a:lnTo>
                    <a:pt x="12498" y="118707"/>
                  </a:lnTo>
                  <a:lnTo>
                    <a:pt x="6562" y="118707"/>
                  </a:lnTo>
                  <a:lnTo>
                    <a:pt x="6562" y="112771"/>
                  </a:lnTo>
                  <a:close/>
                  <a:moveTo>
                    <a:pt x="18745" y="112771"/>
                  </a:moveTo>
                  <a:lnTo>
                    <a:pt x="18745" y="118707"/>
                  </a:lnTo>
                  <a:lnTo>
                    <a:pt x="12810" y="118707"/>
                  </a:lnTo>
                  <a:lnTo>
                    <a:pt x="12810" y="112771"/>
                  </a:lnTo>
                  <a:close/>
                  <a:moveTo>
                    <a:pt x="24992" y="112771"/>
                  </a:moveTo>
                  <a:lnTo>
                    <a:pt x="24992" y="118707"/>
                  </a:lnTo>
                  <a:lnTo>
                    <a:pt x="19058" y="118707"/>
                  </a:lnTo>
                  <a:lnTo>
                    <a:pt x="19058" y="112771"/>
                  </a:lnTo>
                  <a:close/>
                  <a:moveTo>
                    <a:pt x="31242" y="112771"/>
                  </a:moveTo>
                  <a:lnTo>
                    <a:pt x="31242" y="118707"/>
                  </a:lnTo>
                  <a:lnTo>
                    <a:pt x="25305" y="118707"/>
                  </a:lnTo>
                  <a:lnTo>
                    <a:pt x="25305" y="112771"/>
                  </a:lnTo>
                  <a:close/>
                  <a:moveTo>
                    <a:pt x="37489" y="112771"/>
                  </a:moveTo>
                  <a:lnTo>
                    <a:pt x="37489" y="118707"/>
                  </a:lnTo>
                  <a:lnTo>
                    <a:pt x="31553" y="118707"/>
                  </a:lnTo>
                  <a:lnTo>
                    <a:pt x="31553" y="112771"/>
                  </a:lnTo>
                  <a:close/>
                  <a:moveTo>
                    <a:pt x="43737" y="112771"/>
                  </a:moveTo>
                  <a:lnTo>
                    <a:pt x="43737" y="118707"/>
                  </a:lnTo>
                  <a:lnTo>
                    <a:pt x="37802" y="118707"/>
                  </a:lnTo>
                  <a:lnTo>
                    <a:pt x="37802" y="112771"/>
                  </a:lnTo>
                  <a:close/>
                  <a:moveTo>
                    <a:pt x="49985" y="112771"/>
                  </a:moveTo>
                  <a:lnTo>
                    <a:pt x="49985" y="118707"/>
                  </a:lnTo>
                  <a:lnTo>
                    <a:pt x="44049" y="118707"/>
                  </a:lnTo>
                  <a:lnTo>
                    <a:pt x="44049" y="112771"/>
                  </a:lnTo>
                  <a:close/>
                  <a:moveTo>
                    <a:pt x="56232" y="112771"/>
                  </a:moveTo>
                  <a:lnTo>
                    <a:pt x="56232" y="118707"/>
                  </a:lnTo>
                  <a:lnTo>
                    <a:pt x="50296" y="118707"/>
                  </a:lnTo>
                  <a:lnTo>
                    <a:pt x="50296" y="112771"/>
                  </a:lnTo>
                  <a:close/>
                  <a:moveTo>
                    <a:pt x="62480" y="112771"/>
                  </a:moveTo>
                  <a:lnTo>
                    <a:pt x="62480" y="118707"/>
                  </a:lnTo>
                  <a:lnTo>
                    <a:pt x="56545" y="118707"/>
                  </a:lnTo>
                  <a:lnTo>
                    <a:pt x="56545" y="112771"/>
                  </a:lnTo>
                  <a:close/>
                  <a:moveTo>
                    <a:pt x="68727" y="112771"/>
                  </a:moveTo>
                  <a:lnTo>
                    <a:pt x="68727" y="118707"/>
                  </a:lnTo>
                  <a:lnTo>
                    <a:pt x="62792" y="118707"/>
                  </a:lnTo>
                  <a:lnTo>
                    <a:pt x="62792" y="112771"/>
                  </a:lnTo>
                  <a:close/>
                  <a:moveTo>
                    <a:pt x="74975" y="112771"/>
                  </a:moveTo>
                  <a:lnTo>
                    <a:pt x="74975" y="118707"/>
                  </a:lnTo>
                  <a:lnTo>
                    <a:pt x="69039" y="118707"/>
                  </a:lnTo>
                  <a:lnTo>
                    <a:pt x="69039" y="112771"/>
                  </a:lnTo>
                  <a:close/>
                  <a:moveTo>
                    <a:pt x="81223" y="112771"/>
                  </a:moveTo>
                  <a:lnTo>
                    <a:pt x="81223" y="118707"/>
                  </a:lnTo>
                  <a:lnTo>
                    <a:pt x="75286" y="118707"/>
                  </a:lnTo>
                  <a:lnTo>
                    <a:pt x="75286" y="112771"/>
                  </a:lnTo>
                  <a:close/>
                  <a:moveTo>
                    <a:pt x="87470" y="112771"/>
                  </a:moveTo>
                  <a:lnTo>
                    <a:pt x="87470" y="118707"/>
                  </a:lnTo>
                  <a:lnTo>
                    <a:pt x="81535" y="118707"/>
                  </a:lnTo>
                  <a:lnTo>
                    <a:pt x="81535" y="112771"/>
                  </a:lnTo>
                  <a:close/>
                  <a:moveTo>
                    <a:pt x="93718" y="112771"/>
                  </a:moveTo>
                  <a:lnTo>
                    <a:pt x="93718" y="118707"/>
                  </a:lnTo>
                  <a:lnTo>
                    <a:pt x="87784" y="118707"/>
                  </a:lnTo>
                  <a:lnTo>
                    <a:pt x="87784" y="112771"/>
                  </a:lnTo>
                  <a:close/>
                  <a:moveTo>
                    <a:pt x="99967" y="112771"/>
                  </a:moveTo>
                  <a:lnTo>
                    <a:pt x="99967" y="118707"/>
                  </a:lnTo>
                  <a:lnTo>
                    <a:pt x="94031" y="118707"/>
                  </a:lnTo>
                  <a:lnTo>
                    <a:pt x="94031" y="112771"/>
                  </a:lnTo>
                  <a:close/>
                  <a:moveTo>
                    <a:pt x="106214" y="112771"/>
                  </a:moveTo>
                  <a:lnTo>
                    <a:pt x="106214" y="118707"/>
                  </a:lnTo>
                  <a:lnTo>
                    <a:pt x="100278" y="118707"/>
                  </a:lnTo>
                  <a:lnTo>
                    <a:pt x="100278" y="112771"/>
                  </a:lnTo>
                  <a:close/>
                  <a:moveTo>
                    <a:pt x="112461" y="112771"/>
                  </a:moveTo>
                  <a:lnTo>
                    <a:pt x="112461" y="118707"/>
                  </a:lnTo>
                  <a:lnTo>
                    <a:pt x="106527" y="118707"/>
                  </a:lnTo>
                  <a:lnTo>
                    <a:pt x="106527" y="112771"/>
                  </a:lnTo>
                  <a:close/>
                  <a:moveTo>
                    <a:pt x="118710" y="112771"/>
                  </a:moveTo>
                  <a:lnTo>
                    <a:pt x="118710" y="118707"/>
                  </a:lnTo>
                  <a:lnTo>
                    <a:pt x="112774" y="118707"/>
                  </a:lnTo>
                  <a:lnTo>
                    <a:pt x="112774" y="112771"/>
                  </a:lnTo>
                  <a:close/>
                  <a:moveTo>
                    <a:pt x="124957" y="112771"/>
                  </a:moveTo>
                  <a:lnTo>
                    <a:pt x="124957" y="118707"/>
                  </a:lnTo>
                  <a:lnTo>
                    <a:pt x="119021" y="118707"/>
                  </a:lnTo>
                  <a:lnTo>
                    <a:pt x="119021" y="112771"/>
                  </a:lnTo>
                  <a:close/>
                  <a:moveTo>
                    <a:pt x="131204" y="112771"/>
                  </a:moveTo>
                  <a:lnTo>
                    <a:pt x="131204" y="118707"/>
                  </a:lnTo>
                  <a:lnTo>
                    <a:pt x="125270" y="118707"/>
                  </a:lnTo>
                  <a:lnTo>
                    <a:pt x="125270" y="112771"/>
                  </a:lnTo>
                  <a:close/>
                  <a:moveTo>
                    <a:pt x="137451" y="112771"/>
                  </a:moveTo>
                  <a:lnTo>
                    <a:pt x="137451" y="118707"/>
                  </a:lnTo>
                  <a:lnTo>
                    <a:pt x="131517" y="118707"/>
                  </a:lnTo>
                  <a:lnTo>
                    <a:pt x="131517" y="112771"/>
                  </a:lnTo>
                  <a:close/>
                  <a:moveTo>
                    <a:pt x="143702" y="112771"/>
                  </a:moveTo>
                  <a:lnTo>
                    <a:pt x="143702" y="118707"/>
                  </a:lnTo>
                  <a:lnTo>
                    <a:pt x="137766" y="118707"/>
                  </a:lnTo>
                  <a:lnTo>
                    <a:pt x="137766" y="112771"/>
                  </a:lnTo>
                  <a:close/>
                  <a:moveTo>
                    <a:pt x="149949" y="112771"/>
                  </a:moveTo>
                  <a:lnTo>
                    <a:pt x="149949" y="118707"/>
                  </a:lnTo>
                  <a:lnTo>
                    <a:pt x="144015" y="118707"/>
                  </a:lnTo>
                  <a:lnTo>
                    <a:pt x="144015" y="112771"/>
                  </a:lnTo>
                  <a:close/>
                  <a:moveTo>
                    <a:pt x="156196" y="112771"/>
                  </a:moveTo>
                  <a:lnTo>
                    <a:pt x="156196" y="118707"/>
                  </a:lnTo>
                  <a:lnTo>
                    <a:pt x="150262" y="118707"/>
                  </a:lnTo>
                  <a:lnTo>
                    <a:pt x="150262" y="112771"/>
                  </a:lnTo>
                  <a:close/>
                  <a:moveTo>
                    <a:pt x="162445" y="112771"/>
                  </a:moveTo>
                  <a:lnTo>
                    <a:pt x="162445" y="118707"/>
                  </a:lnTo>
                  <a:lnTo>
                    <a:pt x="156509" y="118707"/>
                  </a:lnTo>
                  <a:lnTo>
                    <a:pt x="156509" y="112771"/>
                  </a:lnTo>
                  <a:close/>
                  <a:moveTo>
                    <a:pt x="168692" y="112771"/>
                  </a:moveTo>
                  <a:lnTo>
                    <a:pt x="168692" y="118707"/>
                  </a:lnTo>
                  <a:lnTo>
                    <a:pt x="162756" y="118707"/>
                  </a:lnTo>
                  <a:lnTo>
                    <a:pt x="162756" y="112771"/>
                  </a:lnTo>
                  <a:close/>
                  <a:moveTo>
                    <a:pt x="174939" y="112771"/>
                  </a:moveTo>
                  <a:lnTo>
                    <a:pt x="174939" y="118707"/>
                  </a:lnTo>
                  <a:lnTo>
                    <a:pt x="169005" y="118707"/>
                  </a:lnTo>
                  <a:lnTo>
                    <a:pt x="169005" y="112771"/>
                  </a:lnTo>
                  <a:close/>
                  <a:moveTo>
                    <a:pt x="181186" y="112771"/>
                  </a:moveTo>
                  <a:lnTo>
                    <a:pt x="181186" y="118707"/>
                  </a:lnTo>
                  <a:lnTo>
                    <a:pt x="175252" y="118707"/>
                  </a:lnTo>
                  <a:lnTo>
                    <a:pt x="175252" y="112771"/>
                  </a:lnTo>
                  <a:close/>
                  <a:moveTo>
                    <a:pt x="187435" y="112771"/>
                  </a:moveTo>
                  <a:lnTo>
                    <a:pt x="187435" y="118707"/>
                  </a:lnTo>
                  <a:lnTo>
                    <a:pt x="181499" y="118707"/>
                  </a:lnTo>
                  <a:lnTo>
                    <a:pt x="181499" y="112771"/>
                  </a:lnTo>
                  <a:close/>
                  <a:moveTo>
                    <a:pt x="193684" y="112771"/>
                  </a:moveTo>
                  <a:lnTo>
                    <a:pt x="193684" y="118707"/>
                  </a:lnTo>
                  <a:lnTo>
                    <a:pt x="187749" y="118707"/>
                  </a:lnTo>
                  <a:lnTo>
                    <a:pt x="187749" y="112771"/>
                  </a:lnTo>
                  <a:close/>
                  <a:moveTo>
                    <a:pt x="199931" y="112771"/>
                  </a:moveTo>
                  <a:lnTo>
                    <a:pt x="199931" y="118707"/>
                  </a:lnTo>
                  <a:lnTo>
                    <a:pt x="193996" y="118707"/>
                  </a:lnTo>
                  <a:lnTo>
                    <a:pt x="193996" y="112771"/>
                  </a:lnTo>
                  <a:close/>
                  <a:moveTo>
                    <a:pt x="206180" y="112771"/>
                  </a:moveTo>
                  <a:lnTo>
                    <a:pt x="206180" y="118707"/>
                  </a:lnTo>
                  <a:lnTo>
                    <a:pt x="200244" y="118707"/>
                  </a:lnTo>
                  <a:lnTo>
                    <a:pt x="200244" y="112771"/>
                  </a:lnTo>
                  <a:close/>
                  <a:moveTo>
                    <a:pt x="212427" y="112771"/>
                  </a:moveTo>
                  <a:lnTo>
                    <a:pt x="212427" y="118707"/>
                  </a:lnTo>
                  <a:lnTo>
                    <a:pt x="206491" y="118707"/>
                  </a:lnTo>
                  <a:lnTo>
                    <a:pt x="206491" y="112771"/>
                  </a:lnTo>
                  <a:close/>
                  <a:moveTo>
                    <a:pt x="218674" y="112771"/>
                  </a:moveTo>
                  <a:lnTo>
                    <a:pt x="218674" y="118707"/>
                  </a:lnTo>
                  <a:lnTo>
                    <a:pt x="212739" y="118707"/>
                  </a:lnTo>
                  <a:lnTo>
                    <a:pt x="212739" y="112771"/>
                  </a:lnTo>
                  <a:close/>
                  <a:moveTo>
                    <a:pt x="224921" y="112771"/>
                  </a:moveTo>
                  <a:lnTo>
                    <a:pt x="224921" y="118707"/>
                  </a:lnTo>
                  <a:lnTo>
                    <a:pt x="218987" y="118707"/>
                  </a:lnTo>
                  <a:lnTo>
                    <a:pt x="218987" y="112771"/>
                  </a:lnTo>
                  <a:close/>
                  <a:moveTo>
                    <a:pt x="231170" y="112771"/>
                  </a:moveTo>
                  <a:lnTo>
                    <a:pt x="231170" y="118707"/>
                  </a:lnTo>
                  <a:lnTo>
                    <a:pt x="225234" y="118707"/>
                  </a:lnTo>
                  <a:lnTo>
                    <a:pt x="225234" y="112771"/>
                  </a:lnTo>
                  <a:close/>
                  <a:moveTo>
                    <a:pt x="237417" y="112771"/>
                  </a:moveTo>
                  <a:lnTo>
                    <a:pt x="237417" y="118707"/>
                  </a:lnTo>
                  <a:lnTo>
                    <a:pt x="231481" y="118707"/>
                  </a:lnTo>
                  <a:lnTo>
                    <a:pt x="231481" y="112771"/>
                  </a:lnTo>
                  <a:close/>
                  <a:moveTo>
                    <a:pt x="243664" y="112771"/>
                  </a:moveTo>
                  <a:lnTo>
                    <a:pt x="243664" y="118707"/>
                  </a:lnTo>
                  <a:lnTo>
                    <a:pt x="237729" y="118707"/>
                  </a:lnTo>
                  <a:lnTo>
                    <a:pt x="237729" y="112771"/>
                  </a:lnTo>
                  <a:close/>
                  <a:moveTo>
                    <a:pt x="249911" y="112771"/>
                  </a:moveTo>
                  <a:lnTo>
                    <a:pt x="249911" y="118707"/>
                  </a:lnTo>
                  <a:lnTo>
                    <a:pt x="243977" y="118707"/>
                  </a:lnTo>
                  <a:lnTo>
                    <a:pt x="243977" y="112771"/>
                  </a:lnTo>
                  <a:close/>
                  <a:moveTo>
                    <a:pt x="256161" y="112771"/>
                  </a:moveTo>
                  <a:lnTo>
                    <a:pt x="256161" y="118707"/>
                  </a:lnTo>
                  <a:lnTo>
                    <a:pt x="250225" y="118707"/>
                  </a:lnTo>
                  <a:lnTo>
                    <a:pt x="250225" y="112771"/>
                  </a:lnTo>
                  <a:close/>
                  <a:moveTo>
                    <a:pt x="262409" y="112771"/>
                  </a:moveTo>
                  <a:lnTo>
                    <a:pt x="262409" y="118707"/>
                  </a:lnTo>
                  <a:lnTo>
                    <a:pt x="256474" y="118707"/>
                  </a:lnTo>
                  <a:lnTo>
                    <a:pt x="256474" y="112771"/>
                  </a:lnTo>
                  <a:close/>
                  <a:moveTo>
                    <a:pt x="268656" y="112771"/>
                  </a:moveTo>
                  <a:lnTo>
                    <a:pt x="268656" y="118707"/>
                  </a:lnTo>
                  <a:lnTo>
                    <a:pt x="262721" y="118707"/>
                  </a:lnTo>
                  <a:lnTo>
                    <a:pt x="262721" y="112771"/>
                  </a:lnTo>
                  <a:close/>
                  <a:moveTo>
                    <a:pt x="274904" y="112771"/>
                  </a:moveTo>
                  <a:lnTo>
                    <a:pt x="274904" y="118707"/>
                  </a:lnTo>
                  <a:lnTo>
                    <a:pt x="268968" y="118707"/>
                  </a:lnTo>
                  <a:lnTo>
                    <a:pt x="268968" y="112771"/>
                  </a:lnTo>
                  <a:close/>
                  <a:moveTo>
                    <a:pt x="6251" y="119019"/>
                  </a:moveTo>
                  <a:lnTo>
                    <a:pt x="6251" y="124954"/>
                  </a:lnTo>
                  <a:lnTo>
                    <a:pt x="315" y="124954"/>
                  </a:lnTo>
                  <a:lnTo>
                    <a:pt x="315" y="119019"/>
                  </a:lnTo>
                  <a:close/>
                  <a:moveTo>
                    <a:pt x="12498" y="119019"/>
                  </a:moveTo>
                  <a:lnTo>
                    <a:pt x="12498" y="124954"/>
                  </a:lnTo>
                  <a:lnTo>
                    <a:pt x="6562" y="124954"/>
                  </a:lnTo>
                  <a:lnTo>
                    <a:pt x="6562" y="119019"/>
                  </a:lnTo>
                  <a:close/>
                  <a:moveTo>
                    <a:pt x="18745" y="119019"/>
                  </a:moveTo>
                  <a:lnTo>
                    <a:pt x="18745" y="124954"/>
                  </a:lnTo>
                  <a:lnTo>
                    <a:pt x="12810" y="124954"/>
                  </a:lnTo>
                  <a:lnTo>
                    <a:pt x="12810" y="119019"/>
                  </a:lnTo>
                  <a:close/>
                  <a:moveTo>
                    <a:pt x="24992" y="119019"/>
                  </a:moveTo>
                  <a:lnTo>
                    <a:pt x="24992" y="124954"/>
                  </a:lnTo>
                  <a:lnTo>
                    <a:pt x="19058" y="124954"/>
                  </a:lnTo>
                  <a:lnTo>
                    <a:pt x="19058" y="119019"/>
                  </a:lnTo>
                  <a:close/>
                  <a:moveTo>
                    <a:pt x="31242" y="119019"/>
                  </a:moveTo>
                  <a:lnTo>
                    <a:pt x="31242" y="124954"/>
                  </a:lnTo>
                  <a:lnTo>
                    <a:pt x="25305" y="124954"/>
                  </a:lnTo>
                  <a:lnTo>
                    <a:pt x="25305" y="119019"/>
                  </a:lnTo>
                  <a:close/>
                  <a:moveTo>
                    <a:pt x="37489" y="119019"/>
                  </a:moveTo>
                  <a:lnTo>
                    <a:pt x="37489" y="124954"/>
                  </a:lnTo>
                  <a:lnTo>
                    <a:pt x="31553" y="124954"/>
                  </a:lnTo>
                  <a:lnTo>
                    <a:pt x="31553" y="119019"/>
                  </a:lnTo>
                  <a:close/>
                  <a:moveTo>
                    <a:pt x="43737" y="119019"/>
                  </a:moveTo>
                  <a:lnTo>
                    <a:pt x="43737" y="124954"/>
                  </a:lnTo>
                  <a:lnTo>
                    <a:pt x="37802" y="124954"/>
                  </a:lnTo>
                  <a:lnTo>
                    <a:pt x="37802" y="119019"/>
                  </a:lnTo>
                  <a:close/>
                  <a:moveTo>
                    <a:pt x="49985" y="119019"/>
                  </a:moveTo>
                  <a:lnTo>
                    <a:pt x="49985" y="124954"/>
                  </a:lnTo>
                  <a:lnTo>
                    <a:pt x="44049" y="124954"/>
                  </a:lnTo>
                  <a:lnTo>
                    <a:pt x="44049" y="119019"/>
                  </a:lnTo>
                  <a:close/>
                  <a:moveTo>
                    <a:pt x="56232" y="119019"/>
                  </a:moveTo>
                  <a:lnTo>
                    <a:pt x="56232" y="124954"/>
                  </a:lnTo>
                  <a:lnTo>
                    <a:pt x="50296" y="124954"/>
                  </a:lnTo>
                  <a:lnTo>
                    <a:pt x="50296" y="119019"/>
                  </a:lnTo>
                  <a:close/>
                  <a:moveTo>
                    <a:pt x="62480" y="119019"/>
                  </a:moveTo>
                  <a:lnTo>
                    <a:pt x="62480" y="124954"/>
                  </a:lnTo>
                  <a:lnTo>
                    <a:pt x="56545" y="124954"/>
                  </a:lnTo>
                  <a:lnTo>
                    <a:pt x="56545" y="119019"/>
                  </a:lnTo>
                  <a:close/>
                  <a:moveTo>
                    <a:pt x="68727" y="119019"/>
                  </a:moveTo>
                  <a:lnTo>
                    <a:pt x="68727" y="124954"/>
                  </a:lnTo>
                  <a:lnTo>
                    <a:pt x="62792" y="124954"/>
                  </a:lnTo>
                  <a:lnTo>
                    <a:pt x="62792" y="119019"/>
                  </a:lnTo>
                  <a:close/>
                  <a:moveTo>
                    <a:pt x="74975" y="119019"/>
                  </a:moveTo>
                  <a:lnTo>
                    <a:pt x="74975" y="124954"/>
                  </a:lnTo>
                  <a:lnTo>
                    <a:pt x="69039" y="124954"/>
                  </a:lnTo>
                  <a:lnTo>
                    <a:pt x="69039" y="119019"/>
                  </a:lnTo>
                  <a:close/>
                  <a:moveTo>
                    <a:pt x="81223" y="119019"/>
                  </a:moveTo>
                  <a:lnTo>
                    <a:pt x="81223" y="124954"/>
                  </a:lnTo>
                  <a:lnTo>
                    <a:pt x="75286" y="124954"/>
                  </a:lnTo>
                  <a:lnTo>
                    <a:pt x="75286" y="119019"/>
                  </a:lnTo>
                  <a:close/>
                  <a:moveTo>
                    <a:pt x="87470" y="119019"/>
                  </a:moveTo>
                  <a:lnTo>
                    <a:pt x="87470" y="124954"/>
                  </a:lnTo>
                  <a:lnTo>
                    <a:pt x="81535" y="124954"/>
                  </a:lnTo>
                  <a:lnTo>
                    <a:pt x="81535" y="119019"/>
                  </a:lnTo>
                  <a:close/>
                  <a:moveTo>
                    <a:pt x="93718" y="119019"/>
                  </a:moveTo>
                  <a:lnTo>
                    <a:pt x="93718" y="124954"/>
                  </a:lnTo>
                  <a:lnTo>
                    <a:pt x="87784" y="124954"/>
                  </a:lnTo>
                  <a:lnTo>
                    <a:pt x="87784" y="119019"/>
                  </a:lnTo>
                  <a:close/>
                  <a:moveTo>
                    <a:pt x="99967" y="119019"/>
                  </a:moveTo>
                  <a:lnTo>
                    <a:pt x="99967" y="124954"/>
                  </a:lnTo>
                  <a:lnTo>
                    <a:pt x="94031" y="124954"/>
                  </a:lnTo>
                  <a:lnTo>
                    <a:pt x="94031" y="119019"/>
                  </a:lnTo>
                  <a:close/>
                  <a:moveTo>
                    <a:pt x="106214" y="119019"/>
                  </a:moveTo>
                  <a:lnTo>
                    <a:pt x="106214" y="124954"/>
                  </a:lnTo>
                  <a:lnTo>
                    <a:pt x="100278" y="124954"/>
                  </a:lnTo>
                  <a:lnTo>
                    <a:pt x="100278" y="119019"/>
                  </a:lnTo>
                  <a:close/>
                  <a:moveTo>
                    <a:pt x="112461" y="119019"/>
                  </a:moveTo>
                  <a:lnTo>
                    <a:pt x="112461" y="124954"/>
                  </a:lnTo>
                  <a:lnTo>
                    <a:pt x="106527" y="124954"/>
                  </a:lnTo>
                  <a:lnTo>
                    <a:pt x="106527" y="119019"/>
                  </a:lnTo>
                  <a:close/>
                  <a:moveTo>
                    <a:pt x="118710" y="119019"/>
                  </a:moveTo>
                  <a:lnTo>
                    <a:pt x="118710" y="124954"/>
                  </a:lnTo>
                  <a:lnTo>
                    <a:pt x="112774" y="124954"/>
                  </a:lnTo>
                  <a:lnTo>
                    <a:pt x="112774" y="119019"/>
                  </a:lnTo>
                  <a:close/>
                  <a:moveTo>
                    <a:pt x="124957" y="119019"/>
                  </a:moveTo>
                  <a:lnTo>
                    <a:pt x="124957" y="124954"/>
                  </a:lnTo>
                  <a:lnTo>
                    <a:pt x="119021" y="124954"/>
                  </a:lnTo>
                  <a:lnTo>
                    <a:pt x="119021" y="119019"/>
                  </a:lnTo>
                  <a:close/>
                  <a:moveTo>
                    <a:pt x="131204" y="119019"/>
                  </a:moveTo>
                  <a:lnTo>
                    <a:pt x="131204" y="124954"/>
                  </a:lnTo>
                  <a:lnTo>
                    <a:pt x="125270" y="124954"/>
                  </a:lnTo>
                  <a:lnTo>
                    <a:pt x="125270" y="119019"/>
                  </a:lnTo>
                  <a:close/>
                  <a:moveTo>
                    <a:pt x="137451" y="119019"/>
                  </a:moveTo>
                  <a:lnTo>
                    <a:pt x="137451" y="124954"/>
                  </a:lnTo>
                  <a:lnTo>
                    <a:pt x="131517" y="124954"/>
                  </a:lnTo>
                  <a:lnTo>
                    <a:pt x="131517" y="119019"/>
                  </a:lnTo>
                  <a:close/>
                  <a:moveTo>
                    <a:pt x="143702" y="119019"/>
                  </a:moveTo>
                  <a:lnTo>
                    <a:pt x="143702" y="124954"/>
                  </a:lnTo>
                  <a:lnTo>
                    <a:pt x="137766" y="124954"/>
                  </a:lnTo>
                  <a:lnTo>
                    <a:pt x="137766" y="119019"/>
                  </a:lnTo>
                  <a:close/>
                  <a:moveTo>
                    <a:pt x="149949" y="119019"/>
                  </a:moveTo>
                  <a:lnTo>
                    <a:pt x="149949" y="124954"/>
                  </a:lnTo>
                  <a:lnTo>
                    <a:pt x="144015" y="124954"/>
                  </a:lnTo>
                  <a:lnTo>
                    <a:pt x="144015" y="119019"/>
                  </a:lnTo>
                  <a:close/>
                  <a:moveTo>
                    <a:pt x="156196" y="119019"/>
                  </a:moveTo>
                  <a:lnTo>
                    <a:pt x="156196" y="124954"/>
                  </a:lnTo>
                  <a:lnTo>
                    <a:pt x="150262" y="124954"/>
                  </a:lnTo>
                  <a:lnTo>
                    <a:pt x="150262" y="119019"/>
                  </a:lnTo>
                  <a:close/>
                  <a:moveTo>
                    <a:pt x="162445" y="119019"/>
                  </a:moveTo>
                  <a:lnTo>
                    <a:pt x="162445" y="124954"/>
                  </a:lnTo>
                  <a:lnTo>
                    <a:pt x="156509" y="124954"/>
                  </a:lnTo>
                  <a:lnTo>
                    <a:pt x="156509" y="119019"/>
                  </a:lnTo>
                  <a:close/>
                  <a:moveTo>
                    <a:pt x="168692" y="119019"/>
                  </a:moveTo>
                  <a:lnTo>
                    <a:pt x="168692" y="124954"/>
                  </a:lnTo>
                  <a:lnTo>
                    <a:pt x="162756" y="124954"/>
                  </a:lnTo>
                  <a:lnTo>
                    <a:pt x="162756" y="119019"/>
                  </a:lnTo>
                  <a:close/>
                  <a:moveTo>
                    <a:pt x="174939" y="119019"/>
                  </a:moveTo>
                  <a:lnTo>
                    <a:pt x="174939" y="124954"/>
                  </a:lnTo>
                  <a:lnTo>
                    <a:pt x="169005" y="124954"/>
                  </a:lnTo>
                  <a:lnTo>
                    <a:pt x="169005" y="119019"/>
                  </a:lnTo>
                  <a:close/>
                  <a:moveTo>
                    <a:pt x="181186" y="119019"/>
                  </a:moveTo>
                  <a:lnTo>
                    <a:pt x="181186" y="124954"/>
                  </a:lnTo>
                  <a:lnTo>
                    <a:pt x="175252" y="124954"/>
                  </a:lnTo>
                  <a:lnTo>
                    <a:pt x="175252" y="119019"/>
                  </a:lnTo>
                  <a:close/>
                  <a:moveTo>
                    <a:pt x="187435" y="119019"/>
                  </a:moveTo>
                  <a:lnTo>
                    <a:pt x="187435" y="124954"/>
                  </a:lnTo>
                  <a:lnTo>
                    <a:pt x="181499" y="124954"/>
                  </a:lnTo>
                  <a:lnTo>
                    <a:pt x="181499" y="119019"/>
                  </a:lnTo>
                  <a:close/>
                  <a:moveTo>
                    <a:pt x="193684" y="119019"/>
                  </a:moveTo>
                  <a:lnTo>
                    <a:pt x="193684" y="124954"/>
                  </a:lnTo>
                  <a:lnTo>
                    <a:pt x="187749" y="124954"/>
                  </a:lnTo>
                  <a:lnTo>
                    <a:pt x="187749" y="119019"/>
                  </a:lnTo>
                  <a:close/>
                  <a:moveTo>
                    <a:pt x="199931" y="119019"/>
                  </a:moveTo>
                  <a:lnTo>
                    <a:pt x="199931" y="124954"/>
                  </a:lnTo>
                  <a:lnTo>
                    <a:pt x="193996" y="124954"/>
                  </a:lnTo>
                  <a:lnTo>
                    <a:pt x="193996" y="119019"/>
                  </a:lnTo>
                  <a:close/>
                  <a:moveTo>
                    <a:pt x="206180" y="119019"/>
                  </a:moveTo>
                  <a:lnTo>
                    <a:pt x="206180" y="124954"/>
                  </a:lnTo>
                  <a:lnTo>
                    <a:pt x="200244" y="124954"/>
                  </a:lnTo>
                  <a:lnTo>
                    <a:pt x="200244" y="119019"/>
                  </a:lnTo>
                  <a:close/>
                  <a:moveTo>
                    <a:pt x="212427" y="119019"/>
                  </a:moveTo>
                  <a:lnTo>
                    <a:pt x="212427" y="124954"/>
                  </a:lnTo>
                  <a:lnTo>
                    <a:pt x="206491" y="124954"/>
                  </a:lnTo>
                  <a:lnTo>
                    <a:pt x="206491" y="119019"/>
                  </a:lnTo>
                  <a:close/>
                  <a:moveTo>
                    <a:pt x="218674" y="119019"/>
                  </a:moveTo>
                  <a:lnTo>
                    <a:pt x="218674" y="124954"/>
                  </a:lnTo>
                  <a:lnTo>
                    <a:pt x="212739" y="124954"/>
                  </a:lnTo>
                  <a:lnTo>
                    <a:pt x="212739" y="119019"/>
                  </a:lnTo>
                  <a:close/>
                  <a:moveTo>
                    <a:pt x="224921" y="119019"/>
                  </a:moveTo>
                  <a:lnTo>
                    <a:pt x="224921" y="124954"/>
                  </a:lnTo>
                  <a:lnTo>
                    <a:pt x="218987" y="124954"/>
                  </a:lnTo>
                  <a:lnTo>
                    <a:pt x="218987" y="119019"/>
                  </a:lnTo>
                  <a:close/>
                  <a:moveTo>
                    <a:pt x="231170" y="119019"/>
                  </a:moveTo>
                  <a:lnTo>
                    <a:pt x="231170" y="124954"/>
                  </a:lnTo>
                  <a:lnTo>
                    <a:pt x="225234" y="124954"/>
                  </a:lnTo>
                  <a:lnTo>
                    <a:pt x="225234" y="119019"/>
                  </a:lnTo>
                  <a:close/>
                  <a:moveTo>
                    <a:pt x="237417" y="119019"/>
                  </a:moveTo>
                  <a:lnTo>
                    <a:pt x="237417" y="124954"/>
                  </a:lnTo>
                  <a:lnTo>
                    <a:pt x="231481" y="124954"/>
                  </a:lnTo>
                  <a:lnTo>
                    <a:pt x="231481" y="119019"/>
                  </a:lnTo>
                  <a:close/>
                  <a:moveTo>
                    <a:pt x="243664" y="119019"/>
                  </a:moveTo>
                  <a:lnTo>
                    <a:pt x="243664" y="124954"/>
                  </a:lnTo>
                  <a:lnTo>
                    <a:pt x="237729" y="124954"/>
                  </a:lnTo>
                  <a:lnTo>
                    <a:pt x="237729" y="119019"/>
                  </a:lnTo>
                  <a:close/>
                  <a:moveTo>
                    <a:pt x="249911" y="119019"/>
                  </a:moveTo>
                  <a:lnTo>
                    <a:pt x="249911" y="124954"/>
                  </a:lnTo>
                  <a:lnTo>
                    <a:pt x="243977" y="124954"/>
                  </a:lnTo>
                  <a:lnTo>
                    <a:pt x="243977" y="119019"/>
                  </a:lnTo>
                  <a:close/>
                  <a:moveTo>
                    <a:pt x="256161" y="119019"/>
                  </a:moveTo>
                  <a:lnTo>
                    <a:pt x="256161" y="124954"/>
                  </a:lnTo>
                  <a:lnTo>
                    <a:pt x="250225" y="124954"/>
                  </a:lnTo>
                  <a:lnTo>
                    <a:pt x="250225" y="119019"/>
                  </a:lnTo>
                  <a:close/>
                  <a:moveTo>
                    <a:pt x="262409" y="119019"/>
                  </a:moveTo>
                  <a:lnTo>
                    <a:pt x="262409" y="124954"/>
                  </a:lnTo>
                  <a:lnTo>
                    <a:pt x="256474" y="124954"/>
                  </a:lnTo>
                  <a:lnTo>
                    <a:pt x="256474" y="119019"/>
                  </a:lnTo>
                  <a:close/>
                  <a:moveTo>
                    <a:pt x="268656" y="119019"/>
                  </a:moveTo>
                  <a:lnTo>
                    <a:pt x="268656" y="124954"/>
                  </a:lnTo>
                  <a:lnTo>
                    <a:pt x="262721" y="124954"/>
                  </a:lnTo>
                  <a:lnTo>
                    <a:pt x="262721" y="119019"/>
                  </a:lnTo>
                  <a:close/>
                  <a:moveTo>
                    <a:pt x="274904" y="119019"/>
                  </a:moveTo>
                  <a:lnTo>
                    <a:pt x="274904" y="124954"/>
                  </a:lnTo>
                  <a:lnTo>
                    <a:pt x="268968" y="124954"/>
                  </a:lnTo>
                  <a:lnTo>
                    <a:pt x="268968" y="119019"/>
                  </a:lnTo>
                  <a:close/>
                  <a:moveTo>
                    <a:pt x="6251" y="125266"/>
                  </a:moveTo>
                  <a:lnTo>
                    <a:pt x="6251" y="131201"/>
                  </a:lnTo>
                  <a:lnTo>
                    <a:pt x="315" y="131201"/>
                  </a:lnTo>
                  <a:lnTo>
                    <a:pt x="315" y="125266"/>
                  </a:lnTo>
                  <a:close/>
                  <a:moveTo>
                    <a:pt x="12498" y="125266"/>
                  </a:moveTo>
                  <a:lnTo>
                    <a:pt x="12498" y="131201"/>
                  </a:lnTo>
                  <a:lnTo>
                    <a:pt x="6562" y="131201"/>
                  </a:lnTo>
                  <a:lnTo>
                    <a:pt x="6562" y="125266"/>
                  </a:lnTo>
                  <a:close/>
                  <a:moveTo>
                    <a:pt x="18745" y="125266"/>
                  </a:moveTo>
                  <a:lnTo>
                    <a:pt x="18745" y="131201"/>
                  </a:lnTo>
                  <a:lnTo>
                    <a:pt x="12810" y="131201"/>
                  </a:lnTo>
                  <a:lnTo>
                    <a:pt x="12810" y="125266"/>
                  </a:lnTo>
                  <a:close/>
                  <a:moveTo>
                    <a:pt x="24992" y="125266"/>
                  </a:moveTo>
                  <a:lnTo>
                    <a:pt x="24992" y="131201"/>
                  </a:lnTo>
                  <a:lnTo>
                    <a:pt x="19058" y="131201"/>
                  </a:lnTo>
                  <a:lnTo>
                    <a:pt x="19058" y="125266"/>
                  </a:lnTo>
                  <a:close/>
                  <a:moveTo>
                    <a:pt x="31242" y="125266"/>
                  </a:moveTo>
                  <a:lnTo>
                    <a:pt x="31242" y="131201"/>
                  </a:lnTo>
                  <a:lnTo>
                    <a:pt x="25305" y="131201"/>
                  </a:lnTo>
                  <a:lnTo>
                    <a:pt x="25305" y="125266"/>
                  </a:lnTo>
                  <a:close/>
                  <a:moveTo>
                    <a:pt x="37489" y="125266"/>
                  </a:moveTo>
                  <a:lnTo>
                    <a:pt x="37489" y="131201"/>
                  </a:lnTo>
                  <a:lnTo>
                    <a:pt x="31553" y="131201"/>
                  </a:lnTo>
                  <a:lnTo>
                    <a:pt x="31553" y="125266"/>
                  </a:lnTo>
                  <a:close/>
                  <a:moveTo>
                    <a:pt x="43737" y="125266"/>
                  </a:moveTo>
                  <a:lnTo>
                    <a:pt x="43737" y="131201"/>
                  </a:lnTo>
                  <a:lnTo>
                    <a:pt x="37802" y="131201"/>
                  </a:lnTo>
                  <a:lnTo>
                    <a:pt x="37802" y="125266"/>
                  </a:lnTo>
                  <a:close/>
                  <a:moveTo>
                    <a:pt x="49985" y="125266"/>
                  </a:moveTo>
                  <a:lnTo>
                    <a:pt x="49985" y="131201"/>
                  </a:lnTo>
                  <a:lnTo>
                    <a:pt x="44049" y="131201"/>
                  </a:lnTo>
                  <a:lnTo>
                    <a:pt x="44049" y="125266"/>
                  </a:lnTo>
                  <a:close/>
                  <a:moveTo>
                    <a:pt x="56232" y="125266"/>
                  </a:moveTo>
                  <a:lnTo>
                    <a:pt x="56232" y="131201"/>
                  </a:lnTo>
                  <a:lnTo>
                    <a:pt x="50296" y="131201"/>
                  </a:lnTo>
                  <a:lnTo>
                    <a:pt x="50296" y="125266"/>
                  </a:lnTo>
                  <a:close/>
                  <a:moveTo>
                    <a:pt x="62480" y="125266"/>
                  </a:moveTo>
                  <a:lnTo>
                    <a:pt x="62480" y="131201"/>
                  </a:lnTo>
                  <a:lnTo>
                    <a:pt x="56545" y="131201"/>
                  </a:lnTo>
                  <a:lnTo>
                    <a:pt x="56545" y="125266"/>
                  </a:lnTo>
                  <a:close/>
                  <a:moveTo>
                    <a:pt x="68727" y="125266"/>
                  </a:moveTo>
                  <a:lnTo>
                    <a:pt x="68727" y="131201"/>
                  </a:lnTo>
                  <a:lnTo>
                    <a:pt x="62792" y="131201"/>
                  </a:lnTo>
                  <a:lnTo>
                    <a:pt x="62792" y="125266"/>
                  </a:lnTo>
                  <a:close/>
                  <a:moveTo>
                    <a:pt x="74975" y="125266"/>
                  </a:moveTo>
                  <a:lnTo>
                    <a:pt x="74975" y="131201"/>
                  </a:lnTo>
                  <a:lnTo>
                    <a:pt x="69039" y="131201"/>
                  </a:lnTo>
                  <a:lnTo>
                    <a:pt x="69039" y="125266"/>
                  </a:lnTo>
                  <a:close/>
                  <a:moveTo>
                    <a:pt x="81223" y="125266"/>
                  </a:moveTo>
                  <a:lnTo>
                    <a:pt x="81223" y="131201"/>
                  </a:lnTo>
                  <a:lnTo>
                    <a:pt x="75286" y="131201"/>
                  </a:lnTo>
                  <a:lnTo>
                    <a:pt x="75286" y="125266"/>
                  </a:lnTo>
                  <a:close/>
                  <a:moveTo>
                    <a:pt x="87470" y="125266"/>
                  </a:moveTo>
                  <a:lnTo>
                    <a:pt x="87470" y="131201"/>
                  </a:lnTo>
                  <a:lnTo>
                    <a:pt x="81535" y="131201"/>
                  </a:lnTo>
                  <a:lnTo>
                    <a:pt x="81535" y="125266"/>
                  </a:lnTo>
                  <a:close/>
                  <a:moveTo>
                    <a:pt x="93718" y="125266"/>
                  </a:moveTo>
                  <a:lnTo>
                    <a:pt x="93718" y="131201"/>
                  </a:lnTo>
                  <a:lnTo>
                    <a:pt x="87784" y="131201"/>
                  </a:lnTo>
                  <a:lnTo>
                    <a:pt x="87784" y="125266"/>
                  </a:lnTo>
                  <a:close/>
                  <a:moveTo>
                    <a:pt x="99967" y="125266"/>
                  </a:moveTo>
                  <a:lnTo>
                    <a:pt x="99967" y="131201"/>
                  </a:lnTo>
                  <a:lnTo>
                    <a:pt x="94031" y="131201"/>
                  </a:lnTo>
                  <a:lnTo>
                    <a:pt x="94031" y="125266"/>
                  </a:lnTo>
                  <a:close/>
                  <a:moveTo>
                    <a:pt x="106214" y="125266"/>
                  </a:moveTo>
                  <a:lnTo>
                    <a:pt x="106214" y="131201"/>
                  </a:lnTo>
                  <a:lnTo>
                    <a:pt x="100278" y="131201"/>
                  </a:lnTo>
                  <a:lnTo>
                    <a:pt x="100278" y="125266"/>
                  </a:lnTo>
                  <a:close/>
                  <a:moveTo>
                    <a:pt x="112461" y="125266"/>
                  </a:moveTo>
                  <a:lnTo>
                    <a:pt x="112461" y="131201"/>
                  </a:lnTo>
                  <a:lnTo>
                    <a:pt x="106527" y="131201"/>
                  </a:lnTo>
                  <a:lnTo>
                    <a:pt x="106527" y="125266"/>
                  </a:lnTo>
                  <a:close/>
                  <a:moveTo>
                    <a:pt x="118710" y="125266"/>
                  </a:moveTo>
                  <a:lnTo>
                    <a:pt x="118710" y="131201"/>
                  </a:lnTo>
                  <a:lnTo>
                    <a:pt x="112774" y="131201"/>
                  </a:lnTo>
                  <a:lnTo>
                    <a:pt x="112774" y="125266"/>
                  </a:lnTo>
                  <a:close/>
                  <a:moveTo>
                    <a:pt x="124957" y="125266"/>
                  </a:moveTo>
                  <a:lnTo>
                    <a:pt x="124957" y="131201"/>
                  </a:lnTo>
                  <a:lnTo>
                    <a:pt x="119021" y="131201"/>
                  </a:lnTo>
                  <a:lnTo>
                    <a:pt x="119021" y="125266"/>
                  </a:lnTo>
                  <a:close/>
                  <a:moveTo>
                    <a:pt x="131204" y="125266"/>
                  </a:moveTo>
                  <a:lnTo>
                    <a:pt x="131204" y="131201"/>
                  </a:lnTo>
                  <a:lnTo>
                    <a:pt x="125270" y="131201"/>
                  </a:lnTo>
                  <a:lnTo>
                    <a:pt x="125270" y="125266"/>
                  </a:lnTo>
                  <a:close/>
                  <a:moveTo>
                    <a:pt x="137451" y="125266"/>
                  </a:moveTo>
                  <a:lnTo>
                    <a:pt x="137451" y="131201"/>
                  </a:lnTo>
                  <a:lnTo>
                    <a:pt x="131517" y="131201"/>
                  </a:lnTo>
                  <a:lnTo>
                    <a:pt x="131517" y="125266"/>
                  </a:lnTo>
                  <a:close/>
                  <a:moveTo>
                    <a:pt x="143702" y="125266"/>
                  </a:moveTo>
                  <a:lnTo>
                    <a:pt x="143702" y="131201"/>
                  </a:lnTo>
                  <a:lnTo>
                    <a:pt x="137766" y="131201"/>
                  </a:lnTo>
                  <a:lnTo>
                    <a:pt x="137766" y="125266"/>
                  </a:lnTo>
                  <a:close/>
                  <a:moveTo>
                    <a:pt x="149949" y="125266"/>
                  </a:moveTo>
                  <a:lnTo>
                    <a:pt x="149949" y="131201"/>
                  </a:lnTo>
                  <a:lnTo>
                    <a:pt x="144015" y="131201"/>
                  </a:lnTo>
                  <a:lnTo>
                    <a:pt x="144015" y="125266"/>
                  </a:lnTo>
                  <a:close/>
                  <a:moveTo>
                    <a:pt x="156196" y="125266"/>
                  </a:moveTo>
                  <a:lnTo>
                    <a:pt x="156196" y="131201"/>
                  </a:lnTo>
                  <a:lnTo>
                    <a:pt x="150262" y="131201"/>
                  </a:lnTo>
                  <a:lnTo>
                    <a:pt x="150262" y="125266"/>
                  </a:lnTo>
                  <a:close/>
                  <a:moveTo>
                    <a:pt x="162445" y="125266"/>
                  </a:moveTo>
                  <a:lnTo>
                    <a:pt x="162445" y="131201"/>
                  </a:lnTo>
                  <a:lnTo>
                    <a:pt x="156509" y="131201"/>
                  </a:lnTo>
                  <a:lnTo>
                    <a:pt x="156509" y="125266"/>
                  </a:lnTo>
                  <a:close/>
                  <a:moveTo>
                    <a:pt x="168692" y="125266"/>
                  </a:moveTo>
                  <a:lnTo>
                    <a:pt x="168692" y="131201"/>
                  </a:lnTo>
                  <a:lnTo>
                    <a:pt x="162756" y="131201"/>
                  </a:lnTo>
                  <a:lnTo>
                    <a:pt x="162756" y="125266"/>
                  </a:lnTo>
                  <a:close/>
                  <a:moveTo>
                    <a:pt x="174939" y="125266"/>
                  </a:moveTo>
                  <a:lnTo>
                    <a:pt x="174939" y="131201"/>
                  </a:lnTo>
                  <a:lnTo>
                    <a:pt x="169005" y="131201"/>
                  </a:lnTo>
                  <a:lnTo>
                    <a:pt x="169005" y="125266"/>
                  </a:lnTo>
                  <a:close/>
                  <a:moveTo>
                    <a:pt x="181186" y="125266"/>
                  </a:moveTo>
                  <a:lnTo>
                    <a:pt x="181186" y="131201"/>
                  </a:lnTo>
                  <a:lnTo>
                    <a:pt x="175252" y="131201"/>
                  </a:lnTo>
                  <a:lnTo>
                    <a:pt x="175252" y="125266"/>
                  </a:lnTo>
                  <a:close/>
                  <a:moveTo>
                    <a:pt x="187435" y="125266"/>
                  </a:moveTo>
                  <a:lnTo>
                    <a:pt x="187435" y="131201"/>
                  </a:lnTo>
                  <a:lnTo>
                    <a:pt x="181499" y="131201"/>
                  </a:lnTo>
                  <a:lnTo>
                    <a:pt x="181499" y="125266"/>
                  </a:lnTo>
                  <a:close/>
                  <a:moveTo>
                    <a:pt x="193682" y="125266"/>
                  </a:moveTo>
                  <a:lnTo>
                    <a:pt x="193682" y="131201"/>
                  </a:lnTo>
                  <a:lnTo>
                    <a:pt x="187746" y="131201"/>
                  </a:lnTo>
                  <a:lnTo>
                    <a:pt x="187746" y="125266"/>
                  </a:lnTo>
                  <a:close/>
                  <a:moveTo>
                    <a:pt x="199931" y="125266"/>
                  </a:moveTo>
                  <a:lnTo>
                    <a:pt x="199931" y="131201"/>
                  </a:lnTo>
                  <a:lnTo>
                    <a:pt x="193996" y="131201"/>
                  </a:lnTo>
                  <a:lnTo>
                    <a:pt x="193996" y="125266"/>
                  </a:lnTo>
                  <a:close/>
                  <a:moveTo>
                    <a:pt x="206180" y="125266"/>
                  </a:moveTo>
                  <a:lnTo>
                    <a:pt x="206180" y="131201"/>
                  </a:lnTo>
                  <a:lnTo>
                    <a:pt x="200244" y="131201"/>
                  </a:lnTo>
                  <a:lnTo>
                    <a:pt x="200244" y="125266"/>
                  </a:lnTo>
                  <a:close/>
                  <a:moveTo>
                    <a:pt x="212427" y="125266"/>
                  </a:moveTo>
                  <a:lnTo>
                    <a:pt x="212427" y="131201"/>
                  </a:lnTo>
                  <a:lnTo>
                    <a:pt x="206491" y="131201"/>
                  </a:lnTo>
                  <a:lnTo>
                    <a:pt x="206491" y="125266"/>
                  </a:lnTo>
                  <a:close/>
                  <a:moveTo>
                    <a:pt x="218674" y="125266"/>
                  </a:moveTo>
                  <a:lnTo>
                    <a:pt x="218674" y="131201"/>
                  </a:lnTo>
                  <a:lnTo>
                    <a:pt x="212739" y="131201"/>
                  </a:lnTo>
                  <a:lnTo>
                    <a:pt x="212739" y="125266"/>
                  </a:lnTo>
                  <a:close/>
                  <a:moveTo>
                    <a:pt x="224921" y="125266"/>
                  </a:moveTo>
                  <a:lnTo>
                    <a:pt x="224921" y="131201"/>
                  </a:lnTo>
                  <a:lnTo>
                    <a:pt x="218987" y="131201"/>
                  </a:lnTo>
                  <a:lnTo>
                    <a:pt x="218987" y="125266"/>
                  </a:lnTo>
                  <a:close/>
                  <a:moveTo>
                    <a:pt x="231170" y="125266"/>
                  </a:moveTo>
                  <a:lnTo>
                    <a:pt x="231170" y="131201"/>
                  </a:lnTo>
                  <a:lnTo>
                    <a:pt x="225234" y="131201"/>
                  </a:lnTo>
                  <a:lnTo>
                    <a:pt x="225234" y="125266"/>
                  </a:lnTo>
                  <a:close/>
                  <a:moveTo>
                    <a:pt x="237417" y="125266"/>
                  </a:moveTo>
                  <a:lnTo>
                    <a:pt x="237417" y="131201"/>
                  </a:lnTo>
                  <a:lnTo>
                    <a:pt x="231481" y="131201"/>
                  </a:lnTo>
                  <a:lnTo>
                    <a:pt x="231481" y="125266"/>
                  </a:lnTo>
                  <a:close/>
                  <a:moveTo>
                    <a:pt x="243664" y="125266"/>
                  </a:moveTo>
                  <a:lnTo>
                    <a:pt x="243664" y="131201"/>
                  </a:lnTo>
                  <a:lnTo>
                    <a:pt x="237729" y="131201"/>
                  </a:lnTo>
                  <a:lnTo>
                    <a:pt x="237729" y="125266"/>
                  </a:lnTo>
                  <a:close/>
                  <a:moveTo>
                    <a:pt x="249911" y="125266"/>
                  </a:moveTo>
                  <a:lnTo>
                    <a:pt x="249911" y="131201"/>
                  </a:lnTo>
                  <a:lnTo>
                    <a:pt x="243977" y="131201"/>
                  </a:lnTo>
                  <a:lnTo>
                    <a:pt x="243977" y="125266"/>
                  </a:lnTo>
                  <a:close/>
                  <a:moveTo>
                    <a:pt x="256161" y="125266"/>
                  </a:moveTo>
                  <a:lnTo>
                    <a:pt x="256161" y="131201"/>
                  </a:lnTo>
                  <a:lnTo>
                    <a:pt x="250225" y="131201"/>
                  </a:lnTo>
                  <a:lnTo>
                    <a:pt x="250225" y="125266"/>
                  </a:lnTo>
                  <a:close/>
                  <a:moveTo>
                    <a:pt x="262409" y="125266"/>
                  </a:moveTo>
                  <a:lnTo>
                    <a:pt x="262409" y="131201"/>
                  </a:lnTo>
                  <a:lnTo>
                    <a:pt x="256474" y="131201"/>
                  </a:lnTo>
                  <a:lnTo>
                    <a:pt x="256474" y="125266"/>
                  </a:lnTo>
                  <a:close/>
                  <a:moveTo>
                    <a:pt x="268656" y="125266"/>
                  </a:moveTo>
                  <a:lnTo>
                    <a:pt x="268656" y="131201"/>
                  </a:lnTo>
                  <a:lnTo>
                    <a:pt x="262721" y="131201"/>
                  </a:lnTo>
                  <a:lnTo>
                    <a:pt x="262721" y="125266"/>
                  </a:lnTo>
                  <a:close/>
                  <a:moveTo>
                    <a:pt x="274904" y="125266"/>
                  </a:moveTo>
                  <a:lnTo>
                    <a:pt x="274904" y="131201"/>
                  </a:lnTo>
                  <a:lnTo>
                    <a:pt x="268968" y="131201"/>
                  </a:lnTo>
                  <a:lnTo>
                    <a:pt x="268968" y="125266"/>
                  </a:lnTo>
                  <a:close/>
                  <a:moveTo>
                    <a:pt x="6251" y="131513"/>
                  </a:moveTo>
                  <a:lnTo>
                    <a:pt x="6251" y="137449"/>
                  </a:lnTo>
                  <a:lnTo>
                    <a:pt x="315" y="137449"/>
                  </a:lnTo>
                  <a:lnTo>
                    <a:pt x="315" y="131513"/>
                  </a:lnTo>
                  <a:close/>
                  <a:moveTo>
                    <a:pt x="12498" y="131513"/>
                  </a:moveTo>
                  <a:lnTo>
                    <a:pt x="12498" y="137449"/>
                  </a:lnTo>
                  <a:lnTo>
                    <a:pt x="6562" y="137449"/>
                  </a:lnTo>
                  <a:lnTo>
                    <a:pt x="6562" y="131513"/>
                  </a:lnTo>
                  <a:close/>
                  <a:moveTo>
                    <a:pt x="18745" y="131513"/>
                  </a:moveTo>
                  <a:lnTo>
                    <a:pt x="18745" y="137449"/>
                  </a:lnTo>
                  <a:lnTo>
                    <a:pt x="12810" y="137449"/>
                  </a:lnTo>
                  <a:lnTo>
                    <a:pt x="12810" y="131513"/>
                  </a:lnTo>
                  <a:close/>
                  <a:moveTo>
                    <a:pt x="24992" y="131513"/>
                  </a:moveTo>
                  <a:lnTo>
                    <a:pt x="24992" y="137449"/>
                  </a:lnTo>
                  <a:lnTo>
                    <a:pt x="19058" y="137449"/>
                  </a:lnTo>
                  <a:lnTo>
                    <a:pt x="19058" y="131513"/>
                  </a:lnTo>
                  <a:close/>
                  <a:moveTo>
                    <a:pt x="31241" y="131513"/>
                  </a:moveTo>
                  <a:lnTo>
                    <a:pt x="31241" y="137449"/>
                  </a:lnTo>
                  <a:lnTo>
                    <a:pt x="25305" y="137449"/>
                  </a:lnTo>
                  <a:lnTo>
                    <a:pt x="25305" y="131513"/>
                  </a:lnTo>
                  <a:close/>
                  <a:moveTo>
                    <a:pt x="37489" y="131513"/>
                  </a:moveTo>
                  <a:lnTo>
                    <a:pt x="37489" y="137449"/>
                  </a:lnTo>
                  <a:lnTo>
                    <a:pt x="31553" y="137449"/>
                  </a:lnTo>
                  <a:lnTo>
                    <a:pt x="31553" y="131513"/>
                  </a:lnTo>
                  <a:close/>
                  <a:moveTo>
                    <a:pt x="43737" y="131513"/>
                  </a:moveTo>
                  <a:lnTo>
                    <a:pt x="43737" y="137449"/>
                  </a:lnTo>
                  <a:lnTo>
                    <a:pt x="37802" y="137449"/>
                  </a:lnTo>
                  <a:lnTo>
                    <a:pt x="37802" y="131513"/>
                  </a:lnTo>
                  <a:close/>
                  <a:moveTo>
                    <a:pt x="49985" y="131513"/>
                  </a:moveTo>
                  <a:lnTo>
                    <a:pt x="49985" y="137449"/>
                  </a:lnTo>
                  <a:lnTo>
                    <a:pt x="44049" y="137449"/>
                  </a:lnTo>
                  <a:lnTo>
                    <a:pt x="44049" y="131513"/>
                  </a:lnTo>
                  <a:close/>
                  <a:moveTo>
                    <a:pt x="56232" y="131513"/>
                  </a:moveTo>
                  <a:lnTo>
                    <a:pt x="56232" y="137449"/>
                  </a:lnTo>
                  <a:lnTo>
                    <a:pt x="50296" y="137449"/>
                  </a:lnTo>
                  <a:lnTo>
                    <a:pt x="50296" y="131513"/>
                  </a:lnTo>
                  <a:close/>
                  <a:moveTo>
                    <a:pt x="62480" y="131513"/>
                  </a:moveTo>
                  <a:lnTo>
                    <a:pt x="62480" y="137449"/>
                  </a:lnTo>
                  <a:lnTo>
                    <a:pt x="56545" y="137449"/>
                  </a:lnTo>
                  <a:lnTo>
                    <a:pt x="56545" y="131513"/>
                  </a:lnTo>
                  <a:close/>
                  <a:moveTo>
                    <a:pt x="68727" y="131513"/>
                  </a:moveTo>
                  <a:lnTo>
                    <a:pt x="68727" y="137449"/>
                  </a:lnTo>
                  <a:lnTo>
                    <a:pt x="62792" y="137449"/>
                  </a:lnTo>
                  <a:lnTo>
                    <a:pt x="62792" y="131513"/>
                  </a:lnTo>
                  <a:close/>
                  <a:moveTo>
                    <a:pt x="74975" y="131513"/>
                  </a:moveTo>
                  <a:lnTo>
                    <a:pt x="74975" y="137449"/>
                  </a:lnTo>
                  <a:lnTo>
                    <a:pt x="69039" y="137449"/>
                  </a:lnTo>
                  <a:lnTo>
                    <a:pt x="69039" y="131513"/>
                  </a:lnTo>
                  <a:close/>
                  <a:moveTo>
                    <a:pt x="81223" y="131513"/>
                  </a:moveTo>
                  <a:lnTo>
                    <a:pt x="81223" y="137449"/>
                  </a:lnTo>
                  <a:lnTo>
                    <a:pt x="75286" y="137449"/>
                  </a:lnTo>
                  <a:lnTo>
                    <a:pt x="75286" y="131513"/>
                  </a:lnTo>
                  <a:close/>
                  <a:moveTo>
                    <a:pt x="87470" y="131513"/>
                  </a:moveTo>
                  <a:lnTo>
                    <a:pt x="87470" y="137449"/>
                  </a:lnTo>
                  <a:lnTo>
                    <a:pt x="81535" y="137449"/>
                  </a:lnTo>
                  <a:lnTo>
                    <a:pt x="81535" y="131513"/>
                  </a:lnTo>
                  <a:close/>
                  <a:moveTo>
                    <a:pt x="93718" y="131513"/>
                  </a:moveTo>
                  <a:lnTo>
                    <a:pt x="93718" y="137449"/>
                  </a:lnTo>
                  <a:lnTo>
                    <a:pt x="87784" y="137449"/>
                  </a:lnTo>
                  <a:lnTo>
                    <a:pt x="87784" y="131513"/>
                  </a:lnTo>
                  <a:close/>
                  <a:moveTo>
                    <a:pt x="99967" y="131513"/>
                  </a:moveTo>
                  <a:lnTo>
                    <a:pt x="99967" y="137449"/>
                  </a:lnTo>
                  <a:lnTo>
                    <a:pt x="94031" y="137449"/>
                  </a:lnTo>
                  <a:lnTo>
                    <a:pt x="94031" y="131513"/>
                  </a:lnTo>
                  <a:close/>
                  <a:moveTo>
                    <a:pt x="106214" y="131513"/>
                  </a:moveTo>
                  <a:lnTo>
                    <a:pt x="106214" y="137449"/>
                  </a:lnTo>
                  <a:lnTo>
                    <a:pt x="100278" y="137449"/>
                  </a:lnTo>
                  <a:lnTo>
                    <a:pt x="100278" y="131513"/>
                  </a:lnTo>
                  <a:close/>
                  <a:moveTo>
                    <a:pt x="112461" y="131513"/>
                  </a:moveTo>
                  <a:lnTo>
                    <a:pt x="112461" y="137449"/>
                  </a:lnTo>
                  <a:lnTo>
                    <a:pt x="106527" y="137449"/>
                  </a:lnTo>
                  <a:lnTo>
                    <a:pt x="106527" y="131513"/>
                  </a:lnTo>
                  <a:close/>
                  <a:moveTo>
                    <a:pt x="118710" y="131513"/>
                  </a:moveTo>
                  <a:lnTo>
                    <a:pt x="118710" y="137449"/>
                  </a:lnTo>
                  <a:lnTo>
                    <a:pt x="112774" y="137449"/>
                  </a:lnTo>
                  <a:lnTo>
                    <a:pt x="112774" y="131513"/>
                  </a:lnTo>
                  <a:close/>
                  <a:moveTo>
                    <a:pt x="124957" y="131513"/>
                  </a:moveTo>
                  <a:lnTo>
                    <a:pt x="124957" y="137449"/>
                  </a:lnTo>
                  <a:lnTo>
                    <a:pt x="119021" y="137449"/>
                  </a:lnTo>
                  <a:lnTo>
                    <a:pt x="119021" y="131513"/>
                  </a:lnTo>
                  <a:close/>
                  <a:moveTo>
                    <a:pt x="131204" y="131513"/>
                  </a:moveTo>
                  <a:lnTo>
                    <a:pt x="131204" y="137449"/>
                  </a:lnTo>
                  <a:lnTo>
                    <a:pt x="125270" y="137449"/>
                  </a:lnTo>
                  <a:lnTo>
                    <a:pt x="125270" y="131513"/>
                  </a:lnTo>
                  <a:close/>
                  <a:moveTo>
                    <a:pt x="137451" y="131513"/>
                  </a:moveTo>
                  <a:lnTo>
                    <a:pt x="137451" y="137449"/>
                  </a:lnTo>
                  <a:lnTo>
                    <a:pt x="131517" y="137449"/>
                  </a:lnTo>
                  <a:lnTo>
                    <a:pt x="131517" y="131513"/>
                  </a:lnTo>
                  <a:close/>
                  <a:moveTo>
                    <a:pt x="143702" y="131513"/>
                  </a:moveTo>
                  <a:lnTo>
                    <a:pt x="143702" y="137449"/>
                  </a:lnTo>
                  <a:lnTo>
                    <a:pt x="137766" y="137449"/>
                  </a:lnTo>
                  <a:lnTo>
                    <a:pt x="137766" y="131513"/>
                  </a:lnTo>
                  <a:close/>
                  <a:moveTo>
                    <a:pt x="149949" y="131513"/>
                  </a:moveTo>
                  <a:lnTo>
                    <a:pt x="149949" y="137449"/>
                  </a:lnTo>
                  <a:lnTo>
                    <a:pt x="144015" y="137449"/>
                  </a:lnTo>
                  <a:lnTo>
                    <a:pt x="144015" y="131513"/>
                  </a:lnTo>
                  <a:close/>
                  <a:moveTo>
                    <a:pt x="156196" y="131513"/>
                  </a:moveTo>
                  <a:lnTo>
                    <a:pt x="156196" y="137449"/>
                  </a:lnTo>
                  <a:lnTo>
                    <a:pt x="150262" y="137449"/>
                  </a:lnTo>
                  <a:lnTo>
                    <a:pt x="150262" y="131513"/>
                  </a:lnTo>
                  <a:close/>
                  <a:moveTo>
                    <a:pt x="162445" y="131513"/>
                  </a:moveTo>
                  <a:lnTo>
                    <a:pt x="162445" y="137449"/>
                  </a:lnTo>
                  <a:lnTo>
                    <a:pt x="156509" y="137449"/>
                  </a:lnTo>
                  <a:lnTo>
                    <a:pt x="156509" y="131513"/>
                  </a:lnTo>
                  <a:close/>
                  <a:moveTo>
                    <a:pt x="168692" y="131513"/>
                  </a:moveTo>
                  <a:lnTo>
                    <a:pt x="168692" y="137449"/>
                  </a:lnTo>
                  <a:lnTo>
                    <a:pt x="162756" y="137449"/>
                  </a:lnTo>
                  <a:lnTo>
                    <a:pt x="162756" y="131513"/>
                  </a:lnTo>
                  <a:close/>
                  <a:moveTo>
                    <a:pt x="174939" y="131513"/>
                  </a:moveTo>
                  <a:lnTo>
                    <a:pt x="174939" y="137449"/>
                  </a:lnTo>
                  <a:lnTo>
                    <a:pt x="169005" y="137449"/>
                  </a:lnTo>
                  <a:lnTo>
                    <a:pt x="169005" y="131513"/>
                  </a:lnTo>
                  <a:close/>
                  <a:moveTo>
                    <a:pt x="181186" y="131513"/>
                  </a:moveTo>
                  <a:lnTo>
                    <a:pt x="181186" y="137449"/>
                  </a:lnTo>
                  <a:lnTo>
                    <a:pt x="175252" y="137449"/>
                  </a:lnTo>
                  <a:lnTo>
                    <a:pt x="175252" y="131513"/>
                  </a:lnTo>
                  <a:close/>
                  <a:moveTo>
                    <a:pt x="187433" y="131513"/>
                  </a:moveTo>
                  <a:lnTo>
                    <a:pt x="187433" y="137449"/>
                  </a:lnTo>
                  <a:lnTo>
                    <a:pt x="181499" y="137449"/>
                  </a:lnTo>
                  <a:lnTo>
                    <a:pt x="181499" y="131513"/>
                  </a:lnTo>
                  <a:close/>
                  <a:moveTo>
                    <a:pt x="193682" y="131513"/>
                  </a:moveTo>
                  <a:lnTo>
                    <a:pt x="193682" y="137449"/>
                  </a:lnTo>
                  <a:lnTo>
                    <a:pt x="187746" y="137449"/>
                  </a:lnTo>
                  <a:lnTo>
                    <a:pt x="187746" y="131513"/>
                  </a:lnTo>
                  <a:close/>
                  <a:moveTo>
                    <a:pt x="199931" y="131513"/>
                  </a:moveTo>
                  <a:lnTo>
                    <a:pt x="199931" y="137449"/>
                  </a:lnTo>
                  <a:lnTo>
                    <a:pt x="193996" y="137449"/>
                  </a:lnTo>
                  <a:lnTo>
                    <a:pt x="193996" y="131513"/>
                  </a:lnTo>
                  <a:close/>
                  <a:moveTo>
                    <a:pt x="206180" y="131513"/>
                  </a:moveTo>
                  <a:lnTo>
                    <a:pt x="206180" y="137449"/>
                  </a:lnTo>
                  <a:lnTo>
                    <a:pt x="200244" y="137449"/>
                  </a:lnTo>
                  <a:lnTo>
                    <a:pt x="200244" y="131513"/>
                  </a:lnTo>
                  <a:close/>
                  <a:moveTo>
                    <a:pt x="212427" y="131513"/>
                  </a:moveTo>
                  <a:lnTo>
                    <a:pt x="212427" y="137449"/>
                  </a:lnTo>
                  <a:lnTo>
                    <a:pt x="206491" y="137449"/>
                  </a:lnTo>
                  <a:lnTo>
                    <a:pt x="206491" y="131513"/>
                  </a:lnTo>
                  <a:close/>
                  <a:moveTo>
                    <a:pt x="218674" y="131513"/>
                  </a:moveTo>
                  <a:lnTo>
                    <a:pt x="218674" y="137449"/>
                  </a:lnTo>
                  <a:lnTo>
                    <a:pt x="212739" y="137449"/>
                  </a:lnTo>
                  <a:lnTo>
                    <a:pt x="212739" y="131513"/>
                  </a:lnTo>
                  <a:close/>
                  <a:moveTo>
                    <a:pt x="224921" y="131513"/>
                  </a:moveTo>
                  <a:lnTo>
                    <a:pt x="224921" y="137449"/>
                  </a:lnTo>
                  <a:lnTo>
                    <a:pt x="218987" y="137449"/>
                  </a:lnTo>
                  <a:lnTo>
                    <a:pt x="218987" y="131513"/>
                  </a:lnTo>
                  <a:close/>
                  <a:moveTo>
                    <a:pt x="231170" y="131513"/>
                  </a:moveTo>
                  <a:lnTo>
                    <a:pt x="231170" y="137449"/>
                  </a:lnTo>
                  <a:lnTo>
                    <a:pt x="225234" y="137449"/>
                  </a:lnTo>
                  <a:lnTo>
                    <a:pt x="225234" y="131513"/>
                  </a:lnTo>
                  <a:close/>
                  <a:moveTo>
                    <a:pt x="237417" y="131513"/>
                  </a:moveTo>
                  <a:lnTo>
                    <a:pt x="237417" y="137449"/>
                  </a:lnTo>
                  <a:lnTo>
                    <a:pt x="231481" y="137449"/>
                  </a:lnTo>
                  <a:lnTo>
                    <a:pt x="231481" y="131513"/>
                  </a:lnTo>
                  <a:close/>
                  <a:moveTo>
                    <a:pt x="243664" y="131513"/>
                  </a:moveTo>
                  <a:lnTo>
                    <a:pt x="243664" y="137449"/>
                  </a:lnTo>
                  <a:lnTo>
                    <a:pt x="237729" y="137449"/>
                  </a:lnTo>
                  <a:lnTo>
                    <a:pt x="237729" y="131513"/>
                  </a:lnTo>
                  <a:close/>
                  <a:moveTo>
                    <a:pt x="249911" y="131513"/>
                  </a:moveTo>
                  <a:lnTo>
                    <a:pt x="249911" y="137449"/>
                  </a:lnTo>
                  <a:lnTo>
                    <a:pt x="243977" y="137449"/>
                  </a:lnTo>
                  <a:lnTo>
                    <a:pt x="243977" y="131513"/>
                  </a:lnTo>
                  <a:close/>
                  <a:moveTo>
                    <a:pt x="256161" y="131513"/>
                  </a:moveTo>
                  <a:lnTo>
                    <a:pt x="256161" y="137449"/>
                  </a:lnTo>
                  <a:lnTo>
                    <a:pt x="250225" y="137449"/>
                  </a:lnTo>
                  <a:lnTo>
                    <a:pt x="250225" y="131513"/>
                  </a:lnTo>
                  <a:close/>
                  <a:moveTo>
                    <a:pt x="262409" y="131513"/>
                  </a:moveTo>
                  <a:lnTo>
                    <a:pt x="262409" y="137449"/>
                  </a:lnTo>
                  <a:lnTo>
                    <a:pt x="256474" y="137449"/>
                  </a:lnTo>
                  <a:lnTo>
                    <a:pt x="256474" y="131513"/>
                  </a:lnTo>
                  <a:close/>
                  <a:moveTo>
                    <a:pt x="268656" y="131513"/>
                  </a:moveTo>
                  <a:lnTo>
                    <a:pt x="268656" y="137449"/>
                  </a:lnTo>
                  <a:lnTo>
                    <a:pt x="262721" y="137449"/>
                  </a:lnTo>
                  <a:lnTo>
                    <a:pt x="262721" y="131513"/>
                  </a:lnTo>
                  <a:close/>
                  <a:moveTo>
                    <a:pt x="274904" y="131513"/>
                  </a:moveTo>
                  <a:lnTo>
                    <a:pt x="274904" y="137449"/>
                  </a:lnTo>
                  <a:lnTo>
                    <a:pt x="268968" y="137449"/>
                  </a:lnTo>
                  <a:lnTo>
                    <a:pt x="268968" y="131513"/>
                  </a:lnTo>
                  <a:close/>
                  <a:moveTo>
                    <a:pt x="6251" y="137760"/>
                  </a:moveTo>
                  <a:lnTo>
                    <a:pt x="6251" y="143697"/>
                  </a:lnTo>
                  <a:lnTo>
                    <a:pt x="315" y="143697"/>
                  </a:lnTo>
                  <a:lnTo>
                    <a:pt x="315" y="137760"/>
                  </a:lnTo>
                  <a:close/>
                  <a:moveTo>
                    <a:pt x="12498" y="137760"/>
                  </a:moveTo>
                  <a:lnTo>
                    <a:pt x="12498" y="143697"/>
                  </a:lnTo>
                  <a:lnTo>
                    <a:pt x="6562" y="143697"/>
                  </a:lnTo>
                  <a:lnTo>
                    <a:pt x="6562" y="137760"/>
                  </a:lnTo>
                  <a:close/>
                  <a:moveTo>
                    <a:pt x="18745" y="137760"/>
                  </a:moveTo>
                  <a:lnTo>
                    <a:pt x="18745" y="143697"/>
                  </a:lnTo>
                  <a:lnTo>
                    <a:pt x="12810" y="143697"/>
                  </a:lnTo>
                  <a:lnTo>
                    <a:pt x="12810" y="137760"/>
                  </a:lnTo>
                  <a:close/>
                  <a:moveTo>
                    <a:pt x="24992" y="137760"/>
                  </a:moveTo>
                  <a:lnTo>
                    <a:pt x="24992" y="143697"/>
                  </a:lnTo>
                  <a:lnTo>
                    <a:pt x="19058" y="143697"/>
                  </a:lnTo>
                  <a:lnTo>
                    <a:pt x="19058" y="137760"/>
                  </a:lnTo>
                  <a:close/>
                  <a:moveTo>
                    <a:pt x="31241" y="137760"/>
                  </a:moveTo>
                  <a:lnTo>
                    <a:pt x="31241" y="143697"/>
                  </a:lnTo>
                  <a:lnTo>
                    <a:pt x="25305" y="143697"/>
                  </a:lnTo>
                  <a:lnTo>
                    <a:pt x="25305" y="137760"/>
                  </a:lnTo>
                  <a:close/>
                  <a:moveTo>
                    <a:pt x="37489" y="137760"/>
                  </a:moveTo>
                  <a:lnTo>
                    <a:pt x="37489" y="143697"/>
                  </a:lnTo>
                  <a:lnTo>
                    <a:pt x="31553" y="143697"/>
                  </a:lnTo>
                  <a:lnTo>
                    <a:pt x="31553" y="137760"/>
                  </a:lnTo>
                  <a:close/>
                  <a:moveTo>
                    <a:pt x="43737" y="137760"/>
                  </a:moveTo>
                  <a:lnTo>
                    <a:pt x="43737" y="143697"/>
                  </a:lnTo>
                  <a:lnTo>
                    <a:pt x="37802" y="143697"/>
                  </a:lnTo>
                  <a:lnTo>
                    <a:pt x="37802" y="137760"/>
                  </a:lnTo>
                  <a:close/>
                  <a:moveTo>
                    <a:pt x="49985" y="137760"/>
                  </a:moveTo>
                  <a:lnTo>
                    <a:pt x="49985" y="143697"/>
                  </a:lnTo>
                  <a:lnTo>
                    <a:pt x="44049" y="143697"/>
                  </a:lnTo>
                  <a:lnTo>
                    <a:pt x="44049" y="137760"/>
                  </a:lnTo>
                  <a:close/>
                  <a:moveTo>
                    <a:pt x="56232" y="137760"/>
                  </a:moveTo>
                  <a:lnTo>
                    <a:pt x="56232" y="143697"/>
                  </a:lnTo>
                  <a:lnTo>
                    <a:pt x="50296" y="143697"/>
                  </a:lnTo>
                  <a:lnTo>
                    <a:pt x="50296" y="137760"/>
                  </a:lnTo>
                  <a:close/>
                  <a:moveTo>
                    <a:pt x="62480" y="137760"/>
                  </a:moveTo>
                  <a:lnTo>
                    <a:pt x="62480" y="143697"/>
                  </a:lnTo>
                  <a:lnTo>
                    <a:pt x="56545" y="143697"/>
                  </a:lnTo>
                  <a:lnTo>
                    <a:pt x="56545" y="137760"/>
                  </a:lnTo>
                  <a:close/>
                  <a:moveTo>
                    <a:pt x="68727" y="137760"/>
                  </a:moveTo>
                  <a:lnTo>
                    <a:pt x="68727" y="143697"/>
                  </a:lnTo>
                  <a:lnTo>
                    <a:pt x="62792" y="143697"/>
                  </a:lnTo>
                  <a:lnTo>
                    <a:pt x="62792" y="137760"/>
                  </a:lnTo>
                  <a:close/>
                  <a:moveTo>
                    <a:pt x="74975" y="137760"/>
                  </a:moveTo>
                  <a:lnTo>
                    <a:pt x="74975" y="143697"/>
                  </a:lnTo>
                  <a:lnTo>
                    <a:pt x="69039" y="143697"/>
                  </a:lnTo>
                  <a:lnTo>
                    <a:pt x="69039" y="137760"/>
                  </a:lnTo>
                  <a:close/>
                  <a:moveTo>
                    <a:pt x="81223" y="137760"/>
                  </a:moveTo>
                  <a:lnTo>
                    <a:pt x="81223" y="143697"/>
                  </a:lnTo>
                  <a:lnTo>
                    <a:pt x="75286" y="143697"/>
                  </a:lnTo>
                  <a:lnTo>
                    <a:pt x="75286" y="137760"/>
                  </a:lnTo>
                  <a:close/>
                  <a:moveTo>
                    <a:pt x="87470" y="137760"/>
                  </a:moveTo>
                  <a:lnTo>
                    <a:pt x="87470" y="143697"/>
                  </a:lnTo>
                  <a:lnTo>
                    <a:pt x="81535" y="143697"/>
                  </a:lnTo>
                  <a:lnTo>
                    <a:pt x="81535" y="137760"/>
                  </a:lnTo>
                  <a:close/>
                  <a:moveTo>
                    <a:pt x="93718" y="137760"/>
                  </a:moveTo>
                  <a:lnTo>
                    <a:pt x="93718" y="143697"/>
                  </a:lnTo>
                  <a:lnTo>
                    <a:pt x="87784" y="143697"/>
                  </a:lnTo>
                  <a:lnTo>
                    <a:pt x="87784" y="137760"/>
                  </a:lnTo>
                  <a:close/>
                  <a:moveTo>
                    <a:pt x="99967" y="137760"/>
                  </a:moveTo>
                  <a:lnTo>
                    <a:pt x="99967" y="143697"/>
                  </a:lnTo>
                  <a:lnTo>
                    <a:pt x="94031" y="143697"/>
                  </a:lnTo>
                  <a:lnTo>
                    <a:pt x="94031" y="137760"/>
                  </a:lnTo>
                  <a:close/>
                  <a:moveTo>
                    <a:pt x="106214" y="137760"/>
                  </a:moveTo>
                  <a:lnTo>
                    <a:pt x="106214" y="143697"/>
                  </a:lnTo>
                  <a:lnTo>
                    <a:pt x="100278" y="143697"/>
                  </a:lnTo>
                  <a:lnTo>
                    <a:pt x="100278" y="137760"/>
                  </a:lnTo>
                  <a:close/>
                  <a:moveTo>
                    <a:pt x="112461" y="137760"/>
                  </a:moveTo>
                  <a:lnTo>
                    <a:pt x="112461" y="143697"/>
                  </a:lnTo>
                  <a:lnTo>
                    <a:pt x="106527" y="143697"/>
                  </a:lnTo>
                  <a:lnTo>
                    <a:pt x="106527" y="137760"/>
                  </a:lnTo>
                  <a:close/>
                  <a:moveTo>
                    <a:pt x="118710" y="137760"/>
                  </a:moveTo>
                  <a:lnTo>
                    <a:pt x="118710" y="143697"/>
                  </a:lnTo>
                  <a:lnTo>
                    <a:pt x="112774" y="143697"/>
                  </a:lnTo>
                  <a:lnTo>
                    <a:pt x="112774" y="137760"/>
                  </a:lnTo>
                  <a:close/>
                  <a:moveTo>
                    <a:pt x="124957" y="137760"/>
                  </a:moveTo>
                  <a:lnTo>
                    <a:pt x="124957" y="143697"/>
                  </a:lnTo>
                  <a:lnTo>
                    <a:pt x="119021" y="143697"/>
                  </a:lnTo>
                  <a:lnTo>
                    <a:pt x="119021" y="137760"/>
                  </a:lnTo>
                  <a:close/>
                  <a:moveTo>
                    <a:pt x="131204" y="137760"/>
                  </a:moveTo>
                  <a:lnTo>
                    <a:pt x="131204" y="143697"/>
                  </a:lnTo>
                  <a:lnTo>
                    <a:pt x="125270" y="143697"/>
                  </a:lnTo>
                  <a:lnTo>
                    <a:pt x="125270" y="137760"/>
                  </a:lnTo>
                  <a:close/>
                  <a:moveTo>
                    <a:pt x="137451" y="137760"/>
                  </a:moveTo>
                  <a:lnTo>
                    <a:pt x="137451" y="143697"/>
                  </a:lnTo>
                  <a:lnTo>
                    <a:pt x="131517" y="143697"/>
                  </a:lnTo>
                  <a:lnTo>
                    <a:pt x="131517" y="137760"/>
                  </a:lnTo>
                  <a:close/>
                  <a:moveTo>
                    <a:pt x="143702" y="137760"/>
                  </a:moveTo>
                  <a:lnTo>
                    <a:pt x="143702" y="143697"/>
                  </a:lnTo>
                  <a:lnTo>
                    <a:pt x="137766" y="143697"/>
                  </a:lnTo>
                  <a:lnTo>
                    <a:pt x="137766" y="137760"/>
                  </a:lnTo>
                  <a:close/>
                  <a:moveTo>
                    <a:pt x="149949" y="137760"/>
                  </a:moveTo>
                  <a:lnTo>
                    <a:pt x="149949" y="143697"/>
                  </a:lnTo>
                  <a:lnTo>
                    <a:pt x="144015" y="143697"/>
                  </a:lnTo>
                  <a:lnTo>
                    <a:pt x="144015" y="137760"/>
                  </a:lnTo>
                  <a:close/>
                  <a:moveTo>
                    <a:pt x="156196" y="137760"/>
                  </a:moveTo>
                  <a:lnTo>
                    <a:pt x="156196" y="143697"/>
                  </a:lnTo>
                  <a:lnTo>
                    <a:pt x="150262" y="143697"/>
                  </a:lnTo>
                  <a:lnTo>
                    <a:pt x="150262" y="137760"/>
                  </a:lnTo>
                  <a:close/>
                  <a:moveTo>
                    <a:pt x="162445" y="137760"/>
                  </a:moveTo>
                  <a:lnTo>
                    <a:pt x="162445" y="143697"/>
                  </a:lnTo>
                  <a:lnTo>
                    <a:pt x="156509" y="143697"/>
                  </a:lnTo>
                  <a:lnTo>
                    <a:pt x="156509" y="137760"/>
                  </a:lnTo>
                  <a:close/>
                  <a:moveTo>
                    <a:pt x="168692" y="137760"/>
                  </a:moveTo>
                  <a:lnTo>
                    <a:pt x="168692" y="143697"/>
                  </a:lnTo>
                  <a:lnTo>
                    <a:pt x="162756" y="143697"/>
                  </a:lnTo>
                  <a:lnTo>
                    <a:pt x="162756" y="137760"/>
                  </a:lnTo>
                  <a:close/>
                  <a:moveTo>
                    <a:pt x="174939" y="137760"/>
                  </a:moveTo>
                  <a:lnTo>
                    <a:pt x="174939" y="143697"/>
                  </a:lnTo>
                  <a:lnTo>
                    <a:pt x="169005" y="143697"/>
                  </a:lnTo>
                  <a:lnTo>
                    <a:pt x="169005" y="137760"/>
                  </a:lnTo>
                  <a:close/>
                  <a:moveTo>
                    <a:pt x="181186" y="137760"/>
                  </a:moveTo>
                  <a:lnTo>
                    <a:pt x="181186" y="143697"/>
                  </a:lnTo>
                  <a:lnTo>
                    <a:pt x="175252" y="143697"/>
                  </a:lnTo>
                  <a:lnTo>
                    <a:pt x="175252" y="137760"/>
                  </a:lnTo>
                  <a:close/>
                  <a:moveTo>
                    <a:pt x="187433" y="137760"/>
                  </a:moveTo>
                  <a:lnTo>
                    <a:pt x="187433" y="143697"/>
                  </a:lnTo>
                  <a:lnTo>
                    <a:pt x="181499" y="143697"/>
                  </a:lnTo>
                  <a:lnTo>
                    <a:pt x="181499" y="137760"/>
                  </a:lnTo>
                  <a:close/>
                  <a:moveTo>
                    <a:pt x="193682" y="137760"/>
                  </a:moveTo>
                  <a:lnTo>
                    <a:pt x="193682" y="143697"/>
                  </a:lnTo>
                  <a:lnTo>
                    <a:pt x="187746" y="143697"/>
                  </a:lnTo>
                  <a:lnTo>
                    <a:pt x="187746" y="137760"/>
                  </a:lnTo>
                  <a:close/>
                  <a:moveTo>
                    <a:pt x="199931" y="137760"/>
                  </a:moveTo>
                  <a:lnTo>
                    <a:pt x="199931" y="143697"/>
                  </a:lnTo>
                  <a:lnTo>
                    <a:pt x="193996" y="143697"/>
                  </a:lnTo>
                  <a:lnTo>
                    <a:pt x="193996" y="137760"/>
                  </a:lnTo>
                  <a:close/>
                  <a:moveTo>
                    <a:pt x="206180" y="137760"/>
                  </a:moveTo>
                  <a:lnTo>
                    <a:pt x="206180" y="143697"/>
                  </a:lnTo>
                  <a:lnTo>
                    <a:pt x="200244" y="143697"/>
                  </a:lnTo>
                  <a:lnTo>
                    <a:pt x="200244" y="137760"/>
                  </a:lnTo>
                  <a:close/>
                  <a:moveTo>
                    <a:pt x="212427" y="137760"/>
                  </a:moveTo>
                  <a:lnTo>
                    <a:pt x="212427" y="143697"/>
                  </a:lnTo>
                  <a:lnTo>
                    <a:pt x="206491" y="143697"/>
                  </a:lnTo>
                  <a:lnTo>
                    <a:pt x="206491" y="137760"/>
                  </a:lnTo>
                  <a:close/>
                  <a:moveTo>
                    <a:pt x="218674" y="137760"/>
                  </a:moveTo>
                  <a:lnTo>
                    <a:pt x="218674" y="143697"/>
                  </a:lnTo>
                  <a:lnTo>
                    <a:pt x="212739" y="143697"/>
                  </a:lnTo>
                  <a:lnTo>
                    <a:pt x="212739" y="137760"/>
                  </a:lnTo>
                  <a:close/>
                  <a:moveTo>
                    <a:pt x="224921" y="137760"/>
                  </a:moveTo>
                  <a:lnTo>
                    <a:pt x="224921" y="143697"/>
                  </a:lnTo>
                  <a:lnTo>
                    <a:pt x="218987" y="143697"/>
                  </a:lnTo>
                  <a:lnTo>
                    <a:pt x="218987" y="137760"/>
                  </a:lnTo>
                  <a:close/>
                  <a:moveTo>
                    <a:pt x="231170" y="137760"/>
                  </a:moveTo>
                  <a:lnTo>
                    <a:pt x="231170" y="143697"/>
                  </a:lnTo>
                  <a:lnTo>
                    <a:pt x="225234" y="143697"/>
                  </a:lnTo>
                  <a:lnTo>
                    <a:pt x="225234" y="137760"/>
                  </a:lnTo>
                  <a:close/>
                  <a:moveTo>
                    <a:pt x="237417" y="137760"/>
                  </a:moveTo>
                  <a:lnTo>
                    <a:pt x="237417" y="143697"/>
                  </a:lnTo>
                  <a:lnTo>
                    <a:pt x="231481" y="143697"/>
                  </a:lnTo>
                  <a:lnTo>
                    <a:pt x="231481" y="137760"/>
                  </a:lnTo>
                  <a:close/>
                  <a:moveTo>
                    <a:pt x="243664" y="137760"/>
                  </a:moveTo>
                  <a:lnTo>
                    <a:pt x="243664" y="143697"/>
                  </a:lnTo>
                  <a:lnTo>
                    <a:pt x="237729" y="143697"/>
                  </a:lnTo>
                  <a:lnTo>
                    <a:pt x="237729" y="137760"/>
                  </a:lnTo>
                  <a:close/>
                  <a:moveTo>
                    <a:pt x="249911" y="137760"/>
                  </a:moveTo>
                  <a:lnTo>
                    <a:pt x="249911" y="143697"/>
                  </a:lnTo>
                  <a:lnTo>
                    <a:pt x="243977" y="143697"/>
                  </a:lnTo>
                  <a:lnTo>
                    <a:pt x="243977" y="137760"/>
                  </a:lnTo>
                  <a:close/>
                  <a:moveTo>
                    <a:pt x="256161" y="137760"/>
                  </a:moveTo>
                  <a:lnTo>
                    <a:pt x="256161" y="143697"/>
                  </a:lnTo>
                  <a:lnTo>
                    <a:pt x="250225" y="143697"/>
                  </a:lnTo>
                  <a:lnTo>
                    <a:pt x="250225" y="137760"/>
                  </a:lnTo>
                  <a:close/>
                  <a:moveTo>
                    <a:pt x="262409" y="137760"/>
                  </a:moveTo>
                  <a:lnTo>
                    <a:pt x="262409" y="143697"/>
                  </a:lnTo>
                  <a:lnTo>
                    <a:pt x="256474" y="143697"/>
                  </a:lnTo>
                  <a:lnTo>
                    <a:pt x="256474" y="137760"/>
                  </a:lnTo>
                  <a:close/>
                  <a:moveTo>
                    <a:pt x="268656" y="137760"/>
                  </a:moveTo>
                  <a:lnTo>
                    <a:pt x="268656" y="143697"/>
                  </a:lnTo>
                  <a:lnTo>
                    <a:pt x="262721" y="143697"/>
                  </a:lnTo>
                  <a:lnTo>
                    <a:pt x="262721" y="137760"/>
                  </a:lnTo>
                  <a:close/>
                  <a:moveTo>
                    <a:pt x="274904" y="137760"/>
                  </a:moveTo>
                  <a:lnTo>
                    <a:pt x="274904" y="143697"/>
                  </a:lnTo>
                  <a:lnTo>
                    <a:pt x="268968" y="143697"/>
                  </a:lnTo>
                  <a:lnTo>
                    <a:pt x="268968" y="137760"/>
                  </a:lnTo>
                  <a:close/>
                  <a:moveTo>
                    <a:pt x="6251" y="144011"/>
                  </a:moveTo>
                  <a:lnTo>
                    <a:pt x="6251" y="149945"/>
                  </a:lnTo>
                  <a:lnTo>
                    <a:pt x="315" y="149945"/>
                  </a:lnTo>
                  <a:lnTo>
                    <a:pt x="315" y="144011"/>
                  </a:lnTo>
                  <a:close/>
                  <a:moveTo>
                    <a:pt x="12498" y="144011"/>
                  </a:moveTo>
                  <a:lnTo>
                    <a:pt x="12498" y="149945"/>
                  </a:lnTo>
                  <a:lnTo>
                    <a:pt x="6562" y="149945"/>
                  </a:lnTo>
                  <a:lnTo>
                    <a:pt x="6562" y="144011"/>
                  </a:lnTo>
                  <a:close/>
                  <a:moveTo>
                    <a:pt x="18745" y="144011"/>
                  </a:moveTo>
                  <a:lnTo>
                    <a:pt x="18745" y="149945"/>
                  </a:lnTo>
                  <a:lnTo>
                    <a:pt x="12810" y="149945"/>
                  </a:lnTo>
                  <a:lnTo>
                    <a:pt x="12810" y="144011"/>
                  </a:lnTo>
                  <a:close/>
                  <a:moveTo>
                    <a:pt x="24992" y="144011"/>
                  </a:moveTo>
                  <a:lnTo>
                    <a:pt x="24992" y="149945"/>
                  </a:lnTo>
                  <a:lnTo>
                    <a:pt x="19058" y="149945"/>
                  </a:lnTo>
                  <a:lnTo>
                    <a:pt x="19058" y="144011"/>
                  </a:lnTo>
                  <a:close/>
                  <a:moveTo>
                    <a:pt x="31241" y="144011"/>
                  </a:moveTo>
                  <a:lnTo>
                    <a:pt x="31241" y="149945"/>
                  </a:lnTo>
                  <a:lnTo>
                    <a:pt x="25305" y="149945"/>
                  </a:lnTo>
                  <a:lnTo>
                    <a:pt x="25305" y="144011"/>
                  </a:lnTo>
                  <a:close/>
                  <a:moveTo>
                    <a:pt x="37489" y="144011"/>
                  </a:moveTo>
                  <a:lnTo>
                    <a:pt x="37489" y="149945"/>
                  </a:lnTo>
                  <a:lnTo>
                    <a:pt x="31553" y="149945"/>
                  </a:lnTo>
                  <a:lnTo>
                    <a:pt x="31553" y="144011"/>
                  </a:lnTo>
                  <a:close/>
                  <a:moveTo>
                    <a:pt x="43737" y="144011"/>
                  </a:moveTo>
                  <a:lnTo>
                    <a:pt x="43737" y="149945"/>
                  </a:lnTo>
                  <a:lnTo>
                    <a:pt x="37802" y="149945"/>
                  </a:lnTo>
                  <a:lnTo>
                    <a:pt x="37802" y="144011"/>
                  </a:lnTo>
                  <a:close/>
                  <a:moveTo>
                    <a:pt x="49985" y="144011"/>
                  </a:moveTo>
                  <a:lnTo>
                    <a:pt x="49985" y="149945"/>
                  </a:lnTo>
                  <a:lnTo>
                    <a:pt x="44049" y="149945"/>
                  </a:lnTo>
                  <a:lnTo>
                    <a:pt x="44049" y="144011"/>
                  </a:lnTo>
                  <a:close/>
                  <a:moveTo>
                    <a:pt x="56232" y="144011"/>
                  </a:moveTo>
                  <a:lnTo>
                    <a:pt x="56232" y="149945"/>
                  </a:lnTo>
                  <a:lnTo>
                    <a:pt x="50296" y="149945"/>
                  </a:lnTo>
                  <a:lnTo>
                    <a:pt x="50296" y="144011"/>
                  </a:lnTo>
                  <a:close/>
                  <a:moveTo>
                    <a:pt x="62480" y="144011"/>
                  </a:moveTo>
                  <a:lnTo>
                    <a:pt x="62480" y="149945"/>
                  </a:lnTo>
                  <a:lnTo>
                    <a:pt x="56545" y="149945"/>
                  </a:lnTo>
                  <a:lnTo>
                    <a:pt x="56545" y="144011"/>
                  </a:lnTo>
                  <a:close/>
                  <a:moveTo>
                    <a:pt x="68727" y="144011"/>
                  </a:moveTo>
                  <a:lnTo>
                    <a:pt x="68727" y="149945"/>
                  </a:lnTo>
                  <a:lnTo>
                    <a:pt x="62792" y="149945"/>
                  </a:lnTo>
                  <a:lnTo>
                    <a:pt x="62792" y="144011"/>
                  </a:lnTo>
                  <a:close/>
                  <a:moveTo>
                    <a:pt x="74975" y="144011"/>
                  </a:moveTo>
                  <a:lnTo>
                    <a:pt x="74975" y="149945"/>
                  </a:lnTo>
                  <a:lnTo>
                    <a:pt x="69039" y="149945"/>
                  </a:lnTo>
                  <a:lnTo>
                    <a:pt x="69039" y="144011"/>
                  </a:lnTo>
                  <a:close/>
                  <a:moveTo>
                    <a:pt x="81223" y="144011"/>
                  </a:moveTo>
                  <a:lnTo>
                    <a:pt x="81223" y="149945"/>
                  </a:lnTo>
                  <a:lnTo>
                    <a:pt x="75286" y="149945"/>
                  </a:lnTo>
                  <a:lnTo>
                    <a:pt x="75286" y="144011"/>
                  </a:lnTo>
                  <a:close/>
                  <a:moveTo>
                    <a:pt x="87470" y="144011"/>
                  </a:moveTo>
                  <a:lnTo>
                    <a:pt x="87470" y="149945"/>
                  </a:lnTo>
                  <a:lnTo>
                    <a:pt x="81535" y="149945"/>
                  </a:lnTo>
                  <a:lnTo>
                    <a:pt x="81535" y="144011"/>
                  </a:lnTo>
                  <a:close/>
                  <a:moveTo>
                    <a:pt x="93718" y="144011"/>
                  </a:moveTo>
                  <a:lnTo>
                    <a:pt x="93718" y="149945"/>
                  </a:lnTo>
                  <a:lnTo>
                    <a:pt x="87784" y="149945"/>
                  </a:lnTo>
                  <a:lnTo>
                    <a:pt x="87784" y="144011"/>
                  </a:lnTo>
                  <a:close/>
                  <a:moveTo>
                    <a:pt x="99967" y="144011"/>
                  </a:moveTo>
                  <a:lnTo>
                    <a:pt x="99967" y="149945"/>
                  </a:lnTo>
                  <a:lnTo>
                    <a:pt x="94031" y="149945"/>
                  </a:lnTo>
                  <a:lnTo>
                    <a:pt x="94031" y="144011"/>
                  </a:lnTo>
                  <a:close/>
                  <a:moveTo>
                    <a:pt x="106214" y="144011"/>
                  </a:moveTo>
                  <a:lnTo>
                    <a:pt x="106214" y="149945"/>
                  </a:lnTo>
                  <a:lnTo>
                    <a:pt x="100278" y="149945"/>
                  </a:lnTo>
                  <a:lnTo>
                    <a:pt x="100278" y="144011"/>
                  </a:lnTo>
                  <a:close/>
                  <a:moveTo>
                    <a:pt x="112461" y="144011"/>
                  </a:moveTo>
                  <a:lnTo>
                    <a:pt x="112461" y="149945"/>
                  </a:lnTo>
                  <a:lnTo>
                    <a:pt x="106527" y="149945"/>
                  </a:lnTo>
                  <a:lnTo>
                    <a:pt x="106527" y="144011"/>
                  </a:lnTo>
                  <a:close/>
                  <a:moveTo>
                    <a:pt x="118710" y="144011"/>
                  </a:moveTo>
                  <a:lnTo>
                    <a:pt x="118710" y="149945"/>
                  </a:lnTo>
                  <a:lnTo>
                    <a:pt x="112774" y="149945"/>
                  </a:lnTo>
                  <a:lnTo>
                    <a:pt x="112774" y="144011"/>
                  </a:lnTo>
                  <a:close/>
                  <a:moveTo>
                    <a:pt x="124957" y="144011"/>
                  </a:moveTo>
                  <a:lnTo>
                    <a:pt x="124957" y="149945"/>
                  </a:lnTo>
                  <a:lnTo>
                    <a:pt x="119021" y="149945"/>
                  </a:lnTo>
                  <a:lnTo>
                    <a:pt x="119021" y="144011"/>
                  </a:lnTo>
                  <a:close/>
                  <a:moveTo>
                    <a:pt x="131204" y="144011"/>
                  </a:moveTo>
                  <a:lnTo>
                    <a:pt x="131204" y="149945"/>
                  </a:lnTo>
                  <a:lnTo>
                    <a:pt x="125270" y="149945"/>
                  </a:lnTo>
                  <a:lnTo>
                    <a:pt x="125270" y="144011"/>
                  </a:lnTo>
                  <a:close/>
                  <a:moveTo>
                    <a:pt x="137451" y="144011"/>
                  </a:moveTo>
                  <a:lnTo>
                    <a:pt x="137451" y="149945"/>
                  </a:lnTo>
                  <a:lnTo>
                    <a:pt x="131517" y="149945"/>
                  </a:lnTo>
                  <a:lnTo>
                    <a:pt x="131517" y="144011"/>
                  </a:lnTo>
                  <a:close/>
                  <a:moveTo>
                    <a:pt x="143702" y="144011"/>
                  </a:moveTo>
                  <a:lnTo>
                    <a:pt x="143702" y="149945"/>
                  </a:lnTo>
                  <a:lnTo>
                    <a:pt x="137766" y="149945"/>
                  </a:lnTo>
                  <a:lnTo>
                    <a:pt x="137766" y="144011"/>
                  </a:lnTo>
                  <a:close/>
                  <a:moveTo>
                    <a:pt x="149949" y="144011"/>
                  </a:moveTo>
                  <a:lnTo>
                    <a:pt x="149949" y="149945"/>
                  </a:lnTo>
                  <a:lnTo>
                    <a:pt x="144015" y="149945"/>
                  </a:lnTo>
                  <a:lnTo>
                    <a:pt x="144015" y="144011"/>
                  </a:lnTo>
                  <a:close/>
                  <a:moveTo>
                    <a:pt x="156196" y="144011"/>
                  </a:moveTo>
                  <a:lnTo>
                    <a:pt x="156196" y="149945"/>
                  </a:lnTo>
                  <a:lnTo>
                    <a:pt x="150262" y="149945"/>
                  </a:lnTo>
                  <a:lnTo>
                    <a:pt x="150262" y="144011"/>
                  </a:lnTo>
                  <a:close/>
                  <a:moveTo>
                    <a:pt x="162445" y="144011"/>
                  </a:moveTo>
                  <a:lnTo>
                    <a:pt x="162445" y="149945"/>
                  </a:lnTo>
                  <a:lnTo>
                    <a:pt x="156509" y="149945"/>
                  </a:lnTo>
                  <a:lnTo>
                    <a:pt x="156509" y="144011"/>
                  </a:lnTo>
                  <a:close/>
                  <a:moveTo>
                    <a:pt x="168692" y="144011"/>
                  </a:moveTo>
                  <a:lnTo>
                    <a:pt x="168692" y="149945"/>
                  </a:lnTo>
                  <a:lnTo>
                    <a:pt x="162756" y="149945"/>
                  </a:lnTo>
                  <a:lnTo>
                    <a:pt x="162756" y="144011"/>
                  </a:lnTo>
                  <a:close/>
                  <a:moveTo>
                    <a:pt x="174939" y="144011"/>
                  </a:moveTo>
                  <a:lnTo>
                    <a:pt x="174939" y="149945"/>
                  </a:lnTo>
                  <a:lnTo>
                    <a:pt x="169005" y="149945"/>
                  </a:lnTo>
                  <a:lnTo>
                    <a:pt x="169005" y="144011"/>
                  </a:lnTo>
                  <a:close/>
                  <a:moveTo>
                    <a:pt x="181186" y="144011"/>
                  </a:moveTo>
                  <a:lnTo>
                    <a:pt x="181186" y="149945"/>
                  </a:lnTo>
                  <a:lnTo>
                    <a:pt x="175252" y="149945"/>
                  </a:lnTo>
                  <a:lnTo>
                    <a:pt x="175252" y="144011"/>
                  </a:lnTo>
                  <a:close/>
                  <a:moveTo>
                    <a:pt x="187433" y="144011"/>
                  </a:moveTo>
                  <a:lnTo>
                    <a:pt x="187433" y="149945"/>
                  </a:lnTo>
                  <a:lnTo>
                    <a:pt x="181499" y="149945"/>
                  </a:lnTo>
                  <a:lnTo>
                    <a:pt x="181499" y="144011"/>
                  </a:lnTo>
                  <a:close/>
                  <a:moveTo>
                    <a:pt x="193682" y="144011"/>
                  </a:moveTo>
                  <a:lnTo>
                    <a:pt x="193682" y="149945"/>
                  </a:lnTo>
                  <a:lnTo>
                    <a:pt x="187746" y="149945"/>
                  </a:lnTo>
                  <a:lnTo>
                    <a:pt x="187746" y="144011"/>
                  </a:lnTo>
                  <a:close/>
                  <a:moveTo>
                    <a:pt x="199931" y="144011"/>
                  </a:moveTo>
                  <a:lnTo>
                    <a:pt x="199931" y="149945"/>
                  </a:lnTo>
                  <a:lnTo>
                    <a:pt x="193996" y="149945"/>
                  </a:lnTo>
                  <a:lnTo>
                    <a:pt x="193996" y="144011"/>
                  </a:lnTo>
                  <a:close/>
                  <a:moveTo>
                    <a:pt x="206180" y="144011"/>
                  </a:moveTo>
                  <a:lnTo>
                    <a:pt x="206180" y="149945"/>
                  </a:lnTo>
                  <a:lnTo>
                    <a:pt x="200244" y="149945"/>
                  </a:lnTo>
                  <a:lnTo>
                    <a:pt x="200244" y="144011"/>
                  </a:lnTo>
                  <a:close/>
                  <a:moveTo>
                    <a:pt x="212427" y="144011"/>
                  </a:moveTo>
                  <a:lnTo>
                    <a:pt x="212427" y="149945"/>
                  </a:lnTo>
                  <a:lnTo>
                    <a:pt x="206491" y="149945"/>
                  </a:lnTo>
                  <a:lnTo>
                    <a:pt x="206491" y="144011"/>
                  </a:lnTo>
                  <a:close/>
                  <a:moveTo>
                    <a:pt x="218674" y="144011"/>
                  </a:moveTo>
                  <a:lnTo>
                    <a:pt x="218674" y="149945"/>
                  </a:lnTo>
                  <a:lnTo>
                    <a:pt x="212739" y="149945"/>
                  </a:lnTo>
                  <a:lnTo>
                    <a:pt x="212739" y="144011"/>
                  </a:lnTo>
                  <a:close/>
                  <a:moveTo>
                    <a:pt x="224921" y="144011"/>
                  </a:moveTo>
                  <a:lnTo>
                    <a:pt x="224921" y="149945"/>
                  </a:lnTo>
                  <a:lnTo>
                    <a:pt x="218987" y="149945"/>
                  </a:lnTo>
                  <a:lnTo>
                    <a:pt x="218987" y="144011"/>
                  </a:lnTo>
                  <a:close/>
                  <a:moveTo>
                    <a:pt x="231170" y="144011"/>
                  </a:moveTo>
                  <a:lnTo>
                    <a:pt x="231170" y="149945"/>
                  </a:lnTo>
                  <a:lnTo>
                    <a:pt x="225234" y="149945"/>
                  </a:lnTo>
                  <a:lnTo>
                    <a:pt x="225234" y="144011"/>
                  </a:lnTo>
                  <a:close/>
                  <a:moveTo>
                    <a:pt x="237417" y="144011"/>
                  </a:moveTo>
                  <a:lnTo>
                    <a:pt x="237417" y="149945"/>
                  </a:lnTo>
                  <a:lnTo>
                    <a:pt x="231481" y="149945"/>
                  </a:lnTo>
                  <a:lnTo>
                    <a:pt x="231481" y="144011"/>
                  </a:lnTo>
                  <a:close/>
                  <a:moveTo>
                    <a:pt x="243664" y="144011"/>
                  </a:moveTo>
                  <a:lnTo>
                    <a:pt x="243664" y="149945"/>
                  </a:lnTo>
                  <a:lnTo>
                    <a:pt x="237729" y="149945"/>
                  </a:lnTo>
                  <a:lnTo>
                    <a:pt x="237729" y="144011"/>
                  </a:lnTo>
                  <a:close/>
                  <a:moveTo>
                    <a:pt x="249911" y="144011"/>
                  </a:moveTo>
                  <a:lnTo>
                    <a:pt x="249911" y="149945"/>
                  </a:lnTo>
                  <a:lnTo>
                    <a:pt x="243977" y="149945"/>
                  </a:lnTo>
                  <a:lnTo>
                    <a:pt x="243977" y="144011"/>
                  </a:lnTo>
                  <a:close/>
                  <a:moveTo>
                    <a:pt x="256161" y="144011"/>
                  </a:moveTo>
                  <a:lnTo>
                    <a:pt x="256161" y="149945"/>
                  </a:lnTo>
                  <a:lnTo>
                    <a:pt x="250225" y="149945"/>
                  </a:lnTo>
                  <a:lnTo>
                    <a:pt x="250225" y="144011"/>
                  </a:lnTo>
                  <a:close/>
                  <a:moveTo>
                    <a:pt x="262409" y="144011"/>
                  </a:moveTo>
                  <a:lnTo>
                    <a:pt x="262409" y="149945"/>
                  </a:lnTo>
                  <a:lnTo>
                    <a:pt x="256474" y="149945"/>
                  </a:lnTo>
                  <a:lnTo>
                    <a:pt x="256474" y="144011"/>
                  </a:lnTo>
                  <a:close/>
                  <a:moveTo>
                    <a:pt x="268656" y="144011"/>
                  </a:moveTo>
                  <a:lnTo>
                    <a:pt x="268656" y="149945"/>
                  </a:lnTo>
                  <a:lnTo>
                    <a:pt x="262721" y="149945"/>
                  </a:lnTo>
                  <a:lnTo>
                    <a:pt x="262721" y="144011"/>
                  </a:lnTo>
                  <a:close/>
                  <a:moveTo>
                    <a:pt x="274904" y="144011"/>
                  </a:moveTo>
                  <a:lnTo>
                    <a:pt x="274904" y="149945"/>
                  </a:lnTo>
                  <a:lnTo>
                    <a:pt x="268968" y="149945"/>
                  </a:lnTo>
                  <a:lnTo>
                    <a:pt x="268968" y="144011"/>
                  </a:lnTo>
                  <a:close/>
                  <a:moveTo>
                    <a:pt x="6251" y="150258"/>
                  </a:moveTo>
                  <a:lnTo>
                    <a:pt x="6251" y="156192"/>
                  </a:lnTo>
                  <a:lnTo>
                    <a:pt x="315" y="156192"/>
                  </a:lnTo>
                  <a:lnTo>
                    <a:pt x="315" y="150258"/>
                  </a:lnTo>
                  <a:close/>
                  <a:moveTo>
                    <a:pt x="12498" y="150258"/>
                  </a:moveTo>
                  <a:lnTo>
                    <a:pt x="12498" y="156192"/>
                  </a:lnTo>
                  <a:lnTo>
                    <a:pt x="6562" y="156192"/>
                  </a:lnTo>
                  <a:lnTo>
                    <a:pt x="6562" y="150258"/>
                  </a:lnTo>
                  <a:close/>
                  <a:moveTo>
                    <a:pt x="18745" y="150258"/>
                  </a:moveTo>
                  <a:lnTo>
                    <a:pt x="18745" y="156192"/>
                  </a:lnTo>
                  <a:lnTo>
                    <a:pt x="12810" y="156192"/>
                  </a:lnTo>
                  <a:lnTo>
                    <a:pt x="12810" y="150258"/>
                  </a:lnTo>
                  <a:close/>
                  <a:moveTo>
                    <a:pt x="24992" y="150258"/>
                  </a:moveTo>
                  <a:lnTo>
                    <a:pt x="24992" y="156192"/>
                  </a:lnTo>
                  <a:lnTo>
                    <a:pt x="19058" y="156192"/>
                  </a:lnTo>
                  <a:lnTo>
                    <a:pt x="19058" y="150258"/>
                  </a:lnTo>
                  <a:close/>
                  <a:moveTo>
                    <a:pt x="31241" y="150258"/>
                  </a:moveTo>
                  <a:lnTo>
                    <a:pt x="31241" y="156192"/>
                  </a:lnTo>
                  <a:lnTo>
                    <a:pt x="25305" y="156192"/>
                  </a:lnTo>
                  <a:lnTo>
                    <a:pt x="25305" y="150258"/>
                  </a:lnTo>
                  <a:close/>
                  <a:moveTo>
                    <a:pt x="37489" y="150258"/>
                  </a:moveTo>
                  <a:lnTo>
                    <a:pt x="37489" y="156192"/>
                  </a:lnTo>
                  <a:lnTo>
                    <a:pt x="31553" y="156192"/>
                  </a:lnTo>
                  <a:lnTo>
                    <a:pt x="31553" y="150258"/>
                  </a:lnTo>
                  <a:close/>
                  <a:moveTo>
                    <a:pt x="43737" y="150258"/>
                  </a:moveTo>
                  <a:lnTo>
                    <a:pt x="43737" y="156192"/>
                  </a:lnTo>
                  <a:lnTo>
                    <a:pt x="37802" y="156192"/>
                  </a:lnTo>
                  <a:lnTo>
                    <a:pt x="37802" y="150258"/>
                  </a:lnTo>
                  <a:close/>
                  <a:moveTo>
                    <a:pt x="49985" y="150258"/>
                  </a:moveTo>
                  <a:lnTo>
                    <a:pt x="49985" y="156192"/>
                  </a:lnTo>
                  <a:lnTo>
                    <a:pt x="44049" y="156192"/>
                  </a:lnTo>
                  <a:lnTo>
                    <a:pt x="44049" y="150258"/>
                  </a:lnTo>
                  <a:close/>
                  <a:moveTo>
                    <a:pt x="56232" y="150258"/>
                  </a:moveTo>
                  <a:lnTo>
                    <a:pt x="56232" y="156192"/>
                  </a:lnTo>
                  <a:lnTo>
                    <a:pt x="50296" y="156192"/>
                  </a:lnTo>
                  <a:lnTo>
                    <a:pt x="50296" y="150258"/>
                  </a:lnTo>
                  <a:close/>
                  <a:moveTo>
                    <a:pt x="62480" y="150258"/>
                  </a:moveTo>
                  <a:lnTo>
                    <a:pt x="62480" y="156192"/>
                  </a:lnTo>
                  <a:lnTo>
                    <a:pt x="56545" y="156192"/>
                  </a:lnTo>
                  <a:lnTo>
                    <a:pt x="56545" y="150258"/>
                  </a:lnTo>
                  <a:close/>
                  <a:moveTo>
                    <a:pt x="68727" y="150258"/>
                  </a:moveTo>
                  <a:lnTo>
                    <a:pt x="68727" y="156192"/>
                  </a:lnTo>
                  <a:lnTo>
                    <a:pt x="62792" y="156192"/>
                  </a:lnTo>
                  <a:lnTo>
                    <a:pt x="62792" y="150258"/>
                  </a:lnTo>
                  <a:close/>
                  <a:moveTo>
                    <a:pt x="74975" y="150258"/>
                  </a:moveTo>
                  <a:lnTo>
                    <a:pt x="74975" y="156192"/>
                  </a:lnTo>
                  <a:lnTo>
                    <a:pt x="69039" y="156192"/>
                  </a:lnTo>
                  <a:lnTo>
                    <a:pt x="69039" y="150258"/>
                  </a:lnTo>
                  <a:close/>
                  <a:moveTo>
                    <a:pt x="81223" y="150258"/>
                  </a:moveTo>
                  <a:lnTo>
                    <a:pt x="81223" y="156192"/>
                  </a:lnTo>
                  <a:lnTo>
                    <a:pt x="75286" y="156192"/>
                  </a:lnTo>
                  <a:lnTo>
                    <a:pt x="75286" y="150258"/>
                  </a:lnTo>
                  <a:close/>
                  <a:moveTo>
                    <a:pt x="87470" y="150258"/>
                  </a:moveTo>
                  <a:lnTo>
                    <a:pt x="87470" y="156192"/>
                  </a:lnTo>
                  <a:lnTo>
                    <a:pt x="81535" y="156192"/>
                  </a:lnTo>
                  <a:lnTo>
                    <a:pt x="81535" y="150258"/>
                  </a:lnTo>
                  <a:close/>
                  <a:moveTo>
                    <a:pt x="93718" y="150258"/>
                  </a:moveTo>
                  <a:lnTo>
                    <a:pt x="93718" y="156192"/>
                  </a:lnTo>
                  <a:lnTo>
                    <a:pt x="87784" y="156192"/>
                  </a:lnTo>
                  <a:lnTo>
                    <a:pt x="87784" y="150258"/>
                  </a:lnTo>
                  <a:close/>
                  <a:moveTo>
                    <a:pt x="99967" y="150258"/>
                  </a:moveTo>
                  <a:lnTo>
                    <a:pt x="99967" y="156192"/>
                  </a:lnTo>
                  <a:lnTo>
                    <a:pt x="94031" y="156192"/>
                  </a:lnTo>
                  <a:lnTo>
                    <a:pt x="94031" y="150258"/>
                  </a:lnTo>
                  <a:close/>
                  <a:moveTo>
                    <a:pt x="106214" y="150258"/>
                  </a:moveTo>
                  <a:lnTo>
                    <a:pt x="106214" y="156192"/>
                  </a:lnTo>
                  <a:lnTo>
                    <a:pt x="100278" y="156192"/>
                  </a:lnTo>
                  <a:lnTo>
                    <a:pt x="100278" y="150258"/>
                  </a:lnTo>
                  <a:close/>
                  <a:moveTo>
                    <a:pt x="112461" y="150258"/>
                  </a:moveTo>
                  <a:lnTo>
                    <a:pt x="112461" y="156192"/>
                  </a:lnTo>
                  <a:lnTo>
                    <a:pt x="106527" y="156192"/>
                  </a:lnTo>
                  <a:lnTo>
                    <a:pt x="106527" y="150258"/>
                  </a:lnTo>
                  <a:close/>
                  <a:moveTo>
                    <a:pt x="118710" y="150258"/>
                  </a:moveTo>
                  <a:lnTo>
                    <a:pt x="118710" y="156192"/>
                  </a:lnTo>
                  <a:lnTo>
                    <a:pt x="112774" y="156192"/>
                  </a:lnTo>
                  <a:lnTo>
                    <a:pt x="112774" y="150258"/>
                  </a:lnTo>
                  <a:close/>
                  <a:moveTo>
                    <a:pt x="124957" y="150258"/>
                  </a:moveTo>
                  <a:lnTo>
                    <a:pt x="124957" y="156192"/>
                  </a:lnTo>
                  <a:lnTo>
                    <a:pt x="119021" y="156192"/>
                  </a:lnTo>
                  <a:lnTo>
                    <a:pt x="119021" y="150258"/>
                  </a:lnTo>
                  <a:close/>
                  <a:moveTo>
                    <a:pt x="131204" y="150258"/>
                  </a:moveTo>
                  <a:lnTo>
                    <a:pt x="131204" y="156192"/>
                  </a:lnTo>
                  <a:lnTo>
                    <a:pt x="125270" y="156192"/>
                  </a:lnTo>
                  <a:lnTo>
                    <a:pt x="125270" y="150258"/>
                  </a:lnTo>
                  <a:close/>
                  <a:moveTo>
                    <a:pt x="137451" y="150258"/>
                  </a:moveTo>
                  <a:lnTo>
                    <a:pt x="137451" y="156192"/>
                  </a:lnTo>
                  <a:lnTo>
                    <a:pt x="131517" y="156192"/>
                  </a:lnTo>
                  <a:lnTo>
                    <a:pt x="131517" y="150258"/>
                  </a:lnTo>
                  <a:close/>
                  <a:moveTo>
                    <a:pt x="143702" y="150258"/>
                  </a:moveTo>
                  <a:lnTo>
                    <a:pt x="143702" y="156192"/>
                  </a:lnTo>
                  <a:lnTo>
                    <a:pt x="137766" y="156192"/>
                  </a:lnTo>
                  <a:lnTo>
                    <a:pt x="137766" y="150258"/>
                  </a:lnTo>
                  <a:close/>
                  <a:moveTo>
                    <a:pt x="149949" y="150258"/>
                  </a:moveTo>
                  <a:lnTo>
                    <a:pt x="149949" y="156192"/>
                  </a:lnTo>
                  <a:lnTo>
                    <a:pt x="144015" y="156192"/>
                  </a:lnTo>
                  <a:lnTo>
                    <a:pt x="144015" y="150258"/>
                  </a:lnTo>
                  <a:close/>
                  <a:moveTo>
                    <a:pt x="156196" y="150258"/>
                  </a:moveTo>
                  <a:lnTo>
                    <a:pt x="156196" y="156192"/>
                  </a:lnTo>
                  <a:lnTo>
                    <a:pt x="150262" y="156192"/>
                  </a:lnTo>
                  <a:lnTo>
                    <a:pt x="150262" y="150258"/>
                  </a:lnTo>
                  <a:close/>
                  <a:moveTo>
                    <a:pt x="162445" y="150258"/>
                  </a:moveTo>
                  <a:lnTo>
                    <a:pt x="162445" y="156192"/>
                  </a:lnTo>
                  <a:lnTo>
                    <a:pt x="156509" y="156192"/>
                  </a:lnTo>
                  <a:lnTo>
                    <a:pt x="156509" y="150258"/>
                  </a:lnTo>
                  <a:close/>
                  <a:moveTo>
                    <a:pt x="168692" y="150258"/>
                  </a:moveTo>
                  <a:lnTo>
                    <a:pt x="168692" y="156192"/>
                  </a:lnTo>
                  <a:lnTo>
                    <a:pt x="162756" y="156192"/>
                  </a:lnTo>
                  <a:lnTo>
                    <a:pt x="162756" y="150258"/>
                  </a:lnTo>
                  <a:close/>
                  <a:moveTo>
                    <a:pt x="174939" y="150258"/>
                  </a:moveTo>
                  <a:lnTo>
                    <a:pt x="174939" y="156192"/>
                  </a:lnTo>
                  <a:lnTo>
                    <a:pt x="169005" y="156192"/>
                  </a:lnTo>
                  <a:lnTo>
                    <a:pt x="169005" y="150258"/>
                  </a:lnTo>
                  <a:close/>
                  <a:moveTo>
                    <a:pt x="181186" y="150258"/>
                  </a:moveTo>
                  <a:lnTo>
                    <a:pt x="181186" y="156192"/>
                  </a:lnTo>
                  <a:lnTo>
                    <a:pt x="175252" y="156192"/>
                  </a:lnTo>
                  <a:lnTo>
                    <a:pt x="175252" y="150258"/>
                  </a:lnTo>
                  <a:close/>
                  <a:moveTo>
                    <a:pt x="187433" y="150258"/>
                  </a:moveTo>
                  <a:lnTo>
                    <a:pt x="187433" y="156192"/>
                  </a:lnTo>
                  <a:lnTo>
                    <a:pt x="181499" y="156192"/>
                  </a:lnTo>
                  <a:lnTo>
                    <a:pt x="181499" y="150258"/>
                  </a:lnTo>
                  <a:close/>
                  <a:moveTo>
                    <a:pt x="193682" y="150258"/>
                  </a:moveTo>
                  <a:lnTo>
                    <a:pt x="193682" y="156192"/>
                  </a:lnTo>
                  <a:lnTo>
                    <a:pt x="187746" y="156192"/>
                  </a:lnTo>
                  <a:lnTo>
                    <a:pt x="187746" y="150258"/>
                  </a:lnTo>
                  <a:close/>
                  <a:moveTo>
                    <a:pt x="199931" y="150258"/>
                  </a:moveTo>
                  <a:lnTo>
                    <a:pt x="199931" y="156192"/>
                  </a:lnTo>
                  <a:lnTo>
                    <a:pt x="193996" y="156192"/>
                  </a:lnTo>
                  <a:lnTo>
                    <a:pt x="193996" y="150258"/>
                  </a:lnTo>
                  <a:close/>
                  <a:moveTo>
                    <a:pt x="206180" y="150258"/>
                  </a:moveTo>
                  <a:lnTo>
                    <a:pt x="206180" y="156192"/>
                  </a:lnTo>
                  <a:lnTo>
                    <a:pt x="200244" y="156192"/>
                  </a:lnTo>
                  <a:lnTo>
                    <a:pt x="200244" y="150258"/>
                  </a:lnTo>
                  <a:close/>
                  <a:moveTo>
                    <a:pt x="212427" y="150258"/>
                  </a:moveTo>
                  <a:lnTo>
                    <a:pt x="212427" y="156192"/>
                  </a:lnTo>
                  <a:lnTo>
                    <a:pt x="206491" y="156192"/>
                  </a:lnTo>
                  <a:lnTo>
                    <a:pt x="206491" y="150258"/>
                  </a:lnTo>
                  <a:close/>
                  <a:moveTo>
                    <a:pt x="218674" y="150258"/>
                  </a:moveTo>
                  <a:lnTo>
                    <a:pt x="218674" y="156192"/>
                  </a:lnTo>
                  <a:lnTo>
                    <a:pt x="212739" y="156192"/>
                  </a:lnTo>
                  <a:lnTo>
                    <a:pt x="212739" y="150258"/>
                  </a:lnTo>
                  <a:close/>
                  <a:moveTo>
                    <a:pt x="224921" y="150258"/>
                  </a:moveTo>
                  <a:lnTo>
                    <a:pt x="224921" y="156192"/>
                  </a:lnTo>
                  <a:lnTo>
                    <a:pt x="218987" y="156192"/>
                  </a:lnTo>
                  <a:lnTo>
                    <a:pt x="218987" y="150258"/>
                  </a:lnTo>
                  <a:close/>
                  <a:moveTo>
                    <a:pt x="231170" y="150258"/>
                  </a:moveTo>
                  <a:lnTo>
                    <a:pt x="231170" y="156192"/>
                  </a:lnTo>
                  <a:lnTo>
                    <a:pt x="225234" y="156192"/>
                  </a:lnTo>
                  <a:lnTo>
                    <a:pt x="225234" y="150258"/>
                  </a:lnTo>
                  <a:close/>
                  <a:moveTo>
                    <a:pt x="237417" y="150258"/>
                  </a:moveTo>
                  <a:lnTo>
                    <a:pt x="237417" y="156192"/>
                  </a:lnTo>
                  <a:lnTo>
                    <a:pt x="231481" y="156192"/>
                  </a:lnTo>
                  <a:lnTo>
                    <a:pt x="231481" y="150258"/>
                  </a:lnTo>
                  <a:close/>
                  <a:moveTo>
                    <a:pt x="243664" y="150258"/>
                  </a:moveTo>
                  <a:lnTo>
                    <a:pt x="243664" y="156192"/>
                  </a:lnTo>
                  <a:lnTo>
                    <a:pt x="237729" y="156192"/>
                  </a:lnTo>
                  <a:lnTo>
                    <a:pt x="237729" y="150258"/>
                  </a:lnTo>
                  <a:close/>
                  <a:moveTo>
                    <a:pt x="249911" y="150258"/>
                  </a:moveTo>
                  <a:lnTo>
                    <a:pt x="249911" y="156192"/>
                  </a:lnTo>
                  <a:lnTo>
                    <a:pt x="243977" y="156192"/>
                  </a:lnTo>
                  <a:lnTo>
                    <a:pt x="243977" y="150258"/>
                  </a:lnTo>
                  <a:close/>
                  <a:moveTo>
                    <a:pt x="256161" y="150258"/>
                  </a:moveTo>
                  <a:lnTo>
                    <a:pt x="256161" y="156192"/>
                  </a:lnTo>
                  <a:lnTo>
                    <a:pt x="250225" y="156192"/>
                  </a:lnTo>
                  <a:lnTo>
                    <a:pt x="250225" y="150258"/>
                  </a:lnTo>
                  <a:close/>
                  <a:moveTo>
                    <a:pt x="262409" y="150258"/>
                  </a:moveTo>
                  <a:lnTo>
                    <a:pt x="262409" y="156192"/>
                  </a:lnTo>
                  <a:lnTo>
                    <a:pt x="256474" y="156192"/>
                  </a:lnTo>
                  <a:lnTo>
                    <a:pt x="256474" y="150258"/>
                  </a:lnTo>
                  <a:close/>
                  <a:moveTo>
                    <a:pt x="268656" y="150258"/>
                  </a:moveTo>
                  <a:lnTo>
                    <a:pt x="268656" y="156192"/>
                  </a:lnTo>
                  <a:lnTo>
                    <a:pt x="262721" y="156192"/>
                  </a:lnTo>
                  <a:lnTo>
                    <a:pt x="262721" y="150258"/>
                  </a:lnTo>
                  <a:close/>
                  <a:moveTo>
                    <a:pt x="274904" y="150258"/>
                  </a:moveTo>
                  <a:lnTo>
                    <a:pt x="274904" y="156192"/>
                  </a:lnTo>
                  <a:lnTo>
                    <a:pt x="268968" y="156192"/>
                  </a:lnTo>
                  <a:lnTo>
                    <a:pt x="268968" y="150258"/>
                  </a:lnTo>
                  <a:close/>
                  <a:moveTo>
                    <a:pt x="158" y="0"/>
                  </a:moveTo>
                  <a:lnTo>
                    <a:pt x="158" y="157"/>
                  </a:lnTo>
                  <a:lnTo>
                    <a:pt x="0" y="157"/>
                  </a:lnTo>
                  <a:lnTo>
                    <a:pt x="0" y="156350"/>
                  </a:lnTo>
                  <a:lnTo>
                    <a:pt x="158" y="156350"/>
                  </a:lnTo>
                  <a:lnTo>
                    <a:pt x="158" y="156508"/>
                  </a:lnTo>
                  <a:lnTo>
                    <a:pt x="275059" y="156508"/>
                  </a:lnTo>
                  <a:lnTo>
                    <a:pt x="275059" y="156350"/>
                  </a:lnTo>
                  <a:lnTo>
                    <a:pt x="275215" y="156350"/>
                  </a:lnTo>
                  <a:lnTo>
                    <a:pt x="275215" y="155"/>
                  </a:lnTo>
                  <a:lnTo>
                    <a:pt x="275059" y="155"/>
                  </a:lnTo>
                  <a:lnTo>
                    <a:pt x="27505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289" name="Google Shape;289;p17"/>
          <p:cNvSpPr txBox="1">
            <a:spLocks noGrp="1"/>
          </p:cNvSpPr>
          <p:nvPr>
            <p:ph type="title"/>
          </p:nvPr>
        </p:nvSpPr>
        <p:spPr>
          <a:xfrm>
            <a:off x="960000" y="720000"/>
            <a:ext cx="10272000" cy="75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90" name="Google Shape;290;p17"/>
          <p:cNvSpPr txBox="1">
            <a:spLocks noGrp="1"/>
          </p:cNvSpPr>
          <p:nvPr>
            <p:ph type="title" idx="2"/>
          </p:nvPr>
        </p:nvSpPr>
        <p:spPr>
          <a:xfrm>
            <a:off x="960000" y="4811151"/>
            <a:ext cx="31152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9pPr>
          </a:lstStyle>
          <a:p>
            <a:endParaRPr/>
          </a:p>
        </p:txBody>
      </p:sp>
      <p:sp>
        <p:nvSpPr>
          <p:cNvPr id="291" name="Google Shape;291;p17"/>
          <p:cNvSpPr txBox="1">
            <a:spLocks noGrp="1"/>
          </p:cNvSpPr>
          <p:nvPr>
            <p:ph type="subTitle" idx="1"/>
          </p:nvPr>
        </p:nvSpPr>
        <p:spPr>
          <a:xfrm>
            <a:off x="906421" y="5491600"/>
            <a:ext cx="3188400" cy="64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2" name="Google Shape;292;p17"/>
          <p:cNvSpPr txBox="1">
            <a:spLocks noGrp="1"/>
          </p:cNvSpPr>
          <p:nvPr>
            <p:ph type="title" idx="3"/>
          </p:nvPr>
        </p:nvSpPr>
        <p:spPr>
          <a:xfrm>
            <a:off x="4538400" y="4811151"/>
            <a:ext cx="31152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9pPr>
          </a:lstStyle>
          <a:p>
            <a:endParaRPr/>
          </a:p>
        </p:txBody>
      </p:sp>
      <p:sp>
        <p:nvSpPr>
          <p:cNvPr id="293" name="Google Shape;293;p17"/>
          <p:cNvSpPr txBox="1">
            <a:spLocks noGrp="1"/>
          </p:cNvSpPr>
          <p:nvPr>
            <p:ph type="subTitle" idx="4"/>
          </p:nvPr>
        </p:nvSpPr>
        <p:spPr>
          <a:xfrm>
            <a:off x="4450195" y="5491600"/>
            <a:ext cx="3188400" cy="64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4" name="Google Shape;294;p17"/>
          <p:cNvSpPr txBox="1">
            <a:spLocks noGrp="1"/>
          </p:cNvSpPr>
          <p:nvPr>
            <p:ph type="title" idx="5"/>
          </p:nvPr>
        </p:nvSpPr>
        <p:spPr>
          <a:xfrm>
            <a:off x="8116800" y="4811151"/>
            <a:ext cx="31152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9pPr>
          </a:lstStyle>
          <a:p>
            <a:endParaRPr/>
          </a:p>
        </p:txBody>
      </p:sp>
      <p:sp>
        <p:nvSpPr>
          <p:cNvPr id="295" name="Google Shape;295;p17"/>
          <p:cNvSpPr txBox="1">
            <a:spLocks noGrp="1"/>
          </p:cNvSpPr>
          <p:nvPr>
            <p:ph type="subTitle" idx="6"/>
          </p:nvPr>
        </p:nvSpPr>
        <p:spPr>
          <a:xfrm>
            <a:off x="8083951" y="5491600"/>
            <a:ext cx="3188400" cy="64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cxnSp>
        <p:nvCxnSpPr>
          <p:cNvPr id="296" name="Google Shape;296;p17"/>
          <p:cNvCxnSpPr/>
          <p:nvPr/>
        </p:nvCxnSpPr>
        <p:spPr>
          <a:xfrm>
            <a:off x="1089033" y="1472400"/>
            <a:ext cx="829200" cy="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dash"/>
            <a:round/>
            <a:headEnd type="none" w="med" len="med"/>
            <a:tailEnd type="none" w="med" len="med"/>
          </a:ln>
        </p:spPr>
      </p:cxnSp>
    </p:spTree>
    <p:extLst>
      <p:ext uri="{BB962C8B-B14F-4D97-AF65-F5344CB8AC3E}">
        <p14:creationId xmlns:p14="http://schemas.microsoft.com/office/powerpoint/2010/main" val="283762966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eight columns">
  <p:cSld name="Title and eight columns">
    <p:bg>
      <p:bgPr>
        <a:solidFill>
          <a:schemeClr val="accent2"/>
        </a:solidFill>
        <a:effectLst/>
      </p:bgPr>
    </p:bg>
    <p:spTree>
      <p:nvGrpSpPr>
        <p:cNvPr id="1" name="Shape 2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8" name="Google Shape;298;p18"/>
          <p:cNvGrpSpPr/>
          <p:nvPr/>
        </p:nvGrpSpPr>
        <p:grpSpPr>
          <a:xfrm>
            <a:off x="314300" y="305800"/>
            <a:ext cx="11563200" cy="6246400"/>
            <a:chOff x="235725" y="229350"/>
            <a:chExt cx="8672400" cy="4684800"/>
          </a:xfrm>
        </p:grpSpPr>
        <p:sp>
          <p:nvSpPr>
            <p:cNvPr id="299" name="Google Shape;299;p18"/>
            <p:cNvSpPr/>
            <p:nvPr/>
          </p:nvSpPr>
          <p:spPr>
            <a:xfrm>
              <a:off x="235725" y="229350"/>
              <a:ext cx="8672400" cy="4684800"/>
            </a:xfrm>
            <a:prstGeom prst="roundRect">
              <a:avLst>
                <a:gd name="adj" fmla="val 3106"/>
              </a:avLst>
            </a:prstGeom>
            <a:solidFill>
              <a:srgbClr val="FFFFFF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0" name="Google Shape;300;p18"/>
            <p:cNvSpPr/>
            <p:nvPr/>
          </p:nvSpPr>
          <p:spPr>
            <a:xfrm>
              <a:off x="408325" y="369475"/>
              <a:ext cx="8327348" cy="4404555"/>
            </a:xfrm>
            <a:custGeom>
              <a:avLst/>
              <a:gdLst/>
              <a:ahLst/>
              <a:cxnLst/>
              <a:rect l="l" t="t" r="r" b="b"/>
              <a:pathLst>
                <a:path w="275216" h="156509" extrusionOk="0">
                  <a:moveTo>
                    <a:pt x="6251" y="311"/>
                  </a:moveTo>
                  <a:lnTo>
                    <a:pt x="6251" y="6247"/>
                  </a:lnTo>
                  <a:lnTo>
                    <a:pt x="315" y="6247"/>
                  </a:lnTo>
                  <a:lnTo>
                    <a:pt x="315" y="311"/>
                  </a:lnTo>
                  <a:close/>
                  <a:moveTo>
                    <a:pt x="12498" y="311"/>
                  </a:moveTo>
                  <a:lnTo>
                    <a:pt x="12498" y="6247"/>
                  </a:lnTo>
                  <a:lnTo>
                    <a:pt x="6562" y="6247"/>
                  </a:lnTo>
                  <a:lnTo>
                    <a:pt x="6562" y="311"/>
                  </a:lnTo>
                  <a:close/>
                  <a:moveTo>
                    <a:pt x="18745" y="311"/>
                  </a:moveTo>
                  <a:lnTo>
                    <a:pt x="18745" y="6247"/>
                  </a:lnTo>
                  <a:lnTo>
                    <a:pt x="12810" y="6247"/>
                  </a:lnTo>
                  <a:lnTo>
                    <a:pt x="12810" y="311"/>
                  </a:lnTo>
                  <a:close/>
                  <a:moveTo>
                    <a:pt x="24992" y="311"/>
                  </a:moveTo>
                  <a:lnTo>
                    <a:pt x="24992" y="6247"/>
                  </a:lnTo>
                  <a:lnTo>
                    <a:pt x="19058" y="6247"/>
                  </a:lnTo>
                  <a:lnTo>
                    <a:pt x="19058" y="311"/>
                  </a:lnTo>
                  <a:close/>
                  <a:moveTo>
                    <a:pt x="31241" y="311"/>
                  </a:moveTo>
                  <a:lnTo>
                    <a:pt x="31241" y="6247"/>
                  </a:lnTo>
                  <a:lnTo>
                    <a:pt x="25305" y="6247"/>
                  </a:lnTo>
                  <a:lnTo>
                    <a:pt x="25305" y="311"/>
                  </a:lnTo>
                  <a:close/>
                  <a:moveTo>
                    <a:pt x="37489" y="311"/>
                  </a:moveTo>
                  <a:lnTo>
                    <a:pt x="37489" y="6247"/>
                  </a:lnTo>
                  <a:lnTo>
                    <a:pt x="31553" y="6247"/>
                  </a:lnTo>
                  <a:lnTo>
                    <a:pt x="31553" y="311"/>
                  </a:lnTo>
                  <a:close/>
                  <a:moveTo>
                    <a:pt x="43737" y="311"/>
                  </a:moveTo>
                  <a:lnTo>
                    <a:pt x="43737" y="6247"/>
                  </a:lnTo>
                  <a:lnTo>
                    <a:pt x="37802" y="6247"/>
                  </a:lnTo>
                  <a:lnTo>
                    <a:pt x="37802" y="311"/>
                  </a:lnTo>
                  <a:close/>
                  <a:moveTo>
                    <a:pt x="49985" y="311"/>
                  </a:moveTo>
                  <a:lnTo>
                    <a:pt x="49985" y="6247"/>
                  </a:lnTo>
                  <a:lnTo>
                    <a:pt x="44049" y="6247"/>
                  </a:lnTo>
                  <a:lnTo>
                    <a:pt x="44049" y="311"/>
                  </a:lnTo>
                  <a:close/>
                  <a:moveTo>
                    <a:pt x="56232" y="311"/>
                  </a:moveTo>
                  <a:lnTo>
                    <a:pt x="56232" y="6247"/>
                  </a:lnTo>
                  <a:lnTo>
                    <a:pt x="50296" y="6247"/>
                  </a:lnTo>
                  <a:lnTo>
                    <a:pt x="50296" y="311"/>
                  </a:lnTo>
                  <a:close/>
                  <a:moveTo>
                    <a:pt x="62480" y="311"/>
                  </a:moveTo>
                  <a:lnTo>
                    <a:pt x="62480" y="6247"/>
                  </a:lnTo>
                  <a:lnTo>
                    <a:pt x="56545" y="6247"/>
                  </a:lnTo>
                  <a:lnTo>
                    <a:pt x="56545" y="311"/>
                  </a:lnTo>
                  <a:close/>
                  <a:moveTo>
                    <a:pt x="68727" y="311"/>
                  </a:moveTo>
                  <a:lnTo>
                    <a:pt x="68727" y="6247"/>
                  </a:lnTo>
                  <a:lnTo>
                    <a:pt x="62792" y="6247"/>
                  </a:lnTo>
                  <a:lnTo>
                    <a:pt x="62792" y="311"/>
                  </a:lnTo>
                  <a:close/>
                  <a:moveTo>
                    <a:pt x="74975" y="311"/>
                  </a:moveTo>
                  <a:lnTo>
                    <a:pt x="74975" y="6247"/>
                  </a:lnTo>
                  <a:lnTo>
                    <a:pt x="69039" y="6247"/>
                  </a:lnTo>
                  <a:lnTo>
                    <a:pt x="69039" y="311"/>
                  </a:lnTo>
                  <a:close/>
                  <a:moveTo>
                    <a:pt x="81223" y="311"/>
                  </a:moveTo>
                  <a:lnTo>
                    <a:pt x="81223" y="6247"/>
                  </a:lnTo>
                  <a:lnTo>
                    <a:pt x="75286" y="6247"/>
                  </a:lnTo>
                  <a:lnTo>
                    <a:pt x="75286" y="311"/>
                  </a:lnTo>
                  <a:close/>
                  <a:moveTo>
                    <a:pt x="87470" y="311"/>
                  </a:moveTo>
                  <a:lnTo>
                    <a:pt x="87470" y="6247"/>
                  </a:lnTo>
                  <a:lnTo>
                    <a:pt x="81535" y="6247"/>
                  </a:lnTo>
                  <a:lnTo>
                    <a:pt x="81535" y="311"/>
                  </a:lnTo>
                  <a:close/>
                  <a:moveTo>
                    <a:pt x="93720" y="311"/>
                  </a:moveTo>
                  <a:lnTo>
                    <a:pt x="93720" y="6247"/>
                  </a:lnTo>
                  <a:lnTo>
                    <a:pt x="87784" y="6247"/>
                  </a:lnTo>
                  <a:lnTo>
                    <a:pt x="87784" y="311"/>
                  </a:lnTo>
                  <a:close/>
                  <a:moveTo>
                    <a:pt x="99967" y="311"/>
                  </a:moveTo>
                  <a:lnTo>
                    <a:pt x="99967" y="6247"/>
                  </a:lnTo>
                  <a:lnTo>
                    <a:pt x="94031" y="6247"/>
                  </a:lnTo>
                  <a:lnTo>
                    <a:pt x="94031" y="311"/>
                  </a:lnTo>
                  <a:close/>
                  <a:moveTo>
                    <a:pt x="106214" y="311"/>
                  </a:moveTo>
                  <a:lnTo>
                    <a:pt x="106214" y="6247"/>
                  </a:lnTo>
                  <a:lnTo>
                    <a:pt x="100280" y="6247"/>
                  </a:lnTo>
                  <a:lnTo>
                    <a:pt x="100280" y="311"/>
                  </a:lnTo>
                  <a:close/>
                  <a:moveTo>
                    <a:pt x="112461" y="311"/>
                  </a:moveTo>
                  <a:lnTo>
                    <a:pt x="112461" y="6247"/>
                  </a:lnTo>
                  <a:lnTo>
                    <a:pt x="106527" y="6247"/>
                  </a:lnTo>
                  <a:lnTo>
                    <a:pt x="106527" y="311"/>
                  </a:lnTo>
                  <a:close/>
                  <a:moveTo>
                    <a:pt x="118710" y="311"/>
                  </a:moveTo>
                  <a:lnTo>
                    <a:pt x="118710" y="6247"/>
                  </a:lnTo>
                  <a:lnTo>
                    <a:pt x="112774" y="6247"/>
                  </a:lnTo>
                  <a:lnTo>
                    <a:pt x="112774" y="311"/>
                  </a:lnTo>
                  <a:close/>
                  <a:moveTo>
                    <a:pt x="124957" y="311"/>
                  </a:moveTo>
                  <a:lnTo>
                    <a:pt x="124957" y="6247"/>
                  </a:lnTo>
                  <a:lnTo>
                    <a:pt x="119021" y="6247"/>
                  </a:lnTo>
                  <a:lnTo>
                    <a:pt x="119021" y="311"/>
                  </a:lnTo>
                  <a:close/>
                  <a:moveTo>
                    <a:pt x="131204" y="311"/>
                  </a:moveTo>
                  <a:lnTo>
                    <a:pt x="131204" y="6247"/>
                  </a:lnTo>
                  <a:lnTo>
                    <a:pt x="125270" y="6247"/>
                  </a:lnTo>
                  <a:lnTo>
                    <a:pt x="125270" y="311"/>
                  </a:lnTo>
                  <a:close/>
                  <a:moveTo>
                    <a:pt x="137451" y="311"/>
                  </a:moveTo>
                  <a:lnTo>
                    <a:pt x="137451" y="6247"/>
                  </a:lnTo>
                  <a:lnTo>
                    <a:pt x="131517" y="6247"/>
                  </a:lnTo>
                  <a:lnTo>
                    <a:pt x="131517" y="311"/>
                  </a:lnTo>
                  <a:close/>
                  <a:moveTo>
                    <a:pt x="143702" y="311"/>
                  </a:moveTo>
                  <a:lnTo>
                    <a:pt x="143702" y="6247"/>
                  </a:lnTo>
                  <a:lnTo>
                    <a:pt x="137766" y="6247"/>
                  </a:lnTo>
                  <a:lnTo>
                    <a:pt x="137766" y="311"/>
                  </a:lnTo>
                  <a:close/>
                  <a:moveTo>
                    <a:pt x="149949" y="311"/>
                  </a:moveTo>
                  <a:lnTo>
                    <a:pt x="149949" y="6247"/>
                  </a:lnTo>
                  <a:lnTo>
                    <a:pt x="144015" y="6247"/>
                  </a:lnTo>
                  <a:lnTo>
                    <a:pt x="144015" y="311"/>
                  </a:lnTo>
                  <a:close/>
                  <a:moveTo>
                    <a:pt x="156196" y="311"/>
                  </a:moveTo>
                  <a:lnTo>
                    <a:pt x="156196" y="6247"/>
                  </a:lnTo>
                  <a:lnTo>
                    <a:pt x="150262" y="6247"/>
                  </a:lnTo>
                  <a:lnTo>
                    <a:pt x="150262" y="311"/>
                  </a:lnTo>
                  <a:close/>
                  <a:moveTo>
                    <a:pt x="162445" y="311"/>
                  </a:moveTo>
                  <a:lnTo>
                    <a:pt x="162445" y="6247"/>
                  </a:lnTo>
                  <a:lnTo>
                    <a:pt x="156509" y="6247"/>
                  </a:lnTo>
                  <a:lnTo>
                    <a:pt x="156509" y="311"/>
                  </a:lnTo>
                  <a:close/>
                  <a:moveTo>
                    <a:pt x="168692" y="311"/>
                  </a:moveTo>
                  <a:lnTo>
                    <a:pt x="168692" y="6247"/>
                  </a:lnTo>
                  <a:lnTo>
                    <a:pt x="162756" y="6247"/>
                  </a:lnTo>
                  <a:lnTo>
                    <a:pt x="162756" y="311"/>
                  </a:lnTo>
                  <a:close/>
                  <a:moveTo>
                    <a:pt x="174939" y="311"/>
                  </a:moveTo>
                  <a:lnTo>
                    <a:pt x="174939" y="6247"/>
                  </a:lnTo>
                  <a:lnTo>
                    <a:pt x="169005" y="6247"/>
                  </a:lnTo>
                  <a:lnTo>
                    <a:pt x="169005" y="311"/>
                  </a:lnTo>
                  <a:close/>
                  <a:moveTo>
                    <a:pt x="181186" y="311"/>
                  </a:moveTo>
                  <a:lnTo>
                    <a:pt x="181186" y="6247"/>
                  </a:lnTo>
                  <a:lnTo>
                    <a:pt x="175252" y="6247"/>
                  </a:lnTo>
                  <a:lnTo>
                    <a:pt x="175252" y="311"/>
                  </a:lnTo>
                  <a:close/>
                  <a:moveTo>
                    <a:pt x="187435" y="311"/>
                  </a:moveTo>
                  <a:lnTo>
                    <a:pt x="187435" y="6247"/>
                  </a:lnTo>
                  <a:lnTo>
                    <a:pt x="181499" y="6247"/>
                  </a:lnTo>
                  <a:lnTo>
                    <a:pt x="181499" y="311"/>
                  </a:lnTo>
                  <a:close/>
                  <a:moveTo>
                    <a:pt x="193684" y="311"/>
                  </a:moveTo>
                  <a:lnTo>
                    <a:pt x="193684" y="6247"/>
                  </a:lnTo>
                  <a:lnTo>
                    <a:pt x="187749" y="6247"/>
                  </a:lnTo>
                  <a:lnTo>
                    <a:pt x="187749" y="311"/>
                  </a:lnTo>
                  <a:close/>
                  <a:moveTo>
                    <a:pt x="199931" y="311"/>
                  </a:moveTo>
                  <a:lnTo>
                    <a:pt x="199931" y="6247"/>
                  </a:lnTo>
                  <a:lnTo>
                    <a:pt x="193996" y="6247"/>
                  </a:lnTo>
                  <a:lnTo>
                    <a:pt x="193996" y="311"/>
                  </a:lnTo>
                  <a:close/>
                  <a:moveTo>
                    <a:pt x="206180" y="311"/>
                  </a:moveTo>
                  <a:lnTo>
                    <a:pt x="206180" y="6247"/>
                  </a:lnTo>
                  <a:lnTo>
                    <a:pt x="200244" y="6247"/>
                  </a:lnTo>
                  <a:lnTo>
                    <a:pt x="200244" y="311"/>
                  </a:lnTo>
                  <a:close/>
                  <a:moveTo>
                    <a:pt x="212427" y="311"/>
                  </a:moveTo>
                  <a:lnTo>
                    <a:pt x="212427" y="6247"/>
                  </a:lnTo>
                  <a:lnTo>
                    <a:pt x="206491" y="6247"/>
                  </a:lnTo>
                  <a:lnTo>
                    <a:pt x="206491" y="311"/>
                  </a:lnTo>
                  <a:close/>
                  <a:moveTo>
                    <a:pt x="218674" y="311"/>
                  </a:moveTo>
                  <a:lnTo>
                    <a:pt x="218674" y="6247"/>
                  </a:lnTo>
                  <a:lnTo>
                    <a:pt x="212739" y="6247"/>
                  </a:lnTo>
                  <a:lnTo>
                    <a:pt x="212739" y="311"/>
                  </a:lnTo>
                  <a:close/>
                  <a:moveTo>
                    <a:pt x="224921" y="311"/>
                  </a:moveTo>
                  <a:lnTo>
                    <a:pt x="224921" y="6247"/>
                  </a:lnTo>
                  <a:lnTo>
                    <a:pt x="218987" y="6247"/>
                  </a:lnTo>
                  <a:lnTo>
                    <a:pt x="218987" y="311"/>
                  </a:lnTo>
                  <a:close/>
                  <a:moveTo>
                    <a:pt x="231170" y="311"/>
                  </a:moveTo>
                  <a:lnTo>
                    <a:pt x="231170" y="6247"/>
                  </a:lnTo>
                  <a:lnTo>
                    <a:pt x="225234" y="6247"/>
                  </a:lnTo>
                  <a:lnTo>
                    <a:pt x="225234" y="311"/>
                  </a:lnTo>
                  <a:close/>
                  <a:moveTo>
                    <a:pt x="237417" y="311"/>
                  </a:moveTo>
                  <a:lnTo>
                    <a:pt x="237417" y="6247"/>
                  </a:lnTo>
                  <a:lnTo>
                    <a:pt x="231481" y="6247"/>
                  </a:lnTo>
                  <a:lnTo>
                    <a:pt x="231481" y="311"/>
                  </a:lnTo>
                  <a:close/>
                  <a:moveTo>
                    <a:pt x="243664" y="311"/>
                  </a:moveTo>
                  <a:lnTo>
                    <a:pt x="243664" y="6247"/>
                  </a:lnTo>
                  <a:lnTo>
                    <a:pt x="237729" y="6247"/>
                  </a:lnTo>
                  <a:lnTo>
                    <a:pt x="237729" y="311"/>
                  </a:lnTo>
                  <a:close/>
                  <a:moveTo>
                    <a:pt x="249914" y="311"/>
                  </a:moveTo>
                  <a:lnTo>
                    <a:pt x="249914" y="6247"/>
                  </a:lnTo>
                  <a:lnTo>
                    <a:pt x="243978" y="6247"/>
                  </a:lnTo>
                  <a:lnTo>
                    <a:pt x="243978" y="311"/>
                  </a:lnTo>
                  <a:close/>
                  <a:moveTo>
                    <a:pt x="256161" y="311"/>
                  </a:moveTo>
                  <a:lnTo>
                    <a:pt x="256161" y="6247"/>
                  </a:lnTo>
                  <a:lnTo>
                    <a:pt x="250225" y="6247"/>
                  </a:lnTo>
                  <a:lnTo>
                    <a:pt x="250225" y="311"/>
                  </a:lnTo>
                  <a:close/>
                  <a:moveTo>
                    <a:pt x="262409" y="311"/>
                  </a:moveTo>
                  <a:lnTo>
                    <a:pt x="262409" y="6247"/>
                  </a:lnTo>
                  <a:lnTo>
                    <a:pt x="256474" y="6247"/>
                  </a:lnTo>
                  <a:lnTo>
                    <a:pt x="256474" y="311"/>
                  </a:lnTo>
                  <a:close/>
                  <a:moveTo>
                    <a:pt x="268656" y="311"/>
                  </a:moveTo>
                  <a:lnTo>
                    <a:pt x="268656" y="6247"/>
                  </a:lnTo>
                  <a:lnTo>
                    <a:pt x="262721" y="6247"/>
                  </a:lnTo>
                  <a:lnTo>
                    <a:pt x="262721" y="311"/>
                  </a:lnTo>
                  <a:close/>
                  <a:moveTo>
                    <a:pt x="274904" y="311"/>
                  </a:moveTo>
                  <a:lnTo>
                    <a:pt x="274904" y="6247"/>
                  </a:lnTo>
                  <a:lnTo>
                    <a:pt x="268968" y="6247"/>
                  </a:lnTo>
                  <a:lnTo>
                    <a:pt x="268968" y="311"/>
                  </a:lnTo>
                  <a:close/>
                  <a:moveTo>
                    <a:pt x="6251" y="6560"/>
                  </a:moveTo>
                  <a:lnTo>
                    <a:pt x="6251" y="12494"/>
                  </a:lnTo>
                  <a:lnTo>
                    <a:pt x="315" y="12494"/>
                  </a:lnTo>
                  <a:lnTo>
                    <a:pt x="315" y="6560"/>
                  </a:lnTo>
                  <a:close/>
                  <a:moveTo>
                    <a:pt x="12498" y="6560"/>
                  </a:moveTo>
                  <a:lnTo>
                    <a:pt x="12498" y="12494"/>
                  </a:lnTo>
                  <a:lnTo>
                    <a:pt x="6562" y="12494"/>
                  </a:lnTo>
                  <a:lnTo>
                    <a:pt x="6562" y="6560"/>
                  </a:lnTo>
                  <a:close/>
                  <a:moveTo>
                    <a:pt x="18745" y="6560"/>
                  </a:moveTo>
                  <a:lnTo>
                    <a:pt x="18745" y="12494"/>
                  </a:lnTo>
                  <a:lnTo>
                    <a:pt x="12810" y="12494"/>
                  </a:lnTo>
                  <a:lnTo>
                    <a:pt x="12810" y="6560"/>
                  </a:lnTo>
                  <a:close/>
                  <a:moveTo>
                    <a:pt x="24992" y="6560"/>
                  </a:moveTo>
                  <a:lnTo>
                    <a:pt x="24992" y="12494"/>
                  </a:lnTo>
                  <a:lnTo>
                    <a:pt x="19058" y="12494"/>
                  </a:lnTo>
                  <a:lnTo>
                    <a:pt x="19058" y="6560"/>
                  </a:lnTo>
                  <a:close/>
                  <a:moveTo>
                    <a:pt x="31241" y="6560"/>
                  </a:moveTo>
                  <a:lnTo>
                    <a:pt x="31241" y="12494"/>
                  </a:lnTo>
                  <a:lnTo>
                    <a:pt x="25305" y="12494"/>
                  </a:lnTo>
                  <a:lnTo>
                    <a:pt x="25305" y="6560"/>
                  </a:lnTo>
                  <a:close/>
                  <a:moveTo>
                    <a:pt x="37489" y="6560"/>
                  </a:moveTo>
                  <a:lnTo>
                    <a:pt x="37489" y="12494"/>
                  </a:lnTo>
                  <a:lnTo>
                    <a:pt x="31553" y="12494"/>
                  </a:lnTo>
                  <a:lnTo>
                    <a:pt x="31553" y="6560"/>
                  </a:lnTo>
                  <a:close/>
                  <a:moveTo>
                    <a:pt x="43737" y="6560"/>
                  </a:moveTo>
                  <a:lnTo>
                    <a:pt x="43737" y="12494"/>
                  </a:lnTo>
                  <a:lnTo>
                    <a:pt x="37802" y="12494"/>
                  </a:lnTo>
                  <a:lnTo>
                    <a:pt x="37802" y="6560"/>
                  </a:lnTo>
                  <a:close/>
                  <a:moveTo>
                    <a:pt x="49985" y="6560"/>
                  </a:moveTo>
                  <a:lnTo>
                    <a:pt x="49985" y="12494"/>
                  </a:lnTo>
                  <a:lnTo>
                    <a:pt x="44049" y="12494"/>
                  </a:lnTo>
                  <a:lnTo>
                    <a:pt x="44049" y="6560"/>
                  </a:lnTo>
                  <a:close/>
                  <a:moveTo>
                    <a:pt x="56232" y="6560"/>
                  </a:moveTo>
                  <a:lnTo>
                    <a:pt x="56232" y="12494"/>
                  </a:lnTo>
                  <a:lnTo>
                    <a:pt x="50296" y="12494"/>
                  </a:lnTo>
                  <a:lnTo>
                    <a:pt x="50296" y="6560"/>
                  </a:lnTo>
                  <a:close/>
                  <a:moveTo>
                    <a:pt x="62480" y="6560"/>
                  </a:moveTo>
                  <a:lnTo>
                    <a:pt x="62480" y="12494"/>
                  </a:lnTo>
                  <a:lnTo>
                    <a:pt x="56545" y="12494"/>
                  </a:lnTo>
                  <a:lnTo>
                    <a:pt x="56545" y="6560"/>
                  </a:lnTo>
                  <a:close/>
                  <a:moveTo>
                    <a:pt x="68727" y="6560"/>
                  </a:moveTo>
                  <a:lnTo>
                    <a:pt x="68727" y="12494"/>
                  </a:lnTo>
                  <a:lnTo>
                    <a:pt x="62792" y="12494"/>
                  </a:lnTo>
                  <a:lnTo>
                    <a:pt x="62792" y="6560"/>
                  </a:lnTo>
                  <a:close/>
                  <a:moveTo>
                    <a:pt x="74975" y="6560"/>
                  </a:moveTo>
                  <a:lnTo>
                    <a:pt x="74975" y="12494"/>
                  </a:lnTo>
                  <a:lnTo>
                    <a:pt x="69039" y="12494"/>
                  </a:lnTo>
                  <a:lnTo>
                    <a:pt x="69039" y="6560"/>
                  </a:lnTo>
                  <a:close/>
                  <a:moveTo>
                    <a:pt x="81223" y="6560"/>
                  </a:moveTo>
                  <a:lnTo>
                    <a:pt x="81223" y="12494"/>
                  </a:lnTo>
                  <a:lnTo>
                    <a:pt x="75286" y="12494"/>
                  </a:lnTo>
                  <a:lnTo>
                    <a:pt x="75286" y="6560"/>
                  </a:lnTo>
                  <a:close/>
                  <a:moveTo>
                    <a:pt x="87470" y="6560"/>
                  </a:moveTo>
                  <a:lnTo>
                    <a:pt x="87470" y="12494"/>
                  </a:lnTo>
                  <a:lnTo>
                    <a:pt x="81535" y="12494"/>
                  </a:lnTo>
                  <a:lnTo>
                    <a:pt x="81535" y="6560"/>
                  </a:lnTo>
                  <a:close/>
                  <a:moveTo>
                    <a:pt x="93720" y="6560"/>
                  </a:moveTo>
                  <a:lnTo>
                    <a:pt x="93720" y="12494"/>
                  </a:lnTo>
                  <a:lnTo>
                    <a:pt x="87784" y="12494"/>
                  </a:lnTo>
                  <a:lnTo>
                    <a:pt x="87784" y="6560"/>
                  </a:lnTo>
                  <a:close/>
                  <a:moveTo>
                    <a:pt x="99967" y="6560"/>
                  </a:moveTo>
                  <a:lnTo>
                    <a:pt x="99967" y="12494"/>
                  </a:lnTo>
                  <a:lnTo>
                    <a:pt x="94031" y="12494"/>
                  </a:lnTo>
                  <a:lnTo>
                    <a:pt x="94031" y="6560"/>
                  </a:lnTo>
                  <a:close/>
                  <a:moveTo>
                    <a:pt x="106214" y="6560"/>
                  </a:moveTo>
                  <a:lnTo>
                    <a:pt x="106214" y="12494"/>
                  </a:lnTo>
                  <a:lnTo>
                    <a:pt x="100280" y="12494"/>
                  </a:lnTo>
                  <a:lnTo>
                    <a:pt x="100280" y="6560"/>
                  </a:lnTo>
                  <a:close/>
                  <a:moveTo>
                    <a:pt x="112461" y="6560"/>
                  </a:moveTo>
                  <a:lnTo>
                    <a:pt x="112461" y="12494"/>
                  </a:lnTo>
                  <a:lnTo>
                    <a:pt x="106527" y="12494"/>
                  </a:lnTo>
                  <a:lnTo>
                    <a:pt x="106527" y="6560"/>
                  </a:lnTo>
                  <a:close/>
                  <a:moveTo>
                    <a:pt x="118710" y="6560"/>
                  </a:moveTo>
                  <a:lnTo>
                    <a:pt x="118710" y="12494"/>
                  </a:lnTo>
                  <a:lnTo>
                    <a:pt x="112774" y="12494"/>
                  </a:lnTo>
                  <a:lnTo>
                    <a:pt x="112774" y="6560"/>
                  </a:lnTo>
                  <a:close/>
                  <a:moveTo>
                    <a:pt x="124957" y="6560"/>
                  </a:moveTo>
                  <a:lnTo>
                    <a:pt x="124957" y="12494"/>
                  </a:lnTo>
                  <a:lnTo>
                    <a:pt x="119021" y="12494"/>
                  </a:lnTo>
                  <a:lnTo>
                    <a:pt x="119021" y="6560"/>
                  </a:lnTo>
                  <a:close/>
                  <a:moveTo>
                    <a:pt x="131204" y="6560"/>
                  </a:moveTo>
                  <a:lnTo>
                    <a:pt x="131204" y="12494"/>
                  </a:lnTo>
                  <a:lnTo>
                    <a:pt x="125270" y="12494"/>
                  </a:lnTo>
                  <a:lnTo>
                    <a:pt x="125270" y="6560"/>
                  </a:lnTo>
                  <a:close/>
                  <a:moveTo>
                    <a:pt x="137451" y="6560"/>
                  </a:moveTo>
                  <a:lnTo>
                    <a:pt x="137451" y="12494"/>
                  </a:lnTo>
                  <a:lnTo>
                    <a:pt x="131517" y="12494"/>
                  </a:lnTo>
                  <a:lnTo>
                    <a:pt x="131517" y="6560"/>
                  </a:lnTo>
                  <a:close/>
                  <a:moveTo>
                    <a:pt x="143702" y="6560"/>
                  </a:moveTo>
                  <a:lnTo>
                    <a:pt x="143702" y="12494"/>
                  </a:lnTo>
                  <a:lnTo>
                    <a:pt x="137766" y="12494"/>
                  </a:lnTo>
                  <a:lnTo>
                    <a:pt x="137766" y="6560"/>
                  </a:lnTo>
                  <a:close/>
                  <a:moveTo>
                    <a:pt x="149949" y="6560"/>
                  </a:moveTo>
                  <a:lnTo>
                    <a:pt x="149949" y="12494"/>
                  </a:lnTo>
                  <a:lnTo>
                    <a:pt x="144015" y="12494"/>
                  </a:lnTo>
                  <a:lnTo>
                    <a:pt x="144015" y="6560"/>
                  </a:lnTo>
                  <a:close/>
                  <a:moveTo>
                    <a:pt x="156196" y="6560"/>
                  </a:moveTo>
                  <a:lnTo>
                    <a:pt x="156196" y="12494"/>
                  </a:lnTo>
                  <a:lnTo>
                    <a:pt x="150262" y="12494"/>
                  </a:lnTo>
                  <a:lnTo>
                    <a:pt x="150262" y="6560"/>
                  </a:lnTo>
                  <a:close/>
                  <a:moveTo>
                    <a:pt x="162445" y="6560"/>
                  </a:moveTo>
                  <a:lnTo>
                    <a:pt x="162445" y="12494"/>
                  </a:lnTo>
                  <a:lnTo>
                    <a:pt x="156509" y="12494"/>
                  </a:lnTo>
                  <a:lnTo>
                    <a:pt x="156509" y="6560"/>
                  </a:lnTo>
                  <a:close/>
                  <a:moveTo>
                    <a:pt x="168692" y="6560"/>
                  </a:moveTo>
                  <a:lnTo>
                    <a:pt x="168692" y="12494"/>
                  </a:lnTo>
                  <a:lnTo>
                    <a:pt x="162756" y="12494"/>
                  </a:lnTo>
                  <a:lnTo>
                    <a:pt x="162756" y="6560"/>
                  </a:lnTo>
                  <a:close/>
                  <a:moveTo>
                    <a:pt x="174939" y="6560"/>
                  </a:moveTo>
                  <a:lnTo>
                    <a:pt x="174939" y="12494"/>
                  </a:lnTo>
                  <a:lnTo>
                    <a:pt x="169005" y="12494"/>
                  </a:lnTo>
                  <a:lnTo>
                    <a:pt x="169005" y="6560"/>
                  </a:lnTo>
                  <a:close/>
                  <a:moveTo>
                    <a:pt x="181186" y="6560"/>
                  </a:moveTo>
                  <a:lnTo>
                    <a:pt x="181186" y="12494"/>
                  </a:lnTo>
                  <a:lnTo>
                    <a:pt x="175252" y="12494"/>
                  </a:lnTo>
                  <a:lnTo>
                    <a:pt x="175252" y="6560"/>
                  </a:lnTo>
                  <a:close/>
                  <a:moveTo>
                    <a:pt x="187435" y="6560"/>
                  </a:moveTo>
                  <a:lnTo>
                    <a:pt x="187435" y="12494"/>
                  </a:lnTo>
                  <a:lnTo>
                    <a:pt x="181499" y="12494"/>
                  </a:lnTo>
                  <a:lnTo>
                    <a:pt x="181499" y="6560"/>
                  </a:lnTo>
                  <a:close/>
                  <a:moveTo>
                    <a:pt x="193684" y="6560"/>
                  </a:moveTo>
                  <a:lnTo>
                    <a:pt x="193684" y="12494"/>
                  </a:lnTo>
                  <a:lnTo>
                    <a:pt x="187749" y="12494"/>
                  </a:lnTo>
                  <a:lnTo>
                    <a:pt x="187749" y="6560"/>
                  </a:lnTo>
                  <a:close/>
                  <a:moveTo>
                    <a:pt x="199931" y="6560"/>
                  </a:moveTo>
                  <a:lnTo>
                    <a:pt x="199931" y="12494"/>
                  </a:lnTo>
                  <a:lnTo>
                    <a:pt x="193996" y="12494"/>
                  </a:lnTo>
                  <a:lnTo>
                    <a:pt x="193996" y="6560"/>
                  </a:lnTo>
                  <a:close/>
                  <a:moveTo>
                    <a:pt x="206180" y="6560"/>
                  </a:moveTo>
                  <a:lnTo>
                    <a:pt x="206180" y="12494"/>
                  </a:lnTo>
                  <a:lnTo>
                    <a:pt x="200244" y="12494"/>
                  </a:lnTo>
                  <a:lnTo>
                    <a:pt x="200244" y="6560"/>
                  </a:lnTo>
                  <a:close/>
                  <a:moveTo>
                    <a:pt x="212427" y="6560"/>
                  </a:moveTo>
                  <a:lnTo>
                    <a:pt x="212427" y="12494"/>
                  </a:lnTo>
                  <a:lnTo>
                    <a:pt x="206491" y="12494"/>
                  </a:lnTo>
                  <a:lnTo>
                    <a:pt x="206491" y="6560"/>
                  </a:lnTo>
                  <a:close/>
                  <a:moveTo>
                    <a:pt x="218674" y="6560"/>
                  </a:moveTo>
                  <a:lnTo>
                    <a:pt x="218674" y="12494"/>
                  </a:lnTo>
                  <a:lnTo>
                    <a:pt x="212739" y="12494"/>
                  </a:lnTo>
                  <a:lnTo>
                    <a:pt x="212739" y="6560"/>
                  </a:lnTo>
                  <a:close/>
                  <a:moveTo>
                    <a:pt x="224921" y="6560"/>
                  </a:moveTo>
                  <a:lnTo>
                    <a:pt x="224921" y="12494"/>
                  </a:lnTo>
                  <a:lnTo>
                    <a:pt x="218987" y="12494"/>
                  </a:lnTo>
                  <a:lnTo>
                    <a:pt x="218987" y="6560"/>
                  </a:lnTo>
                  <a:close/>
                  <a:moveTo>
                    <a:pt x="231170" y="6560"/>
                  </a:moveTo>
                  <a:lnTo>
                    <a:pt x="231170" y="12494"/>
                  </a:lnTo>
                  <a:lnTo>
                    <a:pt x="225234" y="12494"/>
                  </a:lnTo>
                  <a:lnTo>
                    <a:pt x="225234" y="6560"/>
                  </a:lnTo>
                  <a:close/>
                  <a:moveTo>
                    <a:pt x="237417" y="6560"/>
                  </a:moveTo>
                  <a:lnTo>
                    <a:pt x="237417" y="12494"/>
                  </a:lnTo>
                  <a:lnTo>
                    <a:pt x="231481" y="12494"/>
                  </a:lnTo>
                  <a:lnTo>
                    <a:pt x="231481" y="6560"/>
                  </a:lnTo>
                  <a:close/>
                  <a:moveTo>
                    <a:pt x="243664" y="6560"/>
                  </a:moveTo>
                  <a:lnTo>
                    <a:pt x="243664" y="12494"/>
                  </a:lnTo>
                  <a:lnTo>
                    <a:pt x="237729" y="12494"/>
                  </a:lnTo>
                  <a:lnTo>
                    <a:pt x="237729" y="6560"/>
                  </a:lnTo>
                  <a:close/>
                  <a:moveTo>
                    <a:pt x="249914" y="6560"/>
                  </a:moveTo>
                  <a:lnTo>
                    <a:pt x="249914" y="12494"/>
                  </a:lnTo>
                  <a:lnTo>
                    <a:pt x="243978" y="12494"/>
                  </a:lnTo>
                  <a:lnTo>
                    <a:pt x="243978" y="6560"/>
                  </a:lnTo>
                  <a:close/>
                  <a:moveTo>
                    <a:pt x="256161" y="6560"/>
                  </a:moveTo>
                  <a:lnTo>
                    <a:pt x="256161" y="12494"/>
                  </a:lnTo>
                  <a:lnTo>
                    <a:pt x="250225" y="12494"/>
                  </a:lnTo>
                  <a:lnTo>
                    <a:pt x="250225" y="6560"/>
                  </a:lnTo>
                  <a:close/>
                  <a:moveTo>
                    <a:pt x="262409" y="6560"/>
                  </a:moveTo>
                  <a:lnTo>
                    <a:pt x="262409" y="12494"/>
                  </a:lnTo>
                  <a:lnTo>
                    <a:pt x="256474" y="12494"/>
                  </a:lnTo>
                  <a:lnTo>
                    <a:pt x="256474" y="6560"/>
                  </a:lnTo>
                  <a:close/>
                  <a:moveTo>
                    <a:pt x="268656" y="6560"/>
                  </a:moveTo>
                  <a:lnTo>
                    <a:pt x="268656" y="12494"/>
                  </a:lnTo>
                  <a:lnTo>
                    <a:pt x="262721" y="12494"/>
                  </a:lnTo>
                  <a:lnTo>
                    <a:pt x="262721" y="6560"/>
                  </a:lnTo>
                  <a:close/>
                  <a:moveTo>
                    <a:pt x="274904" y="6560"/>
                  </a:moveTo>
                  <a:lnTo>
                    <a:pt x="274904" y="12494"/>
                  </a:lnTo>
                  <a:lnTo>
                    <a:pt x="268968" y="12494"/>
                  </a:lnTo>
                  <a:lnTo>
                    <a:pt x="268968" y="6560"/>
                  </a:lnTo>
                  <a:close/>
                  <a:moveTo>
                    <a:pt x="6251" y="12807"/>
                  </a:moveTo>
                  <a:lnTo>
                    <a:pt x="6251" y="18742"/>
                  </a:lnTo>
                  <a:lnTo>
                    <a:pt x="315" y="18742"/>
                  </a:lnTo>
                  <a:lnTo>
                    <a:pt x="315" y="12807"/>
                  </a:lnTo>
                  <a:close/>
                  <a:moveTo>
                    <a:pt x="12498" y="12807"/>
                  </a:moveTo>
                  <a:lnTo>
                    <a:pt x="12498" y="18742"/>
                  </a:lnTo>
                  <a:lnTo>
                    <a:pt x="6562" y="18742"/>
                  </a:lnTo>
                  <a:lnTo>
                    <a:pt x="6562" y="12807"/>
                  </a:lnTo>
                  <a:close/>
                  <a:moveTo>
                    <a:pt x="18745" y="12807"/>
                  </a:moveTo>
                  <a:lnTo>
                    <a:pt x="18745" y="18742"/>
                  </a:lnTo>
                  <a:lnTo>
                    <a:pt x="12810" y="18742"/>
                  </a:lnTo>
                  <a:lnTo>
                    <a:pt x="12810" y="12807"/>
                  </a:lnTo>
                  <a:close/>
                  <a:moveTo>
                    <a:pt x="24992" y="12807"/>
                  </a:moveTo>
                  <a:lnTo>
                    <a:pt x="24992" y="18742"/>
                  </a:lnTo>
                  <a:lnTo>
                    <a:pt x="19058" y="18742"/>
                  </a:lnTo>
                  <a:lnTo>
                    <a:pt x="19058" y="12807"/>
                  </a:lnTo>
                  <a:close/>
                  <a:moveTo>
                    <a:pt x="31241" y="12807"/>
                  </a:moveTo>
                  <a:lnTo>
                    <a:pt x="31241" y="18742"/>
                  </a:lnTo>
                  <a:lnTo>
                    <a:pt x="25305" y="18742"/>
                  </a:lnTo>
                  <a:lnTo>
                    <a:pt x="25305" y="12807"/>
                  </a:lnTo>
                  <a:close/>
                  <a:moveTo>
                    <a:pt x="37489" y="12807"/>
                  </a:moveTo>
                  <a:lnTo>
                    <a:pt x="37489" y="18742"/>
                  </a:lnTo>
                  <a:lnTo>
                    <a:pt x="31553" y="18742"/>
                  </a:lnTo>
                  <a:lnTo>
                    <a:pt x="31553" y="12807"/>
                  </a:lnTo>
                  <a:close/>
                  <a:moveTo>
                    <a:pt x="43737" y="12807"/>
                  </a:moveTo>
                  <a:lnTo>
                    <a:pt x="43737" y="18742"/>
                  </a:lnTo>
                  <a:lnTo>
                    <a:pt x="37802" y="18742"/>
                  </a:lnTo>
                  <a:lnTo>
                    <a:pt x="37802" y="12807"/>
                  </a:lnTo>
                  <a:close/>
                  <a:moveTo>
                    <a:pt x="49985" y="12807"/>
                  </a:moveTo>
                  <a:lnTo>
                    <a:pt x="49985" y="18742"/>
                  </a:lnTo>
                  <a:lnTo>
                    <a:pt x="44049" y="18742"/>
                  </a:lnTo>
                  <a:lnTo>
                    <a:pt x="44049" y="12807"/>
                  </a:lnTo>
                  <a:close/>
                  <a:moveTo>
                    <a:pt x="56232" y="12807"/>
                  </a:moveTo>
                  <a:lnTo>
                    <a:pt x="56232" y="18742"/>
                  </a:lnTo>
                  <a:lnTo>
                    <a:pt x="50296" y="18742"/>
                  </a:lnTo>
                  <a:lnTo>
                    <a:pt x="50296" y="12807"/>
                  </a:lnTo>
                  <a:close/>
                  <a:moveTo>
                    <a:pt x="62480" y="12807"/>
                  </a:moveTo>
                  <a:lnTo>
                    <a:pt x="62480" y="18742"/>
                  </a:lnTo>
                  <a:lnTo>
                    <a:pt x="56545" y="18742"/>
                  </a:lnTo>
                  <a:lnTo>
                    <a:pt x="56545" y="12807"/>
                  </a:lnTo>
                  <a:close/>
                  <a:moveTo>
                    <a:pt x="68727" y="12807"/>
                  </a:moveTo>
                  <a:lnTo>
                    <a:pt x="68727" y="18742"/>
                  </a:lnTo>
                  <a:lnTo>
                    <a:pt x="62792" y="18742"/>
                  </a:lnTo>
                  <a:lnTo>
                    <a:pt x="62792" y="12807"/>
                  </a:lnTo>
                  <a:close/>
                  <a:moveTo>
                    <a:pt x="74975" y="12807"/>
                  </a:moveTo>
                  <a:lnTo>
                    <a:pt x="74975" y="18742"/>
                  </a:lnTo>
                  <a:lnTo>
                    <a:pt x="69039" y="18742"/>
                  </a:lnTo>
                  <a:lnTo>
                    <a:pt x="69039" y="12807"/>
                  </a:lnTo>
                  <a:close/>
                  <a:moveTo>
                    <a:pt x="81223" y="12807"/>
                  </a:moveTo>
                  <a:lnTo>
                    <a:pt x="81223" y="18742"/>
                  </a:lnTo>
                  <a:lnTo>
                    <a:pt x="75286" y="18742"/>
                  </a:lnTo>
                  <a:lnTo>
                    <a:pt x="75286" y="12807"/>
                  </a:lnTo>
                  <a:close/>
                  <a:moveTo>
                    <a:pt x="87470" y="12807"/>
                  </a:moveTo>
                  <a:lnTo>
                    <a:pt x="87470" y="18742"/>
                  </a:lnTo>
                  <a:lnTo>
                    <a:pt x="81535" y="18742"/>
                  </a:lnTo>
                  <a:lnTo>
                    <a:pt x="81535" y="12807"/>
                  </a:lnTo>
                  <a:close/>
                  <a:moveTo>
                    <a:pt x="93720" y="12807"/>
                  </a:moveTo>
                  <a:lnTo>
                    <a:pt x="93720" y="18742"/>
                  </a:lnTo>
                  <a:lnTo>
                    <a:pt x="87784" y="18742"/>
                  </a:lnTo>
                  <a:lnTo>
                    <a:pt x="87784" y="12807"/>
                  </a:lnTo>
                  <a:close/>
                  <a:moveTo>
                    <a:pt x="99967" y="12807"/>
                  </a:moveTo>
                  <a:lnTo>
                    <a:pt x="99967" y="18742"/>
                  </a:lnTo>
                  <a:lnTo>
                    <a:pt x="94031" y="18742"/>
                  </a:lnTo>
                  <a:lnTo>
                    <a:pt x="94031" y="12807"/>
                  </a:lnTo>
                  <a:close/>
                  <a:moveTo>
                    <a:pt x="106214" y="12807"/>
                  </a:moveTo>
                  <a:lnTo>
                    <a:pt x="106214" y="18742"/>
                  </a:lnTo>
                  <a:lnTo>
                    <a:pt x="100280" y="18742"/>
                  </a:lnTo>
                  <a:lnTo>
                    <a:pt x="100280" y="12807"/>
                  </a:lnTo>
                  <a:close/>
                  <a:moveTo>
                    <a:pt x="112461" y="12807"/>
                  </a:moveTo>
                  <a:lnTo>
                    <a:pt x="112461" y="18742"/>
                  </a:lnTo>
                  <a:lnTo>
                    <a:pt x="106527" y="18742"/>
                  </a:lnTo>
                  <a:lnTo>
                    <a:pt x="106527" y="12807"/>
                  </a:lnTo>
                  <a:close/>
                  <a:moveTo>
                    <a:pt x="118710" y="12807"/>
                  </a:moveTo>
                  <a:lnTo>
                    <a:pt x="118710" y="18742"/>
                  </a:lnTo>
                  <a:lnTo>
                    <a:pt x="112774" y="18742"/>
                  </a:lnTo>
                  <a:lnTo>
                    <a:pt x="112774" y="12807"/>
                  </a:lnTo>
                  <a:close/>
                  <a:moveTo>
                    <a:pt x="124957" y="12807"/>
                  </a:moveTo>
                  <a:lnTo>
                    <a:pt x="124957" y="18742"/>
                  </a:lnTo>
                  <a:lnTo>
                    <a:pt x="119021" y="18742"/>
                  </a:lnTo>
                  <a:lnTo>
                    <a:pt x="119021" y="12807"/>
                  </a:lnTo>
                  <a:close/>
                  <a:moveTo>
                    <a:pt x="131204" y="12807"/>
                  </a:moveTo>
                  <a:lnTo>
                    <a:pt x="131204" y="18742"/>
                  </a:lnTo>
                  <a:lnTo>
                    <a:pt x="125270" y="18742"/>
                  </a:lnTo>
                  <a:lnTo>
                    <a:pt x="125270" y="12807"/>
                  </a:lnTo>
                  <a:close/>
                  <a:moveTo>
                    <a:pt x="137451" y="12807"/>
                  </a:moveTo>
                  <a:lnTo>
                    <a:pt x="137451" y="18742"/>
                  </a:lnTo>
                  <a:lnTo>
                    <a:pt x="131517" y="18742"/>
                  </a:lnTo>
                  <a:lnTo>
                    <a:pt x="131517" y="12807"/>
                  </a:lnTo>
                  <a:close/>
                  <a:moveTo>
                    <a:pt x="143702" y="12807"/>
                  </a:moveTo>
                  <a:lnTo>
                    <a:pt x="143702" y="18742"/>
                  </a:lnTo>
                  <a:lnTo>
                    <a:pt x="137766" y="18742"/>
                  </a:lnTo>
                  <a:lnTo>
                    <a:pt x="137766" y="12807"/>
                  </a:lnTo>
                  <a:close/>
                  <a:moveTo>
                    <a:pt x="149949" y="12807"/>
                  </a:moveTo>
                  <a:lnTo>
                    <a:pt x="149949" y="18742"/>
                  </a:lnTo>
                  <a:lnTo>
                    <a:pt x="144015" y="18742"/>
                  </a:lnTo>
                  <a:lnTo>
                    <a:pt x="144015" y="12807"/>
                  </a:lnTo>
                  <a:close/>
                  <a:moveTo>
                    <a:pt x="156196" y="12807"/>
                  </a:moveTo>
                  <a:lnTo>
                    <a:pt x="156196" y="18742"/>
                  </a:lnTo>
                  <a:lnTo>
                    <a:pt x="150262" y="18742"/>
                  </a:lnTo>
                  <a:lnTo>
                    <a:pt x="150262" y="12807"/>
                  </a:lnTo>
                  <a:close/>
                  <a:moveTo>
                    <a:pt x="162445" y="12807"/>
                  </a:moveTo>
                  <a:lnTo>
                    <a:pt x="162445" y="18742"/>
                  </a:lnTo>
                  <a:lnTo>
                    <a:pt x="156509" y="18742"/>
                  </a:lnTo>
                  <a:lnTo>
                    <a:pt x="156509" y="12807"/>
                  </a:lnTo>
                  <a:close/>
                  <a:moveTo>
                    <a:pt x="168692" y="12807"/>
                  </a:moveTo>
                  <a:lnTo>
                    <a:pt x="168692" y="18742"/>
                  </a:lnTo>
                  <a:lnTo>
                    <a:pt x="162756" y="18742"/>
                  </a:lnTo>
                  <a:lnTo>
                    <a:pt x="162756" y="12807"/>
                  </a:lnTo>
                  <a:close/>
                  <a:moveTo>
                    <a:pt x="174939" y="12807"/>
                  </a:moveTo>
                  <a:lnTo>
                    <a:pt x="174939" y="18742"/>
                  </a:lnTo>
                  <a:lnTo>
                    <a:pt x="169005" y="18742"/>
                  </a:lnTo>
                  <a:lnTo>
                    <a:pt x="169005" y="12807"/>
                  </a:lnTo>
                  <a:close/>
                  <a:moveTo>
                    <a:pt x="181186" y="12807"/>
                  </a:moveTo>
                  <a:lnTo>
                    <a:pt x="181186" y="18742"/>
                  </a:lnTo>
                  <a:lnTo>
                    <a:pt x="175252" y="18742"/>
                  </a:lnTo>
                  <a:lnTo>
                    <a:pt x="175252" y="12807"/>
                  </a:lnTo>
                  <a:close/>
                  <a:moveTo>
                    <a:pt x="187435" y="12807"/>
                  </a:moveTo>
                  <a:lnTo>
                    <a:pt x="187435" y="18742"/>
                  </a:lnTo>
                  <a:lnTo>
                    <a:pt x="181499" y="18742"/>
                  </a:lnTo>
                  <a:lnTo>
                    <a:pt x="181499" y="12807"/>
                  </a:lnTo>
                  <a:close/>
                  <a:moveTo>
                    <a:pt x="193684" y="12807"/>
                  </a:moveTo>
                  <a:lnTo>
                    <a:pt x="193684" y="18742"/>
                  </a:lnTo>
                  <a:lnTo>
                    <a:pt x="187749" y="18742"/>
                  </a:lnTo>
                  <a:lnTo>
                    <a:pt x="187749" y="12807"/>
                  </a:lnTo>
                  <a:close/>
                  <a:moveTo>
                    <a:pt x="199931" y="12807"/>
                  </a:moveTo>
                  <a:lnTo>
                    <a:pt x="199931" y="18742"/>
                  </a:lnTo>
                  <a:lnTo>
                    <a:pt x="193996" y="18742"/>
                  </a:lnTo>
                  <a:lnTo>
                    <a:pt x="193996" y="12807"/>
                  </a:lnTo>
                  <a:close/>
                  <a:moveTo>
                    <a:pt x="206180" y="12807"/>
                  </a:moveTo>
                  <a:lnTo>
                    <a:pt x="206180" y="18742"/>
                  </a:lnTo>
                  <a:lnTo>
                    <a:pt x="200244" y="18742"/>
                  </a:lnTo>
                  <a:lnTo>
                    <a:pt x="200244" y="12807"/>
                  </a:lnTo>
                  <a:close/>
                  <a:moveTo>
                    <a:pt x="212427" y="12807"/>
                  </a:moveTo>
                  <a:lnTo>
                    <a:pt x="212427" y="18742"/>
                  </a:lnTo>
                  <a:lnTo>
                    <a:pt x="206491" y="18742"/>
                  </a:lnTo>
                  <a:lnTo>
                    <a:pt x="206491" y="12807"/>
                  </a:lnTo>
                  <a:close/>
                  <a:moveTo>
                    <a:pt x="218674" y="12807"/>
                  </a:moveTo>
                  <a:lnTo>
                    <a:pt x="218674" y="18742"/>
                  </a:lnTo>
                  <a:lnTo>
                    <a:pt x="212739" y="18742"/>
                  </a:lnTo>
                  <a:lnTo>
                    <a:pt x="212739" y="12807"/>
                  </a:lnTo>
                  <a:close/>
                  <a:moveTo>
                    <a:pt x="224921" y="12807"/>
                  </a:moveTo>
                  <a:lnTo>
                    <a:pt x="224921" y="18742"/>
                  </a:lnTo>
                  <a:lnTo>
                    <a:pt x="218987" y="18742"/>
                  </a:lnTo>
                  <a:lnTo>
                    <a:pt x="218987" y="12807"/>
                  </a:lnTo>
                  <a:close/>
                  <a:moveTo>
                    <a:pt x="231170" y="12807"/>
                  </a:moveTo>
                  <a:lnTo>
                    <a:pt x="231170" y="18742"/>
                  </a:lnTo>
                  <a:lnTo>
                    <a:pt x="225234" y="18742"/>
                  </a:lnTo>
                  <a:lnTo>
                    <a:pt x="225234" y="12807"/>
                  </a:lnTo>
                  <a:close/>
                  <a:moveTo>
                    <a:pt x="237417" y="12807"/>
                  </a:moveTo>
                  <a:lnTo>
                    <a:pt x="237417" y="18742"/>
                  </a:lnTo>
                  <a:lnTo>
                    <a:pt x="231481" y="18742"/>
                  </a:lnTo>
                  <a:lnTo>
                    <a:pt x="231481" y="12807"/>
                  </a:lnTo>
                  <a:close/>
                  <a:moveTo>
                    <a:pt x="243664" y="12807"/>
                  </a:moveTo>
                  <a:lnTo>
                    <a:pt x="243664" y="18742"/>
                  </a:lnTo>
                  <a:lnTo>
                    <a:pt x="237729" y="18742"/>
                  </a:lnTo>
                  <a:lnTo>
                    <a:pt x="237729" y="12807"/>
                  </a:lnTo>
                  <a:close/>
                  <a:moveTo>
                    <a:pt x="249914" y="12807"/>
                  </a:moveTo>
                  <a:lnTo>
                    <a:pt x="249914" y="18742"/>
                  </a:lnTo>
                  <a:lnTo>
                    <a:pt x="243978" y="18742"/>
                  </a:lnTo>
                  <a:lnTo>
                    <a:pt x="243978" y="12807"/>
                  </a:lnTo>
                  <a:close/>
                  <a:moveTo>
                    <a:pt x="256161" y="12807"/>
                  </a:moveTo>
                  <a:lnTo>
                    <a:pt x="256161" y="18742"/>
                  </a:lnTo>
                  <a:lnTo>
                    <a:pt x="250225" y="18742"/>
                  </a:lnTo>
                  <a:lnTo>
                    <a:pt x="250225" y="12807"/>
                  </a:lnTo>
                  <a:close/>
                  <a:moveTo>
                    <a:pt x="262409" y="12807"/>
                  </a:moveTo>
                  <a:lnTo>
                    <a:pt x="262409" y="18742"/>
                  </a:lnTo>
                  <a:lnTo>
                    <a:pt x="256474" y="18742"/>
                  </a:lnTo>
                  <a:lnTo>
                    <a:pt x="256474" y="12807"/>
                  </a:lnTo>
                  <a:close/>
                  <a:moveTo>
                    <a:pt x="268656" y="12807"/>
                  </a:moveTo>
                  <a:lnTo>
                    <a:pt x="268656" y="18742"/>
                  </a:lnTo>
                  <a:lnTo>
                    <a:pt x="262721" y="18742"/>
                  </a:lnTo>
                  <a:lnTo>
                    <a:pt x="262721" y="12807"/>
                  </a:lnTo>
                  <a:close/>
                  <a:moveTo>
                    <a:pt x="274904" y="12807"/>
                  </a:moveTo>
                  <a:lnTo>
                    <a:pt x="274904" y="18742"/>
                  </a:lnTo>
                  <a:lnTo>
                    <a:pt x="268968" y="18742"/>
                  </a:lnTo>
                  <a:lnTo>
                    <a:pt x="268968" y="12807"/>
                  </a:lnTo>
                  <a:close/>
                  <a:moveTo>
                    <a:pt x="6251" y="19054"/>
                  </a:moveTo>
                  <a:lnTo>
                    <a:pt x="6251" y="24990"/>
                  </a:lnTo>
                  <a:lnTo>
                    <a:pt x="315" y="24990"/>
                  </a:lnTo>
                  <a:lnTo>
                    <a:pt x="315" y="19054"/>
                  </a:lnTo>
                  <a:close/>
                  <a:moveTo>
                    <a:pt x="12498" y="19054"/>
                  </a:moveTo>
                  <a:lnTo>
                    <a:pt x="12498" y="24990"/>
                  </a:lnTo>
                  <a:lnTo>
                    <a:pt x="6562" y="24990"/>
                  </a:lnTo>
                  <a:lnTo>
                    <a:pt x="6562" y="19054"/>
                  </a:lnTo>
                  <a:close/>
                  <a:moveTo>
                    <a:pt x="18745" y="19054"/>
                  </a:moveTo>
                  <a:lnTo>
                    <a:pt x="18745" y="24990"/>
                  </a:lnTo>
                  <a:lnTo>
                    <a:pt x="12810" y="24990"/>
                  </a:lnTo>
                  <a:lnTo>
                    <a:pt x="12810" y="19054"/>
                  </a:lnTo>
                  <a:close/>
                  <a:moveTo>
                    <a:pt x="24992" y="19054"/>
                  </a:moveTo>
                  <a:lnTo>
                    <a:pt x="24992" y="24990"/>
                  </a:lnTo>
                  <a:lnTo>
                    <a:pt x="19058" y="24990"/>
                  </a:lnTo>
                  <a:lnTo>
                    <a:pt x="19058" y="19054"/>
                  </a:lnTo>
                  <a:close/>
                  <a:moveTo>
                    <a:pt x="31241" y="19054"/>
                  </a:moveTo>
                  <a:lnTo>
                    <a:pt x="31241" y="24990"/>
                  </a:lnTo>
                  <a:lnTo>
                    <a:pt x="25305" y="24990"/>
                  </a:lnTo>
                  <a:lnTo>
                    <a:pt x="25305" y="19054"/>
                  </a:lnTo>
                  <a:close/>
                  <a:moveTo>
                    <a:pt x="37489" y="19054"/>
                  </a:moveTo>
                  <a:lnTo>
                    <a:pt x="37489" y="24990"/>
                  </a:lnTo>
                  <a:lnTo>
                    <a:pt x="31553" y="24990"/>
                  </a:lnTo>
                  <a:lnTo>
                    <a:pt x="31553" y="19054"/>
                  </a:lnTo>
                  <a:close/>
                  <a:moveTo>
                    <a:pt x="43737" y="19054"/>
                  </a:moveTo>
                  <a:lnTo>
                    <a:pt x="43737" y="24990"/>
                  </a:lnTo>
                  <a:lnTo>
                    <a:pt x="37802" y="24990"/>
                  </a:lnTo>
                  <a:lnTo>
                    <a:pt x="37802" y="19054"/>
                  </a:lnTo>
                  <a:close/>
                  <a:moveTo>
                    <a:pt x="49985" y="19054"/>
                  </a:moveTo>
                  <a:lnTo>
                    <a:pt x="49985" y="24990"/>
                  </a:lnTo>
                  <a:lnTo>
                    <a:pt x="44049" y="24990"/>
                  </a:lnTo>
                  <a:lnTo>
                    <a:pt x="44049" y="19054"/>
                  </a:lnTo>
                  <a:close/>
                  <a:moveTo>
                    <a:pt x="56232" y="19054"/>
                  </a:moveTo>
                  <a:lnTo>
                    <a:pt x="56232" y="24990"/>
                  </a:lnTo>
                  <a:lnTo>
                    <a:pt x="50296" y="24990"/>
                  </a:lnTo>
                  <a:lnTo>
                    <a:pt x="50296" y="19054"/>
                  </a:lnTo>
                  <a:close/>
                  <a:moveTo>
                    <a:pt x="62480" y="19054"/>
                  </a:moveTo>
                  <a:lnTo>
                    <a:pt x="62480" y="24990"/>
                  </a:lnTo>
                  <a:lnTo>
                    <a:pt x="56545" y="24990"/>
                  </a:lnTo>
                  <a:lnTo>
                    <a:pt x="56545" y="19054"/>
                  </a:lnTo>
                  <a:close/>
                  <a:moveTo>
                    <a:pt x="68727" y="19054"/>
                  </a:moveTo>
                  <a:lnTo>
                    <a:pt x="68727" y="24990"/>
                  </a:lnTo>
                  <a:lnTo>
                    <a:pt x="62792" y="24990"/>
                  </a:lnTo>
                  <a:lnTo>
                    <a:pt x="62792" y="19054"/>
                  </a:lnTo>
                  <a:close/>
                  <a:moveTo>
                    <a:pt x="74975" y="19054"/>
                  </a:moveTo>
                  <a:lnTo>
                    <a:pt x="74975" y="24990"/>
                  </a:lnTo>
                  <a:lnTo>
                    <a:pt x="69039" y="24990"/>
                  </a:lnTo>
                  <a:lnTo>
                    <a:pt x="69039" y="19054"/>
                  </a:lnTo>
                  <a:close/>
                  <a:moveTo>
                    <a:pt x="81223" y="19054"/>
                  </a:moveTo>
                  <a:lnTo>
                    <a:pt x="81223" y="24990"/>
                  </a:lnTo>
                  <a:lnTo>
                    <a:pt x="75286" y="24990"/>
                  </a:lnTo>
                  <a:lnTo>
                    <a:pt x="75286" y="19054"/>
                  </a:lnTo>
                  <a:close/>
                  <a:moveTo>
                    <a:pt x="87470" y="19054"/>
                  </a:moveTo>
                  <a:lnTo>
                    <a:pt x="87470" y="24990"/>
                  </a:lnTo>
                  <a:lnTo>
                    <a:pt x="81535" y="24990"/>
                  </a:lnTo>
                  <a:lnTo>
                    <a:pt x="81535" y="19054"/>
                  </a:lnTo>
                  <a:close/>
                  <a:moveTo>
                    <a:pt x="93720" y="19054"/>
                  </a:moveTo>
                  <a:lnTo>
                    <a:pt x="93720" y="24990"/>
                  </a:lnTo>
                  <a:lnTo>
                    <a:pt x="87784" y="24990"/>
                  </a:lnTo>
                  <a:lnTo>
                    <a:pt x="87784" y="19054"/>
                  </a:lnTo>
                  <a:close/>
                  <a:moveTo>
                    <a:pt x="99967" y="19054"/>
                  </a:moveTo>
                  <a:lnTo>
                    <a:pt x="99967" y="24990"/>
                  </a:lnTo>
                  <a:lnTo>
                    <a:pt x="94031" y="24990"/>
                  </a:lnTo>
                  <a:lnTo>
                    <a:pt x="94031" y="19054"/>
                  </a:lnTo>
                  <a:close/>
                  <a:moveTo>
                    <a:pt x="106214" y="19054"/>
                  </a:moveTo>
                  <a:lnTo>
                    <a:pt x="106214" y="24990"/>
                  </a:lnTo>
                  <a:lnTo>
                    <a:pt x="100280" y="24990"/>
                  </a:lnTo>
                  <a:lnTo>
                    <a:pt x="100280" y="19054"/>
                  </a:lnTo>
                  <a:close/>
                  <a:moveTo>
                    <a:pt x="112461" y="19054"/>
                  </a:moveTo>
                  <a:lnTo>
                    <a:pt x="112461" y="24990"/>
                  </a:lnTo>
                  <a:lnTo>
                    <a:pt x="106527" y="24990"/>
                  </a:lnTo>
                  <a:lnTo>
                    <a:pt x="106527" y="19054"/>
                  </a:lnTo>
                  <a:close/>
                  <a:moveTo>
                    <a:pt x="118710" y="19054"/>
                  </a:moveTo>
                  <a:lnTo>
                    <a:pt x="118710" y="24990"/>
                  </a:lnTo>
                  <a:lnTo>
                    <a:pt x="112774" y="24990"/>
                  </a:lnTo>
                  <a:lnTo>
                    <a:pt x="112774" y="19054"/>
                  </a:lnTo>
                  <a:close/>
                  <a:moveTo>
                    <a:pt x="124957" y="19054"/>
                  </a:moveTo>
                  <a:lnTo>
                    <a:pt x="124957" y="24990"/>
                  </a:lnTo>
                  <a:lnTo>
                    <a:pt x="119021" y="24990"/>
                  </a:lnTo>
                  <a:lnTo>
                    <a:pt x="119021" y="19054"/>
                  </a:lnTo>
                  <a:close/>
                  <a:moveTo>
                    <a:pt x="131204" y="19054"/>
                  </a:moveTo>
                  <a:lnTo>
                    <a:pt x="131204" y="24990"/>
                  </a:lnTo>
                  <a:lnTo>
                    <a:pt x="125270" y="24990"/>
                  </a:lnTo>
                  <a:lnTo>
                    <a:pt x="125270" y="19054"/>
                  </a:lnTo>
                  <a:close/>
                  <a:moveTo>
                    <a:pt x="137451" y="19054"/>
                  </a:moveTo>
                  <a:lnTo>
                    <a:pt x="137451" y="24990"/>
                  </a:lnTo>
                  <a:lnTo>
                    <a:pt x="131517" y="24990"/>
                  </a:lnTo>
                  <a:lnTo>
                    <a:pt x="131517" y="19054"/>
                  </a:lnTo>
                  <a:close/>
                  <a:moveTo>
                    <a:pt x="143702" y="19054"/>
                  </a:moveTo>
                  <a:lnTo>
                    <a:pt x="143702" y="24990"/>
                  </a:lnTo>
                  <a:lnTo>
                    <a:pt x="137766" y="24990"/>
                  </a:lnTo>
                  <a:lnTo>
                    <a:pt x="137766" y="19054"/>
                  </a:lnTo>
                  <a:close/>
                  <a:moveTo>
                    <a:pt x="149949" y="19054"/>
                  </a:moveTo>
                  <a:lnTo>
                    <a:pt x="149949" y="24990"/>
                  </a:lnTo>
                  <a:lnTo>
                    <a:pt x="144015" y="24990"/>
                  </a:lnTo>
                  <a:lnTo>
                    <a:pt x="144015" y="19054"/>
                  </a:lnTo>
                  <a:close/>
                  <a:moveTo>
                    <a:pt x="156196" y="19054"/>
                  </a:moveTo>
                  <a:lnTo>
                    <a:pt x="156196" y="24990"/>
                  </a:lnTo>
                  <a:lnTo>
                    <a:pt x="150262" y="24990"/>
                  </a:lnTo>
                  <a:lnTo>
                    <a:pt x="150262" y="19054"/>
                  </a:lnTo>
                  <a:close/>
                  <a:moveTo>
                    <a:pt x="162445" y="19054"/>
                  </a:moveTo>
                  <a:lnTo>
                    <a:pt x="162445" y="24990"/>
                  </a:lnTo>
                  <a:lnTo>
                    <a:pt x="156509" y="24990"/>
                  </a:lnTo>
                  <a:lnTo>
                    <a:pt x="156509" y="19054"/>
                  </a:lnTo>
                  <a:close/>
                  <a:moveTo>
                    <a:pt x="168692" y="19054"/>
                  </a:moveTo>
                  <a:lnTo>
                    <a:pt x="168692" y="24990"/>
                  </a:lnTo>
                  <a:lnTo>
                    <a:pt x="162756" y="24990"/>
                  </a:lnTo>
                  <a:lnTo>
                    <a:pt x="162756" y="19054"/>
                  </a:lnTo>
                  <a:close/>
                  <a:moveTo>
                    <a:pt x="174939" y="19054"/>
                  </a:moveTo>
                  <a:lnTo>
                    <a:pt x="174939" y="24990"/>
                  </a:lnTo>
                  <a:lnTo>
                    <a:pt x="169005" y="24990"/>
                  </a:lnTo>
                  <a:lnTo>
                    <a:pt x="169005" y="19054"/>
                  </a:lnTo>
                  <a:close/>
                  <a:moveTo>
                    <a:pt x="181186" y="19054"/>
                  </a:moveTo>
                  <a:lnTo>
                    <a:pt x="181186" y="24990"/>
                  </a:lnTo>
                  <a:lnTo>
                    <a:pt x="175252" y="24990"/>
                  </a:lnTo>
                  <a:lnTo>
                    <a:pt x="175252" y="19054"/>
                  </a:lnTo>
                  <a:close/>
                  <a:moveTo>
                    <a:pt x="187435" y="19054"/>
                  </a:moveTo>
                  <a:lnTo>
                    <a:pt x="187435" y="24990"/>
                  </a:lnTo>
                  <a:lnTo>
                    <a:pt x="181499" y="24990"/>
                  </a:lnTo>
                  <a:lnTo>
                    <a:pt x="181499" y="19054"/>
                  </a:lnTo>
                  <a:close/>
                  <a:moveTo>
                    <a:pt x="193684" y="19054"/>
                  </a:moveTo>
                  <a:lnTo>
                    <a:pt x="193684" y="24990"/>
                  </a:lnTo>
                  <a:lnTo>
                    <a:pt x="187749" y="24990"/>
                  </a:lnTo>
                  <a:lnTo>
                    <a:pt x="187749" y="19054"/>
                  </a:lnTo>
                  <a:close/>
                  <a:moveTo>
                    <a:pt x="199931" y="19054"/>
                  </a:moveTo>
                  <a:lnTo>
                    <a:pt x="199931" y="24990"/>
                  </a:lnTo>
                  <a:lnTo>
                    <a:pt x="193996" y="24990"/>
                  </a:lnTo>
                  <a:lnTo>
                    <a:pt x="193996" y="19054"/>
                  </a:lnTo>
                  <a:close/>
                  <a:moveTo>
                    <a:pt x="206180" y="19054"/>
                  </a:moveTo>
                  <a:lnTo>
                    <a:pt x="206180" y="24990"/>
                  </a:lnTo>
                  <a:lnTo>
                    <a:pt x="200244" y="24990"/>
                  </a:lnTo>
                  <a:lnTo>
                    <a:pt x="200244" y="19054"/>
                  </a:lnTo>
                  <a:close/>
                  <a:moveTo>
                    <a:pt x="212427" y="19054"/>
                  </a:moveTo>
                  <a:lnTo>
                    <a:pt x="212427" y="24990"/>
                  </a:lnTo>
                  <a:lnTo>
                    <a:pt x="206491" y="24990"/>
                  </a:lnTo>
                  <a:lnTo>
                    <a:pt x="206491" y="19054"/>
                  </a:lnTo>
                  <a:close/>
                  <a:moveTo>
                    <a:pt x="218674" y="19054"/>
                  </a:moveTo>
                  <a:lnTo>
                    <a:pt x="218674" y="24990"/>
                  </a:lnTo>
                  <a:lnTo>
                    <a:pt x="212739" y="24990"/>
                  </a:lnTo>
                  <a:lnTo>
                    <a:pt x="212739" y="19054"/>
                  </a:lnTo>
                  <a:close/>
                  <a:moveTo>
                    <a:pt x="224921" y="19054"/>
                  </a:moveTo>
                  <a:lnTo>
                    <a:pt x="224921" y="24990"/>
                  </a:lnTo>
                  <a:lnTo>
                    <a:pt x="218987" y="24990"/>
                  </a:lnTo>
                  <a:lnTo>
                    <a:pt x="218987" y="19054"/>
                  </a:lnTo>
                  <a:close/>
                  <a:moveTo>
                    <a:pt x="231170" y="19054"/>
                  </a:moveTo>
                  <a:lnTo>
                    <a:pt x="231170" y="24990"/>
                  </a:lnTo>
                  <a:lnTo>
                    <a:pt x="225234" y="24990"/>
                  </a:lnTo>
                  <a:lnTo>
                    <a:pt x="225234" y="19054"/>
                  </a:lnTo>
                  <a:close/>
                  <a:moveTo>
                    <a:pt x="237417" y="19054"/>
                  </a:moveTo>
                  <a:lnTo>
                    <a:pt x="237417" y="24990"/>
                  </a:lnTo>
                  <a:lnTo>
                    <a:pt x="231481" y="24990"/>
                  </a:lnTo>
                  <a:lnTo>
                    <a:pt x="231481" y="19054"/>
                  </a:lnTo>
                  <a:close/>
                  <a:moveTo>
                    <a:pt x="243664" y="19054"/>
                  </a:moveTo>
                  <a:lnTo>
                    <a:pt x="243664" y="24990"/>
                  </a:lnTo>
                  <a:lnTo>
                    <a:pt x="237729" y="24990"/>
                  </a:lnTo>
                  <a:lnTo>
                    <a:pt x="237729" y="19054"/>
                  </a:lnTo>
                  <a:close/>
                  <a:moveTo>
                    <a:pt x="249911" y="19054"/>
                  </a:moveTo>
                  <a:lnTo>
                    <a:pt x="249911" y="24990"/>
                  </a:lnTo>
                  <a:lnTo>
                    <a:pt x="243977" y="24990"/>
                  </a:lnTo>
                  <a:lnTo>
                    <a:pt x="243977" y="19054"/>
                  </a:lnTo>
                  <a:close/>
                  <a:moveTo>
                    <a:pt x="256161" y="19054"/>
                  </a:moveTo>
                  <a:lnTo>
                    <a:pt x="256161" y="24990"/>
                  </a:lnTo>
                  <a:lnTo>
                    <a:pt x="250225" y="24990"/>
                  </a:lnTo>
                  <a:lnTo>
                    <a:pt x="250225" y="19054"/>
                  </a:lnTo>
                  <a:close/>
                  <a:moveTo>
                    <a:pt x="262409" y="19054"/>
                  </a:moveTo>
                  <a:lnTo>
                    <a:pt x="262409" y="24990"/>
                  </a:lnTo>
                  <a:lnTo>
                    <a:pt x="256474" y="24990"/>
                  </a:lnTo>
                  <a:lnTo>
                    <a:pt x="256474" y="19054"/>
                  </a:lnTo>
                  <a:close/>
                  <a:moveTo>
                    <a:pt x="268656" y="19054"/>
                  </a:moveTo>
                  <a:lnTo>
                    <a:pt x="268656" y="24990"/>
                  </a:lnTo>
                  <a:lnTo>
                    <a:pt x="262721" y="24990"/>
                  </a:lnTo>
                  <a:lnTo>
                    <a:pt x="262721" y="19054"/>
                  </a:lnTo>
                  <a:close/>
                  <a:moveTo>
                    <a:pt x="274904" y="19054"/>
                  </a:moveTo>
                  <a:lnTo>
                    <a:pt x="274904" y="24990"/>
                  </a:lnTo>
                  <a:lnTo>
                    <a:pt x="268968" y="24990"/>
                  </a:lnTo>
                  <a:lnTo>
                    <a:pt x="268968" y="19054"/>
                  </a:lnTo>
                  <a:close/>
                  <a:moveTo>
                    <a:pt x="6251" y="25301"/>
                  </a:moveTo>
                  <a:lnTo>
                    <a:pt x="6251" y="31237"/>
                  </a:lnTo>
                  <a:lnTo>
                    <a:pt x="315" y="31237"/>
                  </a:lnTo>
                  <a:lnTo>
                    <a:pt x="315" y="25301"/>
                  </a:lnTo>
                  <a:close/>
                  <a:moveTo>
                    <a:pt x="12498" y="25301"/>
                  </a:moveTo>
                  <a:lnTo>
                    <a:pt x="12498" y="31237"/>
                  </a:lnTo>
                  <a:lnTo>
                    <a:pt x="6562" y="31237"/>
                  </a:lnTo>
                  <a:lnTo>
                    <a:pt x="6562" y="25301"/>
                  </a:lnTo>
                  <a:close/>
                  <a:moveTo>
                    <a:pt x="18745" y="25301"/>
                  </a:moveTo>
                  <a:lnTo>
                    <a:pt x="18745" y="31237"/>
                  </a:lnTo>
                  <a:lnTo>
                    <a:pt x="12810" y="31237"/>
                  </a:lnTo>
                  <a:lnTo>
                    <a:pt x="12810" y="25301"/>
                  </a:lnTo>
                  <a:close/>
                  <a:moveTo>
                    <a:pt x="24992" y="25301"/>
                  </a:moveTo>
                  <a:lnTo>
                    <a:pt x="24992" y="31237"/>
                  </a:lnTo>
                  <a:lnTo>
                    <a:pt x="19058" y="31237"/>
                  </a:lnTo>
                  <a:lnTo>
                    <a:pt x="19058" y="25301"/>
                  </a:lnTo>
                  <a:close/>
                  <a:moveTo>
                    <a:pt x="31241" y="25301"/>
                  </a:moveTo>
                  <a:lnTo>
                    <a:pt x="31241" y="31237"/>
                  </a:lnTo>
                  <a:lnTo>
                    <a:pt x="25305" y="31237"/>
                  </a:lnTo>
                  <a:lnTo>
                    <a:pt x="25305" y="25301"/>
                  </a:lnTo>
                  <a:close/>
                  <a:moveTo>
                    <a:pt x="37489" y="25301"/>
                  </a:moveTo>
                  <a:lnTo>
                    <a:pt x="37489" y="31237"/>
                  </a:lnTo>
                  <a:lnTo>
                    <a:pt x="31553" y="31237"/>
                  </a:lnTo>
                  <a:lnTo>
                    <a:pt x="31553" y="25301"/>
                  </a:lnTo>
                  <a:close/>
                  <a:moveTo>
                    <a:pt x="43737" y="25301"/>
                  </a:moveTo>
                  <a:lnTo>
                    <a:pt x="43737" y="31237"/>
                  </a:lnTo>
                  <a:lnTo>
                    <a:pt x="37802" y="31237"/>
                  </a:lnTo>
                  <a:lnTo>
                    <a:pt x="37802" y="25301"/>
                  </a:lnTo>
                  <a:close/>
                  <a:moveTo>
                    <a:pt x="49985" y="25301"/>
                  </a:moveTo>
                  <a:lnTo>
                    <a:pt x="49985" y="31237"/>
                  </a:lnTo>
                  <a:lnTo>
                    <a:pt x="44049" y="31237"/>
                  </a:lnTo>
                  <a:lnTo>
                    <a:pt x="44049" y="25301"/>
                  </a:lnTo>
                  <a:close/>
                  <a:moveTo>
                    <a:pt x="56232" y="25301"/>
                  </a:moveTo>
                  <a:lnTo>
                    <a:pt x="56232" y="31237"/>
                  </a:lnTo>
                  <a:lnTo>
                    <a:pt x="50296" y="31237"/>
                  </a:lnTo>
                  <a:lnTo>
                    <a:pt x="50296" y="25301"/>
                  </a:lnTo>
                  <a:close/>
                  <a:moveTo>
                    <a:pt x="62480" y="25301"/>
                  </a:moveTo>
                  <a:lnTo>
                    <a:pt x="62480" y="31237"/>
                  </a:lnTo>
                  <a:lnTo>
                    <a:pt x="56545" y="31237"/>
                  </a:lnTo>
                  <a:lnTo>
                    <a:pt x="56545" y="25301"/>
                  </a:lnTo>
                  <a:close/>
                  <a:moveTo>
                    <a:pt x="68727" y="25301"/>
                  </a:moveTo>
                  <a:lnTo>
                    <a:pt x="68727" y="31237"/>
                  </a:lnTo>
                  <a:lnTo>
                    <a:pt x="62792" y="31237"/>
                  </a:lnTo>
                  <a:lnTo>
                    <a:pt x="62792" y="25301"/>
                  </a:lnTo>
                  <a:close/>
                  <a:moveTo>
                    <a:pt x="74975" y="25301"/>
                  </a:moveTo>
                  <a:lnTo>
                    <a:pt x="74975" y="31237"/>
                  </a:lnTo>
                  <a:lnTo>
                    <a:pt x="69039" y="31237"/>
                  </a:lnTo>
                  <a:lnTo>
                    <a:pt x="69039" y="25301"/>
                  </a:lnTo>
                  <a:close/>
                  <a:moveTo>
                    <a:pt x="81223" y="25301"/>
                  </a:moveTo>
                  <a:lnTo>
                    <a:pt x="81223" y="31237"/>
                  </a:lnTo>
                  <a:lnTo>
                    <a:pt x="75286" y="31237"/>
                  </a:lnTo>
                  <a:lnTo>
                    <a:pt x="75286" y="25301"/>
                  </a:lnTo>
                  <a:close/>
                  <a:moveTo>
                    <a:pt x="87470" y="25301"/>
                  </a:moveTo>
                  <a:lnTo>
                    <a:pt x="87470" y="31237"/>
                  </a:lnTo>
                  <a:lnTo>
                    <a:pt x="81535" y="31237"/>
                  </a:lnTo>
                  <a:lnTo>
                    <a:pt x="81535" y="25301"/>
                  </a:lnTo>
                  <a:close/>
                  <a:moveTo>
                    <a:pt x="93720" y="25301"/>
                  </a:moveTo>
                  <a:lnTo>
                    <a:pt x="93720" y="31237"/>
                  </a:lnTo>
                  <a:lnTo>
                    <a:pt x="87784" y="31237"/>
                  </a:lnTo>
                  <a:lnTo>
                    <a:pt x="87784" y="25301"/>
                  </a:lnTo>
                  <a:close/>
                  <a:moveTo>
                    <a:pt x="99967" y="25301"/>
                  </a:moveTo>
                  <a:lnTo>
                    <a:pt x="99967" y="31237"/>
                  </a:lnTo>
                  <a:lnTo>
                    <a:pt x="94031" y="31237"/>
                  </a:lnTo>
                  <a:lnTo>
                    <a:pt x="94031" y="25301"/>
                  </a:lnTo>
                  <a:close/>
                  <a:moveTo>
                    <a:pt x="106214" y="25301"/>
                  </a:moveTo>
                  <a:lnTo>
                    <a:pt x="106214" y="31237"/>
                  </a:lnTo>
                  <a:lnTo>
                    <a:pt x="100280" y="31237"/>
                  </a:lnTo>
                  <a:lnTo>
                    <a:pt x="100280" y="25301"/>
                  </a:lnTo>
                  <a:close/>
                  <a:moveTo>
                    <a:pt x="112461" y="25301"/>
                  </a:moveTo>
                  <a:lnTo>
                    <a:pt x="112461" y="31237"/>
                  </a:lnTo>
                  <a:lnTo>
                    <a:pt x="106527" y="31237"/>
                  </a:lnTo>
                  <a:lnTo>
                    <a:pt x="106527" y="25301"/>
                  </a:lnTo>
                  <a:close/>
                  <a:moveTo>
                    <a:pt x="118710" y="25301"/>
                  </a:moveTo>
                  <a:lnTo>
                    <a:pt x="118710" y="31237"/>
                  </a:lnTo>
                  <a:lnTo>
                    <a:pt x="112774" y="31237"/>
                  </a:lnTo>
                  <a:lnTo>
                    <a:pt x="112774" y="25301"/>
                  </a:lnTo>
                  <a:close/>
                  <a:moveTo>
                    <a:pt x="124957" y="25301"/>
                  </a:moveTo>
                  <a:lnTo>
                    <a:pt x="124957" y="31237"/>
                  </a:lnTo>
                  <a:lnTo>
                    <a:pt x="119021" y="31237"/>
                  </a:lnTo>
                  <a:lnTo>
                    <a:pt x="119021" y="25301"/>
                  </a:lnTo>
                  <a:close/>
                  <a:moveTo>
                    <a:pt x="131204" y="25301"/>
                  </a:moveTo>
                  <a:lnTo>
                    <a:pt x="131204" y="31237"/>
                  </a:lnTo>
                  <a:lnTo>
                    <a:pt x="125270" y="31237"/>
                  </a:lnTo>
                  <a:lnTo>
                    <a:pt x="125270" y="25301"/>
                  </a:lnTo>
                  <a:close/>
                  <a:moveTo>
                    <a:pt x="137451" y="25301"/>
                  </a:moveTo>
                  <a:lnTo>
                    <a:pt x="137451" y="31237"/>
                  </a:lnTo>
                  <a:lnTo>
                    <a:pt x="131517" y="31237"/>
                  </a:lnTo>
                  <a:lnTo>
                    <a:pt x="131517" y="25301"/>
                  </a:lnTo>
                  <a:close/>
                  <a:moveTo>
                    <a:pt x="143702" y="25301"/>
                  </a:moveTo>
                  <a:lnTo>
                    <a:pt x="143702" y="31237"/>
                  </a:lnTo>
                  <a:lnTo>
                    <a:pt x="137766" y="31237"/>
                  </a:lnTo>
                  <a:lnTo>
                    <a:pt x="137766" y="25301"/>
                  </a:lnTo>
                  <a:close/>
                  <a:moveTo>
                    <a:pt x="149949" y="25301"/>
                  </a:moveTo>
                  <a:lnTo>
                    <a:pt x="149949" y="31237"/>
                  </a:lnTo>
                  <a:lnTo>
                    <a:pt x="144015" y="31237"/>
                  </a:lnTo>
                  <a:lnTo>
                    <a:pt x="144015" y="25301"/>
                  </a:lnTo>
                  <a:close/>
                  <a:moveTo>
                    <a:pt x="156196" y="25301"/>
                  </a:moveTo>
                  <a:lnTo>
                    <a:pt x="156196" y="31237"/>
                  </a:lnTo>
                  <a:lnTo>
                    <a:pt x="150262" y="31237"/>
                  </a:lnTo>
                  <a:lnTo>
                    <a:pt x="150262" y="25301"/>
                  </a:lnTo>
                  <a:close/>
                  <a:moveTo>
                    <a:pt x="162445" y="25301"/>
                  </a:moveTo>
                  <a:lnTo>
                    <a:pt x="162445" y="31237"/>
                  </a:lnTo>
                  <a:lnTo>
                    <a:pt x="156509" y="31237"/>
                  </a:lnTo>
                  <a:lnTo>
                    <a:pt x="156509" y="25301"/>
                  </a:lnTo>
                  <a:close/>
                  <a:moveTo>
                    <a:pt x="168692" y="25301"/>
                  </a:moveTo>
                  <a:lnTo>
                    <a:pt x="168692" y="31237"/>
                  </a:lnTo>
                  <a:lnTo>
                    <a:pt x="162756" y="31237"/>
                  </a:lnTo>
                  <a:lnTo>
                    <a:pt x="162756" y="25301"/>
                  </a:lnTo>
                  <a:close/>
                  <a:moveTo>
                    <a:pt x="174939" y="25301"/>
                  </a:moveTo>
                  <a:lnTo>
                    <a:pt x="174939" y="31237"/>
                  </a:lnTo>
                  <a:lnTo>
                    <a:pt x="169005" y="31237"/>
                  </a:lnTo>
                  <a:lnTo>
                    <a:pt x="169005" y="25301"/>
                  </a:lnTo>
                  <a:close/>
                  <a:moveTo>
                    <a:pt x="181186" y="25301"/>
                  </a:moveTo>
                  <a:lnTo>
                    <a:pt x="181186" y="31237"/>
                  </a:lnTo>
                  <a:lnTo>
                    <a:pt x="175252" y="31237"/>
                  </a:lnTo>
                  <a:lnTo>
                    <a:pt x="175252" y="25301"/>
                  </a:lnTo>
                  <a:close/>
                  <a:moveTo>
                    <a:pt x="187435" y="25301"/>
                  </a:moveTo>
                  <a:lnTo>
                    <a:pt x="187435" y="31237"/>
                  </a:lnTo>
                  <a:lnTo>
                    <a:pt x="181499" y="31237"/>
                  </a:lnTo>
                  <a:lnTo>
                    <a:pt x="181499" y="25301"/>
                  </a:lnTo>
                  <a:close/>
                  <a:moveTo>
                    <a:pt x="193684" y="25301"/>
                  </a:moveTo>
                  <a:lnTo>
                    <a:pt x="193684" y="31237"/>
                  </a:lnTo>
                  <a:lnTo>
                    <a:pt x="187749" y="31237"/>
                  </a:lnTo>
                  <a:lnTo>
                    <a:pt x="187749" y="25301"/>
                  </a:lnTo>
                  <a:close/>
                  <a:moveTo>
                    <a:pt x="199931" y="25301"/>
                  </a:moveTo>
                  <a:lnTo>
                    <a:pt x="199931" y="31237"/>
                  </a:lnTo>
                  <a:lnTo>
                    <a:pt x="193996" y="31237"/>
                  </a:lnTo>
                  <a:lnTo>
                    <a:pt x="193996" y="25301"/>
                  </a:lnTo>
                  <a:close/>
                  <a:moveTo>
                    <a:pt x="206180" y="25301"/>
                  </a:moveTo>
                  <a:lnTo>
                    <a:pt x="206180" y="31237"/>
                  </a:lnTo>
                  <a:lnTo>
                    <a:pt x="200244" y="31237"/>
                  </a:lnTo>
                  <a:lnTo>
                    <a:pt x="200244" y="25301"/>
                  </a:lnTo>
                  <a:close/>
                  <a:moveTo>
                    <a:pt x="212427" y="25301"/>
                  </a:moveTo>
                  <a:lnTo>
                    <a:pt x="212427" y="31237"/>
                  </a:lnTo>
                  <a:lnTo>
                    <a:pt x="206491" y="31237"/>
                  </a:lnTo>
                  <a:lnTo>
                    <a:pt x="206491" y="25301"/>
                  </a:lnTo>
                  <a:close/>
                  <a:moveTo>
                    <a:pt x="218674" y="25301"/>
                  </a:moveTo>
                  <a:lnTo>
                    <a:pt x="218674" y="31237"/>
                  </a:lnTo>
                  <a:lnTo>
                    <a:pt x="212739" y="31237"/>
                  </a:lnTo>
                  <a:lnTo>
                    <a:pt x="212739" y="25301"/>
                  </a:lnTo>
                  <a:close/>
                  <a:moveTo>
                    <a:pt x="224921" y="25301"/>
                  </a:moveTo>
                  <a:lnTo>
                    <a:pt x="224921" y="31237"/>
                  </a:lnTo>
                  <a:lnTo>
                    <a:pt x="218987" y="31237"/>
                  </a:lnTo>
                  <a:lnTo>
                    <a:pt x="218987" y="25301"/>
                  </a:lnTo>
                  <a:close/>
                  <a:moveTo>
                    <a:pt x="231170" y="25301"/>
                  </a:moveTo>
                  <a:lnTo>
                    <a:pt x="231170" y="31237"/>
                  </a:lnTo>
                  <a:lnTo>
                    <a:pt x="225234" y="31237"/>
                  </a:lnTo>
                  <a:lnTo>
                    <a:pt x="225234" y="25301"/>
                  </a:lnTo>
                  <a:close/>
                  <a:moveTo>
                    <a:pt x="237417" y="25301"/>
                  </a:moveTo>
                  <a:lnTo>
                    <a:pt x="237417" y="31237"/>
                  </a:lnTo>
                  <a:lnTo>
                    <a:pt x="231481" y="31237"/>
                  </a:lnTo>
                  <a:lnTo>
                    <a:pt x="231481" y="25301"/>
                  </a:lnTo>
                  <a:close/>
                  <a:moveTo>
                    <a:pt x="243664" y="25301"/>
                  </a:moveTo>
                  <a:lnTo>
                    <a:pt x="243664" y="31237"/>
                  </a:lnTo>
                  <a:lnTo>
                    <a:pt x="237729" y="31237"/>
                  </a:lnTo>
                  <a:lnTo>
                    <a:pt x="237729" y="25301"/>
                  </a:lnTo>
                  <a:close/>
                  <a:moveTo>
                    <a:pt x="249911" y="25301"/>
                  </a:moveTo>
                  <a:lnTo>
                    <a:pt x="249911" y="31237"/>
                  </a:lnTo>
                  <a:lnTo>
                    <a:pt x="243977" y="31237"/>
                  </a:lnTo>
                  <a:lnTo>
                    <a:pt x="243977" y="25301"/>
                  </a:lnTo>
                  <a:close/>
                  <a:moveTo>
                    <a:pt x="256161" y="25301"/>
                  </a:moveTo>
                  <a:lnTo>
                    <a:pt x="256161" y="31237"/>
                  </a:lnTo>
                  <a:lnTo>
                    <a:pt x="250225" y="31237"/>
                  </a:lnTo>
                  <a:lnTo>
                    <a:pt x="250225" y="25301"/>
                  </a:lnTo>
                  <a:close/>
                  <a:moveTo>
                    <a:pt x="262409" y="25301"/>
                  </a:moveTo>
                  <a:lnTo>
                    <a:pt x="262409" y="31237"/>
                  </a:lnTo>
                  <a:lnTo>
                    <a:pt x="256474" y="31237"/>
                  </a:lnTo>
                  <a:lnTo>
                    <a:pt x="256474" y="25301"/>
                  </a:lnTo>
                  <a:close/>
                  <a:moveTo>
                    <a:pt x="268656" y="25301"/>
                  </a:moveTo>
                  <a:lnTo>
                    <a:pt x="268656" y="31237"/>
                  </a:lnTo>
                  <a:lnTo>
                    <a:pt x="262721" y="31237"/>
                  </a:lnTo>
                  <a:lnTo>
                    <a:pt x="262721" y="25301"/>
                  </a:lnTo>
                  <a:close/>
                  <a:moveTo>
                    <a:pt x="274904" y="25301"/>
                  </a:moveTo>
                  <a:lnTo>
                    <a:pt x="274904" y="31237"/>
                  </a:lnTo>
                  <a:lnTo>
                    <a:pt x="268968" y="31237"/>
                  </a:lnTo>
                  <a:lnTo>
                    <a:pt x="268968" y="25301"/>
                  </a:lnTo>
                  <a:close/>
                  <a:moveTo>
                    <a:pt x="6251" y="31548"/>
                  </a:moveTo>
                  <a:lnTo>
                    <a:pt x="6251" y="31550"/>
                  </a:lnTo>
                  <a:lnTo>
                    <a:pt x="6251" y="37484"/>
                  </a:lnTo>
                  <a:lnTo>
                    <a:pt x="315" y="37484"/>
                  </a:lnTo>
                  <a:lnTo>
                    <a:pt x="315" y="31548"/>
                  </a:lnTo>
                  <a:close/>
                  <a:moveTo>
                    <a:pt x="12498" y="31548"/>
                  </a:moveTo>
                  <a:lnTo>
                    <a:pt x="12498" y="31550"/>
                  </a:lnTo>
                  <a:lnTo>
                    <a:pt x="12498" y="37484"/>
                  </a:lnTo>
                  <a:lnTo>
                    <a:pt x="6562" y="37484"/>
                  </a:lnTo>
                  <a:lnTo>
                    <a:pt x="6562" y="31548"/>
                  </a:lnTo>
                  <a:close/>
                  <a:moveTo>
                    <a:pt x="18745" y="31548"/>
                  </a:moveTo>
                  <a:lnTo>
                    <a:pt x="18745" y="31550"/>
                  </a:lnTo>
                  <a:lnTo>
                    <a:pt x="18745" y="37484"/>
                  </a:lnTo>
                  <a:lnTo>
                    <a:pt x="12810" y="37484"/>
                  </a:lnTo>
                  <a:lnTo>
                    <a:pt x="12810" y="31548"/>
                  </a:lnTo>
                  <a:close/>
                  <a:moveTo>
                    <a:pt x="24992" y="31548"/>
                  </a:moveTo>
                  <a:lnTo>
                    <a:pt x="24992" y="31550"/>
                  </a:lnTo>
                  <a:lnTo>
                    <a:pt x="24992" y="37484"/>
                  </a:lnTo>
                  <a:lnTo>
                    <a:pt x="19058" y="37484"/>
                  </a:lnTo>
                  <a:lnTo>
                    <a:pt x="19058" y="31548"/>
                  </a:lnTo>
                  <a:close/>
                  <a:moveTo>
                    <a:pt x="31242" y="31548"/>
                  </a:moveTo>
                  <a:lnTo>
                    <a:pt x="31242" y="31550"/>
                  </a:lnTo>
                  <a:lnTo>
                    <a:pt x="31242" y="37484"/>
                  </a:lnTo>
                  <a:lnTo>
                    <a:pt x="25305" y="37484"/>
                  </a:lnTo>
                  <a:lnTo>
                    <a:pt x="25305" y="31548"/>
                  </a:lnTo>
                  <a:close/>
                  <a:moveTo>
                    <a:pt x="162445" y="31548"/>
                  </a:moveTo>
                  <a:lnTo>
                    <a:pt x="162445" y="31550"/>
                  </a:lnTo>
                  <a:lnTo>
                    <a:pt x="162445" y="37484"/>
                  </a:lnTo>
                  <a:lnTo>
                    <a:pt x="156509" y="37484"/>
                  </a:lnTo>
                  <a:lnTo>
                    <a:pt x="156509" y="31548"/>
                  </a:lnTo>
                  <a:close/>
                  <a:moveTo>
                    <a:pt x="168692" y="31548"/>
                  </a:moveTo>
                  <a:lnTo>
                    <a:pt x="168692" y="31550"/>
                  </a:lnTo>
                  <a:lnTo>
                    <a:pt x="168692" y="37484"/>
                  </a:lnTo>
                  <a:lnTo>
                    <a:pt x="162756" y="37484"/>
                  </a:lnTo>
                  <a:lnTo>
                    <a:pt x="162756" y="31548"/>
                  </a:lnTo>
                  <a:close/>
                  <a:moveTo>
                    <a:pt x="174939" y="31548"/>
                  </a:moveTo>
                  <a:lnTo>
                    <a:pt x="174939" y="31550"/>
                  </a:lnTo>
                  <a:lnTo>
                    <a:pt x="174939" y="37484"/>
                  </a:lnTo>
                  <a:lnTo>
                    <a:pt x="169005" y="37484"/>
                  </a:lnTo>
                  <a:lnTo>
                    <a:pt x="169005" y="31548"/>
                  </a:lnTo>
                  <a:close/>
                  <a:moveTo>
                    <a:pt x="181186" y="31548"/>
                  </a:moveTo>
                  <a:lnTo>
                    <a:pt x="181186" y="31550"/>
                  </a:lnTo>
                  <a:lnTo>
                    <a:pt x="181186" y="37484"/>
                  </a:lnTo>
                  <a:lnTo>
                    <a:pt x="175252" y="37484"/>
                  </a:lnTo>
                  <a:lnTo>
                    <a:pt x="175252" y="31548"/>
                  </a:lnTo>
                  <a:close/>
                  <a:moveTo>
                    <a:pt x="187435" y="31548"/>
                  </a:moveTo>
                  <a:lnTo>
                    <a:pt x="187435" y="31550"/>
                  </a:lnTo>
                  <a:lnTo>
                    <a:pt x="187435" y="37484"/>
                  </a:lnTo>
                  <a:lnTo>
                    <a:pt x="181499" y="37484"/>
                  </a:lnTo>
                  <a:lnTo>
                    <a:pt x="181499" y="31548"/>
                  </a:lnTo>
                  <a:close/>
                  <a:moveTo>
                    <a:pt x="37489" y="31552"/>
                  </a:moveTo>
                  <a:lnTo>
                    <a:pt x="37489" y="37486"/>
                  </a:lnTo>
                  <a:lnTo>
                    <a:pt x="31553" y="37486"/>
                  </a:lnTo>
                  <a:lnTo>
                    <a:pt x="31553" y="31552"/>
                  </a:lnTo>
                  <a:close/>
                  <a:moveTo>
                    <a:pt x="43737" y="31552"/>
                  </a:moveTo>
                  <a:lnTo>
                    <a:pt x="43737" y="37486"/>
                  </a:lnTo>
                  <a:lnTo>
                    <a:pt x="37802" y="37486"/>
                  </a:lnTo>
                  <a:lnTo>
                    <a:pt x="37802" y="31552"/>
                  </a:lnTo>
                  <a:close/>
                  <a:moveTo>
                    <a:pt x="49985" y="31552"/>
                  </a:moveTo>
                  <a:lnTo>
                    <a:pt x="49985" y="37486"/>
                  </a:lnTo>
                  <a:lnTo>
                    <a:pt x="44049" y="37486"/>
                  </a:lnTo>
                  <a:lnTo>
                    <a:pt x="44049" y="31552"/>
                  </a:lnTo>
                  <a:close/>
                  <a:moveTo>
                    <a:pt x="56232" y="31552"/>
                  </a:moveTo>
                  <a:lnTo>
                    <a:pt x="56232" y="37486"/>
                  </a:lnTo>
                  <a:lnTo>
                    <a:pt x="50296" y="37486"/>
                  </a:lnTo>
                  <a:lnTo>
                    <a:pt x="50296" y="31552"/>
                  </a:lnTo>
                  <a:close/>
                  <a:moveTo>
                    <a:pt x="62480" y="31552"/>
                  </a:moveTo>
                  <a:lnTo>
                    <a:pt x="62480" y="37486"/>
                  </a:lnTo>
                  <a:lnTo>
                    <a:pt x="56545" y="37486"/>
                  </a:lnTo>
                  <a:lnTo>
                    <a:pt x="56545" y="31552"/>
                  </a:lnTo>
                  <a:close/>
                  <a:moveTo>
                    <a:pt x="68727" y="31552"/>
                  </a:moveTo>
                  <a:lnTo>
                    <a:pt x="68727" y="37486"/>
                  </a:lnTo>
                  <a:lnTo>
                    <a:pt x="62792" y="37486"/>
                  </a:lnTo>
                  <a:lnTo>
                    <a:pt x="62792" y="31552"/>
                  </a:lnTo>
                  <a:close/>
                  <a:moveTo>
                    <a:pt x="74975" y="31552"/>
                  </a:moveTo>
                  <a:lnTo>
                    <a:pt x="74975" y="37486"/>
                  </a:lnTo>
                  <a:lnTo>
                    <a:pt x="69039" y="37486"/>
                  </a:lnTo>
                  <a:lnTo>
                    <a:pt x="69039" y="31552"/>
                  </a:lnTo>
                  <a:close/>
                  <a:moveTo>
                    <a:pt x="81223" y="31552"/>
                  </a:moveTo>
                  <a:lnTo>
                    <a:pt x="81223" y="37486"/>
                  </a:lnTo>
                  <a:lnTo>
                    <a:pt x="75286" y="37486"/>
                  </a:lnTo>
                  <a:lnTo>
                    <a:pt x="75286" y="31552"/>
                  </a:lnTo>
                  <a:close/>
                  <a:moveTo>
                    <a:pt x="87470" y="31552"/>
                  </a:moveTo>
                  <a:lnTo>
                    <a:pt x="87470" y="37486"/>
                  </a:lnTo>
                  <a:lnTo>
                    <a:pt x="81535" y="37486"/>
                  </a:lnTo>
                  <a:lnTo>
                    <a:pt x="81535" y="31552"/>
                  </a:lnTo>
                  <a:close/>
                  <a:moveTo>
                    <a:pt x="93720" y="31552"/>
                  </a:moveTo>
                  <a:lnTo>
                    <a:pt x="93720" y="37486"/>
                  </a:lnTo>
                  <a:lnTo>
                    <a:pt x="87784" y="37486"/>
                  </a:lnTo>
                  <a:lnTo>
                    <a:pt x="87784" y="31552"/>
                  </a:lnTo>
                  <a:close/>
                  <a:moveTo>
                    <a:pt x="99967" y="31552"/>
                  </a:moveTo>
                  <a:lnTo>
                    <a:pt x="99967" y="37486"/>
                  </a:lnTo>
                  <a:lnTo>
                    <a:pt x="94031" y="37486"/>
                  </a:lnTo>
                  <a:lnTo>
                    <a:pt x="94031" y="31552"/>
                  </a:lnTo>
                  <a:close/>
                  <a:moveTo>
                    <a:pt x="106214" y="31552"/>
                  </a:moveTo>
                  <a:lnTo>
                    <a:pt x="106214" y="37486"/>
                  </a:lnTo>
                  <a:lnTo>
                    <a:pt x="100280" y="37486"/>
                  </a:lnTo>
                  <a:lnTo>
                    <a:pt x="100280" y="31552"/>
                  </a:lnTo>
                  <a:close/>
                  <a:moveTo>
                    <a:pt x="112461" y="31552"/>
                  </a:moveTo>
                  <a:lnTo>
                    <a:pt x="112461" y="37486"/>
                  </a:lnTo>
                  <a:lnTo>
                    <a:pt x="106527" y="37486"/>
                  </a:lnTo>
                  <a:lnTo>
                    <a:pt x="106527" y="31552"/>
                  </a:lnTo>
                  <a:close/>
                  <a:moveTo>
                    <a:pt x="118710" y="31552"/>
                  </a:moveTo>
                  <a:lnTo>
                    <a:pt x="118710" y="37486"/>
                  </a:lnTo>
                  <a:lnTo>
                    <a:pt x="112774" y="37486"/>
                  </a:lnTo>
                  <a:lnTo>
                    <a:pt x="112774" y="31552"/>
                  </a:lnTo>
                  <a:close/>
                  <a:moveTo>
                    <a:pt x="124957" y="31552"/>
                  </a:moveTo>
                  <a:lnTo>
                    <a:pt x="124957" y="37486"/>
                  </a:lnTo>
                  <a:lnTo>
                    <a:pt x="119021" y="37486"/>
                  </a:lnTo>
                  <a:lnTo>
                    <a:pt x="119021" y="31552"/>
                  </a:lnTo>
                  <a:close/>
                  <a:moveTo>
                    <a:pt x="131204" y="31552"/>
                  </a:moveTo>
                  <a:lnTo>
                    <a:pt x="131204" y="37486"/>
                  </a:lnTo>
                  <a:lnTo>
                    <a:pt x="125270" y="37486"/>
                  </a:lnTo>
                  <a:lnTo>
                    <a:pt x="125270" y="31552"/>
                  </a:lnTo>
                  <a:close/>
                  <a:moveTo>
                    <a:pt x="137451" y="31552"/>
                  </a:moveTo>
                  <a:lnTo>
                    <a:pt x="137451" y="37486"/>
                  </a:lnTo>
                  <a:lnTo>
                    <a:pt x="131517" y="37486"/>
                  </a:lnTo>
                  <a:lnTo>
                    <a:pt x="131517" y="31552"/>
                  </a:lnTo>
                  <a:close/>
                  <a:moveTo>
                    <a:pt x="143702" y="31552"/>
                  </a:moveTo>
                  <a:lnTo>
                    <a:pt x="143702" y="37486"/>
                  </a:lnTo>
                  <a:lnTo>
                    <a:pt x="137766" y="37486"/>
                  </a:lnTo>
                  <a:lnTo>
                    <a:pt x="137766" y="31552"/>
                  </a:lnTo>
                  <a:close/>
                  <a:moveTo>
                    <a:pt x="149949" y="31552"/>
                  </a:moveTo>
                  <a:lnTo>
                    <a:pt x="149949" y="37486"/>
                  </a:lnTo>
                  <a:lnTo>
                    <a:pt x="144015" y="37486"/>
                  </a:lnTo>
                  <a:lnTo>
                    <a:pt x="144015" y="31552"/>
                  </a:lnTo>
                  <a:close/>
                  <a:moveTo>
                    <a:pt x="156196" y="31552"/>
                  </a:moveTo>
                  <a:lnTo>
                    <a:pt x="156196" y="37486"/>
                  </a:lnTo>
                  <a:lnTo>
                    <a:pt x="150262" y="37486"/>
                  </a:lnTo>
                  <a:lnTo>
                    <a:pt x="150262" y="31552"/>
                  </a:lnTo>
                  <a:close/>
                  <a:moveTo>
                    <a:pt x="193684" y="31552"/>
                  </a:moveTo>
                  <a:lnTo>
                    <a:pt x="193684" y="37486"/>
                  </a:lnTo>
                  <a:lnTo>
                    <a:pt x="187749" y="37486"/>
                  </a:lnTo>
                  <a:lnTo>
                    <a:pt x="187749" y="31552"/>
                  </a:lnTo>
                  <a:close/>
                  <a:moveTo>
                    <a:pt x="199931" y="31552"/>
                  </a:moveTo>
                  <a:lnTo>
                    <a:pt x="199931" y="37486"/>
                  </a:lnTo>
                  <a:lnTo>
                    <a:pt x="193996" y="37486"/>
                  </a:lnTo>
                  <a:lnTo>
                    <a:pt x="193996" y="31552"/>
                  </a:lnTo>
                  <a:close/>
                  <a:moveTo>
                    <a:pt x="206180" y="31552"/>
                  </a:moveTo>
                  <a:lnTo>
                    <a:pt x="206180" y="37486"/>
                  </a:lnTo>
                  <a:lnTo>
                    <a:pt x="200244" y="37486"/>
                  </a:lnTo>
                  <a:lnTo>
                    <a:pt x="200244" y="31552"/>
                  </a:lnTo>
                  <a:close/>
                  <a:moveTo>
                    <a:pt x="212427" y="31552"/>
                  </a:moveTo>
                  <a:lnTo>
                    <a:pt x="212427" y="37486"/>
                  </a:lnTo>
                  <a:lnTo>
                    <a:pt x="206491" y="37486"/>
                  </a:lnTo>
                  <a:lnTo>
                    <a:pt x="206491" y="31552"/>
                  </a:lnTo>
                  <a:close/>
                  <a:moveTo>
                    <a:pt x="218674" y="31552"/>
                  </a:moveTo>
                  <a:lnTo>
                    <a:pt x="218674" y="37486"/>
                  </a:lnTo>
                  <a:lnTo>
                    <a:pt x="212739" y="37486"/>
                  </a:lnTo>
                  <a:lnTo>
                    <a:pt x="212739" y="31552"/>
                  </a:lnTo>
                  <a:close/>
                  <a:moveTo>
                    <a:pt x="224921" y="31552"/>
                  </a:moveTo>
                  <a:lnTo>
                    <a:pt x="224921" y="37486"/>
                  </a:lnTo>
                  <a:lnTo>
                    <a:pt x="218987" y="37486"/>
                  </a:lnTo>
                  <a:lnTo>
                    <a:pt x="218987" y="31552"/>
                  </a:lnTo>
                  <a:close/>
                  <a:moveTo>
                    <a:pt x="231170" y="31552"/>
                  </a:moveTo>
                  <a:lnTo>
                    <a:pt x="231170" y="37486"/>
                  </a:lnTo>
                  <a:lnTo>
                    <a:pt x="225234" y="37486"/>
                  </a:lnTo>
                  <a:lnTo>
                    <a:pt x="225234" y="31552"/>
                  </a:lnTo>
                  <a:close/>
                  <a:moveTo>
                    <a:pt x="237417" y="31552"/>
                  </a:moveTo>
                  <a:lnTo>
                    <a:pt x="237417" y="37486"/>
                  </a:lnTo>
                  <a:lnTo>
                    <a:pt x="231481" y="37486"/>
                  </a:lnTo>
                  <a:lnTo>
                    <a:pt x="231481" y="31552"/>
                  </a:lnTo>
                  <a:close/>
                  <a:moveTo>
                    <a:pt x="243664" y="31552"/>
                  </a:moveTo>
                  <a:lnTo>
                    <a:pt x="243664" y="37486"/>
                  </a:lnTo>
                  <a:lnTo>
                    <a:pt x="237729" y="37486"/>
                  </a:lnTo>
                  <a:lnTo>
                    <a:pt x="237729" y="31552"/>
                  </a:lnTo>
                  <a:close/>
                  <a:moveTo>
                    <a:pt x="249911" y="31552"/>
                  </a:moveTo>
                  <a:lnTo>
                    <a:pt x="249911" y="37486"/>
                  </a:lnTo>
                  <a:lnTo>
                    <a:pt x="243977" y="37486"/>
                  </a:lnTo>
                  <a:lnTo>
                    <a:pt x="243977" y="31552"/>
                  </a:lnTo>
                  <a:close/>
                  <a:moveTo>
                    <a:pt x="256161" y="31552"/>
                  </a:moveTo>
                  <a:lnTo>
                    <a:pt x="256161" y="37486"/>
                  </a:lnTo>
                  <a:lnTo>
                    <a:pt x="250225" y="37486"/>
                  </a:lnTo>
                  <a:lnTo>
                    <a:pt x="250225" y="31552"/>
                  </a:lnTo>
                  <a:close/>
                  <a:moveTo>
                    <a:pt x="262409" y="31552"/>
                  </a:moveTo>
                  <a:lnTo>
                    <a:pt x="262409" y="37486"/>
                  </a:lnTo>
                  <a:lnTo>
                    <a:pt x="256474" y="37486"/>
                  </a:lnTo>
                  <a:lnTo>
                    <a:pt x="256474" y="31552"/>
                  </a:lnTo>
                  <a:close/>
                  <a:moveTo>
                    <a:pt x="268656" y="31552"/>
                  </a:moveTo>
                  <a:lnTo>
                    <a:pt x="268656" y="37486"/>
                  </a:lnTo>
                  <a:lnTo>
                    <a:pt x="262721" y="37486"/>
                  </a:lnTo>
                  <a:lnTo>
                    <a:pt x="262721" y="31552"/>
                  </a:lnTo>
                  <a:close/>
                  <a:moveTo>
                    <a:pt x="274904" y="31552"/>
                  </a:moveTo>
                  <a:lnTo>
                    <a:pt x="274904" y="37486"/>
                  </a:lnTo>
                  <a:lnTo>
                    <a:pt x="268968" y="37486"/>
                  </a:lnTo>
                  <a:lnTo>
                    <a:pt x="268968" y="31552"/>
                  </a:lnTo>
                  <a:close/>
                  <a:moveTo>
                    <a:pt x="6251" y="37799"/>
                  </a:moveTo>
                  <a:lnTo>
                    <a:pt x="6251" y="43735"/>
                  </a:lnTo>
                  <a:lnTo>
                    <a:pt x="315" y="43735"/>
                  </a:lnTo>
                  <a:lnTo>
                    <a:pt x="315" y="37799"/>
                  </a:lnTo>
                  <a:close/>
                  <a:moveTo>
                    <a:pt x="12498" y="37799"/>
                  </a:moveTo>
                  <a:lnTo>
                    <a:pt x="12498" y="43735"/>
                  </a:lnTo>
                  <a:lnTo>
                    <a:pt x="6562" y="43735"/>
                  </a:lnTo>
                  <a:lnTo>
                    <a:pt x="6562" y="37799"/>
                  </a:lnTo>
                  <a:close/>
                  <a:moveTo>
                    <a:pt x="18745" y="37799"/>
                  </a:moveTo>
                  <a:lnTo>
                    <a:pt x="18745" y="43735"/>
                  </a:lnTo>
                  <a:lnTo>
                    <a:pt x="12810" y="43735"/>
                  </a:lnTo>
                  <a:lnTo>
                    <a:pt x="12810" y="37799"/>
                  </a:lnTo>
                  <a:close/>
                  <a:moveTo>
                    <a:pt x="24992" y="37799"/>
                  </a:moveTo>
                  <a:lnTo>
                    <a:pt x="24992" y="43735"/>
                  </a:lnTo>
                  <a:lnTo>
                    <a:pt x="19058" y="43735"/>
                  </a:lnTo>
                  <a:lnTo>
                    <a:pt x="19058" y="37799"/>
                  </a:lnTo>
                  <a:close/>
                  <a:moveTo>
                    <a:pt x="31242" y="37799"/>
                  </a:moveTo>
                  <a:lnTo>
                    <a:pt x="31242" y="43735"/>
                  </a:lnTo>
                  <a:lnTo>
                    <a:pt x="25305" y="43735"/>
                  </a:lnTo>
                  <a:lnTo>
                    <a:pt x="25305" y="37799"/>
                  </a:lnTo>
                  <a:close/>
                  <a:moveTo>
                    <a:pt x="37489" y="37799"/>
                  </a:moveTo>
                  <a:lnTo>
                    <a:pt x="37489" y="43735"/>
                  </a:lnTo>
                  <a:lnTo>
                    <a:pt x="31553" y="43735"/>
                  </a:lnTo>
                  <a:lnTo>
                    <a:pt x="31553" y="37799"/>
                  </a:lnTo>
                  <a:close/>
                  <a:moveTo>
                    <a:pt x="43737" y="37799"/>
                  </a:moveTo>
                  <a:lnTo>
                    <a:pt x="43737" y="43735"/>
                  </a:lnTo>
                  <a:lnTo>
                    <a:pt x="37802" y="43735"/>
                  </a:lnTo>
                  <a:lnTo>
                    <a:pt x="37802" y="37799"/>
                  </a:lnTo>
                  <a:close/>
                  <a:moveTo>
                    <a:pt x="49985" y="37799"/>
                  </a:moveTo>
                  <a:lnTo>
                    <a:pt x="49985" y="43735"/>
                  </a:lnTo>
                  <a:lnTo>
                    <a:pt x="44049" y="43735"/>
                  </a:lnTo>
                  <a:lnTo>
                    <a:pt x="44049" y="37799"/>
                  </a:lnTo>
                  <a:close/>
                  <a:moveTo>
                    <a:pt x="56232" y="37799"/>
                  </a:moveTo>
                  <a:lnTo>
                    <a:pt x="56232" y="43735"/>
                  </a:lnTo>
                  <a:lnTo>
                    <a:pt x="50296" y="43735"/>
                  </a:lnTo>
                  <a:lnTo>
                    <a:pt x="50296" y="37799"/>
                  </a:lnTo>
                  <a:close/>
                  <a:moveTo>
                    <a:pt x="62480" y="37799"/>
                  </a:moveTo>
                  <a:lnTo>
                    <a:pt x="62480" y="43735"/>
                  </a:lnTo>
                  <a:lnTo>
                    <a:pt x="56545" y="43735"/>
                  </a:lnTo>
                  <a:lnTo>
                    <a:pt x="56545" y="37799"/>
                  </a:lnTo>
                  <a:close/>
                  <a:moveTo>
                    <a:pt x="68727" y="37799"/>
                  </a:moveTo>
                  <a:lnTo>
                    <a:pt x="68727" y="43735"/>
                  </a:lnTo>
                  <a:lnTo>
                    <a:pt x="62792" y="43735"/>
                  </a:lnTo>
                  <a:lnTo>
                    <a:pt x="62792" y="37799"/>
                  </a:lnTo>
                  <a:close/>
                  <a:moveTo>
                    <a:pt x="74975" y="37799"/>
                  </a:moveTo>
                  <a:lnTo>
                    <a:pt x="74975" y="43735"/>
                  </a:lnTo>
                  <a:lnTo>
                    <a:pt x="69039" y="43735"/>
                  </a:lnTo>
                  <a:lnTo>
                    <a:pt x="69039" y="37799"/>
                  </a:lnTo>
                  <a:close/>
                  <a:moveTo>
                    <a:pt x="81223" y="37799"/>
                  </a:moveTo>
                  <a:lnTo>
                    <a:pt x="81223" y="43735"/>
                  </a:lnTo>
                  <a:lnTo>
                    <a:pt x="75286" y="43735"/>
                  </a:lnTo>
                  <a:lnTo>
                    <a:pt x="75286" y="37799"/>
                  </a:lnTo>
                  <a:close/>
                  <a:moveTo>
                    <a:pt x="87470" y="37799"/>
                  </a:moveTo>
                  <a:lnTo>
                    <a:pt x="87470" y="43735"/>
                  </a:lnTo>
                  <a:lnTo>
                    <a:pt x="81535" y="43735"/>
                  </a:lnTo>
                  <a:lnTo>
                    <a:pt x="81535" y="37799"/>
                  </a:lnTo>
                  <a:close/>
                  <a:moveTo>
                    <a:pt x="93720" y="37799"/>
                  </a:moveTo>
                  <a:lnTo>
                    <a:pt x="93720" y="43735"/>
                  </a:lnTo>
                  <a:lnTo>
                    <a:pt x="87784" y="43735"/>
                  </a:lnTo>
                  <a:lnTo>
                    <a:pt x="87784" y="37799"/>
                  </a:lnTo>
                  <a:close/>
                  <a:moveTo>
                    <a:pt x="99967" y="37799"/>
                  </a:moveTo>
                  <a:lnTo>
                    <a:pt x="99967" y="43735"/>
                  </a:lnTo>
                  <a:lnTo>
                    <a:pt x="94031" y="43735"/>
                  </a:lnTo>
                  <a:lnTo>
                    <a:pt x="94031" y="37799"/>
                  </a:lnTo>
                  <a:close/>
                  <a:moveTo>
                    <a:pt x="106214" y="37799"/>
                  </a:moveTo>
                  <a:lnTo>
                    <a:pt x="106214" y="43735"/>
                  </a:lnTo>
                  <a:lnTo>
                    <a:pt x="100280" y="43735"/>
                  </a:lnTo>
                  <a:lnTo>
                    <a:pt x="100280" y="37799"/>
                  </a:lnTo>
                  <a:close/>
                  <a:moveTo>
                    <a:pt x="112461" y="37799"/>
                  </a:moveTo>
                  <a:lnTo>
                    <a:pt x="112461" y="43735"/>
                  </a:lnTo>
                  <a:lnTo>
                    <a:pt x="106527" y="43735"/>
                  </a:lnTo>
                  <a:lnTo>
                    <a:pt x="106527" y="37799"/>
                  </a:lnTo>
                  <a:close/>
                  <a:moveTo>
                    <a:pt x="118710" y="37799"/>
                  </a:moveTo>
                  <a:lnTo>
                    <a:pt x="118710" y="43735"/>
                  </a:lnTo>
                  <a:lnTo>
                    <a:pt x="112774" y="43735"/>
                  </a:lnTo>
                  <a:lnTo>
                    <a:pt x="112774" y="37799"/>
                  </a:lnTo>
                  <a:close/>
                  <a:moveTo>
                    <a:pt x="124957" y="37799"/>
                  </a:moveTo>
                  <a:lnTo>
                    <a:pt x="124957" y="43735"/>
                  </a:lnTo>
                  <a:lnTo>
                    <a:pt x="119021" y="43735"/>
                  </a:lnTo>
                  <a:lnTo>
                    <a:pt x="119021" y="37799"/>
                  </a:lnTo>
                  <a:close/>
                  <a:moveTo>
                    <a:pt x="131204" y="37799"/>
                  </a:moveTo>
                  <a:lnTo>
                    <a:pt x="131204" y="43735"/>
                  </a:lnTo>
                  <a:lnTo>
                    <a:pt x="125270" y="43735"/>
                  </a:lnTo>
                  <a:lnTo>
                    <a:pt x="125270" y="37799"/>
                  </a:lnTo>
                  <a:close/>
                  <a:moveTo>
                    <a:pt x="137451" y="37799"/>
                  </a:moveTo>
                  <a:lnTo>
                    <a:pt x="137451" y="43735"/>
                  </a:lnTo>
                  <a:lnTo>
                    <a:pt x="131517" y="43735"/>
                  </a:lnTo>
                  <a:lnTo>
                    <a:pt x="131517" y="37799"/>
                  </a:lnTo>
                  <a:close/>
                  <a:moveTo>
                    <a:pt x="143702" y="37799"/>
                  </a:moveTo>
                  <a:lnTo>
                    <a:pt x="143702" y="43735"/>
                  </a:lnTo>
                  <a:lnTo>
                    <a:pt x="137766" y="43735"/>
                  </a:lnTo>
                  <a:lnTo>
                    <a:pt x="137766" y="37799"/>
                  </a:lnTo>
                  <a:close/>
                  <a:moveTo>
                    <a:pt x="149949" y="37799"/>
                  </a:moveTo>
                  <a:lnTo>
                    <a:pt x="149949" y="43735"/>
                  </a:lnTo>
                  <a:lnTo>
                    <a:pt x="144015" y="43735"/>
                  </a:lnTo>
                  <a:lnTo>
                    <a:pt x="144015" y="37799"/>
                  </a:lnTo>
                  <a:close/>
                  <a:moveTo>
                    <a:pt x="156196" y="37799"/>
                  </a:moveTo>
                  <a:lnTo>
                    <a:pt x="156196" y="43735"/>
                  </a:lnTo>
                  <a:lnTo>
                    <a:pt x="150262" y="43735"/>
                  </a:lnTo>
                  <a:lnTo>
                    <a:pt x="150262" y="37799"/>
                  </a:lnTo>
                  <a:close/>
                  <a:moveTo>
                    <a:pt x="162445" y="37799"/>
                  </a:moveTo>
                  <a:lnTo>
                    <a:pt x="162445" y="43735"/>
                  </a:lnTo>
                  <a:lnTo>
                    <a:pt x="156509" y="43735"/>
                  </a:lnTo>
                  <a:lnTo>
                    <a:pt x="156509" y="37799"/>
                  </a:lnTo>
                  <a:close/>
                  <a:moveTo>
                    <a:pt x="168692" y="37799"/>
                  </a:moveTo>
                  <a:lnTo>
                    <a:pt x="168692" y="43735"/>
                  </a:lnTo>
                  <a:lnTo>
                    <a:pt x="162756" y="43735"/>
                  </a:lnTo>
                  <a:lnTo>
                    <a:pt x="162756" y="37799"/>
                  </a:lnTo>
                  <a:close/>
                  <a:moveTo>
                    <a:pt x="174939" y="37799"/>
                  </a:moveTo>
                  <a:lnTo>
                    <a:pt x="174939" y="43735"/>
                  </a:lnTo>
                  <a:lnTo>
                    <a:pt x="169005" y="43735"/>
                  </a:lnTo>
                  <a:lnTo>
                    <a:pt x="169005" y="37799"/>
                  </a:lnTo>
                  <a:close/>
                  <a:moveTo>
                    <a:pt x="181186" y="37799"/>
                  </a:moveTo>
                  <a:lnTo>
                    <a:pt x="181186" y="43735"/>
                  </a:lnTo>
                  <a:lnTo>
                    <a:pt x="175252" y="43735"/>
                  </a:lnTo>
                  <a:lnTo>
                    <a:pt x="175252" y="37799"/>
                  </a:lnTo>
                  <a:close/>
                  <a:moveTo>
                    <a:pt x="187435" y="37799"/>
                  </a:moveTo>
                  <a:lnTo>
                    <a:pt x="187435" y="43735"/>
                  </a:lnTo>
                  <a:lnTo>
                    <a:pt x="181499" y="43735"/>
                  </a:lnTo>
                  <a:lnTo>
                    <a:pt x="181499" y="37799"/>
                  </a:lnTo>
                  <a:close/>
                  <a:moveTo>
                    <a:pt x="193684" y="37799"/>
                  </a:moveTo>
                  <a:lnTo>
                    <a:pt x="193684" y="43735"/>
                  </a:lnTo>
                  <a:lnTo>
                    <a:pt x="187749" y="43735"/>
                  </a:lnTo>
                  <a:lnTo>
                    <a:pt x="187749" y="37799"/>
                  </a:lnTo>
                  <a:close/>
                  <a:moveTo>
                    <a:pt x="199931" y="37799"/>
                  </a:moveTo>
                  <a:lnTo>
                    <a:pt x="199931" y="43735"/>
                  </a:lnTo>
                  <a:lnTo>
                    <a:pt x="193996" y="43735"/>
                  </a:lnTo>
                  <a:lnTo>
                    <a:pt x="193996" y="37799"/>
                  </a:lnTo>
                  <a:close/>
                  <a:moveTo>
                    <a:pt x="206180" y="37799"/>
                  </a:moveTo>
                  <a:lnTo>
                    <a:pt x="206180" y="43735"/>
                  </a:lnTo>
                  <a:lnTo>
                    <a:pt x="200244" y="43735"/>
                  </a:lnTo>
                  <a:lnTo>
                    <a:pt x="200244" y="37799"/>
                  </a:lnTo>
                  <a:close/>
                  <a:moveTo>
                    <a:pt x="212427" y="37799"/>
                  </a:moveTo>
                  <a:lnTo>
                    <a:pt x="212427" y="43735"/>
                  </a:lnTo>
                  <a:lnTo>
                    <a:pt x="206491" y="43735"/>
                  </a:lnTo>
                  <a:lnTo>
                    <a:pt x="206491" y="37799"/>
                  </a:lnTo>
                  <a:close/>
                  <a:moveTo>
                    <a:pt x="218674" y="37799"/>
                  </a:moveTo>
                  <a:lnTo>
                    <a:pt x="218674" y="43735"/>
                  </a:lnTo>
                  <a:lnTo>
                    <a:pt x="212739" y="43735"/>
                  </a:lnTo>
                  <a:lnTo>
                    <a:pt x="212739" y="37799"/>
                  </a:lnTo>
                  <a:close/>
                  <a:moveTo>
                    <a:pt x="224921" y="37799"/>
                  </a:moveTo>
                  <a:lnTo>
                    <a:pt x="224921" y="43735"/>
                  </a:lnTo>
                  <a:lnTo>
                    <a:pt x="218987" y="43735"/>
                  </a:lnTo>
                  <a:lnTo>
                    <a:pt x="218987" y="37799"/>
                  </a:lnTo>
                  <a:close/>
                  <a:moveTo>
                    <a:pt x="231170" y="37799"/>
                  </a:moveTo>
                  <a:lnTo>
                    <a:pt x="231170" y="43735"/>
                  </a:lnTo>
                  <a:lnTo>
                    <a:pt x="225234" y="43735"/>
                  </a:lnTo>
                  <a:lnTo>
                    <a:pt x="225234" y="37799"/>
                  </a:lnTo>
                  <a:close/>
                  <a:moveTo>
                    <a:pt x="237417" y="37799"/>
                  </a:moveTo>
                  <a:lnTo>
                    <a:pt x="237417" y="43735"/>
                  </a:lnTo>
                  <a:lnTo>
                    <a:pt x="231481" y="43735"/>
                  </a:lnTo>
                  <a:lnTo>
                    <a:pt x="231481" y="37799"/>
                  </a:lnTo>
                  <a:close/>
                  <a:moveTo>
                    <a:pt x="243664" y="37799"/>
                  </a:moveTo>
                  <a:lnTo>
                    <a:pt x="243664" y="43735"/>
                  </a:lnTo>
                  <a:lnTo>
                    <a:pt x="237729" y="43735"/>
                  </a:lnTo>
                  <a:lnTo>
                    <a:pt x="237729" y="37799"/>
                  </a:lnTo>
                  <a:close/>
                  <a:moveTo>
                    <a:pt x="249911" y="37799"/>
                  </a:moveTo>
                  <a:lnTo>
                    <a:pt x="249911" y="43735"/>
                  </a:lnTo>
                  <a:lnTo>
                    <a:pt x="243977" y="43735"/>
                  </a:lnTo>
                  <a:lnTo>
                    <a:pt x="243977" y="37799"/>
                  </a:lnTo>
                  <a:close/>
                  <a:moveTo>
                    <a:pt x="256161" y="37799"/>
                  </a:moveTo>
                  <a:lnTo>
                    <a:pt x="256161" y="43735"/>
                  </a:lnTo>
                  <a:lnTo>
                    <a:pt x="250225" y="43735"/>
                  </a:lnTo>
                  <a:lnTo>
                    <a:pt x="250225" y="37799"/>
                  </a:lnTo>
                  <a:close/>
                  <a:moveTo>
                    <a:pt x="262409" y="37799"/>
                  </a:moveTo>
                  <a:lnTo>
                    <a:pt x="262409" y="43735"/>
                  </a:lnTo>
                  <a:lnTo>
                    <a:pt x="256474" y="43735"/>
                  </a:lnTo>
                  <a:lnTo>
                    <a:pt x="256474" y="37799"/>
                  </a:lnTo>
                  <a:close/>
                  <a:moveTo>
                    <a:pt x="268656" y="37799"/>
                  </a:moveTo>
                  <a:lnTo>
                    <a:pt x="268656" y="43735"/>
                  </a:lnTo>
                  <a:lnTo>
                    <a:pt x="262721" y="43735"/>
                  </a:lnTo>
                  <a:lnTo>
                    <a:pt x="262721" y="37799"/>
                  </a:lnTo>
                  <a:close/>
                  <a:moveTo>
                    <a:pt x="274904" y="37799"/>
                  </a:moveTo>
                  <a:lnTo>
                    <a:pt x="274904" y="43735"/>
                  </a:lnTo>
                  <a:lnTo>
                    <a:pt x="268968" y="43735"/>
                  </a:lnTo>
                  <a:lnTo>
                    <a:pt x="268968" y="37799"/>
                  </a:lnTo>
                  <a:close/>
                  <a:moveTo>
                    <a:pt x="6251" y="44046"/>
                  </a:moveTo>
                  <a:lnTo>
                    <a:pt x="6251" y="49982"/>
                  </a:lnTo>
                  <a:lnTo>
                    <a:pt x="315" y="49982"/>
                  </a:lnTo>
                  <a:lnTo>
                    <a:pt x="315" y="44046"/>
                  </a:lnTo>
                  <a:close/>
                  <a:moveTo>
                    <a:pt x="12498" y="44046"/>
                  </a:moveTo>
                  <a:lnTo>
                    <a:pt x="12498" y="49982"/>
                  </a:lnTo>
                  <a:lnTo>
                    <a:pt x="6562" y="49982"/>
                  </a:lnTo>
                  <a:lnTo>
                    <a:pt x="6562" y="44046"/>
                  </a:lnTo>
                  <a:close/>
                  <a:moveTo>
                    <a:pt x="18745" y="44046"/>
                  </a:moveTo>
                  <a:lnTo>
                    <a:pt x="18745" y="49982"/>
                  </a:lnTo>
                  <a:lnTo>
                    <a:pt x="12810" y="49982"/>
                  </a:lnTo>
                  <a:lnTo>
                    <a:pt x="12810" y="44046"/>
                  </a:lnTo>
                  <a:close/>
                  <a:moveTo>
                    <a:pt x="24992" y="44046"/>
                  </a:moveTo>
                  <a:lnTo>
                    <a:pt x="24992" y="49982"/>
                  </a:lnTo>
                  <a:lnTo>
                    <a:pt x="19058" y="49982"/>
                  </a:lnTo>
                  <a:lnTo>
                    <a:pt x="19058" y="44046"/>
                  </a:lnTo>
                  <a:close/>
                  <a:moveTo>
                    <a:pt x="31242" y="44046"/>
                  </a:moveTo>
                  <a:lnTo>
                    <a:pt x="31242" y="49982"/>
                  </a:lnTo>
                  <a:lnTo>
                    <a:pt x="25305" y="49982"/>
                  </a:lnTo>
                  <a:lnTo>
                    <a:pt x="25305" y="44046"/>
                  </a:lnTo>
                  <a:close/>
                  <a:moveTo>
                    <a:pt x="37489" y="44046"/>
                  </a:moveTo>
                  <a:lnTo>
                    <a:pt x="37489" y="49982"/>
                  </a:lnTo>
                  <a:lnTo>
                    <a:pt x="31553" y="49982"/>
                  </a:lnTo>
                  <a:lnTo>
                    <a:pt x="31553" y="44046"/>
                  </a:lnTo>
                  <a:close/>
                  <a:moveTo>
                    <a:pt x="43737" y="44046"/>
                  </a:moveTo>
                  <a:lnTo>
                    <a:pt x="43737" y="49982"/>
                  </a:lnTo>
                  <a:lnTo>
                    <a:pt x="37802" y="49982"/>
                  </a:lnTo>
                  <a:lnTo>
                    <a:pt x="37802" y="44046"/>
                  </a:lnTo>
                  <a:close/>
                  <a:moveTo>
                    <a:pt x="49985" y="44046"/>
                  </a:moveTo>
                  <a:lnTo>
                    <a:pt x="49985" y="49982"/>
                  </a:lnTo>
                  <a:lnTo>
                    <a:pt x="44049" y="49982"/>
                  </a:lnTo>
                  <a:lnTo>
                    <a:pt x="44049" y="44046"/>
                  </a:lnTo>
                  <a:close/>
                  <a:moveTo>
                    <a:pt x="56232" y="44046"/>
                  </a:moveTo>
                  <a:lnTo>
                    <a:pt x="56232" y="49982"/>
                  </a:lnTo>
                  <a:lnTo>
                    <a:pt x="50296" y="49982"/>
                  </a:lnTo>
                  <a:lnTo>
                    <a:pt x="50296" y="44046"/>
                  </a:lnTo>
                  <a:close/>
                  <a:moveTo>
                    <a:pt x="62480" y="44046"/>
                  </a:moveTo>
                  <a:lnTo>
                    <a:pt x="62480" y="49982"/>
                  </a:lnTo>
                  <a:lnTo>
                    <a:pt x="56545" y="49982"/>
                  </a:lnTo>
                  <a:lnTo>
                    <a:pt x="56545" y="44046"/>
                  </a:lnTo>
                  <a:close/>
                  <a:moveTo>
                    <a:pt x="68727" y="44046"/>
                  </a:moveTo>
                  <a:lnTo>
                    <a:pt x="68727" y="49982"/>
                  </a:lnTo>
                  <a:lnTo>
                    <a:pt x="62792" y="49982"/>
                  </a:lnTo>
                  <a:lnTo>
                    <a:pt x="62792" y="44046"/>
                  </a:lnTo>
                  <a:close/>
                  <a:moveTo>
                    <a:pt x="74975" y="44046"/>
                  </a:moveTo>
                  <a:lnTo>
                    <a:pt x="74975" y="49982"/>
                  </a:lnTo>
                  <a:lnTo>
                    <a:pt x="69039" y="49982"/>
                  </a:lnTo>
                  <a:lnTo>
                    <a:pt x="69039" y="44046"/>
                  </a:lnTo>
                  <a:close/>
                  <a:moveTo>
                    <a:pt x="81223" y="44046"/>
                  </a:moveTo>
                  <a:lnTo>
                    <a:pt x="81223" y="49982"/>
                  </a:lnTo>
                  <a:lnTo>
                    <a:pt x="75286" y="49982"/>
                  </a:lnTo>
                  <a:lnTo>
                    <a:pt x="75286" y="44046"/>
                  </a:lnTo>
                  <a:close/>
                  <a:moveTo>
                    <a:pt x="87470" y="44046"/>
                  </a:moveTo>
                  <a:lnTo>
                    <a:pt x="87470" y="49982"/>
                  </a:lnTo>
                  <a:lnTo>
                    <a:pt x="81535" y="49982"/>
                  </a:lnTo>
                  <a:lnTo>
                    <a:pt x="81535" y="44046"/>
                  </a:lnTo>
                  <a:close/>
                  <a:moveTo>
                    <a:pt x="93720" y="44046"/>
                  </a:moveTo>
                  <a:lnTo>
                    <a:pt x="93720" y="49982"/>
                  </a:lnTo>
                  <a:lnTo>
                    <a:pt x="87784" y="49982"/>
                  </a:lnTo>
                  <a:lnTo>
                    <a:pt x="87784" y="44046"/>
                  </a:lnTo>
                  <a:close/>
                  <a:moveTo>
                    <a:pt x="99967" y="44046"/>
                  </a:moveTo>
                  <a:lnTo>
                    <a:pt x="99967" y="49982"/>
                  </a:lnTo>
                  <a:lnTo>
                    <a:pt x="94031" y="49982"/>
                  </a:lnTo>
                  <a:lnTo>
                    <a:pt x="94031" y="44046"/>
                  </a:lnTo>
                  <a:close/>
                  <a:moveTo>
                    <a:pt x="106214" y="44046"/>
                  </a:moveTo>
                  <a:lnTo>
                    <a:pt x="106214" y="49982"/>
                  </a:lnTo>
                  <a:lnTo>
                    <a:pt x="100278" y="49982"/>
                  </a:lnTo>
                  <a:lnTo>
                    <a:pt x="100278" y="44046"/>
                  </a:lnTo>
                  <a:close/>
                  <a:moveTo>
                    <a:pt x="112461" y="44046"/>
                  </a:moveTo>
                  <a:lnTo>
                    <a:pt x="112461" y="49982"/>
                  </a:lnTo>
                  <a:lnTo>
                    <a:pt x="106527" y="49982"/>
                  </a:lnTo>
                  <a:lnTo>
                    <a:pt x="106527" y="44046"/>
                  </a:lnTo>
                  <a:close/>
                  <a:moveTo>
                    <a:pt x="118710" y="44046"/>
                  </a:moveTo>
                  <a:lnTo>
                    <a:pt x="118710" y="49982"/>
                  </a:lnTo>
                  <a:lnTo>
                    <a:pt x="112774" y="49982"/>
                  </a:lnTo>
                  <a:lnTo>
                    <a:pt x="112774" y="44046"/>
                  </a:lnTo>
                  <a:close/>
                  <a:moveTo>
                    <a:pt x="124957" y="44046"/>
                  </a:moveTo>
                  <a:lnTo>
                    <a:pt x="124957" y="49982"/>
                  </a:lnTo>
                  <a:lnTo>
                    <a:pt x="119021" y="49982"/>
                  </a:lnTo>
                  <a:lnTo>
                    <a:pt x="119021" y="44046"/>
                  </a:lnTo>
                  <a:close/>
                  <a:moveTo>
                    <a:pt x="131204" y="44046"/>
                  </a:moveTo>
                  <a:lnTo>
                    <a:pt x="131204" y="49982"/>
                  </a:lnTo>
                  <a:lnTo>
                    <a:pt x="125270" y="49982"/>
                  </a:lnTo>
                  <a:lnTo>
                    <a:pt x="125270" y="44046"/>
                  </a:lnTo>
                  <a:close/>
                  <a:moveTo>
                    <a:pt x="137451" y="44046"/>
                  </a:moveTo>
                  <a:lnTo>
                    <a:pt x="137451" y="49982"/>
                  </a:lnTo>
                  <a:lnTo>
                    <a:pt x="131517" y="49982"/>
                  </a:lnTo>
                  <a:lnTo>
                    <a:pt x="131517" y="44046"/>
                  </a:lnTo>
                  <a:close/>
                  <a:moveTo>
                    <a:pt x="143702" y="44046"/>
                  </a:moveTo>
                  <a:lnTo>
                    <a:pt x="143702" y="49982"/>
                  </a:lnTo>
                  <a:lnTo>
                    <a:pt x="137766" y="49982"/>
                  </a:lnTo>
                  <a:lnTo>
                    <a:pt x="137766" y="44046"/>
                  </a:lnTo>
                  <a:close/>
                  <a:moveTo>
                    <a:pt x="149949" y="44046"/>
                  </a:moveTo>
                  <a:lnTo>
                    <a:pt x="149949" y="49982"/>
                  </a:lnTo>
                  <a:lnTo>
                    <a:pt x="144015" y="49982"/>
                  </a:lnTo>
                  <a:lnTo>
                    <a:pt x="144015" y="44046"/>
                  </a:lnTo>
                  <a:close/>
                  <a:moveTo>
                    <a:pt x="156196" y="44046"/>
                  </a:moveTo>
                  <a:lnTo>
                    <a:pt x="156196" y="49982"/>
                  </a:lnTo>
                  <a:lnTo>
                    <a:pt x="150262" y="49982"/>
                  </a:lnTo>
                  <a:lnTo>
                    <a:pt x="150262" y="44046"/>
                  </a:lnTo>
                  <a:close/>
                  <a:moveTo>
                    <a:pt x="162445" y="44046"/>
                  </a:moveTo>
                  <a:lnTo>
                    <a:pt x="162445" y="49982"/>
                  </a:lnTo>
                  <a:lnTo>
                    <a:pt x="156509" y="49982"/>
                  </a:lnTo>
                  <a:lnTo>
                    <a:pt x="156509" y="44046"/>
                  </a:lnTo>
                  <a:close/>
                  <a:moveTo>
                    <a:pt x="168692" y="44046"/>
                  </a:moveTo>
                  <a:lnTo>
                    <a:pt x="168692" y="49982"/>
                  </a:lnTo>
                  <a:lnTo>
                    <a:pt x="162756" y="49982"/>
                  </a:lnTo>
                  <a:lnTo>
                    <a:pt x="162756" y="44046"/>
                  </a:lnTo>
                  <a:close/>
                  <a:moveTo>
                    <a:pt x="174939" y="44046"/>
                  </a:moveTo>
                  <a:lnTo>
                    <a:pt x="174939" y="49982"/>
                  </a:lnTo>
                  <a:lnTo>
                    <a:pt x="169005" y="49982"/>
                  </a:lnTo>
                  <a:lnTo>
                    <a:pt x="169005" y="44046"/>
                  </a:lnTo>
                  <a:close/>
                  <a:moveTo>
                    <a:pt x="181186" y="44046"/>
                  </a:moveTo>
                  <a:lnTo>
                    <a:pt x="181186" y="49982"/>
                  </a:lnTo>
                  <a:lnTo>
                    <a:pt x="175252" y="49982"/>
                  </a:lnTo>
                  <a:lnTo>
                    <a:pt x="175252" y="44046"/>
                  </a:lnTo>
                  <a:close/>
                  <a:moveTo>
                    <a:pt x="187435" y="44046"/>
                  </a:moveTo>
                  <a:lnTo>
                    <a:pt x="187435" y="49982"/>
                  </a:lnTo>
                  <a:lnTo>
                    <a:pt x="181499" y="49982"/>
                  </a:lnTo>
                  <a:lnTo>
                    <a:pt x="181499" y="44046"/>
                  </a:lnTo>
                  <a:close/>
                  <a:moveTo>
                    <a:pt x="193684" y="44046"/>
                  </a:moveTo>
                  <a:lnTo>
                    <a:pt x="193684" y="49982"/>
                  </a:lnTo>
                  <a:lnTo>
                    <a:pt x="187749" y="49982"/>
                  </a:lnTo>
                  <a:lnTo>
                    <a:pt x="187749" y="44046"/>
                  </a:lnTo>
                  <a:close/>
                  <a:moveTo>
                    <a:pt x="199931" y="44046"/>
                  </a:moveTo>
                  <a:lnTo>
                    <a:pt x="199931" y="49982"/>
                  </a:lnTo>
                  <a:lnTo>
                    <a:pt x="193996" y="49982"/>
                  </a:lnTo>
                  <a:lnTo>
                    <a:pt x="193996" y="44046"/>
                  </a:lnTo>
                  <a:close/>
                  <a:moveTo>
                    <a:pt x="206180" y="44046"/>
                  </a:moveTo>
                  <a:lnTo>
                    <a:pt x="206180" y="49982"/>
                  </a:lnTo>
                  <a:lnTo>
                    <a:pt x="200244" y="49982"/>
                  </a:lnTo>
                  <a:lnTo>
                    <a:pt x="200244" y="44046"/>
                  </a:lnTo>
                  <a:close/>
                  <a:moveTo>
                    <a:pt x="212427" y="44046"/>
                  </a:moveTo>
                  <a:lnTo>
                    <a:pt x="212427" y="49982"/>
                  </a:lnTo>
                  <a:lnTo>
                    <a:pt x="206491" y="49982"/>
                  </a:lnTo>
                  <a:lnTo>
                    <a:pt x="206491" y="44046"/>
                  </a:lnTo>
                  <a:close/>
                  <a:moveTo>
                    <a:pt x="218674" y="44046"/>
                  </a:moveTo>
                  <a:lnTo>
                    <a:pt x="218674" y="49982"/>
                  </a:lnTo>
                  <a:lnTo>
                    <a:pt x="212739" y="49982"/>
                  </a:lnTo>
                  <a:lnTo>
                    <a:pt x="212739" y="44046"/>
                  </a:lnTo>
                  <a:close/>
                  <a:moveTo>
                    <a:pt x="224921" y="44046"/>
                  </a:moveTo>
                  <a:lnTo>
                    <a:pt x="224921" y="49982"/>
                  </a:lnTo>
                  <a:lnTo>
                    <a:pt x="218987" y="49982"/>
                  </a:lnTo>
                  <a:lnTo>
                    <a:pt x="218987" y="44046"/>
                  </a:lnTo>
                  <a:close/>
                  <a:moveTo>
                    <a:pt x="231170" y="44046"/>
                  </a:moveTo>
                  <a:lnTo>
                    <a:pt x="231170" y="49982"/>
                  </a:lnTo>
                  <a:lnTo>
                    <a:pt x="225234" y="49982"/>
                  </a:lnTo>
                  <a:lnTo>
                    <a:pt x="225234" y="44046"/>
                  </a:lnTo>
                  <a:close/>
                  <a:moveTo>
                    <a:pt x="237417" y="44046"/>
                  </a:moveTo>
                  <a:lnTo>
                    <a:pt x="237417" y="49982"/>
                  </a:lnTo>
                  <a:lnTo>
                    <a:pt x="231481" y="49982"/>
                  </a:lnTo>
                  <a:lnTo>
                    <a:pt x="231481" y="44046"/>
                  </a:lnTo>
                  <a:close/>
                  <a:moveTo>
                    <a:pt x="243664" y="44046"/>
                  </a:moveTo>
                  <a:lnTo>
                    <a:pt x="243664" y="49982"/>
                  </a:lnTo>
                  <a:lnTo>
                    <a:pt x="237729" y="49982"/>
                  </a:lnTo>
                  <a:lnTo>
                    <a:pt x="237729" y="44046"/>
                  </a:lnTo>
                  <a:close/>
                  <a:moveTo>
                    <a:pt x="249911" y="44046"/>
                  </a:moveTo>
                  <a:lnTo>
                    <a:pt x="249911" y="49982"/>
                  </a:lnTo>
                  <a:lnTo>
                    <a:pt x="243977" y="49982"/>
                  </a:lnTo>
                  <a:lnTo>
                    <a:pt x="243977" y="44046"/>
                  </a:lnTo>
                  <a:close/>
                  <a:moveTo>
                    <a:pt x="256161" y="44046"/>
                  </a:moveTo>
                  <a:lnTo>
                    <a:pt x="256161" y="49982"/>
                  </a:lnTo>
                  <a:lnTo>
                    <a:pt x="250225" y="49982"/>
                  </a:lnTo>
                  <a:lnTo>
                    <a:pt x="250225" y="44046"/>
                  </a:lnTo>
                  <a:close/>
                  <a:moveTo>
                    <a:pt x="262409" y="44046"/>
                  </a:moveTo>
                  <a:lnTo>
                    <a:pt x="262409" y="49982"/>
                  </a:lnTo>
                  <a:lnTo>
                    <a:pt x="256474" y="49982"/>
                  </a:lnTo>
                  <a:lnTo>
                    <a:pt x="256474" y="44046"/>
                  </a:lnTo>
                  <a:close/>
                  <a:moveTo>
                    <a:pt x="268656" y="44046"/>
                  </a:moveTo>
                  <a:lnTo>
                    <a:pt x="268656" y="49982"/>
                  </a:lnTo>
                  <a:lnTo>
                    <a:pt x="262721" y="49982"/>
                  </a:lnTo>
                  <a:lnTo>
                    <a:pt x="262721" y="44046"/>
                  </a:lnTo>
                  <a:close/>
                  <a:moveTo>
                    <a:pt x="274904" y="44046"/>
                  </a:moveTo>
                  <a:lnTo>
                    <a:pt x="274904" y="49982"/>
                  </a:lnTo>
                  <a:lnTo>
                    <a:pt x="268968" y="49982"/>
                  </a:lnTo>
                  <a:lnTo>
                    <a:pt x="268968" y="44046"/>
                  </a:lnTo>
                  <a:close/>
                  <a:moveTo>
                    <a:pt x="6251" y="50295"/>
                  </a:moveTo>
                  <a:lnTo>
                    <a:pt x="6251" y="56229"/>
                  </a:lnTo>
                  <a:lnTo>
                    <a:pt x="315" y="56229"/>
                  </a:lnTo>
                  <a:lnTo>
                    <a:pt x="315" y="50295"/>
                  </a:lnTo>
                  <a:close/>
                  <a:moveTo>
                    <a:pt x="12498" y="50295"/>
                  </a:moveTo>
                  <a:lnTo>
                    <a:pt x="12498" y="56229"/>
                  </a:lnTo>
                  <a:lnTo>
                    <a:pt x="6562" y="56229"/>
                  </a:lnTo>
                  <a:lnTo>
                    <a:pt x="6562" y="50295"/>
                  </a:lnTo>
                  <a:close/>
                  <a:moveTo>
                    <a:pt x="18745" y="50295"/>
                  </a:moveTo>
                  <a:lnTo>
                    <a:pt x="18745" y="56229"/>
                  </a:lnTo>
                  <a:lnTo>
                    <a:pt x="12810" y="56229"/>
                  </a:lnTo>
                  <a:lnTo>
                    <a:pt x="12810" y="50295"/>
                  </a:lnTo>
                  <a:close/>
                  <a:moveTo>
                    <a:pt x="24992" y="50295"/>
                  </a:moveTo>
                  <a:lnTo>
                    <a:pt x="24992" y="56229"/>
                  </a:lnTo>
                  <a:lnTo>
                    <a:pt x="19058" y="56229"/>
                  </a:lnTo>
                  <a:lnTo>
                    <a:pt x="19058" y="50295"/>
                  </a:lnTo>
                  <a:close/>
                  <a:moveTo>
                    <a:pt x="31242" y="50295"/>
                  </a:moveTo>
                  <a:lnTo>
                    <a:pt x="31242" y="56229"/>
                  </a:lnTo>
                  <a:lnTo>
                    <a:pt x="25305" y="56229"/>
                  </a:lnTo>
                  <a:lnTo>
                    <a:pt x="25305" y="50295"/>
                  </a:lnTo>
                  <a:close/>
                  <a:moveTo>
                    <a:pt x="37489" y="50295"/>
                  </a:moveTo>
                  <a:lnTo>
                    <a:pt x="37489" y="56229"/>
                  </a:lnTo>
                  <a:lnTo>
                    <a:pt x="31553" y="56229"/>
                  </a:lnTo>
                  <a:lnTo>
                    <a:pt x="31553" y="50295"/>
                  </a:lnTo>
                  <a:close/>
                  <a:moveTo>
                    <a:pt x="43737" y="50295"/>
                  </a:moveTo>
                  <a:lnTo>
                    <a:pt x="43737" y="56229"/>
                  </a:lnTo>
                  <a:lnTo>
                    <a:pt x="37802" y="56229"/>
                  </a:lnTo>
                  <a:lnTo>
                    <a:pt x="37802" y="50295"/>
                  </a:lnTo>
                  <a:close/>
                  <a:moveTo>
                    <a:pt x="49985" y="50295"/>
                  </a:moveTo>
                  <a:lnTo>
                    <a:pt x="49985" y="56229"/>
                  </a:lnTo>
                  <a:lnTo>
                    <a:pt x="44049" y="56229"/>
                  </a:lnTo>
                  <a:lnTo>
                    <a:pt x="44049" y="50295"/>
                  </a:lnTo>
                  <a:close/>
                  <a:moveTo>
                    <a:pt x="56232" y="50295"/>
                  </a:moveTo>
                  <a:lnTo>
                    <a:pt x="56232" y="56229"/>
                  </a:lnTo>
                  <a:lnTo>
                    <a:pt x="50296" y="56229"/>
                  </a:lnTo>
                  <a:lnTo>
                    <a:pt x="50296" y="50295"/>
                  </a:lnTo>
                  <a:close/>
                  <a:moveTo>
                    <a:pt x="62480" y="50295"/>
                  </a:moveTo>
                  <a:lnTo>
                    <a:pt x="62480" y="56229"/>
                  </a:lnTo>
                  <a:lnTo>
                    <a:pt x="56545" y="56229"/>
                  </a:lnTo>
                  <a:lnTo>
                    <a:pt x="56545" y="50295"/>
                  </a:lnTo>
                  <a:close/>
                  <a:moveTo>
                    <a:pt x="68727" y="50295"/>
                  </a:moveTo>
                  <a:lnTo>
                    <a:pt x="68727" y="56229"/>
                  </a:lnTo>
                  <a:lnTo>
                    <a:pt x="62792" y="56229"/>
                  </a:lnTo>
                  <a:lnTo>
                    <a:pt x="62792" y="50295"/>
                  </a:lnTo>
                  <a:close/>
                  <a:moveTo>
                    <a:pt x="74975" y="50295"/>
                  </a:moveTo>
                  <a:lnTo>
                    <a:pt x="74975" y="56229"/>
                  </a:lnTo>
                  <a:lnTo>
                    <a:pt x="69039" y="56229"/>
                  </a:lnTo>
                  <a:lnTo>
                    <a:pt x="69039" y="50295"/>
                  </a:lnTo>
                  <a:close/>
                  <a:moveTo>
                    <a:pt x="81223" y="50295"/>
                  </a:moveTo>
                  <a:lnTo>
                    <a:pt x="81223" y="56229"/>
                  </a:lnTo>
                  <a:lnTo>
                    <a:pt x="75286" y="56229"/>
                  </a:lnTo>
                  <a:lnTo>
                    <a:pt x="75286" y="50295"/>
                  </a:lnTo>
                  <a:close/>
                  <a:moveTo>
                    <a:pt x="87470" y="50295"/>
                  </a:moveTo>
                  <a:lnTo>
                    <a:pt x="87470" y="56229"/>
                  </a:lnTo>
                  <a:lnTo>
                    <a:pt x="81535" y="56229"/>
                  </a:lnTo>
                  <a:lnTo>
                    <a:pt x="81535" y="50295"/>
                  </a:lnTo>
                  <a:close/>
                  <a:moveTo>
                    <a:pt x="93720" y="50295"/>
                  </a:moveTo>
                  <a:lnTo>
                    <a:pt x="93720" y="56229"/>
                  </a:lnTo>
                  <a:lnTo>
                    <a:pt x="87784" y="56229"/>
                  </a:lnTo>
                  <a:lnTo>
                    <a:pt x="87784" y="50295"/>
                  </a:lnTo>
                  <a:close/>
                  <a:moveTo>
                    <a:pt x="99967" y="50295"/>
                  </a:moveTo>
                  <a:lnTo>
                    <a:pt x="99967" y="56229"/>
                  </a:lnTo>
                  <a:lnTo>
                    <a:pt x="94031" y="56229"/>
                  </a:lnTo>
                  <a:lnTo>
                    <a:pt x="94031" y="50295"/>
                  </a:lnTo>
                  <a:close/>
                  <a:moveTo>
                    <a:pt x="106214" y="50295"/>
                  </a:moveTo>
                  <a:lnTo>
                    <a:pt x="106214" y="56229"/>
                  </a:lnTo>
                  <a:lnTo>
                    <a:pt x="100278" y="56229"/>
                  </a:lnTo>
                  <a:lnTo>
                    <a:pt x="100278" y="50295"/>
                  </a:lnTo>
                  <a:close/>
                  <a:moveTo>
                    <a:pt x="112461" y="50295"/>
                  </a:moveTo>
                  <a:lnTo>
                    <a:pt x="112461" y="56229"/>
                  </a:lnTo>
                  <a:lnTo>
                    <a:pt x="106527" y="56229"/>
                  </a:lnTo>
                  <a:lnTo>
                    <a:pt x="106527" y="50295"/>
                  </a:lnTo>
                  <a:close/>
                  <a:moveTo>
                    <a:pt x="118710" y="50295"/>
                  </a:moveTo>
                  <a:lnTo>
                    <a:pt x="118710" y="56229"/>
                  </a:lnTo>
                  <a:lnTo>
                    <a:pt x="112774" y="56229"/>
                  </a:lnTo>
                  <a:lnTo>
                    <a:pt x="112774" y="50295"/>
                  </a:lnTo>
                  <a:close/>
                  <a:moveTo>
                    <a:pt x="124957" y="50295"/>
                  </a:moveTo>
                  <a:lnTo>
                    <a:pt x="124957" y="56229"/>
                  </a:lnTo>
                  <a:lnTo>
                    <a:pt x="119021" y="56229"/>
                  </a:lnTo>
                  <a:lnTo>
                    <a:pt x="119021" y="50295"/>
                  </a:lnTo>
                  <a:close/>
                  <a:moveTo>
                    <a:pt x="131204" y="50295"/>
                  </a:moveTo>
                  <a:lnTo>
                    <a:pt x="131204" y="56229"/>
                  </a:lnTo>
                  <a:lnTo>
                    <a:pt x="125270" y="56229"/>
                  </a:lnTo>
                  <a:lnTo>
                    <a:pt x="125270" y="50295"/>
                  </a:lnTo>
                  <a:close/>
                  <a:moveTo>
                    <a:pt x="137451" y="50295"/>
                  </a:moveTo>
                  <a:lnTo>
                    <a:pt x="137451" y="56229"/>
                  </a:lnTo>
                  <a:lnTo>
                    <a:pt x="131517" y="56229"/>
                  </a:lnTo>
                  <a:lnTo>
                    <a:pt x="131517" y="50295"/>
                  </a:lnTo>
                  <a:close/>
                  <a:moveTo>
                    <a:pt x="143702" y="50295"/>
                  </a:moveTo>
                  <a:lnTo>
                    <a:pt x="143702" y="56229"/>
                  </a:lnTo>
                  <a:lnTo>
                    <a:pt x="137766" y="56229"/>
                  </a:lnTo>
                  <a:lnTo>
                    <a:pt x="137766" y="50295"/>
                  </a:lnTo>
                  <a:close/>
                  <a:moveTo>
                    <a:pt x="149949" y="50295"/>
                  </a:moveTo>
                  <a:lnTo>
                    <a:pt x="149949" y="56229"/>
                  </a:lnTo>
                  <a:lnTo>
                    <a:pt x="144015" y="56229"/>
                  </a:lnTo>
                  <a:lnTo>
                    <a:pt x="144015" y="50295"/>
                  </a:lnTo>
                  <a:close/>
                  <a:moveTo>
                    <a:pt x="156196" y="50295"/>
                  </a:moveTo>
                  <a:lnTo>
                    <a:pt x="156196" y="56229"/>
                  </a:lnTo>
                  <a:lnTo>
                    <a:pt x="150262" y="56229"/>
                  </a:lnTo>
                  <a:lnTo>
                    <a:pt x="150262" y="50295"/>
                  </a:lnTo>
                  <a:close/>
                  <a:moveTo>
                    <a:pt x="162445" y="50295"/>
                  </a:moveTo>
                  <a:lnTo>
                    <a:pt x="162445" y="56229"/>
                  </a:lnTo>
                  <a:lnTo>
                    <a:pt x="156509" y="56229"/>
                  </a:lnTo>
                  <a:lnTo>
                    <a:pt x="156509" y="50295"/>
                  </a:lnTo>
                  <a:close/>
                  <a:moveTo>
                    <a:pt x="168692" y="50295"/>
                  </a:moveTo>
                  <a:lnTo>
                    <a:pt x="168692" y="56229"/>
                  </a:lnTo>
                  <a:lnTo>
                    <a:pt x="162756" y="56229"/>
                  </a:lnTo>
                  <a:lnTo>
                    <a:pt x="162756" y="50295"/>
                  </a:lnTo>
                  <a:close/>
                  <a:moveTo>
                    <a:pt x="174939" y="50295"/>
                  </a:moveTo>
                  <a:lnTo>
                    <a:pt x="174939" y="56229"/>
                  </a:lnTo>
                  <a:lnTo>
                    <a:pt x="169005" y="56229"/>
                  </a:lnTo>
                  <a:lnTo>
                    <a:pt x="169005" y="50295"/>
                  </a:lnTo>
                  <a:close/>
                  <a:moveTo>
                    <a:pt x="181186" y="50295"/>
                  </a:moveTo>
                  <a:lnTo>
                    <a:pt x="181186" y="56229"/>
                  </a:lnTo>
                  <a:lnTo>
                    <a:pt x="175252" y="56229"/>
                  </a:lnTo>
                  <a:lnTo>
                    <a:pt x="175252" y="50295"/>
                  </a:lnTo>
                  <a:close/>
                  <a:moveTo>
                    <a:pt x="187435" y="50295"/>
                  </a:moveTo>
                  <a:lnTo>
                    <a:pt x="187435" y="56229"/>
                  </a:lnTo>
                  <a:lnTo>
                    <a:pt x="181499" y="56229"/>
                  </a:lnTo>
                  <a:lnTo>
                    <a:pt x="181499" y="50295"/>
                  </a:lnTo>
                  <a:close/>
                  <a:moveTo>
                    <a:pt x="193684" y="50295"/>
                  </a:moveTo>
                  <a:lnTo>
                    <a:pt x="193684" y="56229"/>
                  </a:lnTo>
                  <a:lnTo>
                    <a:pt x="187749" y="56229"/>
                  </a:lnTo>
                  <a:lnTo>
                    <a:pt x="187749" y="50295"/>
                  </a:lnTo>
                  <a:close/>
                  <a:moveTo>
                    <a:pt x="199931" y="50295"/>
                  </a:moveTo>
                  <a:lnTo>
                    <a:pt x="199931" y="56229"/>
                  </a:lnTo>
                  <a:lnTo>
                    <a:pt x="193996" y="56229"/>
                  </a:lnTo>
                  <a:lnTo>
                    <a:pt x="193996" y="50295"/>
                  </a:lnTo>
                  <a:close/>
                  <a:moveTo>
                    <a:pt x="206180" y="50295"/>
                  </a:moveTo>
                  <a:lnTo>
                    <a:pt x="206180" y="56229"/>
                  </a:lnTo>
                  <a:lnTo>
                    <a:pt x="200244" y="56229"/>
                  </a:lnTo>
                  <a:lnTo>
                    <a:pt x="200244" y="50295"/>
                  </a:lnTo>
                  <a:close/>
                  <a:moveTo>
                    <a:pt x="212427" y="50295"/>
                  </a:moveTo>
                  <a:lnTo>
                    <a:pt x="212427" y="56229"/>
                  </a:lnTo>
                  <a:lnTo>
                    <a:pt x="206491" y="56229"/>
                  </a:lnTo>
                  <a:lnTo>
                    <a:pt x="206491" y="50295"/>
                  </a:lnTo>
                  <a:close/>
                  <a:moveTo>
                    <a:pt x="218674" y="50295"/>
                  </a:moveTo>
                  <a:lnTo>
                    <a:pt x="218674" y="56229"/>
                  </a:lnTo>
                  <a:lnTo>
                    <a:pt x="212739" y="56229"/>
                  </a:lnTo>
                  <a:lnTo>
                    <a:pt x="212739" y="50295"/>
                  </a:lnTo>
                  <a:close/>
                  <a:moveTo>
                    <a:pt x="224921" y="50295"/>
                  </a:moveTo>
                  <a:lnTo>
                    <a:pt x="224921" y="56229"/>
                  </a:lnTo>
                  <a:lnTo>
                    <a:pt x="218987" y="56229"/>
                  </a:lnTo>
                  <a:lnTo>
                    <a:pt x="218987" y="50295"/>
                  </a:lnTo>
                  <a:close/>
                  <a:moveTo>
                    <a:pt x="231170" y="50295"/>
                  </a:moveTo>
                  <a:lnTo>
                    <a:pt x="231170" y="56229"/>
                  </a:lnTo>
                  <a:lnTo>
                    <a:pt x="225234" y="56229"/>
                  </a:lnTo>
                  <a:lnTo>
                    <a:pt x="225234" y="50295"/>
                  </a:lnTo>
                  <a:close/>
                  <a:moveTo>
                    <a:pt x="237417" y="50295"/>
                  </a:moveTo>
                  <a:lnTo>
                    <a:pt x="237417" y="56229"/>
                  </a:lnTo>
                  <a:lnTo>
                    <a:pt x="231481" y="56229"/>
                  </a:lnTo>
                  <a:lnTo>
                    <a:pt x="231481" y="50295"/>
                  </a:lnTo>
                  <a:close/>
                  <a:moveTo>
                    <a:pt x="243664" y="50295"/>
                  </a:moveTo>
                  <a:lnTo>
                    <a:pt x="243664" y="56229"/>
                  </a:lnTo>
                  <a:lnTo>
                    <a:pt x="237729" y="56229"/>
                  </a:lnTo>
                  <a:lnTo>
                    <a:pt x="237729" y="50295"/>
                  </a:lnTo>
                  <a:close/>
                  <a:moveTo>
                    <a:pt x="249911" y="50295"/>
                  </a:moveTo>
                  <a:lnTo>
                    <a:pt x="249911" y="56229"/>
                  </a:lnTo>
                  <a:lnTo>
                    <a:pt x="243977" y="56229"/>
                  </a:lnTo>
                  <a:lnTo>
                    <a:pt x="243977" y="50295"/>
                  </a:lnTo>
                  <a:close/>
                  <a:moveTo>
                    <a:pt x="256161" y="50295"/>
                  </a:moveTo>
                  <a:lnTo>
                    <a:pt x="256161" y="56229"/>
                  </a:lnTo>
                  <a:lnTo>
                    <a:pt x="250225" y="56229"/>
                  </a:lnTo>
                  <a:lnTo>
                    <a:pt x="250225" y="50295"/>
                  </a:lnTo>
                  <a:close/>
                  <a:moveTo>
                    <a:pt x="262409" y="50295"/>
                  </a:moveTo>
                  <a:lnTo>
                    <a:pt x="262409" y="56229"/>
                  </a:lnTo>
                  <a:lnTo>
                    <a:pt x="256474" y="56229"/>
                  </a:lnTo>
                  <a:lnTo>
                    <a:pt x="256474" y="50295"/>
                  </a:lnTo>
                  <a:close/>
                  <a:moveTo>
                    <a:pt x="268656" y="50295"/>
                  </a:moveTo>
                  <a:lnTo>
                    <a:pt x="268656" y="56229"/>
                  </a:lnTo>
                  <a:lnTo>
                    <a:pt x="262721" y="56229"/>
                  </a:lnTo>
                  <a:lnTo>
                    <a:pt x="262721" y="50295"/>
                  </a:lnTo>
                  <a:close/>
                  <a:moveTo>
                    <a:pt x="274904" y="50295"/>
                  </a:moveTo>
                  <a:lnTo>
                    <a:pt x="274904" y="56229"/>
                  </a:lnTo>
                  <a:lnTo>
                    <a:pt x="268968" y="56229"/>
                  </a:lnTo>
                  <a:lnTo>
                    <a:pt x="268968" y="50295"/>
                  </a:lnTo>
                  <a:close/>
                  <a:moveTo>
                    <a:pt x="6251" y="56542"/>
                  </a:moveTo>
                  <a:lnTo>
                    <a:pt x="6251" y="62476"/>
                  </a:lnTo>
                  <a:lnTo>
                    <a:pt x="315" y="62476"/>
                  </a:lnTo>
                  <a:lnTo>
                    <a:pt x="315" y="56542"/>
                  </a:lnTo>
                  <a:close/>
                  <a:moveTo>
                    <a:pt x="12498" y="56542"/>
                  </a:moveTo>
                  <a:lnTo>
                    <a:pt x="12498" y="62476"/>
                  </a:lnTo>
                  <a:lnTo>
                    <a:pt x="6562" y="62476"/>
                  </a:lnTo>
                  <a:lnTo>
                    <a:pt x="6562" y="56542"/>
                  </a:lnTo>
                  <a:close/>
                  <a:moveTo>
                    <a:pt x="18745" y="56542"/>
                  </a:moveTo>
                  <a:lnTo>
                    <a:pt x="18745" y="62476"/>
                  </a:lnTo>
                  <a:lnTo>
                    <a:pt x="12810" y="62476"/>
                  </a:lnTo>
                  <a:lnTo>
                    <a:pt x="12810" y="56542"/>
                  </a:lnTo>
                  <a:close/>
                  <a:moveTo>
                    <a:pt x="24992" y="56542"/>
                  </a:moveTo>
                  <a:lnTo>
                    <a:pt x="24992" y="62476"/>
                  </a:lnTo>
                  <a:lnTo>
                    <a:pt x="19058" y="62476"/>
                  </a:lnTo>
                  <a:lnTo>
                    <a:pt x="19058" y="56542"/>
                  </a:lnTo>
                  <a:close/>
                  <a:moveTo>
                    <a:pt x="31242" y="56542"/>
                  </a:moveTo>
                  <a:lnTo>
                    <a:pt x="31242" y="62476"/>
                  </a:lnTo>
                  <a:lnTo>
                    <a:pt x="25305" y="62476"/>
                  </a:lnTo>
                  <a:lnTo>
                    <a:pt x="25305" y="56542"/>
                  </a:lnTo>
                  <a:close/>
                  <a:moveTo>
                    <a:pt x="37489" y="56542"/>
                  </a:moveTo>
                  <a:lnTo>
                    <a:pt x="37489" y="62476"/>
                  </a:lnTo>
                  <a:lnTo>
                    <a:pt x="31553" y="62476"/>
                  </a:lnTo>
                  <a:lnTo>
                    <a:pt x="31553" y="56542"/>
                  </a:lnTo>
                  <a:close/>
                  <a:moveTo>
                    <a:pt x="43737" y="56542"/>
                  </a:moveTo>
                  <a:lnTo>
                    <a:pt x="43737" y="62476"/>
                  </a:lnTo>
                  <a:lnTo>
                    <a:pt x="37802" y="62476"/>
                  </a:lnTo>
                  <a:lnTo>
                    <a:pt x="37802" y="56542"/>
                  </a:lnTo>
                  <a:close/>
                  <a:moveTo>
                    <a:pt x="49985" y="56542"/>
                  </a:moveTo>
                  <a:lnTo>
                    <a:pt x="49985" y="62476"/>
                  </a:lnTo>
                  <a:lnTo>
                    <a:pt x="44049" y="62476"/>
                  </a:lnTo>
                  <a:lnTo>
                    <a:pt x="44049" y="56542"/>
                  </a:lnTo>
                  <a:close/>
                  <a:moveTo>
                    <a:pt x="56232" y="56542"/>
                  </a:moveTo>
                  <a:lnTo>
                    <a:pt x="56232" y="62476"/>
                  </a:lnTo>
                  <a:lnTo>
                    <a:pt x="50296" y="62476"/>
                  </a:lnTo>
                  <a:lnTo>
                    <a:pt x="50296" y="56542"/>
                  </a:lnTo>
                  <a:close/>
                  <a:moveTo>
                    <a:pt x="62480" y="56542"/>
                  </a:moveTo>
                  <a:lnTo>
                    <a:pt x="62480" y="62476"/>
                  </a:lnTo>
                  <a:lnTo>
                    <a:pt x="56545" y="62476"/>
                  </a:lnTo>
                  <a:lnTo>
                    <a:pt x="56545" y="56542"/>
                  </a:lnTo>
                  <a:close/>
                  <a:moveTo>
                    <a:pt x="68727" y="56542"/>
                  </a:moveTo>
                  <a:lnTo>
                    <a:pt x="68727" y="62476"/>
                  </a:lnTo>
                  <a:lnTo>
                    <a:pt x="62792" y="62476"/>
                  </a:lnTo>
                  <a:lnTo>
                    <a:pt x="62792" y="56542"/>
                  </a:lnTo>
                  <a:close/>
                  <a:moveTo>
                    <a:pt x="74975" y="56542"/>
                  </a:moveTo>
                  <a:lnTo>
                    <a:pt x="74975" y="62476"/>
                  </a:lnTo>
                  <a:lnTo>
                    <a:pt x="69039" y="62476"/>
                  </a:lnTo>
                  <a:lnTo>
                    <a:pt x="69039" y="56542"/>
                  </a:lnTo>
                  <a:close/>
                  <a:moveTo>
                    <a:pt x="81223" y="56542"/>
                  </a:moveTo>
                  <a:lnTo>
                    <a:pt x="81223" y="62476"/>
                  </a:lnTo>
                  <a:lnTo>
                    <a:pt x="75286" y="62476"/>
                  </a:lnTo>
                  <a:lnTo>
                    <a:pt x="75286" y="56542"/>
                  </a:lnTo>
                  <a:close/>
                  <a:moveTo>
                    <a:pt x="87470" y="56542"/>
                  </a:moveTo>
                  <a:lnTo>
                    <a:pt x="87470" y="62476"/>
                  </a:lnTo>
                  <a:lnTo>
                    <a:pt x="81535" y="62476"/>
                  </a:lnTo>
                  <a:lnTo>
                    <a:pt x="81535" y="56542"/>
                  </a:lnTo>
                  <a:close/>
                  <a:moveTo>
                    <a:pt x="93718" y="56542"/>
                  </a:moveTo>
                  <a:lnTo>
                    <a:pt x="93718" y="62476"/>
                  </a:lnTo>
                  <a:lnTo>
                    <a:pt x="87784" y="62476"/>
                  </a:lnTo>
                  <a:lnTo>
                    <a:pt x="87784" y="56542"/>
                  </a:lnTo>
                  <a:close/>
                  <a:moveTo>
                    <a:pt x="99967" y="56542"/>
                  </a:moveTo>
                  <a:lnTo>
                    <a:pt x="99967" y="62476"/>
                  </a:lnTo>
                  <a:lnTo>
                    <a:pt x="94031" y="62476"/>
                  </a:lnTo>
                  <a:lnTo>
                    <a:pt x="94031" y="56542"/>
                  </a:lnTo>
                  <a:close/>
                  <a:moveTo>
                    <a:pt x="106214" y="56542"/>
                  </a:moveTo>
                  <a:lnTo>
                    <a:pt x="106214" y="62476"/>
                  </a:lnTo>
                  <a:lnTo>
                    <a:pt x="100278" y="62476"/>
                  </a:lnTo>
                  <a:lnTo>
                    <a:pt x="100278" y="56542"/>
                  </a:lnTo>
                  <a:close/>
                  <a:moveTo>
                    <a:pt x="112461" y="56542"/>
                  </a:moveTo>
                  <a:lnTo>
                    <a:pt x="112461" y="62476"/>
                  </a:lnTo>
                  <a:lnTo>
                    <a:pt x="106527" y="62476"/>
                  </a:lnTo>
                  <a:lnTo>
                    <a:pt x="106527" y="56542"/>
                  </a:lnTo>
                  <a:close/>
                  <a:moveTo>
                    <a:pt x="118710" y="56542"/>
                  </a:moveTo>
                  <a:lnTo>
                    <a:pt x="118710" y="62476"/>
                  </a:lnTo>
                  <a:lnTo>
                    <a:pt x="112774" y="62476"/>
                  </a:lnTo>
                  <a:lnTo>
                    <a:pt x="112774" y="56542"/>
                  </a:lnTo>
                  <a:close/>
                  <a:moveTo>
                    <a:pt x="124957" y="56542"/>
                  </a:moveTo>
                  <a:lnTo>
                    <a:pt x="124957" y="62476"/>
                  </a:lnTo>
                  <a:lnTo>
                    <a:pt x="119021" y="62476"/>
                  </a:lnTo>
                  <a:lnTo>
                    <a:pt x="119021" y="56542"/>
                  </a:lnTo>
                  <a:close/>
                  <a:moveTo>
                    <a:pt x="131204" y="56542"/>
                  </a:moveTo>
                  <a:lnTo>
                    <a:pt x="131204" y="62476"/>
                  </a:lnTo>
                  <a:lnTo>
                    <a:pt x="125270" y="62476"/>
                  </a:lnTo>
                  <a:lnTo>
                    <a:pt x="125270" y="56542"/>
                  </a:lnTo>
                  <a:close/>
                  <a:moveTo>
                    <a:pt x="137451" y="56542"/>
                  </a:moveTo>
                  <a:lnTo>
                    <a:pt x="137451" y="62476"/>
                  </a:lnTo>
                  <a:lnTo>
                    <a:pt x="131517" y="62476"/>
                  </a:lnTo>
                  <a:lnTo>
                    <a:pt x="131517" y="56542"/>
                  </a:lnTo>
                  <a:close/>
                  <a:moveTo>
                    <a:pt x="143702" y="56542"/>
                  </a:moveTo>
                  <a:lnTo>
                    <a:pt x="143702" y="62476"/>
                  </a:lnTo>
                  <a:lnTo>
                    <a:pt x="137766" y="62476"/>
                  </a:lnTo>
                  <a:lnTo>
                    <a:pt x="137766" y="56542"/>
                  </a:lnTo>
                  <a:close/>
                  <a:moveTo>
                    <a:pt x="149949" y="56542"/>
                  </a:moveTo>
                  <a:lnTo>
                    <a:pt x="149949" y="62476"/>
                  </a:lnTo>
                  <a:lnTo>
                    <a:pt x="144015" y="62476"/>
                  </a:lnTo>
                  <a:lnTo>
                    <a:pt x="144015" y="56542"/>
                  </a:lnTo>
                  <a:close/>
                  <a:moveTo>
                    <a:pt x="156196" y="56542"/>
                  </a:moveTo>
                  <a:lnTo>
                    <a:pt x="156196" y="62476"/>
                  </a:lnTo>
                  <a:lnTo>
                    <a:pt x="150262" y="62476"/>
                  </a:lnTo>
                  <a:lnTo>
                    <a:pt x="150262" y="56542"/>
                  </a:lnTo>
                  <a:close/>
                  <a:moveTo>
                    <a:pt x="162445" y="56542"/>
                  </a:moveTo>
                  <a:lnTo>
                    <a:pt x="162445" y="62476"/>
                  </a:lnTo>
                  <a:lnTo>
                    <a:pt x="156509" y="62476"/>
                  </a:lnTo>
                  <a:lnTo>
                    <a:pt x="156509" y="56542"/>
                  </a:lnTo>
                  <a:close/>
                  <a:moveTo>
                    <a:pt x="168692" y="56542"/>
                  </a:moveTo>
                  <a:lnTo>
                    <a:pt x="168692" y="62476"/>
                  </a:lnTo>
                  <a:lnTo>
                    <a:pt x="162756" y="62476"/>
                  </a:lnTo>
                  <a:lnTo>
                    <a:pt x="162756" y="56542"/>
                  </a:lnTo>
                  <a:close/>
                  <a:moveTo>
                    <a:pt x="174939" y="56542"/>
                  </a:moveTo>
                  <a:lnTo>
                    <a:pt x="174939" y="62476"/>
                  </a:lnTo>
                  <a:lnTo>
                    <a:pt x="169005" y="62476"/>
                  </a:lnTo>
                  <a:lnTo>
                    <a:pt x="169005" y="56542"/>
                  </a:lnTo>
                  <a:close/>
                  <a:moveTo>
                    <a:pt x="181186" y="56542"/>
                  </a:moveTo>
                  <a:lnTo>
                    <a:pt x="181186" y="62476"/>
                  </a:lnTo>
                  <a:lnTo>
                    <a:pt x="175252" y="62476"/>
                  </a:lnTo>
                  <a:lnTo>
                    <a:pt x="175252" y="56542"/>
                  </a:lnTo>
                  <a:close/>
                  <a:moveTo>
                    <a:pt x="187435" y="56542"/>
                  </a:moveTo>
                  <a:lnTo>
                    <a:pt x="187435" y="62476"/>
                  </a:lnTo>
                  <a:lnTo>
                    <a:pt x="181499" y="62476"/>
                  </a:lnTo>
                  <a:lnTo>
                    <a:pt x="181499" y="56542"/>
                  </a:lnTo>
                  <a:close/>
                  <a:moveTo>
                    <a:pt x="193684" y="56542"/>
                  </a:moveTo>
                  <a:lnTo>
                    <a:pt x="193684" y="62476"/>
                  </a:lnTo>
                  <a:lnTo>
                    <a:pt x="187749" y="62476"/>
                  </a:lnTo>
                  <a:lnTo>
                    <a:pt x="187749" y="56542"/>
                  </a:lnTo>
                  <a:close/>
                  <a:moveTo>
                    <a:pt x="199931" y="56542"/>
                  </a:moveTo>
                  <a:lnTo>
                    <a:pt x="199931" y="62476"/>
                  </a:lnTo>
                  <a:lnTo>
                    <a:pt x="193996" y="62476"/>
                  </a:lnTo>
                  <a:lnTo>
                    <a:pt x="193996" y="56542"/>
                  </a:lnTo>
                  <a:close/>
                  <a:moveTo>
                    <a:pt x="206180" y="56542"/>
                  </a:moveTo>
                  <a:lnTo>
                    <a:pt x="206180" y="62476"/>
                  </a:lnTo>
                  <a:lnTo>
                    <a:pt x="200244" y="62476"/>
                  </a:lnTo>
                  <a:lnTo>
                    <a:pt x="200244" y="56542"/>
                  </a:lnTo>
                  <a:close/>
                  <a:moveTo>
                    <a:pt x="212427" y="56542"/>
                  </a:moveTo>
                  <a:lnTo>
                    <a:pt x="212427" y="62476"/>
                  </a:lnTo>
                  <a:lnTo>
                    <a:pt x="206491" y="62476"/>
                  </a:lnTo>
                  <a:lnTo>
                    <a:pt x="206491" y="56542"/>
                  </a:lnTo>
                  <a:close/>
                  <a:moveTo>
                    <a:pt x="218674" y="56542"/>
                  </a:moveTo>
                  <a:lnTo>
                    <a:pt x="218674" y="62476"/>
                  </a:lnTo>
                  <a:lnTo>
                    <a:pt x="212739" y="62476"/>
                  </a:lnTo>
                  <a:lnTo>
                    <a:pt x="212739" y="56542"/>
                  </a:lnTo>
                  <a:close/>
                  <a:moveTo>
                    <a:pt x="224921" y="56542"/>
                  </a:moveTo>
                  <a:lnTo>
                    <a:pt x="224921" y="62476"/>
                  </a:lnTo>
                  <a:lnTo>
                    <a:pt x="218987" y="62476"/>
                  </a:lnTo>
                  <a:lnTo>
                    <a:pt x="218987" y="56542"/>
                  </a:lnTo>
                  <a:close/>
                  <a:moveTo>
                    <a:pt x="231170" y="56542"/>
                  </a:moveTo>
                  <a:lnTo>
                    <a:pt x="231170" y="62476"/>
                  </a:lnTo>
                  <a:lnTo>
                    <a:pt x="225234" y="62476"/>
                  </a:lnTo>
                  <a:lnTo>
                    <a:pt x="225234" y="56542"/>
                  </a:lnTo>
                  <a:close/>
                  <a:moveTo>
                    <a:pt x="237417" y="56542"/>
                  </a:moveTo>
                  <a:lnTo>
                    <a:pt x="237417" y="62476"/>
                  </a:lnTo>
                  <a:lnTo>
                    <a:pt x="231481" y="62476"/>
                  </a:lnTo>
                  <a:lnTo>
                    <a:pt x="231481" y="56542"/>
                  </a:lnTo>
                  <a:close/>
                  <a:moveTo>
                    <a:pt x="243664" y="56542"/>
                  </a:moveTo>
                  <a:lnTo>
                    <a:pt x="243664" y="62476"/>
                  </a:lnTo>
                  <a:lnTo>
                    <a:pt x="237729" y="62476"/>
                  </a:lnTo>
                  <a:lnTo>
                    <a:pt x="237729" y="56542"/>
                  </a:lnTo>
                  <a:close/>
                  <a:moveTo>
                    <a:pt x="249911" y="56542"/>
                  </a:moveTo>
                  <a:lnTo>
                    <a:pt x="249911" y="62476"/>
                  </a:lnTo>
                  <a:lnTo>
                    <a:pt x="243977" y="62476"/>
                  </a:lnTo>
                  <a:lnTo>
                    <a:pt x="243977" y="56542"/>
                  </a:lnTo>
                  <a:close/>
                  <a:moveTo>
                    <a:pt x="256161" y="56542"/>
                  </a:moveTo>
                  <a:lnTo>
                    <a:pt x="256161" y="62476"/>
                  </a:lnTo>
                  <a:lnTo>
                    <a:pt x="250225" y="62476"/>
                  </a:lnTo>
                  <a:lnTo>
                    <a:pt x="250225" y="56542"/>
                  </a:lnTo>
                  <a:close/>
                  <a:moveTo>
                    <a:pt x="262409" y="56542"/>
                  </a:moveTo>
                  <a:lnTo>
                    <a:pt x="262409" y="62476"/>
                  </a:lnTo>
                  <a:lnTo>
                    <a:pt x="256474" y="62476"/>
                  </a:lnTo>
                  <a:lnTo>
                    <a:pt x="256474" y="56542"/>
                  </a:lnTo>
                  <a:close/>
                  <a:moveTo>
                    <a:pt x="268656" y="56542"/>
                  </a:moveTo>
                  <a:lnTo>
                    <a:pt x="268656" y="62476"/>
                  </a:lnTo>
                  <a:lnTo>
                    <a:pt x="262721" y="62476"/>
                  </a:lnTo>
                  <a:lnTo>
                    <a:pt x="262721" y="56542"/>
                  </a:lnTo>
                  <a:close/>
                  <a:moveTo>
                    <a:pt x="274904" y="56542"/>
                  </a:moveTo>
                  <a:lnTo>
                    <a:pt x="274904" y="62476"/>
                  </a:lnTo>
                  <a:lnTo>
                    <a:pt x="268968" y="62476"/>
                  </a:lnTo>
                  <a:lnTo>
                    <a:pt x="268968" y="56542"/>
                  </a:lnTo>
                  <a:close/>
                  <a:moveTo>
                    <a:pt x="6251" y="62789"/>
                  </a:moveTo>
                  <a:lnTo>
                    <a:pt x="6251" y="68725"/>
                  </a:lnTo>
                  <a:lnTo>
                    <a:pt x="315" y="68725"/>
                  </a:lnTo>
                  <a:lnTo>
                    <a:pt x="315" y="62789"/>
                  </a:lnTo>
                  <a:close/>
                  <a:moveTo>
                    <a:pt x="12498" y="62789"/>
                  </a:moveTo>
                  <a:lnTo>
                    <a:pt x="12498" y="68725"/>
                  </a:lnTo>
                  <a:lnTo>
                    <a:pt x="6562" y="68725"/>
                  </a:lnTo>
                  <a:lnTo>
                    <a:pt x="6562" y="62789"/>
                  </a:lnTo>
                  <a:close/>
                  <a:moveTo>
                    <a:pt x="18745" y="62789"/>
                  </a:moveTo>
                  <a:lnTo>
                    <a:pt x="18745" y="68725"/>
                  </a:lnTo>
                  <a:lnTo>
                    <a:pt x="12810" y="68725"/>
                  </a:lnTo>
                  <a:lnTo>
                    <a:pt x="12810" y="62789"/>
                  </a:lnTo>
                  <a:close/>
                  <a:moveTo>
                    <a:pt x="24992" y="62789"/>
                  </a:moveTo>
                  <a:lnTo>
                    <a:pt x="24992" y="68725"/>
                  </a:lnTo>
                  <a:lnTo>
                    <a:pt x="19058" y="68725"/>
                  </a:lnTo>
                  <a:lnTo>
                    <a:pt x="19058" y="62789"/>
                  </a:lnTo>
                  <a:close/>
                  <a:moveTo>
                    <a:pt x="31242" y="62789"/>
                  </a:moveTo>
                  <a:lnTo>
                    <a:pt x="31242" y="68725"/>
                  </a:lnTo>
                  <a:lnTo>
                    <a:pt x="25305" y="68725"/>
                  </a:lnTo>
                  <a:lnTo>
                    <a:pt x="25305" y="62789"/>
                  </a:lnTo>
                  <a:close/>
                  <a:moveTo>
                    <a:pt x="37489" y="62789"/>
                  </a:moveTo>
                  <a:lnTo>
                    <a:pt x="37489" y="68725"/>
                  </a:lnTo>
                  <a:lnTo>
                    <a:pt x="31553" y="68725"/>
                  </a:lnTo>
                  <a:lnTo>
                    <a:pt x="31553" y="62789"/>
                  </a:lnTo>
                  <a:close/>
                  <a:moveTo>
                    <a:pt x="43737" y="62789"/>
                  </a:moveTo>
                  <a:lnTo>
                    <a:pt x="43737" y="68725"/>
                  </a:lnTo>
                  <a:lnTo>
                    <a:pt x="37802" y="68725"/>
                  </a:lnTo>
                  <a:lnTo>
                    <a:pt x="37802" y="62789"/>
                  </a:lnTo>
                  <a:close/>
                  <a:moveTo>
                    <a:pt x="49985" y="62789"/>
                  </a:moveTo>
                  <a:lnTo>
                    <a:pt x="49985" y="68725"/>
                  </a:lnTo>
                  <a:lnTo>
                    <a:pt x="44049" y="68725"/>
                  </a:lnTo>
                  <a:lnTo>
                    <a:pt x="44049" y="62789"/>
                  </a:lnTo>
                  <a:close/>
                  <a:moveTo>
                    <a:pt x="56232" y="62789"/>
                  </a:moveTo>
                  <a:lnTo>
                    <a:pt x="56232" y="68725"/>
                  </a:lnTo>
                  <a:lnTo>
                    <a:pt x="50296" y="68725"/>
                  </a:lnTo>
                  <a:lnTo>
                    <a:pt x="50296" y="62789"/>
                  </a:lnTo>
                  <a:close/>
                  <a:moveTo>
                    <a:pt x="62480" y="62789"/>
                  </a:moveTo>
                  <a:lnTo>
                    <a:pt x="62480" y="68725"/>
                  </a:lnTo>
                  <a:lnTo>
                    <a:pt x="56545" y="68725"/>
                  </a:lnTo>
                  <a:lnTo>
                    <a:pt x="56545" y="62789"/>
                  </a:lnTo>
                  <a:close/>
                  <a:moveTo>
                    <a:pt x="68727" y="62789"/>
                  </a:moveTo>
                  <a:lnTo>
                    <a:pt x="68727" y="68725"/>
                  </a:lnTo>
                  <a:lnTo>
                    <a:pt x="62792" y="68725"/>
                  </a:lnTo>
                  <a:lnTo>
                    <a:pt x="62792" y="62789"/>
                  </a:lnTo>
                  <a:close/>
                  <a:moveTo>
                    <a:pt x="74975" y="62789"/>
                  </a:moveTo>
                  <a:lnTo>
                    <a:pt x="74975" y="68725"/>
                  </a:lnTo>
                  <a:lnTo>
                    <a:pt x="69039" y="68725"/>
                  </a:lnTo>
                  <a:lnTo>
                    <a:pt x="69039" y="62789"/>
                  </a:lnTo>
                  <a:close/>
                  <a:moveTo>
                    <a:pt x="81223" y="62789"/>
                  </a:moveTo>
                  <a:lnTo>
                    <a:pt x="81223" y="68725"/>
                  </a:lnTo>
                  <a:lnTo>
                    <a:pt x="75286" y="68725"/>
                  </a:lnTo>
                  <a:lnTo>
                    <a:pt x="75286" y="62789"/>
                  </a:lnTo>
                  <a:close/>
                  <a:moveTo>
                    <a:pt x="87470" y="62789"/>
                  </a:moveTo>
                  <a:lnTo>
                    <a:pt x="87470" y="68725"/>
                  </a:lnTo>
                  <a:lnTo>
                    <a:pt x="81535" y="68725"/>
                  </a:lnTo>
                  <a:lnTo>
                    <a:pt x="81535" y="62789"/>
                  </a:lnTo>
                  <a:close/>
                  <a:moveTo>
                    <a:pt x="93718" y="62789"/>
                  </a:moveTo>
                  <a:lnTo>
                    <a:pt x="93718" y="68725"/>
                  </a:lnTo>
                  <a:lnTo>
                    <a:pt x="87784" y="68725"/>
                  </a:lnTo>
                  <a:lnTo>
                    <a:pt x="87784" y="62789"/>
                  </a:lnTo>
                  <a:close/>
                  <a:moveTo>
                    <a:pt x="99967" y="62789"/>
                  </a:moveTo>
                  <a:lnTo>
                    <a:pt x="99967" y="68725"/>
                  </a:lnTo>
                  <a:lnTo>
                    <a:pt x="94031" y="68725"/>
                  </a:lnTo>
                  <a:lnTo>
                    <a:pt x="94031" y="62789"/>
                  </a:lnTo>
                  <a:close/>
                  <a:moveTo>
                    <a:pt x="106214" y="62789"/>
                  </a:moveTo>
                  <a:lnTo>
                    <a:pt x="106214" y="68725"/>
                  </a:lnTo>
                  <a:lnTo>
                    <a:pt x="100278" y="68725"/>
                  </a:lnTo>
                  <a:lnTo>
                    <a:pt x="100278" y="62789"/>
                  </a:lnTo>
                  <a:close/>
                  <a:moveTo>
                    <a:pt x="112461" y="62789"/>
                  </a:moveTo>
                  <a:lnTo>
                    <a:pt x="112461" y="68725"/>
                  </a:lnTo>
                  <a:lnTo>
                    <a:pt x="106527" y="68725"/>
                  </a:lnTo>
                  <a:lnTo>
                    <a:pt x="106527" y="62789"/>
                  </a:lnTo>
                  <a:close/>
                  <a:moveTo>
                    <a:pt x="118710" y="62789"/>
                  </a:moveTo>
                  <a:lnTo>
                    <a:pt x="118710" y="68725"/>
                  </a:lnTo>
                  <a:lnTo>
                    <a:pt x="112774" y="68725"/>
                  </a:lnTo>
                  <a:lnTo>
                    <a:pt x="112774" y="62789"/>
                  </a:lnTo>
                  <a:close/>
                  <a:moveTo>
                    <a:pt x="124957" y="62789"/>
                  </a:moveTo>
                  <a:lnTo>
                    <a:pt x="124957" y="68725"/>
                  </a:lnTo>
                  <a:lnTo>
                    <a:pt x="119021" y="68725"/>
                  </a:lnTo>
                  <a:lnTo>
                    <a:pt x="119021" y="62789"/>
                  </a:lnTo>
                  <a:close/>
                  <a:moveTo>
                    <a:pt x="131204" y="62789"/>
                  </a:moveTo>
                  <a:lnTo>
                    <a:pt x="131204" y="68725"/>
                  </a:lnTo>
                  <a:lnTo>
                    <a:pt x="125270" y="68725"/>
                  </a:lnTo>
                  <a:lnTo>
                    <a:pt x="125270" y="62789"/>
                  </a:lnTo>
                  <a:close/>
                  <a:moveTo>
                    <a:pt x="137451" y="62789"/>
                  </a:moveTo>
                  <a:lnTo>
                    <a:pt x="137451" y="68725"/>
                  </a:lnTo>
                  <a:lnTo>
                    <a:pt x="131517" y="68725"/>
                  </a:lnTo>
                  <a:lnTo>
                    <a:pt x="131517" y="62789"/>
                  </a:lnTo>
                  <a:close/>
                  <a:moveTo>
                    <a:pt x="143702" y="62789"/>
                  </a:moveTo>
                  <a:lnTo>
                    <a:pt x="143702" y="68725"/>
                  </a:lnTo>
                  <a:lnTo>
                    <a:pt x="137766" y="68725"/>
                  </a:lnTo>
                  <a:lnTo>
                    <a:pt x="137766" y="62789"/>
                  </a:lnTo>
                  <a:close/>
                  <a:moveTo>
                    <a:pt x="149949" y="62789"/>
                  </a:moveTo>
                  <a:lnTo>
                    <a:pt x="149949" y="68725"/>
                  </a:lnTo>
                  <a:lnTo>
                    <a:pt x="144015" y="68725"/>
                  </a:lnTo>
                  <a:lnTo>
                    <a:pt x="144015" y="62789"/>
                  </a:lnTo>
                  <a:close/>
                  <a:moveTo>
                    <a:pt x="156196" y="62789"/>
                  </a:moveTo>
                  <a:lnTo>
                    <a:pt x="156196" y="68725"/>
                  </a:lnTo>
                  <a:lnTo>
                    <a:pt x="150262" y="68725"/>
                  </a:lnTo>
                  <a:lnTo>
                    <a:pt x="150262" y="62789"/>
                  </a:lnTo>
                  <a:close/>
                  <a:moveTo>
                    <a:pt x="162445" y="62789"/>
                  </a:moveTo>
                  <a:lnTo>
                    <a:pt x="162445" y="68725"/>
                  </a:lnTo>
                  <a:lnTo>
                    <a:pt x="156509" y="68725"/>
                  </a:lnTo>
                  <a:lnTo>
                    <a:pt x="156509" y="62789"/>
                  </a:lnTo>
                  <a:close/>
                  <a:moveTo>
                    <a:pt x="168692" y="62789"/>
                  </a:moveTo>
                  <a:lnTo>
                    <a:pt x="168692" y="68725"/>
                  </a:lnTo>
                  <a:lnTo>
                    <a:pt x="162756" y="68725"/>
                  </a:lnTo>
                  <a:lnTo>
                    <a:pt x="162756" y="62789"/>
                  </a:lnTo>
                  <a:close/>
                  <a:moveTo>
                    <a:pt x="174939" y="62789"/>
                  </a:moveTo>
                  <a:lnTo>
                    <a:pt x="174939" y="68725"/>
                  </a:lnTo>
                  <a:lnTo>
                    <a:pt x="169005" y="68725"/>
                  </a:lnTo>
                  <a:lnTo>
                    <a:pt x="169005" y="62789"/>
                  </a:lnTo>
                  <a:close/>
                  <a:moveTo>
                    <a:pt x="181186" y="62789"/>
                  </a:moveTo>
                  <a:lnTo>
                    <a:pt x="181186" y="68725"/>
                  </a:lnTo>
                  <a:lnTo>
                    <a:pt x="175252" y="68725"/>
                  </a:lnTo>
                  <a:lnTo>
                    <a:pt x="175252" y="62789"/>
                  </a:lnTo>
                  <a:close/>
                  <a:moveTo>
                    <a:pt x="187435" y="62789"/>
                  </a:moveTo>
                  <a:lnTo>
                    <a:pt x="187435" y="68725"/>
                  </a:lnTo>
                  <a:lnTo>
                    <a:pt x="181499" y="68725"/>
                  </a:lnTo>
                  <a:lnTo>
                    <a:pt x="181499" y="62789"/>
                  </a:lnTo>
                  <a:close/>
                  <a:moveTo>
                    <a:pt x="193684" y="62789"/>
                  </a:moveTo>
                  <a:lnTo>
                    <a:pt x="193684" y="68725"/>
                  </a:lnTo>
                  <a:lnTo>
                    <a:pt x="187749" y="68725"/>
                  </a:lnTo>
                  <a:lnTo>
                    <a:pt x="187749" y="62789"/>
                  </a:lnTo>
                  <a:close/>
                  <a:moveTo>
                    <a:pt x="199931" y="62789"/>
                  </a:moveTo>
                  <a:lnTo>
                    <a:pt x="199931" y="68725"/>
                  </a:lnTo>
                  <a:lnTo>
                    <a:pt x="193996" y="68725"/>
                  </a:lnTo>
                  <a:lnTo>
                    <a:pt x="193996" y="62789"/>
                  </a:lnTo>
                  <a:close/>
                  <a:moveTo>
                    <a:pt x="206180" y="62789"/>
                  </a:moveTo>
                  <a:lnTo>
                    <a:pt x="206180" y="68725"/>
                  </a:lnTo>
                  <a:lnTo>
                    <a:pt x="200244" y="68725"/>
                  </a:lnTo>
                  <a:lnTo>
                    <a:pt x="200244" y="62789"/>
                  </a:lnTo>
                  <a:close/>
                  <a:moveTo>
                    <a:pt x="212427" y="62789"/>
                  </a:moveTo>
                  <a:lnTo>
                    <a:pt x="212427" y="68725"/>
                  </a:lnTo>
                  <a:lnTo>
                    <a:pt x="206491" y="68725"/>
                  </a:lnTo>
                  <a:lnTo>
                    <a:pt x="206491" y="62789"/>
                  </a:lnTo>
                  <a:close/>
                  <a:moveTo>
                    <a:pt x="218674" y="62789"/>
                  </a:moveTo>
                  <a:lnTo>
                    <a:pt x="218674" y="68725"/>
                  </a:lnTo>
                  <a:lnTo>
                    <a:pt x="212739" y="68725"/>
                  </a:lnTo>
                  <a:lnTo>
                    <a:pt x="212739" y="62789"/>
                  </a:lnTo>
                  <a:close/>
                  <a:moveTo>
                    <a:pt x="224921" y="62789"/>
                  </a:moveTo>
                  <a:lnTo>
                    <a:pt x="224921" y="68725"/>
                  </a:lnTo>
                  <a:lnTo>
                    <a:pt x="218987" y="68725"/>
                  </a:lnTo>
                  <a:lnTo>
                    <a:pt x="218987" y="62789"/>
                  </a:lnTo>
                  <a:close/>
                  <a:moveTo>
                    <a:pt x="231170" y="62789"/>
                  </a:moveTo>
                  <a:lnTo>
                    <a:pt x="231170" y="68725"/>
                  </a:lnTo>
                  <a:lnTo>
                    <a:pt x="225234" y="68725"/>
                  </a:lnTo>
                  <a:lnTo>
                    <a:pt x="225234" y="62789"/>
                  </a:lnTo>
                  <a:close/>
                  <a:moveTo>
                    <a:pt x="237417" y="62789"/>
                  </a:moveTo>
                  <a:lnTo>
                    <a:pt x="237417" y="68725"/>
                  </a:lnTo>
                  <a:lnTo>
                    <a:pt x="231481" y="68725"/>
                  </a:lnTo>
                  <a:lnTo>
                    <a:pt x="231481" y="62789"/>
                  </a:lnTo>
                  <a:close/>
                  <a:moveTo>
                    <a:pt x="243664" y="62789"/>
                  </a:moveTo>
                  <a:lnTo>
                    <a:pt x="243664" y="68725"/>
                  </a:lnTo>
                  <a:lnTo>
                    <a:pt x="237729" y="68725"/>
                  </a:lnTo>
                  <a:lnTo>
                    <a:pt x="237729" y="62789"/>
                  </a:lnTo>
                  <a:close/>
                  <a:moveTo>
                    <a:pt x="249911" y="62789"/>
                  </a:moveTo>
                  <a:lnTo>
                    <a:pt x="249911" y="68725"/>
                  </a:lnTo>
                  <a:lnTo>
                    <a:pt x="243977" y="68725"/>
                  </a:lnTo>
                  <a:lnTo>
                    <a:pt x="243977" y="62789"/>
                  </a:lnTo>
                  <a:close/>
                  <a:moveTo>
                    <a:pt x="256161" y="62789"/>
                  </a:moveTo>
                  <a:lnTo>
                    <a:pt x="256161" y="68725"/>
                  </a:lnTo>
                  <a:lnTo>
                    <a:pt x="250225" y="68725"/>
                  </a:lnTo>
                  <a:lnTo>
                    <a:pt x="250225" y="62789"/>
                  </a:lnTo>
                  <a:close/>
                  <a:moveTo>
                    <a:pt x="262409" y="62789"/>
                  </a:moveTo>
                  <a:lnTo>
                    <a:pt x="262409" y="68725"/>
                  </a:lnTo>
                  <a:lnTo>
                    <a:pt x="256474" y="68725"/>
                  </a:lnTo>
                  <a:lnTo>
                    <a:pt x="256474" y="62789"/>
                  </a:lnTo>
                  <a:close/>
                  <a:moveTo>
                    <a:pt x="268656" y="62789"/>
                  </a:moveTo>
                  <a:lnTo>
                    <a:pt x="268656" y="68725"/>
                  </a:lnTo>
                  <a:lnTo>
                    <a:pt x="262721" y="68725"/>
                  </a:lnTo>
                  <a:lnTo>
                    <a:pt x="262721" y="62789"/>
                  </a:lnTo>
                  <a:close/>
                  <a:moveTo>
                    <a:pt x="274904" y="62789"/>
                  </a:moveTo>
                  <a:lnTo>
                    <a:pt x="274904" y="68725"/>
                  </a:lnTo>
                  <a:lnTo>
                    <a:pt x="268968" y="68725"/>
                  </a:lnTo>
                  <a:lnTo>
                    <a:pt x="268968" y="62789"/>
                  </a:lnTo>
                  <a:close/>
                  <a:moveTo>
                    <a:pt x="6251" y="69036"/>
                  </a:moveTo>
                  <a:lnTo>
                    <a:pt x="6251" y="74972"/>
                  </a:lnTo>
                  <a:lnTo>
                    <a:pt x="315" y="74972"/>
                  </a:lnTo>
                  <a:lnTo>
                    <a:pt x="315" y="69036"/>
                  </a:lnTo>
                  <a:close/>
                  <a:moveTo>
                    <a:pt x="12498" y="69036"/>
                  </a:moveTo>
                  <a:lnTo>
                    <a:pt x="12498" y="74972"/>
                  </a:lnTo>
                  <a:lnTo>
                    <a:pt x="6562" y="74972"/>
                  </a:lnTo>
                  <a:lnTo>
                    <a:pt x="6562" y="69036"/>
                  </a:lnTo>
                  <a:close/>
                  <a:moveTo>
                    <a:pt x="18745" y="69036"/>
                  </a:moveTo>
                  <a:lnTo>
                    <a:pt x="18745" y="74972"/>
                  </a:lnTo>
                  <a:lnTo>
                    <a:pt x="12810" y="74972"/>
                  </a:lnTo>
                  <a:lnTo>
                    <a:pt x="12810" y="69036"/>
                  </a:lnTo>
                  <a:close/>
                  <a:moveTo>
                    <a:pt x="24992" y="69036"/>
                  </a:moveTo>
                  <a:lnTo>
                    <a:pt x="24992" y="74972"/>
                  </a:lnTo>
                  <a:lnTo>
                    <a:pt x="19058" y="74972"/>
                  </a:lnTo>
                  <a:lnTo>
                    <a:pt x="19058" y="69036"/>
                  </a:lnTo>
                  <a:close/>
                  <a:moveTo>
                    <a:pt x="31242" y="69036"/>
                  </a:moveTo>
                  <a:lnTo>
                    <a:pt x="31242" y="74972"/>
                  </a:lnTo>
                  <a:lnTo>
                    <a:pt x="25305" y="74972"/>
                  </a:lnTo>
                  <a:lnTo>
                    <a:pt x="25305" y="69036"/>
                  </a:lnTo>
                  <a:close/>
                  <a:moveTo>
                    <a:pt x="37489" y="69036"/>
                  </a:moveTo>
                  <a:lnTo>
                    <a:pt x="37489" y="74972"/>
                  </a:lnTo>
                  <a:lnTo>
                    <a:pt x="31553" y="74972"/>
                  </a:lnTo>
                  <a:lnTo>
                    <a:pt x="31553" y="69036"/>
                  </a:lnTo>
                  <a:close/>
                  <a:moveTo>
                    <a:pt x="43737" y="69036"/>
                  </a:moveTo>
                  <a:lnTo>
                    <a:pt x="43737" y="74972"/>
                  </a:lnTo>
                  <a:lnTo>
                    <a:pt x="37802" y="74972"/>
                  </a:lnTo>
                  <a:lnTo>
                    <a:pt x="37802" y="69036"/>
                  </a:lnTo>
                  <a:close/>
                  <a:moveTo>
                    <a:pt x="49985" y="69036"/>
                  </a:moveTo>
                  <a:lnTo>
                    <a:pt x="49985" y="74972"/>
                  </a:lnTo>
                  <a:lnTo>
                    <a:pt x="44049" y="74972"/>
                  </a:lnTo>
                  <a:lnTo>
                    <a:pt x="44049" y="69036"/>
                  </a:lnTo>
                  <a:close/>
                  <a:moveTo>
                    <a:pt x="56232" y="69036"/>
                  </a:moveTo>
                  <a:lnTo>
                    <a:pt x="56232" y="74972"/>
                  </a:lnTo>
                  <a:lnTo>
                    <a:pt x="50296" y="74972"/>
                  </a:lnTo>
                  <a:lnTo>
                    <a:pt x="50296" y="69036"/>
                  </a:lnTo>
                  <a:close/>
                  <a:moveTo>
                    <a:pt x="62480" y="69036"/>
                  </a:moveTo>
                  <a:lnTo>
                    <a:pt x="62480" y="74972"/>
                  </a:lnTo>
                  <a:lnTo>
                    <a:pt x="56545" y="74972"/>
                  </a:lnTo>
                  <a:lnTo>
                    <a:pt x="56545" y="69036"/>
                  </a:lnTo>
                  <a:close/>
                  <a:moveTo>
                    <a:pt x="68727" y="69036"/>
                  </a:moveTo>
                  <a:lnTo>
                    <a:pt x="68727" y="74972"/>
                  </a:lnTo>
                  <a:lnTo>
                    <a:pt x="62792" y="74972"/>
                  </a:lnTo>
                  <a:lnTo>
                    <a:pt x="62792" y="69036"/>
                  </a:lnTo>
                  <a:close/>
                  <a:moveTo>
                    <a:pt x="74975" y="69036"/>
                  </a:moveTo>
                  <a:lnTo>
                    <a:pt x="74975" y="74972"/>
                  </a:lnTo>
                  <a:lnTo>
                    <a:pt x="69039" y="74972"/>
                  </a:lnTo>
                  <a:lnTo>
                    <a:pt x="69039" y="69036"/>
                  </a:lnTo>
                  <a:close/>
                  <a:moveTo>
                    <a:pt x="81223" y="69036"/>
                  </a:moveTo>
                  <a:lnTo>
                    <a:pt x="81223" y="74972"/>
                  </a:lnTo>
                  <a:lnTo>
                    <a:pt x="75286" y="74972"/>
                  </a:lnTo>
                  <a:lnTo>
                    <a:pt x="75286" y="69036"/>
                  </a:lnTo>
                  <a:close/>
                  <a:moveTo>
                    <a:pt x="87470" y="69036"/>
                  </a:moveTo>
                  <a:lnTo>
                    <a:pt x="87470" y="74972"/>
                  </a:lnTo>
                  <a:lnTo>
                    <a:pt x="81535" y="74972"/>
                  </a:lnTo>
                  <a:lnTo>
                    <a:pt x="81535" y="69036"/>
                  </a:lnTo>
                  <a:close/>
                  <a:moveTo>
                    <a:pt x="93718" y="69036"/>
                  </a:moveTo>
                  <a:lnTo>
                    <a:pt x="93718" y="74972"/>
                  </a:lnTo>
                  <a:lnTo>
                    <a:pt x="87784" y="74972"/>
                  </a:lnTo>
                  <a:lnTo>
                    <a:pt x="87784" y="69036"/>
                  </a:lnTo>
                  <a:close/>
                  <a:moveTo>
                    <a:pt x="99967" y="69036"/>
                  </a:moveTo>
                  <a:lnTo>
                    <a:pt x="99967" y="74972"/>
                  </a:lnTo>
                  <a:lnTo>
                    <a:pt x="94031" y="74972"/>
                  </a:lnTo>
                  <a:lnTo>
                    <a:pt x="94031" y="69036"/>
                  </a:lnTo>
                  <a:close/>
                  <a:moveTo>
                    <a:pt x="106214" y="69036"/>
                  </a:moveTo>
                  <a:lnTo>
                    <a:pt x="106214" y="74972"/>
                  </a:lnTo>
                  <a:lnTo>
                    <a:pt x="100278" y="74972"/>
                  </a:lnTo>
                  <a:lnTo>
                    <a:pt x="100278" y="69036"/>
                  </a:lnTo>
                  <a:close/>
                  <a:moveTo>
                    <a:pt x="112461" y="69036"/>
                  </a:moveTo>
                  <a:lnTo>
                    <a:pt x="112461" y="74972"/>
                  </a:lnTo>
                  <a:lnTo>
                    <a:pt x="106527" y="74972"/>
                  </a:lnTo>
                  <a:lnTo>
                    <a:pt x="106527" y="69036"/>
                  </a:lnTo>
                  <a:close/>
                  <a:moveTo>
                    <a:pt x="118710" y="69036"/>
                  </a:moveTo>
                  <a:lnTo>
                    <a:pt x="118710" y="74972"/>
                  </a:lnTo>
                  <a:lnTo>
                    <a:pt x="112774" y="74972"/>
                  </a:lnTo>
                  <a:lnTo>
                    <a:pt x="112774" y="69036"/>
                  </a:lnTo>
                  <a:close/>
                  <a:moveTo>
                    <a:pt x="124957" y="69036"/>
                  </a:moveTo>
                  <a:lnTo>
                    <a:pt x="124957" y="74972"/>
                  </a:lnTo>
                  <a:lnTo>
                    <a:pt x="119021" y="74972"/>
                  </a:lnTo>
                  <a:lnTo>
                    <a:pt x="119021" y="69036"/>
                  </a:lnTo>
                  <a:close/>
                  <a:moveTo>
                    <a:pt x="131204" y="69036"/>
                  </a:moveTo>
                  <a:lnTo>
                    <a:pt x="131204" y="74972"/>
                  </a:lnTo>
                  <a:lnTo>
                    <a:pt x="125270" y="74972"/>
                  </a:lnTo>
                  <a:lnTo>
                    <a:pt x="125270" y="69036"/>
                  </a:lnTo>
                  <a:close/>
                  <a:moveTo>
                    <a:pt x="137451" y="69036"/>
                  </a:moveTo>
                  <a:lnTo>
                    <a:pt x="137451" y="74972"/>
                  </a:lnTo>
                  <a:lnTo>
                    <a:pt x="131517" y="74972"/>
                  </a:lnTo>
                  <a:lnTo>
                    <a:pt x="131517" y="69036"/>
                  </a:lnTo>
                  <a:close/>
                  <a:moveTo>
                    <a:pt x="143702" y="69036"/>
                  </a:moveTo>
                  <a:lnTo>
                    <a:pt x="143702" y="74972"/>
                  </a:lnTo>
                  <a:lnTo>
                    <a:pt x="137766" y="74972"/>
                  </a:lnTo>
                  <a:lnTo>
                    <a:pt x="137766" y="69036"/>
                  </a:lnTo>
                  <a:close/>
                  <a:moveTo>
                    <a:pt x="149949" y="69036"/>
                  </a:moveTo>
                  <a:lnTo>
                    <a:pt x="149949" y="74972"/>
                  </a:lnTo>
                  <a:lnTo>
                    <a:pt x="144015" y="74972"/>
                  </a:lnTo>
                  <a:lnTo>
                    <a:pt x="144015" y="69036"/>
                  </a:lnTo>
                  <a:close/>
                  <a:moveTo>
                    <a:pt x="156196" y="69036"/>
                  </a:moveTo>
                  <a:lnTo>
                    <a:pt x="156196" y="74972"/>
                  </a:lnTo>
                  <a:lnTo>
                    <a:pt x="150262" y="74972"/>
                  </a:lnTo>
                  <a:lnTo>
                    <a:pt x="150262" y="69036"/>
                  </a:lnTo>
                  <a:close/>
                  <a:moveTo>
                    <a:pt x="162445" y="69036"/>
                  </a:moveTo>
                  <a:lnTo>
                    <a:pt x="162445" y="74972"/>
                  </a:lnTo>
                  <a:lnTo>
                    <a:pt x="156509" y="74972"/>
                  </a:lnTo>
                  <a:lnTo>
                    <a:pt x="156509" y="69036"/>
                  </a:lnTo>
                  <a:close/>
                  <a:moveTo>
                    <a:pt x="168692" y="69036"/>
                  </a:moveTo>
                  <a:lnTo>
                    <a:pt x="168692" y="74972"/>
                  </a:lnTo>
                  <a:lnTo>
                    <a:pt x="162756" y="74972"/>
                  </a:lnTo>
                  <a:lnTo>
                    <a:pt x="162756" y="69036"/>
                  </a:lnTo>
                  <a:close/>
                  <a:moveTo>
                    <a:pt x="174939" y="69036"/>
                  </a:moveTo>
                  <a:lnTo>
                    <a:pt x="174939" y="74972"/>
                  </a:lnTo>
                  <a:lnTo>
                    <a:pt x="169005" y="74972"/>
                  </a:lnTo>
                  <a:lnTo>
                    <a:pt x="169005" y="69036"/>
                  </a:lnTo>
                  <a:close/>
                  <a:moveTo>
                    <a:pt x="181186" y="69036"/>
                  </a:moveTo>
                  <a:lnTo>
                    <a:pt x="181186" y="74972"/>
                  </a:lnTo>
                  <a:lnTo>
                    <a:pt x="175252" y="74972"/>
                  </a:lnTo>
                  <a:lnTo>
                    <a:pt x="175252" y="69036"/>
                  </a:lnTo>
                  <a:close/>
                  <a:moveTo>
                    <a:pt x="187435" y="69036"/>
                  </a:moveTo>
                  <a:lnTo>
                    <a:pt x="187435" y="74972"/>
                  </a:lnTo>
                  <a:lnTo>
                    <a:pt x="181499" y="74972"/>
                  </a:lnTo>
                  <a:lnTo>
                    <a:pt x="181499" y="69036"/>
                  </a:lnTo>
                  <a:close/>
                  <a:moveTo>
                    <a:pt x="193684" y="69036"/>
                  </a:moveTo>
                  <a:lnTo>
                    <a:pt x="193684" y="74972"/>
                  </a:lnTo>
                  <a:lnTo>
                    <a:pt x="187749" y="74972"/>
                  </a:lnTo>
                  <a:lnTo>
                    <a:pt x="187749" y="69036"/>
                  </a:lnTo>
                  <a:close/>
                  <a:moveTo>
                    <a:pt x="199931" y="69036"/>
                  </a:moveTo>
                  <a:lnTo>
                    <a:pt x="199931" y="74972"/>
                  </a:lnTo>
                  <a:lnTo>
                    <a:pt x="193996" y="74972"/>
                  </a:lnTo>
                  <a:lnTo>
                    <a:pt x="193996" y="69036"/>
                  </a:lnTo>
                  <a:close/>
                  <a:moveTo>
                    <a:pt x="206180" y="69036"/>
                  </a:moveTo>
                  <a:lnTo>
                    <a:pt x="206180" y="74972"/>
                  </a:lnTo>
                  <a:lnTo>
                    <a:pt x="200244" y="74972"/>
                  </a:lnTo>
                  <a:lnTo>
                    <a:pt x="200244" y="69036"/>
                  </a:lnTo>
                  <a:close/>
                  <a:moveTo>
                    <a:pt x="212427" y="69036"/>
                  </a:moveTo>
                  <a:lnTo>
                    <a:pt x="212427" y="74972"/>
                  </a:lnTo>
                  <a:lnTo>
                    <a:pt x="206491" y="74972"/>
                  </a:lnTo>
                  <a:lnTo>
                    <a:pt x="206491" y="69036"/>
                  </a:lnTo>
                  <a:close/>
                  <a:moveTo>
                    <a:pt x="218674" y="69036"/>
                  </a:moveTo>
                  <a:lnTo>
                    <a:pt x="218674" y="74972"/>
                  </a:lnTo>
                  <a:lnTo>
                    <a:pt x="212739" y="74972"/>
                  </a:lnTo>
                  <a:lnTo>
                    <a:pt x="212739" y="69036"/>
                  </a:lnTo>
                  <a:close/>
                  <a:moveTo>
                    <a:pt x="224921" y="69036"/>
                  </a:moveTo>
                  <a:lnTo>
                    <a:pt x="224921" y="74972"/>
                  </a:lnTo>
                  <a:lnTo>
                    <a:pt x="218987" y="74972"/>
                  </a:lnTo>
                  <a:lnTo>
                    <a:pt x="218987" y="69036"/>
                  </a:lnTo>
                  <a:close/>
                  <a:moveTo>
                    <a:pt x="231170" y="69036"/>
                  </a:moveTo>
                  <a:lnTo>
                    <a:pt x="231170" y="74972"/>
                  </a:lnTo>
                  <a:lnTo>
                    <a:pt x="225234" y="74972"/>
                  </a:lnTo>
                  <a:lnTo>
                    <a:pt x="225234" y="69036"/>
                  </a:lnTo>
                  <a:close/>
                  <a:moveTo>
                    <a:pt x="237417" y="69036"/>
                  </a:moveTo>
                  <a:lnTo>
                    <a:pt x="237417" y="74972"/>
                  </a:lnTo>
                  <a:lnTo>
                    <a:pt x="231481" y="74972"/>
                  </a:lnTo>
                  <a:lnTo>
                    <a:pt x="231481" y="69036"/>
                  </a:lnTo>
                  <a:close/>
                  <a:moveTo>
                    <a:pt x="243664" y="69036"/>
                  </a:moveTo>
                  <a:lnTo>
                    <a:pt x="243664" y="74972"/>
                  </a:lnTo>
                  <a:lnTo>
                    <a:pt x="237729" y="74972"/>
                  </a:lnTo>
                  <a:lnTo>
                    <a:pt x="237729" y="69036"/>
                  </a:lnTo>
                  <a:close/>
                  <a:moveTo>
                    <a:pt x="249911" y="69036"/>
                  </a:moveTo>
                  <a:lnTo>
                    <a:pt x="249911" y="74972"/>
                  </a:lnTo>
                  <a:lnTo>
                    <a:pt x="243977" y="74972"/>
                  </a:lnTo>
                  <a:lnTo>
                    <a:pt x="243977" y="69036"/>
                  </a:lnTo>
                  <a:close/>
                  <a:moveTo>
                    <a:pt x="256161" y="69036"/>
                  </a:moveTo>
                  <a:lnTo>
                    <a:pt x="256161" y="74972"/>
                  </a:lnTo>
                  <a:lnTo>
                    <a:pt x="250225" y="74972"/>
                  </a:lnTo>
                  <a:lnTo>
                    <a:pt x="250225" y="69036"/>
                  </a:lnTo>
                  <a:close/>
                  <a:moveTo>
                    <a:pt x="262409" y="69036"/>
                  </a:moveTo>
                  <a:lnTo>
                    <a:pt x="262409" y="74972"/>
                  </a:lnTo>
                  <a:lnTo>
                    <a:pt x="256474" y="74972"/>
                  </a:lnTo>
                  <a:lnTo>
                    <a:pt x="256474" y="69036"/>
                  </a:lnTo>
                  <a:close/>
                  <a:moveTo>
                    <a:pt x="268656" y="69036"/>
                  </a:moveTo>
                  <a:lnTo>
                    <a:pt x="268656" y="74972"/>
                  </a:lnTo>
                  <a:lnTo>
                    <a:pt x="262721" y="74972"/>
                  </a:lnTo>
                  <a:lnTo>
                    <a:pt x="262721" y="69036"/>
                  </a:lnTo>
                  <a:close/>
                  <a:moveTo>
                    <a:pt x="274904" y="69036"/>
                  </a:moveTo>
                  <a:lnTo>
                    <a:pt x="274904" y="74972"/>
                  </a:lnTo>
                  <a:lnTo>
                    <a:pt x="268968" y="74972"/>
                  </a:lnTo>
                  <a:lnTo>
                    <a:pt x="268968" y="69036"/>
                  </a:lnTo>
                  <a:close/>
                  <a:moveTo>
                    <a:pt x="6251" y="75285"/>
                  </a:moveTo>
                  <a:lnTo>
                    <a:pt x="6251" y="81219"/>
                  </a:lnTo>
                  <a:lnTo>
                    <a:pt x="315" y="81219"/>
                  </a:lnTo>
                  <a:lnTo>
                    <a:pt x="315" y="75285"/>
                  </a:lnTo>
                  <a:close/>
                  <a:moveTo>
                    <a:pt x="12498" y="75285"/>
                  </a:moveTo>
                  <a:lnTo>
                    <a:pt x="12498" y="81219"/>
                  </a:lnTo>
                  <a:lnTo>
                    <a:pt x="6562" y="81219"/>
                  </a:lnTo>
                  <a:lnTo>
                    <a:pt x="6562" y="75285"/>
                  </a:lnTo>
                  <a:close/>
                  <a:moveTo>
                    <a:pt x="18745" y="75285"/>
                  </a:moveTo>
                  <a:lnTo>
                    <a:pt x="18745" y="81219"/>
                  </a:lnTo>
                  <a:lnTo>
                    <a:pt x="12810" y="81219"/>
                  </a:lnTo>
                  <a:lnTo>
                    <a:pt x="12810" y="75285"/>
                  </a:lnTo>
                  <a:close/>
                  <a:moveTo>
                    <a:pt x="24992" y="75285"/>
                  </a:moveTo>
                  <a:lnTo>
                    <a:pt x="24992" y="81219"/>
                  </a:lnTo>
                  <a:lnTo>
                    <a:pt x="19058" y="81219"/>
                  </a:lnTo>
                  <a:lnTo>
                    <a:pt x="19058" y="75285"/>
                  </a:lnTo>
                  <a:close/>
                  <a:moveTo>
                    <a:pt x="31242" y="75285"/>
                  </a:moveTo>
                  <a:lnTo>
                    <a:pt x="31242" y="81219"/>
                  </a:lnTo>
                  <a:lnTo>
                    <a:pt x="25305" y="81219"/>
                  </a:lnTo>
                  <a:lnTo>
                    <a:pt x="25305" y="75285"/>
                  </a:lnTo>
                  <a:close/>
                  <a:moveTo>
                    <a:pt x="37489" y="75285"/>
                  </a:moveTo>
                  <a:lnTo>
                    <a:pt x="37489" y="81219"/>
                  </a:lnTo>
                  <a:lnTo>
                    <a:pt x="31553" y="81219"/>
                  </a:lnTo>
                  <a:lnTo>
                    <a:pt x="31553" y="75285"/>
                  </a:lnTo>
                  <a:close/>
                  <a:moveTo>
                    <a:pt x="43737" y="75285"/>
                  </a:moveTo>
                  <a:lnTo>
                    <a:pt x="43737" y="81219"/>
                  </a:lnTo>
                  <a:lnTo>
                    <a:pt x="37802" y="81219"/>
                  </a:lnTo>
                  <a:lnTo>
                    <a:pt x="37802" y="75285"/>
                  </a:lnTo>
                  <a:close/>
                  <a:moveTo>
                    <a:pt x="49985" y="75285"/>
                  </a:moveTo>
                  <a:lnTo>
                    <a:pt x="49985" y="81219"/>
                  </a:lnTo>
                  <a:lnTo>
                    <a:pt x="44049" y="81219"/>
                  </a:lnTo>
                  <a:lnTo>
                    <a:pt x="44049" y="75285"/>
                  </a:lnTo>
                  <a:close/>
                  <a:moveTo>
                    <a:pt x="56232" y="75285"/>
                  </a:moveTo>
                  <a:lnTo>
                    <a:pt x="56232" y="81219"/>
                  </a:lnTo>
                  <a:lnTo>
                    <a:pt x="50296" y="81219"/>
                  </a:lnTo>
                  <a:lnTo>
                    <a:pt x="50296" y="75285"/>
                  </a:lnTo>
                  <a:close/>
                  <a:moveTo>
                    <a:pt x="62480" y="75285"/>
                  </a:moveTo>
                  <a:lnTo>
                    <a:pt x="62480" y="81219"/>
                  </a:lnTo>
                  <a:lnTo>
                    <a:pt x="56545" y="81219"/>
                  </a:lnTo>
                  <a:lnTo>
                    <a:pt x="56545" y="75285"/>
                  </a:lnTo>
                  <a:close/>
                  <a:moveTo>
                    <a:pt x="68727" y="75285"/>
                  </a:moveTo>
                  <a:lnTo>
                    <a:pt x="68727" y="81219"/>
                  </a:lnTo>
                  <a:lnTo>
                    <a:pt x="62792" y="81219"/>
                  </a:lnTo>
                  <a:lnTo>
                    <a:pt x="62792" y="75285"/>
                  </a:lnTo>
                  <a:close/>
                  <a:moveTo>
                    <a:pt x="74975" y="75285"/>
                  </a:moveTo>
                  <a:lnTo>
                    <a:pt x="74975" y="81219"/>
                  </a:lnTo>
                  <a:lnTo>
                    <a:pt x="69039" y="81219"/>
                  </a:lnTo>
                  <a:lnTo>
                    <a:pt x="69039" y="75285"/>
                  </a:lnTo>
                  <a:close/>
                  <a:moveTo>
                    <a:pt x="81223" y="75285"/>
                  </a:moveTo>
                  <a:lnTo>
                    <a:pt x="81223" y="81219"/>
                  </a:lnTo>
                  <a:lnTo>
                    <a:pt x="75286" y="81219"/>
                  </a:lnTo>
                  <a:lnTo>
                    <a:pt x="75286" y="75285"/>
                  </a:lnTo>
                  <a:close/>
                  <a:moveTo>
                    <a:pt x="87470" y="75285"/>
                  </a:moveTo>
                  <a:lnTo>
                    <a:pt x="87470" y="81219"/>
                  </a:lnTo>
                  <a:lnTo>
                    <a:pt x="81535" y="81219"/>
                  </a:lnTo>
                  <a:lnTo>
                    <a:pt x="81535" y="75285"/>
                  </a:lnTo>
                  <a:close/>
                  <a:moveTo>
                    <a:pt x="93718" y="75285"/>
                  </a:moveTo>
                  <a:lnTo>
                    <a:pt x="93718" y="81219"/>
                  </a:lnTo>
                  <a:lnTo>
                    <a:pt x="87784" y="81219"/>
                  </a:lnTo>
                  <a:lnTo>
                    <a:pt x="87784" y="75285"/>
                  </a:lnTo>
                  <a:close/>
                  <a:moveTo>
                    <a:pt x="99967" y="75285"/>
                  </a:moveTo>
                  <a:lnTo>
                    <a:pt x="99967" y="81219"/>
                  </a:lnTo>
                  <a:lnTo>
                    <a:pt x="94031" y="81219"/>
                  </a:lnTo>
                  <a:lnTo>
                    <a:pt x="94031" y="75285"/>
                  </a:lnTo>
                  <a:close/>
                  <a:moveTo>
                    <a:pt x="106214" y="75285"/>
                  </a:moveTo>
                  <a:lnTo>
                    <a:pt x="106214" y="81219"/>
                  </a:lnTo>
                  <a:lnTo>
                    <a:pt x="100278" y="81219"/>
                  </a:lnTo>
                  <a:lnTo>
                    <a:pt x="100278" y="75285"/>
                  </a:lnTo>
                  <a:close/>
                  <a:moveTo>
                    <a:pt x="112461" y="75285"/>
                  </a:moveTo>
                  <a:lnTo>
                    <a:pt x="112461" y="81219"/>
                  </a:lnTo>
                  <a:lnTo>
                    <a:pt x="106527" y="81219"/>
                  </a:lnTo>
                  <a:lnTo>
                    <a:pt x="106527" y="75285"/>
                  </a:lnTo>
                  <a:close/>
                  <a:moveTo>
                    <a:pt x="118710" y="75285"/>
                  </a:moveTo>
                  <a:lnTo>
                    <a:pt x="118710" y="81219"/>
                  </a:lnTo>
                  <a:lnTo>
                    <a:pt x="112774" y="81219"/>
                  </a:lnTo>
                  <a:lnTo>
                    <a:pt x="112774" y="75285"/>
                  </a:lnTo>
                  <a:close/>
                  <a:moveTo>
                    <a:pt x="124957" y="75285"/>
                  </a:moveTo>
                  <a:lnTo>
                    <a:pt x="124957" y="81219"/>
                  </a:lnTo>
                  <a:lnTo>
                    <a:pt x="119021" y="81219"/>
                  </a:lnTo>
                  <a:lnTo>
                    <a:pt x="119021" y="75285"/>
                  </a:lnTo>
                  <a:close/>
                  <a:moveTo>
                    <a:pt x="131204" y="75285"/>
                  </a:moveTo>
                  <a:lnTo>
                    <a:pt x="131204" y="81219"/>
                  </a:lnTo>
                  <a:lnTo>
                    <a:pt x="125270" y="81219"/>
                  </a:lnTo>
                  <a:lnTo>
                    <a:pt x="125270" y="75285"/>
                  </a:lnTo>
                  <a:close/>
                  <a:moveTo>
                    <a:pt x="137451" y="75285"/>
                  </a:moveTo>
                  <a:lnTo>
                    <a:pt x="137451" y="81219"/>
                  </a:lnTo>
                  <a:lnTo>
                    <a:pt x="131517" y="81219"/>
                  </a:lnTo>
                  <a:lnTo>
                    <a:pt x="131517" y="75285"/>
                  </a:lnTo>
                  <a:close/>
                  <a:moveTo>
                    <a:pt x="143702" y="75285"/>
                  </a:moveTo>
                  <a:lnTo>
                    <a:pt x="143702" y="81219"/>
                  </a:lnTo>
                  <a:lnTo>
                    <a:pt x="137766" y="81219"/>
                  </a:lnTo>
                  <a:lnTo>
                    <a:pt x="137766" y="75285"/>
                  </a:lnTo>
                  <a:close/>
                  <a:moveTo>
                    <a:pt x="149949" y="75285"/>
                  </a:moveTo>
                  <a:lnTo>
                    <a:pt x="149949" y="81219"/>
                  </a:lnTo>
                  <a:lnTo>
                    <a:pt x="144015" y="81219"/>
                  </a:lnTo>
                  <a:lnTo>
                    <a:pt x="144015" y="75285"/>
                  </a:lnTo>
                  <a:close/>
                  <a:moveTo>
                    <a:pt x="156196" y="75285"/>
                  </a:moveTo>
                  <a:lnTo>
                    <a:pt x="156196" y="81219"/>
                  </a:lnTo>
                  <a:lnTo>
                    <a:pt x="150262" y="81219"/>
                  </a:lnTo>
                  <a:lnTo>
                    <a:pt x="150262" y="75285"/>
                  </a:lnTo>
                  <a:close/>
                  <a:moveTo>
                    <a:pt x="162445" y="75285"/>
                  </a:moveTo>
                  <a:lnTo>
                    <a:pt x="162445" y="81219"/>
                  </a:lnTo>
                  <a:lnTo>
                    <a:pt x="156509" y="81219"/>
                  </a:lnTo>
                  <a:lnTo>
                    <a:pt x="156509" y="75285"/>
                  </a:lnTo>
                  <a:close/>
                  <a:moveTo>
                    <a:pt x="168692" y="75285"/>
                  </a:moveTo>
                  <a:lnTo>
                    <a:pt x="168692" y="81219"/>
                  </a:lnTo>
                  <a:lnTo>
                    <a:pt x="162756" y="81219"/>
                  </a:lnTo>
                  <a:lnTo>
                    <a:pt x="162756" y="75285"/>
                  </a:lnTo>
                  <a:close/>
                  <a:moveTo>
                    <a:pt x="174939" y="75285"/>
                  </a:moveTo>
                  <a:lnTo>
                    <a:pt x="174939" y="81219"/>
                  </a:lnTo>
                  <a:lnTo>
                    <a:pt x="169005" y="81219"/>
                  </a:lnTo>
                  <a:lnTo>
                    <a:pt x="169005" y="75285"/>
                  </a:lnTo>
                  <a:close/>
                  <a:moveTo>
                    <a:pt x="181186" y="75285"/>
                  </a:moveTo>
                  <a:lnTo>
                    <a:pt x="181186" y="81219"/>
                  </a:lnTo>
                  <a:lnTo>
                    <a:pt x="175252" y="81219"/>
                  </a:lnTo>
                  <a:lnTo>
                    <a:pt x="175252" y="75285"/>
                  </a:lnTo>
                  <a:close/>
                  <a:moveTo>
                    <a:pt x="187435" y="75285"/>
                  </a:moveTo>
                  <a:lnTo>
                    <a:pt x="187435" y="81219"/>
                  </a:lnTo>
                  <a:lnTo>
                    <a:pt x="181499" y="81219"/>
                  </a:lnTo>
                  <a:lnTo>
                    <a:pt x="181499" y="75285"/>
                  </a:lnTo>
                  <a:close/>
                  <a:moveTo>
                    <a:pt x="193684" y="75285"/>
                  </a:moveTo>
                  <a:lnTo>
                    <a:pt x="193684" y="81219"/>
                  </a:lnTo>
                  <a:lnTo>
                    <a:pt x="187749" y="81219"/>
                  </a:lnTo>
                  <a:lnTo>
                    <a:pt x="187749" y="75285"/>
                  </a:lnTo>
                  <a:close/>
                  <a:moveTo>
                    <a:pt x="199931" y="75285"/>
                  </a:moveTo>
                  <a:lnTo>
                    <a:pt x="199931" y="81219"/>
                  </a:lnTo>
                  <a:lnTo>
                    <a:pt x="193996" y="81219"/>
                  </a:lnTo>
                  <a:lnTo>
                    <a:pt x="193996" y="75285"/>
                  </a:lnTo>
                  <a:close/>
                  <a:moveTo>
                    <a:pt x="206180" y="75285"/>
                  </a:moveTo>
                  <a:lnTo>
                    <a:pt x="206180" y="81219"/>
                  </a:lnTo>
                  <a:lnTo>
                    <a:pt x="200244" y="81219"/>
                  </a:lnTo>
                  <a:lnTo>
                    <a:pt x="200244" y="75285"/>
                  </a:lnTo>
                  <a:close/>
                  <a:moveTo>
                    <a:pt x="212427" y="75285"/>
                  </a:moveTo>
                  <a:lnTo>
                    <a:pt x="212427" y="81219"/>
                  </a:lnTo>
                  <a:lnTo>
                    <a:pt x="206491" y="81219"/>
                  </a:lnTo>
                  <a:lnTo>
                    <a:pt x="206491" y="75285"/>
                  </a:lnTo>
                  <a:close/>
                  <a:moveTo>
                    <a:pt x="218674" y="75285"/>
                  </a:moveTo>
                  <a:lnTo>
                    <a:pt x="218674" y="81219"/>
                  </a:lnTo>
                  <a:lnTo>
                    <a:pt x="212739" y="81219"/>
                  </a:lnTo>
                  <a:lnTo>
                    <a:pt x="212739" y="75285"/>
                  </a:lnTo>
                  <a:close/>
                  <a:moveTo>
                    <a:pt x="224921" y="75285"/>
                  </a:moveTo>
                  <a:lnTo>
                    <a:pt x="224921" y="81219"/>
                  </a:lnTo>
                  <a:lnTo>
                    <a:pt x="218987" y="81219"/>
                  </a:lnTo>
                  <a:lnTo>
                    <a:pt x="218987" y="75285"/>
                  </a:lnTo>
                  <a:close/>
                  <a:moveTo>
                    <a:pt x="231170" y="75285"/>
                  </a:moveTo>
                  <a:lnTo>
                    <a:pt x="231170" y="81219"/>
                  </a:lnTo>
                  <a:lnTo>
                    <a:pt x="225234" y="81219"/>
                  </a:lnTo>
                  <a:lnTo>
                    <a:pt x="225234" y="75285"/>
                  </a:lnTo>
                  <a:close/>
                  <a:moveTo>
                    <a:pt x="237417" y="75285"/>
                  </a:moveTo>
                  <a:lnTo>
                    <a:pt x="237417" y="81219"/>
                  </a:lnTo>
                  <a:lnTo>
                    <a:pt x="231481" y="81219"/>
                  </a:lnTo>
                  <a:lnTo>
                    <a:pt x="231481" y="75285"/>
                  </a:lnTo>
                  <a:close/>
                  <a:moveTo>
                    <a:pt x="243664" y="75285"/>
                  </a:moveTo>
                  <a:lnTo>
                    <a:pt x="243664" y="81219"/>
                  </a:lnTo>
                  <a:lnTo>
                    <a:pt x="237729" y="81219"/>
                  </a:lnTo>
                  <a:lnTo>
                    <a:pt x="237729" y="75285"/>
                  </a:lnTo>
                  <a:close/>
                  <a:moveTo>
                    <a:pt x="249911" y="75285"/>
                  </a:moveTo>
                  <a:lnTo>
                    <a:pt x="249911" y="81219"/>
                  </a:lnTo>
                  <a:lnTo>
                    <a:pt x="243977" y="81219"/>
                  </a:lnTo>
                  <a:lnTo>
                    <a:pt x="243977" y="75285"/>
                  </a:lnTo>
                  <a:close/>
                  <a:moveTo>
                    <a:pt x="256161" y="75285"/>
                  </a:moveTo>
                  <a:lnTo>
                    <a:pt x="256161" y="81219"/>
                  </a:lnTo>
                  <a:lnTo>
                    <a:pt x="250225" y="81219"/>
                  </a:lnTo>
                  <a:lnTo>
                    <a:pt x="250225" y="75285"/>
                  </a:lnTo>
                  <a:close/>
                  <a:moveTo>
                    <a:pt x="262409" y="75285"/>
                  </a:moveTo>
                  <a:lnTo>
                    <a:pt x="262409" y="81219"/>
                  </a:lnTo>
                  <a:lnTo>
                    <a:pt x="256474" y="81219"/>
                  </a:lnTo>
                  <a:lnTo>
                    <a:pt x="256474" y="75285"/>
                  </a:lnTo>
                  <a:close/>
                  <a:moveTo>
                    <a:pt x="268656" y="75285"/>
                  </a:moveTo>
                  <a:lnTo>
                    <a:pt x="268656" y="81219"/>
                  </a:lnTo>
                  <a:lnTo>
                    <a:pt x="262721" y="81219"/>
                  </a:lnTo>
                  <a:lnTo>
                    <a:pt x="262721" y="75285"/>
                  </a:lnTo>
                  <a:close/>
                  <a:moveTo>
                    <a:pt x="274904" y="75285"/>
                  </a:moveTo>
                  <a:lnTo>
                    <a:pt x="274904" y="81219"/>
                  </a:lnTo>
                  <a:lnTo>
                    <a:pt x="268968" y="81219"/>
                  </a:lnTo>
                  <a:lnTo>
                    <a:pt x="268968" y="75285"/>
                  </a:lnTo>
                  <a:close/>
                  <a:moveTo>
                    <a:pt x="6251" y="81532"/>
                  </a:moveTo>
                  <a:lnTo>
                    <a:pt x="6251" y="87466"/>
                  </a:lnTo>
                  <a:lnTo>
                    <a:pt x="315" y="87466"/>
                  </a:lnTo>
                  <a:lnTo>
                    <a:pt x="315" y="81532"/>
                  </a:lnTo>
                  <a:close/>
                  <a:moveTo>
                    <a:pt x="12498" y="81532"/>
                  </a:moveTo>
                  <a:lnTo>
                    <a:pt x="12498" y="87466"/>
                  </a:lnTo>
                  <a:lnTo>
                    <a:pt x="6562" y="87466"/>
                  </a:lnTo>
                  <a:lnTo>
                    <a:pt x="6562" y="81532"/>
                  </a:lnTo>
                  <a:close/>
                  <a:moveTo>
                    <a:pt x="18745" y="81532"/>
                  </a:moveTo>
                  <a:lnTo>
                    <a:pt x="18745" y="87466"/>
                  </a:lnTo>
                  <a:lnTo>
                    <a:pt x="12810" y="87466"/>
                  </a:lnTo>
                  <a:lnTo>
                    <a:pt x="12810" y="81532"/>
                  </a:lnTo>
                  <a:close/>
                  <a:moveTo>
                    <a:pt x="24992" y="81532"/>
                  </a:moveTo>
                  <a:lnTo>
                    <a:pt x="24992" y="87466"/>
                  </a:lnTo>
                  <a:lnTo>
                    <a:pt x="19058" y="87466"/>
                  </a:lnTo>
                  <a:lnTo>
                    <a:pt x="19058" y="81532"/>
                  </a:lnTo>
                  <a:close/>
                  <a:moveTo>
                    <a:pt x="31242" y="81532"/>
                  </a:moveTo>
                  <a:lnTo>
                    <a:pt x="31242" y="87466"/>
                  </a:lnTo>
                  <a:lnTo>
                    <a:pt x="25305" y="87466"/>
                  </a:lnTo>
                  <a:lnTo>
                    <a:pt x="25305" y="81532"/>
                  </a:lnTo>
                  <a:close/>
                  <a:moveTo>
                    <a:pt x="37489" y="81532"/>
                  </a:moveTo>
                  <a:lnTo>
                    <a:pt x="37489" y="87466"/>
                  </a:lnTo>
                  <a:lnTo>
                    <a:pt x="31553" y="87466"/>
                  </a:lnTo>
                  <a:lnTo>
                    <a:pt x="31553" y="81532"/>
                  </a:lnTo>
                  <a:close/>
                  <a:moveTo>
                    <a:pt x="43737" y="81532"/>
                  </a:moveTo>
                  <a:lnTo>
                    <a:pt x="43737" y="87466"/>
                  </a:lnTo>
                  <a:lnTo>
                    <a:pt x="37802" y="87466"/>
                  </a:lnTo>
                  <a:lnTo>
                    <a:pt x="37802" y="81532"/>
                  </a:lnTo>
                  <a:close/>
                  <a:moveTo>
                    <a:pt x="49985" y="81532"/>
                  </a:moveTo>
                  <a:lnTo>
                    <a:pt x="49985" y="87466"/>
                  </a:lnTo>
                  <a:lnTo>
                    <a:pt x="44049" y="87466"/>
                  </a:lnTo>
                  <a:lnTo>
                    <a:pt x="44049" y="81532"/>
                  </a:lnTo>
                  <a:close/>
                  <a:moveTo>
                    <a:pt x="56232" y="81532"/>
                  </a:moveTo>
                  <a:lnTo>
                    <a:pt x="56232" y="87466"/>
                  </a:lnTo>
                  <a:lnTo>
                    <a:pt x="50296" y="87466"/>
                  </a:lnTo>
                  <a:lnTo>
                    <a:pt x="50296" y="81532"/>
                  </a:lnTo>
                  <a:close/>
                  <a:moveTo>
                    <a:pt x="62480" y="81532"/>
                  </a:moveTo>
                  <a:lnTo>
                    <a:pt x="62480" y="87466"/>
                  </a:lnTo>
                  <a:lnTo>
                    <a:pt x="56545" y="87466"/>
                  </a:lnTo>
                  <a:lnTo>
                    <a:pt x="56545" y="81532"/>
                  </a:lnTo>
                  <a:close/>
                  <a:moveTo>
                    <a:pt x="68727" y="81532"/>
                  </a:moveTo>
                  <a:lnTo>
                    <a:pt x="68727" y="87466"/>
                  </a:lnTo>
                  <a:lnTo>
                    <a:pt x="62792" y="87466"/>
                  </a:lnTo>
                  <a:lnTo>
                    <a:pt x="62792" y="81532"/>
                  </a:lnTo>
                  <a:close/>
                  <a:moveTo>
                    <a:pt x="74975" y="81532"/>
                  </a:moveTo>
                  <a:lnTo>
                    <a:pt x="74975" y="87466"/>
                  </a:lnTo>
                  <a:lnTo>
                    <a:pt x="69039" y="87466"/>
                  </a:lnTo>
                  <a:lnTo>
                    <a:pt x="69039" y="81532"/>
                  </a:lnTo>
                  <a:close/>
                  <a:moveTo>
                    <a:pt x="81223" y="81532"/>
                  </a:moveTo>
                  <a:lnTo>
                    <a:pt x="81223" y="87466"/>
                  </a:lnTo>
                  <a:lnTo>
                    <a:pt x="75286" y="87466"/>
                  </a:lnTo>
                  <a:lnTo>
                    <a:pt x="75286" y="81532"/>
                  </a:lnTo>
                  <a:close/>
                  <a:moveTo>
                    <a:pt x="87470" y="81532"/>
                  </a:moveTo>
                  <a:lnTo>
                    <a:pt x="87470" y="87466"/>
                  </a:lnTo>
                  <a:lnTo>
                    <a:pt x="81535" y="87466"/>
                  </a:lnTo>
                  <a:lnTo>
                    <a:pt x="81535" y="81532"/>
                  </a:lnTo>
                  <a:close/>
                  <a:moveTo>
                    <a:pt x="93718" y="81532"/>
                  </a:moveTo>
                  <a:lnTo>
                    <a:pt x="93718" y="87466"/>
                  </a:lnTo>
                  <a:lnTo>
                    <a:pt x="87784" y="87466"/>
                  </a:lnTo>
                  <a:lnTo>
                    <a:pt x="87784" y="81532"/>
                  </a:lnTo>
                  <a:close/>
                  <a:moveTo>
                    <a:pt x="99967" y="81532"/>
                  </a:moveTo>
                  <a:lnTo>
                    <a:pt x="99967" y="87466"/>
                  </a:lnTo>
                  <a:lnTo>
                    <a:pt x="94031" y="87466"/>
                  </a:lnTo>
                  <a:lnTo>
                    <a:pt x="94031" y="81532"/>
                  </a:lnTo>
                  <a:close/>
                  <a:moveTo>
                    <a:pt x="106214" y="81532"/>
                  </a:moveTo>
                  <a:lnTo>
                    <a:pt x="106214" y="87466"/>
                  </a:lnTo>
                  <a:lnTo>
                    <a:pt x="100278" y="87466"/>
                  </a:lnTo>
                  <a:lnTo>
                    <a:pt x="100278" y="81532"/>
                  </a:lnTo>
                  <a:close/>
                  <a:moveTo>
                    <a:pt x="112461" y="81532"/>
                  </a:moveTo>
                  <a:lnTo>
                    <a:pt x="112461" y="87466"/>
                  </a:lnTo>
                  <a:lnTo>
                    <a:pt x="106527" y="87466"/>
                  </a:lnTo>
                  <a:lnTo>
                    <a:pt x="106527" y="81532"/>
                  </a:lnTo>
                  <a:close/>
                  <a:moveTo>
                    <a:pt x="118710" y="81532"/>
                  </a:moveTo>
                  <a:lnTo>
                    <a:pt x="118710" y="87466"/>
                  </a:lnTo>
                  <a:lnTo>
                    <a:pt x="112774" y="87466"/>
                  </a:lnTo>
                  <a:lnTo>
                    <a:pt x="112774" y="81532"/>
                  </a:lnTo>
                  <a:close/>
                  <a:moveTo>
                    <a:pt x="124957" y="81532"/>
                  </a:moveTo>
                  <a:lnTo>
                    <a:pt x="124957" y="87466"/>
                  </a:lnTo>
                  <a:lnTo>
                    <a:pt x="119021" y="87466"/>
                  </a:lnTo>
                  <a:lnTo>
                    <a:pt x="119021" y="81532"/>
                  </a:lnTo>
                  <a:close/>
                  <a:moveTo>
                    <a:pt x="131204" y="81532"/>
                  </a:moveTo>
                  <a:lnTo>
                    <a:pt x="131204" y="87466"/>
                  </a:lnTo>
                  <a:lnTo>
                    <a:pt x="125270" y="87466"/>
                  </a:lnTo>
                  <a:lnTo>
                    <a:pt x="125270" y="81532"/>
                  </a:lnTo>
                  <a:close/>
                  <a:moveTo>
                    <a:pt x="137451" y="81532"/>
                  </a:moveTo>
                  <a:lnTo>
                    <a:pt x="137451" y="87466"/>
                  </a:lnTo>
                  <a:lnTo>
                    <a:pt x="131517" y="87466"/>
                  </a:lnTo>
                  <a:lnTo>
                    <a:pt x="131517" y="81532"/>
                  </a:lnTo>
                  <a:close/>
                  <a:moveTo>
                    <a:pt x="143702" y="81532"/>
                  </a:moveTo>
                  <a:lnTo>
                    <a:pt x="143702" y="87466"/>
                  </a:lnTo>
                  <a:lnTo>
                    <a:pt x="137766" y="87466"/>
                  </a:lnTo>
                  <a:lnTo>
                    <a:pt x="137766" y="81532"/>
                  </a:lnTo>
                  <a:close/>
                  <a:moveTo>
                    <a:pt x="149949" y="81532"/>
                  </a:moveTo>
                  <a:lnTo>
                    <a:pt x="149949" y="87466"/>
                  </a:lnTo>
                  <a:lnTo>
                    <a:pt x="144015" y="87466"/>
                  </a:lnTo>
                  <a:lnTo>
                    <a:pt x="144015" y="81532"/>
                  </a:lnTo>
                  <a:close/>
                  <a:moveTo>
                    <a:pt x="156196" y="81532"/>
                  </a:moveTo>
                  <a:lnTo>
                    <a:pt x="156196" y="87466"/>
                  </a:lnTo>
                  <a:lnTo>
                    <a:pt x="150262" y="87466"/>
                  </a:lnTo>
                  <a:lnTo>
                    <a:pt x="150262" y="81532"/>
                  </a:lnTo>
                  <a:close/>
                  <a:moveTo>
                    <a:pt x="162445" y="81532"/>
                  </a:moveTo>
                  <a:lnTo>
                    <a:pt x="162445" y="87466"/>
                  </a:lnTo>
                  <a:lnTo>
                    <a:pt x="156509" y="87466"/>
                  </a:lnTo>
                  <a:lnTo>
                    <a:pt x="156509" y="81532"/>
                  </a:lnTo>
                  <a:close/>
                  <a:moveTo>
                    <a:pt x="168692" y="81532"/>
                  </a:moveTo>
                  <a:lnTo>
                    <a:pt x="168692" y="87466"/>
                  </a:lnTo>
                  <a:lnTo>
                    <a:pt x="162756" y="87466"/>
                  </a:lnTo>
                  <a:lnTo>
                    <a:pt x="162756" y="81532"/>
                  </a:lnTo>
                  <a:close/>
                  <a:moveTo>
                    <a:pt x="174939" y="81532"/>
                  </a:moveTo>
                  <a:lnTo>
                    <a:pt x="174939" y="87466"/>
                  </a:lnTo>
                  <a:lnTo>
                    <a:pt x="169005" y="87466"/>
                  </a:lnTo>
                  <a:lnTo>
                    <a:pt x="169005" y="81532"/>
                  </a:lnTo>
                  <a:close/>
                  <a:moveTo>
                    <a:pt x="181186" y="81532"/>
                  </a:moveTo>
                  <a:lnTo>
                    <a:pt x="181186" y="87466"/>
                  </a:lnTo>
                  <a:lnTo>
                    <a:pt x="175252" y="87466"/>
                  </a:lnTo>
                  <a:lnTo>
                    <a:pt x="175252" y="81532"/>
                  </a:lnTo>
                  <a:close/>
                  <a:moveTo>
                    <a:pt x="187435" y="81532"/>
                  </a:moveTo>
                  <a:lnTo>
                    <a:pt x="187435" y="87466"/>
                  </a:lnTo>
                  <a:lnTo>
                    <a:pt x="181499" y="87466"/>
                  </a:lnTo>
                  <a:lnTo>
                    <a:pt x="181499" y="81532"/>
                  </a:lnTo>
                  <a:close/>
                  <a:moveTo>
                    <a:pt x="193684" y="81532"/>
                  </a:moveTo>
                  <a:lnTo>
                    <a:pt x="193684" y="87466"/>
                  </a:lnTo>
                  <a:lnTo>
                    <a:pt x="187749" y="87466"/>
                  </a:lnTo>
                  <a:lnTo>
                    <a:pt x="187749" y="81532"/>
                  </a:lnTo>
                  <a:close/>
                  <a:moveTo>
                    <a:pt x="199931" y="81532"/>
                  </a:moveTo>
                  <a:lnTo>
                    <a:pt x="199931" y="87466"/>
                  </a:lnTo>
                  <a:lnTo>
                    <a:pt x="193996" y="87466"/>
                  </a:lnTo>
                  <a:lnTo>
                    <a:pt x="193996" y="81532"/>
                  </a:lnTo>
                  <a:close/>
                  <a:moveTo>
                    <a:pt x="206180" y="81532"/>
                  </a:moveTo>
                  <a:lnTo>
                    <a:pt x="206180" y="87466"/>
                  </a:lnTo>
                  <a:lnTo>
                    <a:pt x="200244" y="87466"/>
                  </a:lnTo>
                  <a:lnTo>
                    <a:pt x="200244" y="81532"/>
                  </a:lnTo>
                  <a:close/>
                  <a:moveTo>
                    <a:pt x="212427" y="81532"/>
                  </a:moveTo>
                  <a:lnTo>
                    <a:pt x="212427" y="87466"/>
                  </a:lnTo>
                  <a:lnTo>
                    <a:pt x="206491" y="87466"/>
                  </a:lnTo>
                  <a:lnTo>
                    <a:pt x="206491" y="81532"/>
                  </a:lnTo>
                  <a:close/>
                  <a:moveTo>
                    <a:pt x="218674" y="81532"/>
                  </a:moveTo>
                  <a:lnTo>
                    <a:pt x="218674" y="87466"/>
                  </a:lnTo>
                  <a:lnTo>
                    <a:pt x="212739" y="87466"/>
                  </a:lnTo>
                  <a:lnTo>
                    <a:pt x="212739" y="81532"/>
                  </a:lnTo>
                  <a:close/>
                  <a:moveTo>
                    <a:pt x="224921" y="81532"/>
                  </a:moveTo>
                  <a:lnTo>
                    <a:pt x="224921" y="87466"/>
                  </a:lnTo>
                  <a:lnTo>
                    <a:pt x="218987" y="87466"/>
                  </a:lnTo>
                  <a:lnTo>
                    <a:pt x="218987" y="81532"/>
                  </a:lnTo>
                  <a:close/>
                  <a:moveTo>
                    <a:pt x="231170" y="81532"/>
                  </a:moveTo>
                  <a:lnTo>
                    <a:pt x="231170" y="87466"/>
                  </a:lnTo>
                  <a:lnTo>
                    <a:pt x="225234" y="87466"/>
                  </a:lnTo>
                  <a:lnTo>
                    <a:pt x="225234" y="81532"/>
                  </a:lnTo>
                  <a:close/>
                  <a:moveTo>
                    <a:pt x="237417" y="81532"/>
                  </a:moveTo>
                  <a:lnTo>
                    <a:pt x="237417" y="87466"/>
                  </a:lnTo>
                  <a:lnTo>
                    <a:pt x="231481" y="87466"/>
                  </a:lnTo>
                  <a:lnTo>
                    <a:pt x="231481" y="81532"/>
                  </a:lnTo>
                  <a:close/>
                  <a:moveTo>
                    <a:pt x="243664" y="81532"/>
                  </a:moveTo>
                  <a:lnTo>
                    <a:pt x="243664" y="87466"/>
                  </a:lnTo>
                  <a:lnTo>
                    <a:pt x="237729" y="87466"/>
                  </a:lnTo>
                  <a:lnTo>
                    <a:pt x="237729" y="81532"/>
                  </a:lnTo>
                  <a:close/>
                  <a:moveTo>
                    <a:pt x="249911" y="81532"/>
                  </a:moveTo>
                  <a:lnTo>
                    <a:pt x="249911" y="87466"/>
                  </a:lnTo>
                  <a:lnTo>
                    <a:pt x="243977" y="87466"/>
                  </a:lnTo>
                  <a:lnTo>
                    <a:pt x="243977" y="81532"/>
                  </a:lnTo>
                  <a:close/>
                  <a:moveTo>
                    <a:pt x="256161" y="81532"/>
                  </a:moveTo>
                  <a:lnTo>
                    <a:pt x="256161" y="87466"/>
                  </a:lnTo>
                  <a:lnTo>
                    <a:pt x="250225" y="87466"/>
                  </a:lnTo>
                  <a:lnTo>
                    <a:pt x="250225" y="81532"/>
                  </a:lnTo>
                  <a:close/>
                  <a:moveTo>
                    <a:pt x="262409" y="81532"/>
                  </a:moveTo>
                  <a:lnTo>
                    <a:pt x="262409" y="87466"/>
                  </a:lnTo>
                  <a:lnTo>
                    <a:pt x="256474" y="87466"/>
                  </a:lnTo>
                  <a:lnTo>
                    <a:pt x="256474" y="81532"/>
                  </a:lnTo>
                  <a:close/>
                  <a:moveTo>
                    <a:pt x="268656" y="81532"/>
                  </a:moveTo>
                  <a:lnTo>
                    <a:pt x="268656" y="87466"/>
                  </a:lnTo>
                  <a:lnTo>
                    <a:pt x="262721" y="87466"/>
                  </a:lnTo>
                  <a:lnTo>
                    <a:pt x="262721" y="81532"/>
                  </a:lnTo>
                  <a:close/>
                  <a:moveTo>
                    <a:pt x="274904" y="81532"/>
                  </a:moveTo>
                  <a:lnTo>
                    <a:pt x="274904" y="87466"/>
                  </a:lnTo>
                  <a:lnTo>
                    <a:pt x="268968" y="87466"/>
                  </a:lnTo>
                  <a:lnTo>
                    <a:pt x="268968" y="81532"/>
                  </a:lnTo>
                  <a:close/>
                  <a:moveTo>
                    <a:pt x="6251" y="87779"/>
                  </a:moveTo>
                  <a:lnTo>
                    <a:pt x="6251" y="93713"/>
                  </a:lnTo>
                  <a:lnTo>
                    <a:pt x="315" y="93713"/>
                  </a:lnTo>
                  <a:lnTo>
                    <a:pt x="315" y="87779"/>
                  </a:lnTo>
                  <a:close/>
                  <a:moveTo>
                    <a:pt x="12498" y="87779"/>
                  </a:moveTo>
                  <a:lnTo>
                    <a:pt x="12498" y="93713"/>
                  </a:lnTo>
                  <a:lnTo>
                    <a:pt x="6562" y="93713"/>
                  </a:lnTo>
                  <a:lnTo>
                    <a:pt x="6562" y="87779"/>
                  </a:lnTo>
                  <a:close/>
                  <a:moveTo>
                    <a:pt x="18745" y="87779"/>
                  </a:moveTo>
                  <a:lnTo>
                    <a:pt x="18745" y="93713"/>
                  </a:lnTo>
                  <a:lnTo>
                    <a:pt x="12810" y="93713"/>
                  </a:lnTo>
                  <a:lnTo>
                    <a:pt x="12810" y="87779"/>
                  </a:lnTo>
                  <a:close/>
                  <a:moveTo>
                    <a:pt x="24992" y="87779"/>
                  </a:moveTo>
                  <a:lnTo>
                    <a:pt x="24992" y="93713"/>
                  </a:lnTo>
                  <a:lnTo>
                    <a:pt x="19058" y="93713"/>
                  </a:lnTo>
                  <a:lnTo>
                    <a:pt x="19058" y="87779"/>
                  </a:lnTo>
                  <a:close/>
                  <a:moveTo>
                    <a:pt x="31242" y="87779"/>
                  </a:moveTo>
                  <a:lnTo>
                    <a:pt x="31242" y="93713"/>
                  </a:lnTo>
                  <a:lnTo>
                    <a:pt x="25305" y="93713"/>
                  </a:lnTo>
                  <a:lnTo>
                    <a:pt x="25305" y="87779"/>
                  </a:lnTo>
                  <a:close/>
                  <a:moveTo>
                    <a:pt x="37489" y="87779"/>
                  </a:moveTo>
                  <a:lnTo>
                    <a:pt x="37489" y="93713"/>
                  </a:lnTo>
                  <a:lnTo>
                    <a:pt x="31553" y="93713"/>
                  </a:lnTo>
                  <a:lnTo>
                    <a:pt x="31553" y="87779"/>
                  </a:lnTo>
                  <a:close/>
                  <a:moveTo>
                    <a:pt x="43737" y="87779"/>
                  </a:moveTo>
                  <a:lnTo>
                    <a:pt x="43737" y="93713"/>
                  </a:lnTo>
                  <a:lnTo>
                    <a:pt x="37802" y="93713"/>
                  </a:lnTo>
                  <a:lnTo>
                    <a:pt x="37802" y="87779"/>
                  </a:lnTo>
                  <a:close/>
                  <a:moveTo>
                    <a:pt x="49985" y="87779"/>
                  </a:moveTo>
                  <a:lnTo>
                    <a:pt x="49985" y="93713"/>
                  </a:lnTo>
                  <a:lnTo>
                    <a:pt x="44049" y="93713"/>
                  </a:lnTo>
                  <a:lnTo>
                    <a:pt x="44049" y="87779"/>
                  </a:lnTo>
                  <a:close/>
                  <a:moveTo>
                    <a:pt x="56232" y="87779"/>
                  </a:moveTo>
                  <a:lnTo>
                    <a:pt x="56232" y="93713"/>
                  </a:lnTo>
                  <a:lnTo>
                    <a:pt x="50296" y="93713"/>
                  </a:lnTo>
                  <a:lnTo>
                    <a:pt x="50296" y="87779"/>
                  </a:lnTo>
                  <a:close/>
                  <a:moveTo>
                    <a:pt x="62480" y="87779"/>
                  </a:moveTo>
                  <a:lnTo>
                    <a:pt x="62480" y="93713"/>
                  </a:lnTo>
                  <a:lnTo>
                    <a:pt x="56545" y="93713"/>
                  </a:lnTo>
                  <a:lnTo>
                    <a:pt x="56545" y="87779"/>
                  </a:lnTo>
                  <a:close/>
                  <a:moveTo>
                    <a:pt x="68727" y="87779"/>
                  </a:moveTo>
                  <a:lnTo>
                    <a:pt x="68727" y="93713"/>
                  </a:lnTo>
                  <a:lnTo>
                    <a:pt x="62792" y="93713"/>
                  </a:lnTo>
                  <a:lnTo>
                    <a:pt x="62792" y="87779"/>
                  </a:lnTo>
                  <a:close/>
                  <a:moveTo>
                    <a:pt x="74975" y="87779"/>
                  </a:moveTo>
                  <a:lnTo>
                    <a:pt x="74975" y="93713"/>
                  </a:lnTo>
                  <a:lnTo>
                    <a:pt x="69039" y="93713"/>
                  </a:lnTo>
                  <a:lnTo>
                    <a:pt x="69039" y="87779"/>
                  </a:lnTo>
                  <a:close/>
                  <a:moveTo>
                    <a:pt x="81223" y="87779"/>
                  </a:moveTo>
                  <a:lnTo>
                    <a:pt x="81223" y="93713"/>
                  </a:lnTo>
                  <a:lnTo>
                    <a:pt x="75286" y="93713"/>
                  </a:lnTo>
                  <a:lnTo>
                    <a:pt x="75286" y="87779"/>
                  </a:lnTo>
                  <a:close/>
                  <a:moveTo>
                    <a:pt x="87470" y="87779"/>
                  </a:moveTo>
                  <a:lnTo>
                    <a:pt x="87470" y="93713"/>
                  </a:lnTo>
                  <a:lnTo>
                    <a:pt x="81535" y="93713"/>
                  </a:lnTo>
                  <a:lnTo>
                    <a:pt x="81535" y="87779"/>
                  </a:lnTo>
                  <a:close/>
                  <a:moveTo>
                    <a:pt x="93718" y="87779"/>
                  </a:moveTo>
                  <a:lnTo>
                    <a:pt x="93718" y="93713"/>
                  </a:lnTo>
                  <a:lnTo>
                    <a:pt x="87784" y="93713"/>
                  </a:lnTo>
                  <a:lnTo>
                    <a:pt x="87784" y="87779"/>
                  </a:lnTo>
                  <a:close/>
                  <a:moveTo>
                    <a:pt x="162445" y="87779"/>
                  </a:moveTo>
                  <a:lnTo>
                    <a:pt x="162445" y="93713"/>
                  </a:lnTo>
                  <a:lnTo>
                    <a:pt x="156509" y="93713"/>
                  </a:lnTo>
                  <a:lnTo>
                    <a:pt x="156509" y="87779"/>
                  </a:lnTo>
                  <a:close/>
                  <a:moveTo>
                    <a:pt x="168692" y="87779"/>
                  </a:moveTo>
                  <a:lnTo>
                    <a:pt x="168692" y="93713"/>
                  </a:lnTo>
                  <a:lnTo>
                    <a:pt x="162756" y="93713"/>
                  </a:lnTo>
                  <a:lnTo>
                    <a:pt x="162756" y="87779"/>
                  </a:lnTo>
                  <a:close/>
                  <a:moveTo>
                    <a:pt x="174939" y="87779"/>
                  </a:moveTo>
                  <a:lnTo>
                    <a:pt x="174939" y="93713"/>
                  </a:lnTo>
                  <a:lnTo>
                    <a:pt x="169005" y="93713"/>
                  </a:lnTo>
                  <a:lnTo>
                    <a:pt x="169005" y="87779"/>
                  </a:lnTo>
                  <a:close/>
                  <a:moveTo>
                    <a:pt x="181186" y="87779"/>
                  </a:moveTo>
                  <a:lnTo>
                    <a:pt x="181186" y="93713"/>
                  </a:lnTo>
                  <a:lnTo>
                    <a:pt x="175252" y="93713"/>
                  </a:lnTo>
                  <a:lnTo>
                    <a:pt x="175252" y="87779"/>
                  </a:lnTo>
                  <a:close/>
                  <a:moveTo>
                    <a:pt x="187435" y="87779"/>
                  </a:moveTo>
                  <a:lnTo>
                    <a:pt x="187435" y="93713"/>
                  </a:lnTo>
                  <a:lnTo>
                    <a:pt x="181499" y="93713"/>
                  </a:lnTo>
                  <a:lnTo>
                    <a:pt x="181499" y="87779"/>
                  </a:lnTo>
                  <a:close/>
                  <a:moveTo>
                    <a:pt x="193684" y="87779"/>
                  </a:moveTo>
                  <a:lnTo>
                    <a:pt x="193684" y="93713"/>
                  </a:lnTo>
                  <a:lnTo>
                    <a:pt x="187749" y="93713"/>
                  </a:lnTo>
                  <a:lnTo>
                    <a:pt x="187749" y="87779"/>
                  </a:lnTo>
                  <a:close/>
                  <a:moveTo>
                    <a:pt x="199931" y="87779"/>
                  </a:moveTo>
                  <a:lnTo>
                    <a:pt x="199931" y="93713"/>
                  </a:lnTo>
                  <a:lnTo>
                    <a:pt x="193996" y="93713"/>
                  </a:lnTo>
                  <a:lnTo>
                    <a:pt x="193996" y="87779"/>
                  </a:lnTo>
                  <a:close/>
                  <a:moveTo>
                    <a:pt x="206180" y="87779"/>
                  </a:moveTo>
                  <a:lnTo>
                    <a:pt x="206180" y="93713"/>
                  </a:lnTo>
                  <a:lnTo>
                    <a:pt x="200244" y="93713"/>
                  </a:lnTo>
                  <a:lnTo>
                    <a:pt x="200244" y="87779"/>
                  </a:lnTo>
                  <a:close/>
                  <a:moveTo>
                    <a:pt x="212427" y="87779"/>
                  </a:moveTo>
                  <a:lnTo>
                    <a:pt x="212427" y="93713"/>
                  </a:lnTo>
                  <a:lnTo>
                    <a:pt x="206491" y="93713"/>
                  </a:lnTo>
                  <a:lnTo>
                    <a:pt x="206491" y="87779"/>
                  </a:lnTo>
                  <a:close/>
                  <a:moveTo>
                    <a:pt x="99967" y="87781"/>
                  </a:moveTo>
                  <a:lnTo>
                    <a:pt x="99967" y="93717"/>
                  </a:lnTo>
                  <a:lnTo>
                    <a:pt x="94031" y="93717"/>
                  </a:lnTo>
                  <a:lnTo>
                    <a:pt x="94031" y="87781"/>
                  </a:lnTo>
                  <a:close/>
                  <a:moveTo>
                    <a:pt x="106214" y="87781"/>
                  </a:moveTo>
                  <a:lnTo>
                    <a:pt x="106214" y="93717"/>
                  </a:lnTo>
                  <a:lnTo>
                    <a:pt x="100278" y="93717"/>
                  </a:lnTo>
                  <a:lnTo>
                    <a:pt x="100278" y="87781"/>
                  </a:lnTo>
                  <a:close/>
                  <a:moveTo>
                    <a:pt x="112461" y="87781"/>
                  </a:moveTo>
                  <a:lnTo>
                    <a:pt x="112461" y="93717"/>
                  </a:lnTo>
                  <a:lnTo>
                    <a:pt x="106527" y="93717"/>
                  </a:lnTo>
                  <a:lnTo>
                    <a:pt x="106527" y="87781"/>
                  </a:lnTo>
                  <a:close/>
                  <a:moveTo>
                    <a:pt x="118710" y="87781"/>
                  </a:moveTo>
                  <a:lnTo>
                    <a:pt x="118710" y="93717"/>
                  </a:lnTo>
                  <a:lnTo>
                    <a:pt x="112774" y="93717"/>
                  </a:lnTo>
                  <a:lnTo>
                    <a:pt x="112774" y="87781"/>
                  </a:lnTo>
                  <a:close/>
                  <a:moveTo>
                    <a:pt x="124957" y="87781"/>
                  </a:moveTo>
                  <a:lnTo>
                    <a:pt x="124957" y="93717"/>
                  </a:lnTo>
                  <a:lnTo>
                    <a:pt x="119021" y="93717"/>
                  </a:lnTo>
                  <a:lnTo>
                    <a:pt x="119021" y="87781"/>
                  </a:lnTo>
                  <a:close/>
                  <a:moveTo>
                    <a:pt x="131204" y="87781"/>
                  </a:moveTo>
                  <a:lnTo>
                    <a:pt x="131204" y="93717"/>
                  </a:lnTo>
                  <a:lnTo>
                    <a:pt x="125270" y="93717"/>
                  </a:lnTo>
                  <a:lnTo>
                    <a:pt x="125270" y="87781"/>
                  </a:lnTo>
                  <a:close/>
                  <a:moveTo>
                    <a:pt x="137451" y="87781"/>
                  </a:moveTo>
                  <a:lnTo>
                    <a:pt x="137451" y="93717"/>
                  </a:lnTo>
                  <a:lnTo>
                    <a:pt x="131517" y="93717"/>
                  </a:lnTo>
                  <a:lnTo>
                    <a:pt x="131517" y="87781"/>
                  </a:lnTo>
                  <a:close/>
                  <a:moveTo>
                    <a:pt x="143702" y="87781"/>
                  </a:moveTo>
                  <a:lnTo>
                    <a:pt x="143702" y="93717"/>
                  </a:lnTo>
                  <a:lnTo>
                    <a:pt x="137766" y="93717"/>
                  </a:lnTo>
                  <a:lnTo>
                    <a:pt x="137766" y="87781"/>
                  </a:lnTo>
                  <a:close/>
                  <a:moveTo>
                    <a:pt x="149949" y="87781"/>
                  </a:moveTo>
                  <a:lnTo>
                    <a:pt x="149949" y="93717"/>
                  </a:lnTo>
                  <a:lnTo>
                    <a:pt x="144015" y="93717"/>
                  </a:lnTo>
                  <a:lnTo>
                    <a:pt x="144015" y="87781"/>
                  </a:lnTo>
                  <a:close/>
                  <a:moveTo>
                    <a:pt x="156196" y="87781"/>
                  </a:moveTo>
                  <a:lnTo>
                    <a:pt x="156196" y="93717"/>
                  </a:lnTo>
                  <a:lnTo>
                    <a:pt x="150262" y="93717"/>
                  </a:lnTo>
                  <a:lnTo>
                    <a:pt x="150262" y="87781"/>
                  </a:lnTo>
                  <a:close/>
                  <a:moveTo>
                    <a:pt x="218674" y="87781"/>
                  </a:moveTo>
                  <a:lnTo>
                    <a:pt x="218674" y="93717"/>
                  </a:lnTo>
                  <a:lnTo>
                    <a:pt x="212739" y="93717"/>
                  </a:lnTo>
                  <a:lnTo>
                    <a:pt x="212739" y="87781"/>
                  </a:lnTo>
                  <a:close/>
                  <a:moveTo>
                    <a:pt x="224921" y="87781"/>
                  </a:moveTo>
                  <a:lnTo>
                    <a:pt x="224921" y="93717"/>
                  </a:lnTo>
                  <a:lnTo>
                    <a:pt x="218987" y="93717"/>
                  </a:lnTo>
                  <a:lnTo>
                    <a:pt x="218987" y="87781"/>
                  </a:lnTo>
                  <a:close/>
                  <a:moveTo>
                    <a:pt x="231170" y="87781"/>
                  </a:moveTo>
                  <a:lnTo>
                    <a:pt x="231170" y="93717"/>
                  </a:lnTo>
                  <a:lnTo>
                    <a:pt x="225234" y="93717"/>
                  </a:lnTo>
                  <a:lnTo>
                    <a:pt x="225234" y="87781"/>
                  </a:lnTo>
                  <a:close/>
                  <a:moveTo>
                    <a:pt x="237417" y="87781"/>
                  </a:moveTo>
                  <a:lnTo>
                    <a:pt x="237417" y="93717"/>
                  </a:lnTo>
                  <a:lnTo>
                    <a:pt x="231481" y="93717"/>
                  </a:lnTo>
                  <a:lnTo>
                    <a:pt x="231481" y="87781"/>
                  </a:lnTo>
                  <a:close/>
                  <a:moveTo>
                    <a:pt x="243664" y="87781"/>
                  </a:moveTo>
                  <a:lnTo>
                    <a:pt x="243664" y="93717"/>
                  </a:lnTo>
                  <a:lnTo>
                    <a:pt x="237729" y="93717"/>
                  </a:lnTo>
                  <a:lnTo>
                    <a:pt x="237729" y="87781"/>
                  </a:lnTo>
                  <a:close/>
                  <a:moveTo>
                    <a:pt x="249911" y="87781"/>
                  </a:moveTo>
                  <a:lnTo>
                    <a:pt x="249911" y="93717"/>
                  </a:lnTo>
                  <a:lnTo>
                    <a:pt x="243977" y="93717"/>
                  </a:lnTo>
                  <a:lnTo>
                    <a:pt x="243977" y="87781"/>
                  </a:lnTo>
                  <a:close/>
                  <a:moveTo>
                    <a:pt x="256161" y="87781"/>
                  </a:moveTo>
                  <a:lnTo>
                    <a:pt x="256161" y="93717"/>
                  </a:lnTo>
                  <a:lnTo>
                    <a:pt x="250225" y="93717"/>
                  </a:lnTo>
                  <a:lnTo>
                    <a:pt x="250225" y="87781"/>
                  </a:lnTo>
                  <a:close/>
                  <a:moveTo>
                    <a:pt x="262409" y="87781"/>
                  </a:moveTo>
                  <a:lnTo>
                    <a:pt x="262409" y="93717"/>
                  </a:lnTo>
                  <a:lnTo>
                    <a:pt x="256474" y="93717"/>
                  </a:lnTo>
                  <a:lnTo>
                    <a:pt x="256474" y="87781"/>
                  </a:lnTo>
                  <a:close/>
                  <a:moveTo>
                    <a:pt x="268656" y="87781"/>
                  </a:moveTo>
                  <a:lnTo>
                    <a:pt x="268656" y="93717"/>
                  </a:lnTo>
                  <a:lnTo>
                    <a:pt x="262721" y="93717"/>
                  </a:lnTo>
                  <a:lnTo>
                    <a:pt x="262721" y="87781"/>
                  </a:lnTo>
                  <a:close/>
                  <a:moveTo>
                    <a:pt x="274904" y="87781"/>
                  </a:moveTo>
                  <a:lnTo>
                    <a:pt x="274904" y="93717"/>
                  </a:lnTo>
                  <a:lnTo>
                    <a:pt x="268968" y="93717"/>
                  </a:lnTo>
                  <a:lnTo>
                    <a:pt x="268968" y="87781"/>
                  </a:lnTo>
                  <a:close/>
                  <a:moveTo>
                    <a:pt x="6251" y="94028"/>
                  </a:moveTo>
                  <a:lnTo>
                    <a:pt x="6251" y="99964"/>
                  </a:lnTo>
                  <a:lnTo>
                    <a:pt x="315" y="99964"/>
                  </a:lnTo>
                  <a:lnTo>
                    <a:pt x="315" y="94028"/>
                  </a:lnTo>
                  <a:close/>
                  <a:moveTo>
                    <a:pt x="12498" y="94028"/>
                  </a:moveTo>
                  <a:lnTo>
                    <a:pt x="12498" y="99964"/>
                  </a:lnTo>
                  <a:lnTo>
                    <a:pt x="6562" y="99964"/>
                  </a:lnTo>
                  <a:lnTo>
                    <a:pt x="6562" y="94028"/>
                  </a:lnTo>
                  <a:close/>
                  <a:moveTo>
                    <a:pt x="18745" y="94028"/>
                  </a:moveTo>
                  <a:lnTo>
                    <a:pt x="18745" y="99964"/>
                  </a:lnTo>
                  <a:lnTo>
                    <a:pt x="12810" y="99964"/>
                  </a:lnTo>
                  <a:lnTo>
                    <a:pt x="12810" y="94028"/>
                  </a:lnTo>
                  <a:close/>
                  <a:moveTo>
                    <a:pt x="24992" y="94028"/>
                  </a:moveTo>
                  <a:lnTo>
                    <a:pt x="24992" y="99964"/>
                  </a:lnTo>
                  <a:lnTo>
                    <a:pt x="19058" y="99964"/>
                  </a:lnTo>
                  <a:lnTo>
                    <a:pt x="19058" y="94028"/>
                  </a:lnTo>
                  <a:close/>
                  <a:moveTo>
                    <a:pt x="31242" y="94028"/>
                  </a:moveTo>
                  <a:lnTo>
                    <a:pt x="31242" y="99964"/>
                  </a:lnTo>
                  <a:lnTo>
                    <a:pt x="25305" y="99964"/>
                  </a:lnTo>
                  <a:lnTo>
                    <a:pt x="25305" y="94028"/>
                  </a:lnTo>
                  <a:close/>
                  <a:moveTo>
                    <a:pt x="37489" y="94028"/>
                  </a:moveTo>
                  <a:lnTo>
                    <a:pt x="37489" y="99964"/>
                  </a:lnTo>
                  <a:lnTo>
                    <a:pt x="31553" y="99964"/>
                  </a:lnTo>
                  <a:lnTo>
                    <a:pt x="31553" y="94028"/>
                  </a:lnTo>
                  <a:close/>
                  <a:moveTo>
                    <a:pt x="43737" y="94028"/>
                  </a:moveTo>
                  <a:lnTo>
                    <a:pt x="43737" y="99964"/>
                  </a:lnTo>
                  <a:lnTo>
                    <a:pt x="37802" y="99964"/>
                  </a:lnTo>
                  <a:lnTo>
                    <a:pt x="37802" y="94028"/>
                  </a:lnTo>
                  <a:close/>
                  <a:moveTo>
                    <a:pt x="49985" y="94028"/>
                  </a:moveTo>
                  <a:lnTo>
                    <a:pt x="49985" y="99964"/>
                  </a:lnTo>
                  <a:lnTo>
                    <a:pt x="44049" y="99964"/>
                  </a:lnTo>
                  <a:lnTo>
                    <a:pt x="44049" y="94028"/>
                  </a:lnTo>
                  <a:close/>
                  <a:moveTo>
                    <a:pt x="56232" y="94028"/>
                  </a:moveTo>
                  <a:lnTo>
                    <a:pt x="56232" y="99964"/>
                  </a:lnTo>
                  <a:lnTo>
                    <a:pt x="50296" y="99964"/>
                  </a:lnTo>
                  <a:lnTo>
                    <a:pt x="50296" y="94028"/>
                  </a:lnTo>
                  <a:close/>
                  <a:moveTo>
                    <a:pt x="62480" y="94028"/>
                  </a:moveTo>
                  <a:lnTo>
                    <a:pt x="62480" y="99964"/>
                  </a:lnTo>
                  <a:lnTo>
                    <a:pt x="56545" y="99964"/>
                  </a:lnTo>
                  <a:lnTo>
                    <a:pt x="56545" y="94028"/>
                  </a:lnTo>
                  <a:close/>
                  <a:moveTo>
                    <a:pt x="68727" y="94028"/>
                  </a:moveTo>
                  <a:lnTo>
                    <a:pt x="68727" y="99964"/>
                  </a:lnTo>
                  <a:lnTo>
                    <a:pt x="62792" y="99964"/>
                  </a:lnTo>
                  <a:lnTo>
                    <a:pt x="62792" y="94028"/>
                  </a:lnTo>
                  <a:close/>
                  <a:moveTo>
                    <a:pt x="74975" y="94028"/>
                  </a:moveTo>
                  <a:lnTo>
                    <a:pt x="74975" y="99964"/>
                  </a:lnTo>
                  <a:lnTo>
                    <a:pt x="69039" y="99964"/>
                  </a:lnTo>
                  <a:lnTo>
                    <a:pt x="69039" y="94028"/>
                  </a:lnTo>
                  <a:close/>
                  <a:moveTo>
                    <a:pt x="81223" y="94028"/>
                  </a:moveTo>
                  <a:lnTo>
                    <a:pt x="81223" y="99964"/>
                  </a:lnTo>
                  <a:lnTo>
                    <a:pt x="75286" y="99964"/>
                  </a:lnTo>
                  <a:lnTo>
                    <a:pt x="75286" y="94028"/>
                  </a:lnTo>
                  <a:close/>
                  <a:moveTo>
                    <a:pt x="87470" y="94028"/>
                  </a:moveTo>
                  <a:lnTo>
                    <a:pt x="87470" y="99964"/>
                  </a:lnTo>
                  <a:lnTo>
                    <a:pt x="81535" y="99964"/>
                  </a:lnTo>
                  <a:lnTo>
                    <a:pt x="81535" y="94028"/>
                  </a:lnTo>
                  <a:close/>
                  <a:moveTo>
                    <a:pt x="93718" y="94028"/>
                  </a:moveTo>
                  <a:lnTo>
                    <a:pt x="93718" y="99964"/>
                  </a:lnTo>
                  <a:lnTo>
                    <a:pt x="87784" y="99964"/>
                  </a:lnTo>
                  <a:lnTo>
                    <a:pt x="87784" y="94028"/>
                  </a:lnTo>
                  <a:close/>
                  <a:moveTo>
                    <a:pt x="99967" y="94028"/>
                  </a:moveTo>
                  <a:lnTo>
                    <a:pt x="99967" y="99964"/>
                  </a:lnTo>
                  <a:lnTo>
                    <a:pt x="94031" y="99964"/>
                  </a:lnTo>
                  <a:lnTo>
                    <a:pt x="94031" y="94028"/>
                  </a:lnTo>
                  <a:close/>
                  <a:moveTo>
                    <a:pt x="106214" y="94029"/>
                  </a:moveTo>
                  <a:lnTo>
                    <a:pt x="106214" y="99964"/>
                  </a:lnTo>
                  <a:lnTo>
                    <a:pt x="100278" y="99964"/>
                  </a:lnTo>
                  <a:lnTo>
                    <a:pt x="100278" y="94029"/>
                  </a:lnTo>
                  <a:close/>
                  <a:moveTo>
                    <a:pt x="112461" y="94029"/>
                  </a:moveTo>
                  <a:lnTo>
                    <a:pt x="112461" y="99964"/>
                  </a:lnTo>
                  <a:lnTo>
                    <a:pt x="106527" y="99964"/>
                  </a:lnTo>
                  <a:lnTo>
                    <a:pt x="106527" y="94029"/>
                  </a:lnTo>
                  <a:close/>
                  <a:moveTo>
                    <a:pt x="118710" y="94029"/>
                  </a:moveTo>
                  <a:lnTo>
                    <a:pt x="118710" y="99964"/>
                  </a:lnTo>
                  <a:lnTo>
                    <a:pt x="112774" y="99964"/>
                  </a:lnTo>
                  <a:lnTo>
                    <a:pt x="112774" y="94029"/>
                  </a:lnTo>
                  <a:close/>
                  <a:moveTo>
                    <a:pt x="124957" y="94029"/>
                  </a:moveTo>
                  <a:lnTo>
                    <a:pt x="124957" y="99964"/>
                  </a:lnTo>
                  <a:lnTo>
                    <a:pt x="119021" y="99964"/>
                  </a:lnTo>
                  <a:lnTo>
                    <a:pt x="119021" y="94029"/>
                  </a:lnTo>
                  <a:close/>
                  <a:moveTo>
                    <a:pt x="131204" y="94029"/>
                  </a:moveTo>
                  <a:lnTo>
                    <a:pt x="131204" y="99964"/>
                  </a:lnTo>
                  <a:lnTo>
                    <a:pt x="125270" y="99964"/>
                  </a:lnTo>
                  <a:lnTo>
                    <a:pt x="125270" y="94029"/>
                  </a:lnTo>
                  <a:close/>
                  <a:moveTo>
                    <a:pt x="137451" y="94029"/>
                  </a:moveTo>
                  <a:lnTo>
                    <a:pt x="137451" y="99964"/>
                  </a:lnTo>
                  <a:lnTo>
                    <a:pt x="131517" y="99964"/>
                  </a:lnTo>
                  <a:lnTo>
                    <a:pt x="131517" y="94029"/>
                  </a:lnTo>
                  <a:close/>
                  <a:moveTo>
                    <a:pt x="143702" y="94029"/>
                  </a:moveTo>
                  <a:lnTo>
                    <a:pt x="143702" y="99964"/>
                  </a:lnTo>
                  <a:lnTo>
                    <a:pt x="137766" y="99964"/>
                  </a:lnTo>
                  <a:lnTo>
                    <a:pt x="137766" y="94029"/>
                  </a:lnTo>
                  <a:close/>
                  <a:moveTo>
                    <a:pt x="149949" y="94029"/>
                  </a:moveTo>
                  <a:lnTo>
                    <a:pt x="149949" y="99964"/>
                  </a:lnTo>
                  <a:lnTo>
                    <a:pt x="144015" y="99964"/>
                  </a:lnTo>
                  <a:lnTo>
                    <a:pt x="144015" y="94029"/>
                  </a:lnTo>
                  <a:close/>
                  <a:moveTo>
                    <a:pt x="156196" y="94029"/>
                  </a:moveTo>
                  <a:lnTo>
                    <a:pt x="156196" y="99964"/>
                  </a:lnTo>
                  <a:lnTo>
                    <a:pt x="150262" y="99964"/>
                  </a:lnTo>
                  <a:lnTo>
                    <a:pt x="150262" y="94029"/>
                  </a:lnTo>
                  <a:close/>
                  <a:moveTo>
                    <a:pt x="162445" y="94028"/>
                  </a:moveTo>
                  <a:lnTo>
                    <a:pt x="162445" y="99964"/>
                  </a:lnTo>
                  <a:lnTo>
                    <a:pt x="156509" y="99964"/>
                  </a:lnTo>
                  <a:lnTo>
                    <a:pt x="156509" y="94028"/>
                  </a:lnTo>
                  <a:close/>
                  <a:moveTo>
                    <a:pt x="168692" y="94028"/>
                  </a:moveTo>
                  <a:lnTo>
                    <a:pt x="168692" y="99964"/>
                  </a:lnTo>
                  <a:lnTo>
                    <a:pt x="162756" y="99964"/>
                  </a:lnTo>
                  <a:lnTo>
                    <a:pt x="162756" y="94028"/>
                  </a:lnTo>
                  <a:close/>
                  <a:moveTo>
                    <a:pt x="174939" y="94028"/>
                  </a:moveTo>
                  <a:lnTo>
                    <a:pt x="174939" y="99964"/>
                  </a:lnTo>
                  <a:lnTo>
                    <a:pt x="169005" y="99964"/>
                  </a:lnTo>
                  <a:lnTo>
                    <a:pt x="169005" y="94028"/>
                  </a:lnTo>
                  <a:close/>
                  <a:moveTo>
                    <a:pt x="181186" y="94028"/>
                  </a:moveTo>
                  <a:lnTo>
                    <a:pt x="181186" y="99964"/>
                  </a:lnTo>
                  <a:lnTo>
                    <a:pt x="175252" y="99964"/>
                  </a:lnTo>
                  <a:lnTo>
                    <a:pt x="175252" y="94028"/>
                  </a:lnTo>
                  <a:close/>
                  <a:moveTo>
                    <a:pt x="187435" y="94028"/>
                  </a:moveTo>
                  <a:lnTo>
                    <a:pt x="187435" y="99964"/>
                  </a:lnTo>
                  <a:lnTo>
                    <a:pt x="181499" y="99964"/>
                  </a:lnTo>
                  <a:lnTo>
                    <a:pt x="181499" y="94028"/>
                  </a:lnTo>
                  <a:close/>
                  <a:moveTo>
                    <a:pt x="193684" y="94028"/>
                  </a:moveTo>
                  <a:lnTo>
                    <a:pt x="193684" y="99964"/>
                  </a:lnTo>
                  <a:lnTo>
                    <a:pt x="187749" y="99964"/>
                  </a:lnTo>
                  <a:lnTo>
                    <a:pt x="187749" y="94028"/>
                  </a:lnTo>
                  <a:close/>
                  <a:moveTo>
                    <a:pt x="199931" y="94028"/>
                  </a:moveTo>
                  <a:lnTo>
                    <a:pt x="199931" y="99964"/>
                  </a:lnTo>
                  <a:lnTo>
                    <a:pt x="193996" y="99964"/>
                  </a:lnTo>
                  <a:lnTo>
                    <a:pt x="193996" y="94028"/>
                  </a:lnTo>
                  <a:close/>
                  <a:moveTo>
                    <a:pt x="206180" y="94028"/>
                  </a:moveTo>
                  <a:lnTo>
                    <a:pt x="206180" y="99964"/>
                  </a:lnTo>
                  <a:lnTo>
                    <a:pt x="200244" y="99964"/>
                  </a:lnTo>
                  <a:lnTo>
                    <a:pt x="200244" y="94028"/>
                  </a:lnTo>
                  <a:close/>
                  <a:moveTo>
                    <a:pt x="212427" y="94028"/>
                  </a:moveTo>
                  <a:lnTo>
                    <a:pt x="212427" y="99964"/>
                  </a:lnTo>
                  <a:lnTo>
                    <a:pt x="206491" y="99964"/>
                  </a:lnTo>
                  <a:lnTo>
                    <a:pt x="206491" y="94028"/>
                  </a:lnTo>
                  <a:close/>
                  <a:moveTo>
                    <a:pt x="218674" y="94028"/>
                  </a:moveTo>
                  <a:lnTo>
                    <a:pt x="218674" y="99964"/>
                  </a:lnTo>
                  <a:lnTo>
                    <a:pt x="212739" y="99964"/>
                  </a:lnTo>
                  <a:lnTo>
                    <a:pt x="212739" y="94028"/>
                  </a:lnTo>
                  <a:close/>
                  <a:moveTo>
                    <a:pt x="224921" y="94029"/>
                  </a:moveTo>
                  <a:lnTo>
                    <a:pt x="224921" y="99964"/>
                  </a:lnTo>
                  <a:lnTo>
                    <a:pt x="218987" y="99964"/>
                  </a:lnTo>
                  <a:lnTo>
                    <a:pt x="218987" y="94029"/>
                  </a:lnTo>
                  <a:close/>
                  <a:moveTo>
                    <a:pt x="231170" y="94029"/>
                  </a:moveTo>
                  <a:lnTo>
                    <a:pt x="231170" y="99964"/>
                  </a:lnTo>
                  <a:lnTo>
                    <a:pt x="225234" y="99964"/>
                  </a:lnTo>
                  <a:lnTo>
                    <a:pt x="225234" y="94029"/>
                  </a:lnTo>
                  <a:close/>
                  <a:moveTo>
                    <a:pt x="237417" y="94029"/>
                  </a:moveTo>
                  <a:lnTo>
                    <a:pt x="237417" y="99964"/>
                  </a:lnTo>
                  <a:lnTo>
                    <a:pt x="231481" y="99964"/>
                  </a:lnTo>
                  <a:lnTo>
                    <a:pt x="231481" y="94029"/>
                  </a:lnTo>
                  <a:close/>
                  <a:moveTo>
                    <a:pt x="243664" y="94029"/>
                  </a:moveTo>
                  <a:lnTo>
                    <a:pt x="243664" y="99964"/>
                  </a:lnTo>
                  <a:lnTo>
                    <a:pt x="237729" y="99964"/>
                  </a:lnTo>
                  <a:lnTo>
                    <a:pt x="237729" y="94029"/>
                  </a:lnTo>
                  <a:close/>
                  <a:moveTo>
                    <a:pt x="249911" y="94029"/>
                  </a:moveTo>
                  <a:lnTo>
                    <a:pt x="249911" y="99964"/>
                  </a:lnTo>
                  <a:lnTo>
                    <a:pt x="243977" y="99964"/>
                  </a:lnTo>
                  <a:lnTo>
                    <a:pt x="243977" y="94029"/>
                  </a:lnTo>
                  <a:close/>
                  <a:moveTo>
                    <a:pt x="256161" y="94029"/>
                  </a:moveTo>
                  <a:lnTo>
                    <a:pt x="256161" y="99964"/>
                  </a:lnTo>
                  <a:lnTo>
                    <a:pt x="250225" y="99964"/>
                  </a:lnTo>
                  <a:lnTo>
                    <a:pt x="250225" y="94029"/>
                  </a:lnTo>
                  <a:close/>
                  <a:moveTo>
                    <a:pt x="262409" y="94029"/>
                  </a:moveTo>
                  <a:lnTo>
                    <a:pt x="262409" y="99964"/>
                  </a:lnTo>
                  <a:lnTo>
                    <a:pt x="256474" y="99964"/>
                  </a:lnTo>
                  <a:lnTo>
                    <a:pt x="256474" y="94029"/>
                  </a:lnTo>
                  <a:close/>
                  <a:moveTo>
                    <a:pt x="268656" y="94029"/>
                  </a:moveTo>
                  <a:lnTo>
                    <a:pt x="268656" y="99964"/>
                  </a:lnTo>
                  <a:lnTo>
                    <a:pt x="262721" y="99964"/>
                  </a:lnTo>
                  <a:lnTo>
                    <a:pt x="262721" y="94029"/>
                  </a:lnTo>
                  <a:close/>
                  <a:moveTo>
                    <a:pt x="274904" y="94029"/>
                  </a:moveTo>
                  <a:lnTo>
                    <a:pt x="274904" y="99964"/>
                  </a:lnTo>
                  <a:lnTo>
                    <a:pt x="268968" y="99964"/>
                  </a:lnTo>
                  <a:lnTo>
                    <a:pt x="268968" y="94029"/>
                  </a:lnTo>
                  <a:close/>
                  <a:moveTo>
                    <a:pt x="6251" y="100276"/>
                  </a:moveTo>
                  <a:lnTo>
                    <a:pt x="6251" y="106211"/>
                  </a:lnTo>
                  <a:lnTo>
                    <a:pt x="315" y="106211"/>
                  </a:lnTo>
                  <a:lnTo>
                    <a:pt x="315" y="100276"/>
                  </a:lnTo>
                  <a:close/>
                  <a:moveTo>
                    <a:pt x="12498" y="100276"/>
                  </a:moveTo>
                  <a:lnTo>
                    <a:pt x="12498" y="106211"/>
                  </a:lnTo>
                  <a:lnTo>
                    <a:pt x="6562" y="106211"/>
                  </a:lnTo>
                  <a:lnTo>
                    <a:pt x="6562" y="100276"/>
                  </a:lnTo>
                  <a:close/>
                  <a:moveTo>
                    <a:pt x="18745" y="100276"/>
                  </a:moveTo>
                  <a:lnTo>
                    <a:pt x="18745" y="106211"/>
                  </a:lnTo>
                  <a:lnTo>
                    <a:pt x="12810" y="106211"/>
                  </a:lnTo>
                  <a:lnTo>
                    <a:pt x="12810" y="100276"/>
                  </a:lnTo>
                  <a:close/>
                  <a:moveTo>
                    <a:pt x="24992" y="100276"/>
                  </a:moveTo>
                  <a:lnTo>
                    <a:pt x="24992" y="106211"/>
                  </a:lnTo>
                  <a:lnTo>
                    <a:pt x="19058" y="106211"/>
                  </a:lnTo>
                  <a:lnTo>
                    <a:pt x="19058" y="100276"/>
                  </a:lnTo>
                  <a:close/>
                  <a:moveTo>
                    <a:pt x="31242" y="100276"/>
                  </a:moveTo>
                  <a:lnTo>
                    <a:pt x="31242" y="106211"/>
                  </a:lnTo>
                  <a:lnTo>
                    <a:pt x="25305" y="106211"/>
                  </a:lnTo>
                  <a:lnTo>
                    <a:pt x="25305" y="100276"/>
                  </a:lnTo>
                  <a:close/>
                  <a:moveTo>
                    <a:pt x="37489" y="100276"/>
                  </a:moveTo>
                  <a:lnTo>
                    <a:pt x="37489" y="106211"/>
                  </a:lnTo>
                  <a:lnTo>
                    <a:pt x="31553" y="106211"/>
                  </a:lnTo>
                  <a:lnTo>
                    <a:pt x="31553" y="100276"/>
                  </a:lnTo>
                  <a:close/>
                  <a:moveTo>
                    <a:pt x="43737" y="100276"/>
                  </a:moveTo>
                  <a:lnTo>
                    <a:pt x="43737" y="106211"/>
                  </a:lnTo>
                  <a:lnTo>
                    <a:pt x="37802" y="106211"/>
                  </a:lnTo>
                  <a:lnTo>
                    <a:pt x="37802" y="100276"/>
                  </a:lnTo>
                  <a:close/>
                  <a:moveTo>
                    <a:pt x="49985" y="100276"/>
                  </a:moveTo>
                  <a:lnTo>
                    <a:pt x="49985" y="106211"/>
                  </a:lnTo>
                  <a:lnTo>
                    <a:pt x="44049" y="106211"/>
                  </a:lnTo>
                  <a:lnTo>
                    <a:pt x="44049" y="100276"/>
                  </a:lnTo>
                  <a:close/>
                  <a:moveTo>
                    <a:pt x="56232" y="100276"/>
                  </a:moveTo>
                  <a:lnTo>
                    <a:pt x="56232" y="106211"/>
                  </a:lnTo>
                  <a:lnTo>
                    <a:pt x="50296" y="106211"/>
                  </a:lnTo>
                  <a:lnTo>
                    <a:pt x="50296" y="100276"/>
                  </a:lnTo>
                  <a:close/>
                  <a:moveTo>
                    <a:pt x="62480" y="100276"/>
                  </a:moveTo>
                  <a:lnTo>
                    <a:pt x="62480" y="106211"/>
                  </a:lnTo>
                  <a:lnTo>
                    <a:pt x="56545" y="106211"/>
                  </a:lnTo>
                  <a:lnTo>
                    <a:pt x="56545" y="100276"/>
                  </a:lnTo>
                  <a:close/>
                  <a:moveTo>
                    <a:pt x="68727" y="100276"/>
                  </a:moveTo>
                  <a:lnTo>
                    <a:pt x="68727" y="106211"/>
                  </a:lnTo>
                  <a:lnTo>
                    <a:pt x="62792" y="106211"/>
                  </a:lnTo>
                  <a:lnTo>
                    <a:pt x="62792" y="100276"/>
                  </a:lnTo>
                  <a:close/>
                  <a:moveTo>
                    <a:pt x="74975" y="100276"/>
                  </a:moveTo>
                  <a:lnTo>
                    <a:pt x="74975" y="106211"/>
                  </a:lnTo>
                  <a:lnTo>
                    <a:pt x="69039" y="106211"/>
                  </a:lnTo>
                  <a:lnTo>
                    <a:pt x="69039" y="100276"/>
                  </a:lnTo>
                  <a:close/>
                  <a:moveTo>
                    <a:pt x="81223" y="100276"/>
                  </a:moveTo>
                  <a:lnTo>
                    <a:pt x="81223" y="106211"/>
                  </a:lnTo>
                  <a:lnTo>
                    <a:pt x="75286" y="106211"/>
                  </a:lnTo>
                  <a:lnTo>
                    <a:pt x="75286" y="100276"/>
                  </a:lnTo>
                  <a:close/>
                  <a:moveTo>
                    <a:pt x="87470" y="100276"/>
                  </a:moveTo>
                  <a:lnTo>
                    <a:pt x="87470" y="106211"/>
                  </a:lnTo>
                  <a:lnTo>
                    <a:pt x="81535" y="106211"/>
                  </a:lnTo>
                  <a:lnTo>
                    <a:pt x="81535" y="100276"/>
                  </a:lnTo>
                  <a:close/>
                  <a:moveTo>
                    <a:pt x="93718" y="100276"/>
                  </a:moveTo>
                  <a:lnTo>
                    <a:pt x="93718" y="106211"/>
                  </a:lnTo>
                  <a:lnTo>
                    <a:pt x="87784" y="106211"/>
                  </a:lnTo>
                  <a:lnTo>
                    <a:pt x="87784" y="100276"/>
                  </a:lnTo>
                  <a:close/>
                  <a:moveTo>
                    <a:pt x="99967" y="100276"/>
                  </a:moveTo>
                  <a:lnTo>
                    <a:pt x="99967" y="106211"/>
                  </a:lnTo>
                  <a:lnTo>
                    <a:pt x="94031" y="106211"/>
                  </a:lnTo>
                  <a:lnTo>
                    <a:pt x="94031" y="100276"/>
                  </a:lnTo>
                  <a:close/>
                  <a:moveTo>
                    <a:pt x="106214" y="100276"/>
                  </a:moveTo>
                  <a:lnTo>
                    <a:pt x="106214" y="106211"/>
                  </a:lnTo>
                  <a:lnTo>
                    <a:pt x="100278" y="106211"/>
                  </a:lnTo>
                  <a:lnTo>
                    <a:pt x="100278" y="100276"/>
                  </a:lnTo>
                  <a:close/>
                  <a:moveTo>
                    <a:pt x="112461" y="100276"/>
                  </a:moveTo>
                  <a:lnTo>
                    <a:pt x="112461" y="106211"/>
                  </a:lnTo>
                  <a:lnTo>
                    <a:pt x="106527" y="106211"/>
                  </a:lnTo>
                  <a:lnTo>
                    <a:pt x="106527" y="100276"/>
                  </a:lnTo>
                  <a:close/>
                  <a:moveTo>
                    <a:pt x="118710" y="100276"/>
                  </a:moveTo>
                  <a:lnTo>
                    <a:pt x="118710" y="106211"/>
                  </a:lnTo>
                  <a:lnTo>
                    <a:pt x="112774" y="106211"/>
                  </a:lnTo>
                  <a:lnTo>
                    <a:pt x="112774" y="100276"/>
                  </a:lnTo>
                  <a:close/>
                  <a:moveTo>
                    <a:pt x="124957" y="100276"/>
                  </a:moveTo>
                  <a:lnTo>
                    <a:pt x="124957" y="106211"/>
                  </a:lnTo>
                  <a:lnTo>
                    <a:pt x="119021" y="106211"/>
                  </a:lnTo>
                  <a:lnTo>
                    <a:pt x="119021" y="100276"/>
                  </a:lnTo>
                  <a:close/>
                  <a:moveTo>
                    <a:pt x="131204" y="100276"/>
                  </a:moveTo>
                  <a:lnTo>
                    <a:pt x="131204" y="106211"/>
                  </a:lnTo>
                  <a:lnTo>
                    <a:pt x="125270" y="106211"/>
                  </a:lnTo>
                  <a:lnTo>
                    <a:pt x="125270" y="100276"/>
                  </a:lnTo>
                  <a:close/>
                  <a:moveTo>
                    <a:pt x="137451" y="100276"/>
                  </a:moveTo>
                  <a:lnTo>
                    <a:pt x="137451" y="106211"/>
                  </a:lnTo>
                  <a:lnTo>
                    <a:pt x="131517" y="106211"/>
                  </a:lnTo>
                  <a:lnTo>
                    <a:pt x="131517" y="100276"/>
                  </a:lnTo>
                  <a:close/>
                  <a:moveTo>
                    <a:pt x="143702" y="100276"/>
                  </a:moveTo>
                  <a:lnTo>
                    <a:pt x="143702" y="106211"/>
                  </a:lnTo>
                  <a:lnTo>
                    <a:pt x="137766" y="106211"/>
                  </a:lnTo>
                  <a:lnTo>
                    <a:pt x="137766" y="100276"/>
                  </a:lnTo>
                  <a:close/>
                  <a:moveTo>
                    <a:pt x="149949" y="100276"/>
                  </a:moveTo>
                  <a:lnTo>
                    <a:pt x="149949" y="106211"/>
                  </a:lnTo>
                  <a:lnTo>
                    <a:pt x="144015" y="106211"/>
                  </a:lnTo>
                  <a:lnTo>
                    <a:pt x="144015" y="100276"/>
                  </a:lnTo>
                  <a:close/>
                  <a:moveTo>
                    <a:pt x="156196" y="100276"/>
                  </a:moveTo>
                  <a:lnTo>
                    <a:pt x="156196" y="106211"/>
                  </a:lnTo>
                  <a:lnTo>
                    <a:pt x="150262" y="106211"/>
                  </a:lnTo>
                  <a:lnTo>
                    <a:pt x="150262" y="100276"/>
                  </a:lnTo>
                  <a:close/>
                  <a:moveTo>
                    <a:pt x="162445" y="100276"/>
                  </a:moveTo>
                  <a:lnTo>
                    <a:pt x="162445" y="106211"/>
                  </a:lnTo>
                  <a:lnTo>
                    <a:pt x="156509" y="106211"/>
                  </a:lnTo>
                  <a:lnTo>
                    <a:pt x="156509" y="100276"/>
                  </a:lnTo>
                  <a:close/>
                  <a:moveTo>
                    <a:pt x="168692" y="100276"/>
                  </a:moveTo>
                  <a:lnTo>
                    <a:pt x="168692" y="106211"/>
                  </a:lnTo>
                  <a:lnTo>
                    <a:pt x="162756" y="106211"/>
                  </a:lnTo>
                  <a:lnTo>
                    <a:pt x="162756" y="100276"/>
                  </a:lnTo>
                  <a:close/>
                  <a:moveTo>
                    <a:pt x="174939" y="100276"/>
                  </a:moveTo>
                  <a:lnTo>
                    <a:pt x="174939" y="106211"/>
                  </a:lnTo>
                  <a:lnTo>
                    <a:pt x="169005" y="106211"/>
                  </a:lnTo>
                  <a:lnTo>
                    <a:pt x="169005" y="100276"/>
                  </a:lnTo>
                  <a:close/>
                  <a:moveTo>
                    <a:pt x="181186" y="100276"/>
                  </a:moveTo>
                  <a:lnTo>
                    <a:pt x="181186" y="106211"/>
                  </a:lnTo>
                  <a:lnTo>
                    <a:pt x="175252" y="106211"/>
                  </a:lnTo>
                  <a:lnTo>
                    <a:pt x="175252" y="100276"/>
                  </a:lnTo>
                  <a:close/>
                  <a:moveTo>
                    <a:pt x="187435" y="100276"/>
                  </a:moveTo>
                  <a:lnTo>
                    <a:pt x="187435" y="106211"/>
                  </a:lnTo>
                  <a:lnTo>
                    <a:pt x="181499" y="106211"/>
                  </a:lnTo>
                  <a:lnTo>
                    <a:pt x="181499" y="100276"/>
                  </a:lnTo>
                  <a:close/>
                  <a:moveTo>
                    <a:pt x="193684" y="100276"/>
                  </a:moveTo>
                  <a:lnTo>
                    <a:pt x="193684" y="106211"/>
                  </a:lnTo>
                  <a:lnTo>
                    <a:pt x="187749" y="106211"/>
                  </a:lnTo>
                  <a:lnTo>
                    <a:pt x="187749" y="100276"/>
                  </a:lnTo>
                  <a:close/>
                  <a:moveTo>
                    <a:pt x="199931" y="100276"/>
                  </a:moveTo>
                  <a:lnTo>
                    <a:pt x="199931" y="106211"/>
                  </a:lnTo>
                  <a:lnTo>
                    <a:pt x="193996" y="106211"/>
                  </a:lnTo>
                  <a:lnTo>
                    <a:pt x="193996" y="100276"/>
                  </a:lnTo>
                  <a:close/>
                  <a:moveTo>
                    <a:pt x="206180" y="100276"/>
                  </a:moveTo>
                  <a:lnTo>
                    <a:pt x="206180" y="106211"/>
                  </a:lnTo>
                  <a:lnTo>
                    <a:pt x="200244" y="106211"/>
                  </a:lnTo>
                  <a:lnTo>
                    <a:pt x="200244" y="100276"/>
                  </a:lnTo>
                  <a:close/>
                  <a:moveTo>
                    <a:pt x="212427" y="100276"/>
                  </a:moveTo>
                  <a:lnTo>
                    <a:pt x="212427" y="106211"/>
                  </a:lnTo>
                  <a:lnTo>
                    <a:pt x="206491" y="106211"/>
                  </a:lnTo>
                  <a:lnTo>
                    <a:pt x="206491" y="100276"/>
                  </a:lnTo>
                  <a:close/>
                  <a:moveTo>
                    <a:pt x="218674" y="100276"/>
                  </a:moveTo>
                  <a:lnTo>
                    <a:pt x="218674" y="106211"/>
                  </a:lnTo>
                  <a:lnTo>
                    <a:pt x="212739" y="106211"/>
                  </a:lnTo>
                  <a:lnTo>
                    <a:pt x="212739" y="100276"/>
                  </a:lnTo>
                  <a:close/>
                  <a:moveTo>
                    <a:pt x="224921" y="100276"/>
                  </a:moveTo>
                  <a:lnTo>
                    <a:pt x="224921" y="106211"/>
                  </a:lnTo>
                  <a:lnTo>
                    <a:pt x="218987" y="106211"/>
                  </a:lnTo>
                  <a:lnTo>
                    <a:pt x="218987" y="100276"/>
                  </a:lnTo>
                  <a:close/>
                  <a:moveTo>
                    <a:pt x="231170" y="100276"/>
                  </a:moveTo>
                  <a:lnTo>
                    <a:pt x="231170" y="106211"/>
                  </a:lnTo>
                  <a:lnTo>
                    <a:pt x="225234" y="106211"/>
                  </a:lnTo>
                  <a:lnTo>
                    <a:pt x="225234" y="100276"/>
                  </a:lnTo>
                  <a:close/>
                  <a:moveTo>
                    <a:pt x="237417" y="100276"/>
                  </a:moveTo>
                  <a:lnTo>
                    <a:pt x="237417" y="106211"/>
                  </a:lnTo>
                  <a:lnTo>
                    <a:pt x="231481" y="106211"/>
                  </a:lnTo>
                  <a:lnTo>
                    <a:pt x="231481" y="100276"/>
                  </a:lnTo>
                  <a:close/>
                  <a:moveTo>
                    <a:pt x="243664" y="100276"/>
                  </a:moveTo>
                  <a:lnTo>
                    <a:pt x="243664" y="106211"/>
                  </a:lnTo>
                  <a:lnTo>
                    <a:pt x="237729" y="106211"/>
                  </a:lnTo>
                  <a:lnTo>
                    <a:pt x="237729" y="100276"/>
                  </a:lnTo>
                  <a:close/>
                  <a:moveTo>
                    <a:pt x="249911" y="100276"/>
                  </a:moveTo>
                  <a:lnTo>
                    <a:pt x="249911" y="106211"/>
                  </a:lnTo>
                  <a:lnTo>
                    <a:pt x="243977" y="106211"/>
                  </a:lnTo>
                  <a:lnTo>
                    <a:pt x="243977" y="100276"/>
                  </a:lnTo>
                  <a:close/>
                  <a:moveTo>
                    <a:pt x="256161" y="100276"/>
                  </a:moveTo>
                  <a:lnTo>
                    <a:pt x="256161" y="106211"/>
                  </a:lnTo>
                  <a:lnTo>
                    <a:pt x="250225" y="106211"/>
                  </a:lnTo>
                  <a:lnTo>
                    <a:pt x="250225" y="100276"/>
                  </a:lnTo>
                  <a:close/>
                  <a:moveTo>
                    <a:pt x="262409" y="100276"/>
                  </a:moveTo>
                  <a:lnTo>
                    <a:pt x="262409" y="106211"/>
                  </a:lnTo>
                  <a:lnTo>
                    <a:pt x="256474" y="106211"/>
                  </a:lnTo>
                  <a:lnTo>
                    <a:pt x="256474" y="100276"/>
                  </a:lnTo>
                  <a:close/>
                  <a:moveTo>
                    <a:pt x="268656" y="100276"/>
                  </a:moveTo>
                  <a:lnTo>
                    <a:pt x="268656" y="106211"/>
                  </a:lnTo>
                  <a:lnTo>
                    <a:pt x="262721" y="106211"/>
                  </a:lnTo>
                  <a:lnTo>
                    <a:pt x="262721" y="100276"/>
                  </a:lnTo>
                  <a:close/>
                  <a:moveTo>
                    <a:pt x="274904" y="100276"/>
                  </a:moveTo>
                  <a:lnTo>
                    <a:pt x="274904" y="106211"/>
                  </a:lnTo>
                  <a:lnTo>
                    <a:pt x="268968" y="106211"/>
                  </a:lnTo>
                  <a:lnTo>
                    <a:pt x="268968" y="100276"/>
                  </a:lnTo>
                  <a:close/>
                  <a:moveTo>
                    <a:pt x="6251" y="106523"/>
                  </a:moveTo>
                  <a:lnTo>
                    <a:pt x="6251" y="112460"/>
                  </a:lnTo>
                  <a:lnTo>
                    <a:pt x="315" y="112460"/>
                  </a:lnTo>
                  <a:lnTo>
                    <a:pt x="315" y="106523"/>
                  </a:lnTo>
                  <a:close/>
                  <a:moveTo>
                    <a:pt x="12498" y="106523"/>
                  </a:moveTo>
                  <a:lnTo>
                    <a:pt x="12498" y="112460"/>
                  </a:lnTo>
                  <a:lnTo>
                    <a:pt x="6562" y="112460"/>
                  </a:lnTo>
                  <a:lnTo>
                    <a:pt x="6562" y="106523"/>
                  </a:lnTo>
                  <a:close/>
                  <a:moveTo>
                    <a:pt x="18745" y="106523"/>
                  </a:moveTo>
                  <a:lnTo>
                    <a:pt x="18745" y="112460"/>
                  </a:lnTo>
                  <a:lnTo>
                    <a:pt x="12810" y="112460"/>
                  </a:lnTo>
                  <a:lnTo>
                    <a:pt x="12810" y="106523"/>
                  </a:lnTo>
                  <a:close/>
                  <a:moveTo>
                    <a:pt x="24992" y="106523"/>
                  </a:moveTo>
                  <a:lnTo>
                    <a:pt x="24992" y="112460"/>
                  </a:lnTo>
                  <a:lnTo>
                    <a:pt x="19058" y="112460"/>
                  </a:lnTo>
                  <a:lnTo>
                    <a:pt x="19058" y="106523"/>
                  </a:lnTo>
                  <a:close/>
                  <a:moveTo>
                    <a:pt x="31242" y="106523"/>
                  </a:moveTo>
                  <a:lnTo>
                    <a:pt x="31242" y="112460"/>
                  </a:lnTo>
                  <a:lnTo>
                    <a:pt x="25305" y="112460"/>
                  </a:lnTo>
                  <a:lnTo>
                    <a:pt x="25305" y="106523"/>
                  </a:lnTo>
                  <a:close/>
                  <a:moveTo>
                    <a:pt x="37489" y="106523"/>
                  </a:moveTo>
                  <a:lnTo>
                    <a:pt x="37489" y="112460"/>
                  </a:lnTo>
                  <a:lnTo>
                    <a:pt x="31553" y="112460"/>
                  </a:lnTo>
                  <a:lnTo>
                    <a:pt x="31553" y="106523"/>
                  </a:lnTo>
                  <a:close/>
                  <a:moveTo>
                    <a:pt x="43737" y="106523"/>
                  </a:moveTo>
                  <a:lnTo>
                    <a:pt x="43737" y="112460"/>
                  </a:lnTo>
                  <a:lnTo>
                    <a:pt x="37802" y="112460"/>
                  </a:lnTo>
                  <a:lnTo>
                    <a:pt x="37802" y="106523"/>
                  </a:lnTo>
                  <a:close/>
                  <a:moveTo>
                    <a:pt x="49985" y="106523"/>
                  </a:moveTo>
                  <a:lnTo>
                    <a:pt x="49985" y="112460"/>
                  </a:lnTo>
                  <a:lnTo>
                    <a:pt x="44049" y="112460"/>
                  </a:lnTo>
                  <a:lnTo>
                    <a:pt x="44049" y="106523"/>
                  </a:lnTo>
                  <a:close/>
                  <a:moveTo>
                    <a:pt x="56232" y="106523"/>
                  </a:moveTo>
                  <a:lnTo>
                    <a:pt x="56232" y="112460"/>
                  </a:lnTo>
                  <a:lnTo>
                    <a:pt x="50296" y="112460"/>
                  </a:lnTo>
                  <a:lnTo>
                    <a:pt x="50296" y="106523"/>
                  </a:lnTo>
                  <a:close/>
                  <a:moveTo>
                    <a:pt x="62480" y="106523"/>
                  </a:moveTo>
                  <a:lnTo>
                    <a:pt x="62480" y="112460"/>
                  </a:lnTo>
                  <a:lnTo>
                    <a:pt x="56545" y="112460"/>
                  </a:lnTo>
                  <a:lnTo>
                    <a:pt x="56545" y="106523"/>
                  </a:lnTo>
                  <a:close/>
                  <a:moveTo>
                    <a:pt x="68727" y="106523"/>
                  </a:moveTo>
                  <a:lnTo>
                    <a:pt x="68727" y="112460"/>
                  </a:lnTo>
                  <a:lnTo>
                    <a:pt x="62792" y="112460"/>
                  </a:lnTo>
                  <a:lnTo>
                    <a:pt x="62792" y="106523"/>
                  </a:lnTo>
                  <a:close/>
                  <a:moveTo>
                    <a:pt x="74975" y="106523"/>
                  </a:moveTo>
                  <a:lnTo>
                    <a:pt x="74975" y="112460"/>
                  </a:lnTo>
                  <a:lnTo>
                    <a:pt x="69039" y="112460"/>
                  </a:lnTo>
                  <a:lnTo>
                    <a:pt x="69039" y="106523"/>
                  </a:lnTo>
                  <a:close/>
                  <a:moveTo>
                    <a:pt x="81223" y="106523"/>
                  </a:moveTo>
                  <a:lnTo>
                    <a:pt x="81223" y="112460"/>
                  </a:lnTo>
                  <a:lnTo>
                    <a:pt x="75286" y="112460"/>
                  </a:lnTo>
                  <a:lnTo>
                    <a:pt x="75286" y="106523"/>
                  </a:lnTo>
                  <a:close/>
                  <a:moveTo>
                    <a:pt x="87470" y="106523"/>
                  </a:moveTo>
                  <a:lnTo>
                    <a:pt x="87470" y="112460"/>
                  </a:lnTo>
                  <a:lnTo>
                    <a:pt x="81535" y="112460"/>
                  </a:lnTo>
                  <a:lnTo>
                    <a:pt x="81535" y="106523"/>
                  </a:lnTo>
                  <a:close/>
                  <a:moveTo>
                    <a:pt x="93718" y="106523"/>
                  </a:moveTo>
                  <a:lnTo>
                    <a:pt x="93718" y="112460"/>
                  </a:lnTo>
                  <a:lnTo>
                    <a:pt x="87784" y="112460"/>
                  </a:lnTo>
                  <a:lnTo>
                    <a:pt x="87784" y="106523"/>
                  </a:lnTo>
                  <a:close/>
                  <a:moveTo>
                    <a:pt x="99967" y="106523"/>
                  </a:moveTo>
                  <a:lnTo>
                    <a:pt x="99967" y="112460"/>
                  </a:lnTo>
                  <a:lnTo>
                    <a:pt x="94031" y="112460"/>
                  </a:lnTo>
                  <a:lnTo>
                    <a:pt x="94031" y="106523"/>
                  </a:lnTo>
                  <a:close/>
                  <a:moveTo>
                    <a:pt x="106214" y="106523"/>
                  </a:moveTo>
                  <a:lnTo>
                    <a:pt x="106214" y="112460"/>
                  </a:lnTo>
                  <a:lnTo>
                    <a:pt x="100278" y="112460"/>
                  </a:lnTo>
                  <a:lnTo>
                    <a:pt x="100278" y="106523"/>
                  </a:lnTo>
                  <a:close/>
                  <a:moveTo>
                    <a:pt x="112461" y="106523"/>
                  </a:moveTo>
                  <a:lnTo>
                    <a:pt x="112461" y="112460"/>
                  </a:lnTo>
                  <a:lnTo>
                    <a:pt x="106527" y="112460"/>
                  </a:lnTo>
                  <a:lnTo>
                    <a:pt x="106527" y="106523"/>
                  </a:lnTo>
                  <a:close/>
                  <a:moveTo>
                    <a:pt x="118710" y="106523"/>
                  </a:moveTo>
                  <a:lnTo>
                    <a:pt x="118710" y="112460"/>
                  </a:lnTo>
                  <a:lnTo>
                    <a:pt x="112774" y="112460"/>
                  </a:lnTo>
                  <a:lnTo>
                    <a:pt x="112774" y="106523"/>
                  </a:lnTo>
                  <a:close/>
                  <a:moveTo>
                    <a:pt x="124957" y="106523"/>
                  </a:moveTo>
                  <a:lnTo>
                    <a:pt x="124957" y="112460"/>
                  </a:lnTo>
                  <a:lnTo>
                    <a:pt x="119021" y="112460"/>
                  </a:lnTo>
                  <a:lnTo>
                    <a:pt x="119021" y="106523"/>
                  </a:lnTo>
                  <a:close/>
                  <a:moveTo>
                    <a:pt x="131204" y="106523"/>
                  </a:moveTo>
                  <a:lnTo>
                    <a:pt x="131204" y="112460"/>
                  </a:lnTo>
                  <a:lnTo>
                    <a:pt x="125270" y="112460"/>
                  </a:lnTo>
                  <a:lnTo>
                    <a:pt x="125270" y="106523"/>
                  </a:lnTo>
                  <a:close/>
                  <a:moveTo>
                    <a:pt x="137451" y="106523"/>
                  </a:moveTo>
                  <a:lnTo>
                    <a:pt x="137451" y="112460"/>
                  </a:lnTo>
                  <a:lnTo>
                    <a:pt x="131517" y="112460"/>
                  </a:lnTo>
                  <a:lnTo>
                    <a:pt x="131517" y="106523"/>
                  </a:lnTo>
                  <a:close/>
                  <a:moveTo>
                    <a:pt x="143702" y="106523"/>
                  </a:moveTo>
                  <a:lnTo>
                    <a:pt x="143702" y="112460"/>
                  </a:lnTo>
                  <a:lnTo>
                    <a:pt x="137766" y="112460"/>
                  </a:lnTo>
                  <a:lnTo>
                    <a:pt x="137766" y="106523"/>
                  </a:lnTo>
                  <a:close/>
                  <a:moveTo>
                    <a:pt x="149949" y="106523"/>
                  </a:moveTo>
                  <a:lnTo>
                    <a:pt x="149949" y="112460"/>
                  </a:lnTo>
                  <a:lnTo>
                    <a:pt x="144015" y="112460"/>
                  </a:lnTo>
                  <a:lnTo>
                    <a:pt x="144015" y="106523"/>
                  </a:lnTo>
                  <a:close/>
                  <a:moveTo>
                    <a:pt x="156196" y="106523"/>
                  </a:moveTo>
                  <a:lnTo>
                    <a:pt x="156196" y="112460"/>
                  </a:lnTo>
                  <a:lnTo>
                    <a:pt x="150262" y="112460"/>
                  </a:lnTo>
                  <a:lnTo>
                    <a:pt x="150262" y="106523"/>
                  </a:lnTo>
                  <a:close/>
                  <a:moveTo>
                    <a:pt x="162445" y="106523"/>
                  </a:moveTo>
                  <a:lnTo>
                    <a:pt x="162445" y="112460"/>
                  </a:lnTo>
                  <a:lnTo>
                    <a:pt x="156509" y="112460"/>
                  </a:lnTo>
                  <a:lnTo>
                    <a:pt x="156509" y="106523"/>
                  </a:lnTo>
                  <a:close/>
                  <a:moveTo>
                    <a:pt x="168692" y="106523"/>
                  </a:moveTo>
                  <a:lnTo>
                    <a:pt x="168692" y="112460"/>
                  </a:lnTo>
                  <a:lnTo>
                    <a:pt x="162756" y="112460"/>
                  </a:lnTo>
                  <a:lnTo>
                    <a:pt x="162756" y="106523"/>
                  </a:lnTo>
                  <a:close/>
                  <a:moveTo>
                    <a:pt x="174939" y="106523"/>
                  </a:moveTo>
                  <a:lnTo>
                    <a:pt x="174939" y="112460"/>
                  </a:lnTo>
                  <a:lnTo>
                    <a:pt x="169005" y="112460"/>
                  </a:lnTo>
                  <a:lnTo>
                    <a:pt x="169005" y="106523"/>
                  </a:lnTo>
                  <a:close/>
                  <a:moveTo>
                    <a:pt x="181186" y="106523"/>
                  </a:moveTo>
                  <a:lnTo>
                    <a:pt x="181186" y="112460"/>
                  </a:lnTo>
                  <a:lnTo>
                    <a:pt x="175252" y="112460"/>
                  </a:lnTo>
                  <a:lnTo>
                    <a:pt x="175252" y="106523"/>
                  </a:lnTo>
                  <a:close/>
                  <a:moveTo>
                    <a:pt x="187435" y="106523"/>
                  </a:moveTo>
                  <a:lnTo>
                    <a:pt x="187435" y="112460"/>
                  </a:lnTo>
                  <a:lnTo>
                    <a:pt x="181499" y="112460"/>
                  </a:lnTo>
                  <a:lnTo>
                    <a:pt x="181499" y="106523"/>
                  </a:lnTo>
                  <a:close/>
                  <a:moveTo>
                    <a:pt x="193684" y="106523"/>
                  </a:moveTo>
                  <a:lnTo>
                    <a:pt x="193684" y="112460"/>
                  </a:lnTo>
                  <a:lnTo>
                    <a:pt x="187749" y="112460"/>
                  </a:lnTo>
                  <a:lnTo>
                    <a:pt x="187749" y="106523"/>
                  </a:lnTo>
                  <a:close/>
                  <a:moveTo>
                    <a:pt x="199931" y="106523"/>
                  </a:moveTo>
                  <a:lnTo>
                    <a:pt x="199931" y="112460"/>
                  </a:lnTo>
                  <a:lnTo>
                    <a:pt x="193996" y="112460"/>
                  </a:lnTo>
                  <a:lnTo>
                    <a:pt x="193996" y="106523"/>
                  </a:lnTo>
                  <a:close/>
                  <a:moveTo>
                    <a:pt x="206180" y="106523"/>
                  </a:moveTo>
                  <a:lnTo>
                    <a:pt x="206180" y="112460"/>
                  </a:lnTo>
                  <a:lnTo>
                    <a:pt x="200244" y="112460"/>
                  </a:lnTo>
                  <a:lnTo>
                    <a:pt x="200244" y="106523"/>
                  </a:lnTo>
                  <a:close/>
                  <a:moveTo>
                    <a:pt x="212427" y="106523"/>
                  </a:moveTo>
                  <a:lnTo>
                    <a:pt x="212427" y="112460"/>
                  </a:lnTo>
                  <a:lnTo>
                    <a:pt x="206491" y="112460"/>
                  </a:lnTo>
                  <a:lnTo>
                    <a:pt x="206491" y="106523"/>
                  </a:lnTo>
                  <a:close/>
                  <a:moveTo>
                    <a:pt x="218674" y="106523"/>
                  </a:moveTo>
                  <a:lnTo>
                    <a:pt x="218674" y="112460"/>
                  </a:lnTo>
                  <a:lnTo>
                    <a:pt x="212739" y="112460"/>
                  </a:lnTo>
                  <a:lnTo>
                    <a:pt x="212739" y="106523"/>
                  </a:lnTo>
                  <a:close/>
                  <a:moveTo>
                    <a:pt x="224921" y="106523"/>
                  </a:moveTo>
                  <a:lnTo>
                    <a:pt x="224921" y="112460"/>
                  </a:lnTo>
                  <a:lnTo>
                    <a:pt x="218987" y="112460"/>
                  </a:lnTo>
                  <a:lnTo>
                    <a:pt x="218987" y="106523"/>
                  </a:lnTo>
                  <a:close/>
                  <a:moveTo>
                    <a:pt x="231170" y="106523"/>
                  </a:moveTo>
                  <a:lnTo>
                    <a:pt x="231170" y="112460"/>
                  </a:lnTo>
                  <a:lnTo>
                    <a:pt x="225234" y="112460"/>
                  </a:lnTo>
                  <a:lnTo>
                    <a:pt x="225234" y="106523"/>
                  </a:lnTo>
                  <a:close/>
                  <a:moveTo>
                    <a:pt x="237417" y="106523"/>
                  </a:moveTo>
                  <a:lnTo>
                    <a:pt x="237417" y="112460"/>
                  </a:lnTo>
                  <a:lnTo>
                    <a:pt x="231481" y="112460"/>
                  </a:lnTo>
                  <a:lnTo>
                    <a:pt x="231481" y="106523"/>
                  </a:lnTo>
                  <a:close/>
                  <a:moveTo>
                    <a:pt x="243664" y="106523"/>
                  </a:moveTo>
                  <a:lnTo>
                    <a:pt x="243664" y="112460"/>
                  </a:lnTo>
                  <a:lnTo>
                    <a:pt x="237729" y="112460"/>
                  </a:lnTo>
                  <a:lnTo>
                    <a:pt x="237729" y="106523"/>
                  </a:lnTo>
                  <a:close/>
                  <a:moveTo>
                    <a:pt x="249911" y="106523"/>
                  </a:moveTo>
                  <a:lnTo>
                    <a:pt x="249911" y="112460"/>
                  </a:lnTo>
                  <a:lnTo>
                    <a:pt x="243977" y="112460"/>
                  </a:lnTo>
                  <a:lnTo>
                    <a:pt x="243977" y="106523"/>
                  </a:lnTo>
                  <a:close/>
                  <a:moveTo>
                    <a:pt x="256161" y="106523"/>
                  </a:moveTo>
                  <a:lnTo>
                    <a:pt x="256161" y="112460"/>
                  </a:lnTo>
                  <a:lnTo>
                    <a:pt x="250225" y="112460"/>
                  </a:lnTo>
                  <a:lnTo>
                    <a:pt x="250225" y="106523"/>
                  </a:lnTo>
                  <a:close/>
                  <a:moveTo>
                    <a:pt x="262409" y="106523"/>
                  </a:moveTo>
                  <a:lnTo>
                    <a:pt x="262409" y="112460"/>
                  </a:lnTo>
                  <a:lnTo>
                    <a:pt x="256474" y="112460"/>
                  </a:lnTo>
                  <a:lnTo>
                    <a:pt x="256474" y="106523"/>
                  </a:lnTo>
                  <a:close/>
                  <a:moveTo>
                    <a:pt x="268656" y="106523"/>
                  </a:moveTo>
                  <a:lnTo>
                    <a:pt x="268656" y="112460"/>
                  </a:lnTo>
                  <a:lnTo>
                    <a:pt x="262721" y="112460"/>
                  </a:lnTo>
                  <a:lnTo>
                    <a:pt x="262721" y="106523"/>
                  </a:lnTo>
                  <a:close/>
                  <a:moveTo>
                    <a:pt x="274904" y="106523"/>
                  </a:moveTo>
                  <a:lnTo>
                    <a:pt x="274904" y="112460"/>
                  </a:lnTo>
                  <a:lnTo>
                    <a:pt x="268968" y="112460"/>
                  </a:lnTo>
                  <a:lnTo>
                    <a:pt x="268968" y="106523"/>
                  </a:lnTo>
                  <a:close/>
                  <a:moveTo>
                    <a:pt x="6251" y="112771"/>
                  </a:moveTo>
                  <a:lnTo>
                    <a:pt x="6251" y="118707"/>
                  </a:lnTo>
                  <a:lnTo>
                    <a:pt x="315" y="118707"/>
                  </a:lnTo>
                  <a:lnTo>
                    <a:pt x="315" y="112771"/>
                  </a:lnTo>
                  <a:close/>
                  <a:moveTo>
                    <a:pt x="12498" y="112771"/>
                  </a:moveTo>
                  <a:lnTo>
                    <a:pt x="12498" y="118707"/>
                  </a:lnTo>
                  <a:lnTo>
                    <a:pt x="6562" y="118707"/>
                  </a:lnTo>
                  <a:lnTo>
                    <a:pt x="6562" y="112771"/>
                  </a:lnTo>
                  <a:close/>
                  <a:moveTo>
                    <a:pt x="18745" y="112771"/>
                  </a:moveTo>
                  <a:lnTo>
                    <a:pt x="18745" y="118707"/>
                  </a:lnTo>
                  <a:lnTo>
                    <a:pt x="12810" y="118707"/>
                  </a:lnTo>
                  <a:lnTo>
                    <a:pt x="12810" y="112771"/>
                  </a:lnTo>
                  <a:close/>
                  <a:moveTo>
                    <a:pt x="24992" y="112771"/>
                  </a:moveTo>
                  <a:lnTo>
                    <a:pt x="24992" y="118707"/>
                  </a:lnTo>
                  <a:lnTo>
                    <a:pt x="19058" y="118707"/>
                  </a:lnTo>
                  <a:lnTo>
                    <a:pt x="19058" y="112771"/>
                  </a:lnTo>
                  <a:close/>
                  <a:moveTo>
                    <a:pt x="31242" y="112771"/>
                  </a:moveTo>
                  <a:lnTo>
                    <a:pt x="31242" y="118707"/>
                  </a:lnTo>
                  <a:lnTo>
                    <a:pt x="25305" y="118707"/>
                  </a:lnTo>
                  <a:lnTo>
                    <a:pt x="25305" y="112771"/>
                  </a:lnTo>
                  <a:close/>
                  <a:moveTo>
                    <a:pt x="37489" y="112771"/>
                  </a:moveTo>
                  <a:lnTo>
                    <a:pt x="37489" y="118707"/>
                  </a:lnTo>
                  <a:lnTo>
                    <a:pt x="31553" y="118707"/>
                  </a:lnTo>
                  <a:lnTo>
                    <a:pt x="31553" y="112771"/>
                  </a:lnTo>
                  <a:close/>
                  <a:moveTo>
                    <a:pt x="43737" y="112771"/>
                  </a:moveTo>
                  <a:lnTo>
                    <a:pt x="43737" y="118707"/>
                  </a:lnTo>
                  <a:lnTo>
                    <a:pt x="37802" y="118707"/>
                  </a:lnTo>
                  <a:lnTo>
                    <a:pt x="37802" y="112771"/>
                  </a:lnTo>
                  <a:close/>
                  <a:moveTo>
                    <a:pt x="49985" y="112771"/>
                  </a:moveTo>
                  <a:lnTo>
                    <a:pt x="49985" y="118707"/>
                  </a:lnTo>
                  <a:lnTo>
                    <a:pt x="44049" y="118707"/>
                  </a:lnTo>
                  <a:lnTo>
                    <a:pt x="44049" y="112771"/>
                  </a:lnTo>
                  <a:close/>
                  <a:moveTo>
                    <a:pt x="56232" y="112771"/>
                  </a:moveTo>
                  <a:lnTo>
                    <a:pt x="56232" y="118707"/>
                  </a:lnTo>
                  <a:lnTo>
                    <a:pt x="50296" y="118707"/>
                  </a:lnTo>
                  <a:lnTo>
                    <a:pt x="50296" y="112771"/>
                  </a:lnTo>
                  <a:close/>
                  <a:moveTo>
                    <a:pt x="62480" y="112771"/>
                  </a:moveTo>
                  <a:lnTo>
                    <a:pt x="62480" y="118707"/>
                  </a:lnTo>
                  <a:lnTo>
                    <a:pt x="56545" y="118707"/>
                  </a:lnTo>
                  <a:lnTo>
                    <a:pt x="56545" y="112771"/>
                  </a:lnTo>
                  <a:close/>
                  <a:moveTo>
                    <a:pt x="68727" y="112771"/>
                  </a:moveTo>
                  <a:lnTo>
                    <a:pt x="68727" y="118707"/>
                  </a:lnTo>
                  <a:lnTo>
                    <a:pt x="62792" y="118707"/>
                  </a:lnTo>
                  <a:lnTo>
                    <a:pt x="62792" y="112771"/>
                  </a:lnTo>
                  <a:close/>
                  <a:moveTo>
                    <a:pt x="74975" y="112771"/>
                  </a:moveTo>
                  <a:lnTo>
                    <a:pt x="74975" y="118707"/>
                  </a:lnTo>
                  <a:lnTo>
                    <a:pt x="69039" y="118707"/>
                  </a:lnTo>
                  <a:lnTo>
                    <a:pt x="69039" y="112771"/>
                  </a:lnTo>
                  <a:close/>
                  <a:moveTo>
                    <a:pt x="81223" y="112771"/>
                  </a:moveTo>
                  <a:lnTo>
                    <a:pt x="81223" y="118707"/>
                  </a:lnTo>
                  <a:lnTo>
                    <a:pt x="75286" y="118707"/>
                  </a:lnTo>
                  <a:lnTo>
                    <a:pt x="75286" y="112771"/>
                  </a:lnTo>
                  <a:close/>
                  <a:moveTo>
                    <a:pt x="87470" y="112771"/>
                  </a:moveTo>
                  <a:lnTo>
                    <a:pt x="87470" y="118707"/>
                  </a:lnTo>
                  <a:lnTo>
                    <a:pt x="81535" y="118707"/>
                  </a:lnTo>
                  <a:lnTo>
                    <a:pt x="81535" y="112771"/>
                  </a:lnTo>
                  <a:close/>
                  <a:moveTo>
                    <a:pt x="93718" y="112771"/>
                  </a:moveTo>
                  <a:lnTo>
                    <a:pt x="93718" y="118707"/>
                  </a:lnTo>
                  <a:lnTo>
                    <a:pt x="87784" y="118707"/>
                  </a:lnTo>
                  <a:lnTo>
                    <a:pt x="87784" y="112771"/>
                  </a:lnTo>
                  <a:close/>
                  <a:moveTo>
                    <a:pt x="99967" y="112771"/>
                  </a:moveTo>
                  <a:lnTo>
                    <a:pt x="99967" y="118707"/>
                  </a:lnTo>
                  <a:lnTo>
                    <a:pt x="94031" y="118707"/>
                  </a:lnTo>
                  <a:lnTo>
                    <a:pt x="94031" y="112771"/>
                  </a:lnTo>
                  <a:close/>
                  <a:moveTo>
                    <a:pt x="106214" y="112771"/>
                  </a:moveTo>
                  <a:lnTo>
                    <a:pt x="106214" y="118707"/>
                  </a:lnTo>
                  <a:lnTo>
                    <a:pt x="100278" y="118707"/>
                  </a:lnTo>
                  <a:lnTo>
                    <a:pt x="100278" y="112771"/>
                  </a:lnTo>
                  <a:close/>
                  <a:moveTo>
                    <a:pt x="112461" y="112771"/>
                  </a:moveTo>
                  <a:lnTo>
                    <a:pt x="112461" y="118707"/>
                  </a:lnTo>
                  <a:lnTo>
                    <a:pt x="106527" y="118707"/>
                  </a:lnTo>
                  <a:lnTo>
                    <a:pt x="106527" y="112771"/>
                  </a:lnTo>
                  <a:close/>
                  <a:moveTo>
                    <a:pt x="118710" y="112771"/>
                  </a:moveTo>
                  <a:lnTo>
                    <a:pt x="118710" y="118707"/>
                  </a:lnTo>
                  <a:lnTo>
                    <a:pt x="112774" y="118707"/>
                  </a:lnTo>
                  <a:lnTo>
                    <a:pt x="112774" y="112771"/>
                  </a:lnTo>
                  <a:close/>
                  <a:moveTo>
                    <a:pt x="124957" y="112771"/>
                  </a:moveTo>
                  <a:lnTo>
                    <a:pt x="124957" y="118707"/>
                  </a:lnTo>
                  <a:lnTo>
                    <a:pt x="119021" y="118707"/>
                  </a:lnTo>
                  <a:lnTo>
                    <a:pt x="119021" y="112771"/>
                  </a:lnTo>
                  <a:close/>
                  <a:moveTo>
                    <a:pt x="131204" y="112771"/>
                  </a:moveTo>
                  <a:lnTo>
                    <a:pt x="131204" y="118707"/>
                  </a:lnTo>
                  <a:lnTo>
                    <a:pt x="125270" y="118707"/>
                  </a:lnTo>
                  <a:lnTo>
                    <a:pt x="125270" y="112771"/>
                  </a:lnTo>
                  <a:close/>
                  <a:moveTo>
                    <a:pt x="137451" y="112771"/>
                  </a:moveTo>
                  <a:lnTo>
                    <a:pt x="137451" y="118707"/>
                  </a:lnTo>
                  <a:lnTo>
                    <a:pt x="131517" y="118707"/>
                  </a:lnTo>
                  <a:lnTo>
                    <a:pt x="131517" y="112771"/>
                  </a:lnTo>
                  <a:close/>
                  <a:moveTo>
                    <a:pt x="143702" y="112771"/>
                  </a:moveTo>
                  <a:lnTo>
                    <a:pt x="143702" y="118707"/>
                  </a:lnTo>
                  <a:lnTo>
                    <a:pt x="137766" y="118707"/>
                  </a:lnTo>
                  <a:lnTo>
                    <a:pt x="137766" y="112771"/>
                  </a:lnTo>
                  <a:close/>
                  <a:moveTo>
                    <a:pt x="149949" y="112771"/>
                  </a:moveTo>
                  <a:lnTo>
                    <a:pt x="149949" y="118707"/>
                  </a:lnTo>
                  <a:lnTo>
                    <a:pt x="144015" y="118707"/>
                  </a:lnTo>
                  <a:lnTo>
                    <a:pt x="144015" y="112771"/>
                  </a:lnTo>
                  <a:close/>
                  <a:moveTo>
                    <a:pt x="156196" y="112771"/>
                  </a:moveTo>
                  <a:lnTo>
                    <a:pt x="156196" y="118707"/>
                  </a:lnTo>
                  <a:lnTo>
                    <a:pt x="150262" y="118707"/>
                  </a:lnTo>
                  <a:lnTo>
                    <a:pt x="150262" y="112771"/>
                  </a:lnTo>
                  <a:close/>
                  <a:moveTo>
                    <a:pt x="162445" y="112771"/>
                  </a:moveTo>
                  <a:lnTo>
                    <a:pt x="162445" y="118707"/>
                  </a:lnTo>
                  <a:lnTo>
                    <a:pt x="156509" y="118707"/>
                  </a:lnTo>
                  <a:lnTo>
                    <a:pt x="156509" y="112771"/>
                  </a:lnTo>
                  <a:close/>
                  <a:moveTo>
                    <a:pt x="168692" y="112771"/>
                  </a:moveTo>
                  <a:lnTo>
                    <a:pt x="168692" y="118707"/>
                  </a:lnTo>
                  <a:lnTo>
                    <a:pt x="162756" y="118707"/>
                  </a:lnTo>
                  <a:lnTo>
                    <a:pt x="162756" y="112771"/>
                  </a:lnTo>
                  <a:close/>
                  <a:moveTo>
                    <a:pt x="174939" y="112771"/>
                  </a:moveTo>
                  <a:lnTo>
                    <a:pt x="174939" y="118707"/>
                  </a:lnTo>
                  <a:lnTo>
                    <a:pt x="169005" y="118707"/>
                  </a:lnTo>
                  <a:lnTo>
                    <a:pt x="169005" y="112771"/>
                  </a:lnTo>
                  <a:close/>
                  <a:moveTo>
                    <a:pt x="181186" y="112771"/>
                  </a:moveTo>
                  <a:lnTo>
                    <a:pt x="181186" y="118707"/>
                  </a:lnTo>
                  <a:lnTo>
                    <a:pt x="175252" y="118707"/>
                  </a:lnTo>
                  <a:lnTo>
                    <a:pt x="175252" y="112771"/>
                  </a:lnTo>
                  <a:close/>
                  <a:moveTo>
                    <a:pt x="187435" y="112771"/>
                  </a:moveTo>
                  <a:lnTo>
                    <a:pt x="187435" y="118707"/>
                  </a:lnTo>
                  <a:lnTo>
                    <a:pt x="181499" y="118707"/>
                  </a:lnTo>
                  <a:lnTo>
                    <a:pt x="181499" y="112771"/>
                  </a:lnTo>
                  <a:close/>
                  <a:moveTo>
                    <a:pt x="193684" y="112771"/>
                  </a:moveTo>
                  <a:lnTo>
                    <a:pt x="193684" y="118707"/>
                  </a:lnTo>
                  <a:lnTo>
                    <a:pt x="187749" y="118707"/>
                  </a:lnTo>
                  <a:lnTo>
                    <a:pt x="187749" y="112771"/>
                  </a:lnTo>
                  <a:close/>
                  <a:moveTo>
                    <a:pt x="199931" y="112771"/>
                  </a:moveTo>
                  <a:lnTo>
                    <a:pt x="199931" y="118707"/>
                  </a:lnTo>
                  <a:lnTo>
                    <a:pt x="193996" y="118707"/>
                  </a:lnTo>
                  <a:lnTo>
                    <a:pt x="193996" y="112771"/>
                  </a:lnTo>
                  <a:close/>
                  <a:moveTo>
                    <a:pt x="206180" y="112771"/>
                  </a:moveTo>
                  <a:lnTo>
                    <a:pt x="206180" y="118707"/>
                  </a:lnTo>
                  <a:lnTo>
                    <a:pt x="200244" y="118707"/>
                  </a:lnTo>
                  <a:lnTo>
                    <a:pt x="200244" y="112771"/>
                  </a:lnTo>
                  <a:close/>
                  <a:moveTo>
                    <a:pt x="212427" y="112771"/>
                  </a:moveTo>
                  <a:lnTo>
                    <a:pt x="212427" y="118707"/>
                  </a:lnTo>
                  <a:lnTo>
                    <a:pt x="206491" y="118707"/>
                  </a:lnTo>
                  <a:lnTo>
                    <a:pt x="206491" y="112771"/>
                  </a:lnTo>
                  <a:close/>
                  <a:moveTo>
                    <a:pt x="218674" y="112771"/>
                  </a:moveTo>
                  <a:lnTo>
                    <a:pt x="218674" y="118707"/>
                  </a:lnTo>
                  <a:lnTo>
                    <a:pt x="212739" y="118707"/>
                  </a:lnTo>
                  <a:lnTo>
                    <a:pt x="212739" y="112771"/>
                  </a:lnTo>
                  <a:close/>
                  <a:moveTo>
                    <a:pt x="224921" y="112771"/>
                  </a:moveTo>
                  <a:lnTo>
                    <a:pt x="224921" y="118707"/>
                  </a:lnTo>
                  <a:lnTo>
                    <a:pt x="218987" y="118707"/>
                  </a:lnTo>
                  <a:lnTo>
                    <a:pt x="218987" y="112771"/>
                  </a:lnTo>
                  <a:close/>
                  <a:moveTo>
                    <a:pt x="231170" y="112771"/>
                  </a:moveTo>
                  <a:lnTo>
                    <a:pt x="231170" y="118707"/>
                  </a:lnTo>
                  <a:lnTo>
                    <a:pt x="225234" y="118707"/>
                  </a:lnTo>
                  <a:lnTo>
                    <a:pt x="225234" y="112771"/>
                  </a:lnTo>
                  <a:close/>
                  <a:moveTo>
                    <a:pt x="237417" y="112771"/>
                  </a:moveTo>
                  <a:lnTo>
                    <a:pt x="237417" y="118707"/>
                  </a:lnTo>
                  <a:lnTo>
                    <a:pt x="231481" y="118707"/>
                  </a:lnTo>
                  <a:lnTo>
                    <a:pt x="231481" y="112771"/>
                  </a:lnTo>
                  <a:close/>
                  <a:moveTo>
                    <a:pt x="243664" y="112771"/>
                  </a:moveTo>
                  <a:lnTo>
                    <a:pt x="243664" y="118707"/>
                  </a:lnTo>
                  <a:lnTo>
                    <a:pt x="237729" y="118707"/>
                  </a:lnTo>
                  <a:lnTo>
                    <a:pt x="237729" y="112771"/>
                  </a:lnTo>
                  <a:close/>
                  <a:moveTo>
                    <a:pt x="249911" y="112771"/>
                  </a:moveTo>
                  <a:lnTo>
                    <a:pt x="249911" y="118707"/>
                  </a:lnTo>
                  <a:lnTo>
                    <a:pt x="243977" y="118707"/>
                  </a:lnTo>
                  <a:lnTo>
                    <a:pt x="243977" y="112771"/>
                  </a:lnTo>
                  <a:close/>
                  <a:moveTo>
                    <a:pt x="256161" y="112771"/>
                  </a:moveTo>
                  <a:lnTo>
                    <a:pt x="256161" y="118707"/>
                  </a:lnTo>
                  <a:lnTo>
                    <a:pt x="250225" y="118707"/>
                  </a:lnTo>
                  <a:lnTo>
                    <a:pt x="250225" y="112771"/>
                  </a:lnTo>
                  <a:close/>
                  <a:moveTo>
                    <a:pt x="262409" y="112771"/>
                  </a:moveTo>
                  <a:lnTo>
                    <a:pt x="262409" y="118707"/>
                  </a:lnTo>
                  <a:lnTo>
                    <a:pt x="256474" y="118707"/>
                  </a:lnTo>
                  <a:lnTo>
                    <a:pt x="256474" y="112771"/>
                  </a:lnTo>
                  <a:close/>
                  <a:moveTo>
                    <a:pt x="268656" y="112771"/>
                  </a:moveTo>
                  <a:lnTo>
                    <a:pt x="268656" y="118707"/>
                  </a:lnTo>
                  <a:lnTo>
                    <a:pt x="262721" y="118707"/>
                  </a:lnTo>
                  <a:lnTo>
                    <a:pt x="262721" y="112771"/>
                  </a:lnTo>
                  <a:close/>
                  <a:moveTo>
                    <a:pt x="274904" y="112771"/>
                  </a:moveTo>
                  <a:lnTo>
                    <a:pt x="274904" y="118707"/>
                  </a:lnTo>
                  <a:lnTo>
                    <a:pt x="268968" y="118707"/>
                  </a:lnTo>
                  <a:lnTo>
                    <a:pt x="268968" y="112771"/>
                  </a:lnTo>
                  <a:close/>
                  <a:moveTo>
                    <a:pt x="6251" y="119019"/>
                  </a:moveTo>
                  <a:lnTo>
                    <a:pt x="6251" y="124954"/>
                  </a:lnTo>
                  <a:lnTo>
                    <a:pt x="315" y="124954"/>
                  </a:lnTo>
                  <a:lnTo>
                    <a:pt x="315" y="119019"/>
                  </a:lnTo>
                  <a:close/>
                  <a:moveTo>
                    <a:pt x="12498" y="119019"/>
                  </a:moveTo>
                  <a:lnTo>
                    <a:pt x="12498" y="124954"/>
                  </a:lnTo>
                  <a:lnTo>
                    <a:pt x="6562" y="124954"/>
                  </a:lnTo>
                  <a:lnTo>
                    <a:pt x="6562" y="119019"/>
                  </a:lnTo>
                  <a:close/>
                  <a:moveTo>
                    <a:pt x="18745" y="119019"/>
                  </a:moveTo>
                  <a:lnTo>
                    <a:pt x="18745" y="124954"/>
                  </a:lnTo>
                  <a:lnTo>
                    <a:pt x="12810" y="124954"/>
                  </a:lnTo>
                  <a:lnTo>
                    <a:pt x="12810" y="119019"/>
                  </a:lnTo>
                  <a:close/>
                  <a:moveTo>
                    <a:pt x="24992" y="119019"/>
                  </a:moveTo>
                  <a:lnTo>
                    <a:pt x="24992" y="124954"/>
                  </a:lnTo>
                  <a:lnTo>
                    <a:pt x="19058" y="124954"/>
                  </a:lnTo>
                  <a:lnTo>
                    <a:pt x="19058" y="119019"/>
                  </a:lnTo>
                  <a:close/>
                  <a:moveTo>
                    <a:pt x="31242" y="119019"/>
                  </a:moveTo>
                  <a:lnTo>
                    <a:pt x="31242" y="124954"/>
                  </a:lnTo>
                  <a:lnTo>
                    <a:pt x="25305" y="124954"/>
                  </a:lnTo>
                  <a:lnTo>
                    <a:pt x="25305" y="119019"/>
                  </a:lnTo>
                  <a:close/>
                  <a:moveTo>
                    <a:pt x="37489" y="119019"/>
                  </a:moveTo>
                  <a:lnTo>
                    <a:pt x="37489" y="124954"/>
                  </a:lnTo>
                  <a:lnTo>
                    <a:pt x="31553" y="124954"/>
                  </a:lnTo>
                  <a:lnTo>
                    <a:pt x="31553" y="119019"/>
                  </a:lnTo>
                  <a:close/>
                  <a:moveTo>
                    <a:pt x="43737" y="119019"/>
                  </a:moveTo>
                  <a:lnTo>
                    <a:pt x="43737" y="124954"/>
                  </a:lnTo>
                  <a:lnTo>
                    <a:pt x="37802" y="124954"/>
                  </a:lnTo>
                  <a:lnTo>
                    <a:pt x="37802" y="119019"/>
                  </a:lnTo>
                  <a:close/>
                  <a:moveTo>
                    <a:pt x="49985" y="119019"/>
                  </a:moveTo>
                  <a:lnTo>
                    <a:pt x="49985" y="124954"/>
                  </a:lnTo>
                  <a:lnTo>
                    <a:pt x="44049" y="124954"/>
                  </a:lnTo>
                  <a:lnTo>
                    <a:pt x="44049" y="119019"/>
                  </a:lnTo>
                  <a:close/>
                  <a:moveTo>
                    <a:pt x="56232" y="119019"/>
                  </a:moveTo>
                  <a:lnTo>
                    <a:pt x="56232" y="124954"/>
                  </a:lnTo>
                  <a:lnTo>
                    <a:pt x="50296" y="124954"/>
                  </a:lnTo>
                  <a:lnTo>
                    <a:pt x="50296" y="119019"/>
                  </a:lnTo>
                  <a:close/>
                  <a:moveTo>
                    <a:pt x="62480" y="119019"/>
                  </a:moveTo>
                  <a:lnTo>
                    <a:pt x="62480" y="124954"/>
                  </a:lnTo>
                  <a:lnTo>
                    <a:pt x="56545" y="124954"/>
                  </a:lnTo>
                  <a:lnTo>
                    <a:pt x="56545" y="119019"/>
                  </a:lnTo>
                  <a:close/>
                  <a:moveTo>
                    <a:pt x="68727" y="119019"/>
                  </a:moveTo>
                  <a:lnTo>
                    <a:pt x="68727" y="124954"/>
                  </a:lnTo>
                  <a:lnTo>
                    <a:pt x="62792" y="124954"/>
                  </a:lnTo>
                  <a:lnTo>
                    <a:pt x="62792" y="119019"/>
                  </a:lnTo>
                  <a:close/>
                  <a:moveTo>
                    <a:pt x="74975" y="119019"/>
                  </a:moveTo>
                  <a:lnTo>
                    <a:pt x="74975" y="124954"/>
                  </a:lnTo>
                  <a:lnTo>
                    <a:pt x="69039" y="124954"/>
                  </a:lnTo>
                  <a:lnTo>
                    <a:pt x="69039" y="119019"/>
                  </a:lnTo>
                  <a:close/>
                  <a:moveTo>
                    <a:pt x="81223" y="119019"/>
                  </a:moveTo>
                  <a:lnTo>
                    <a:pt x="81223" y="124954"/>
                  </a:lnTo>
                  <a:lnTo>
                    <a:pt x="75286" y="124954"/>
                  </a:lnTo>
                  <a:lnTo>
                    <a:pt x="75286" y="119019"/>
                  </a:lnTo>
                  <a:close/>
                  <a:moveTo>
                    <a:pt x="87470" y="119019"/>
                  </a:moveTo>
                  <a:lnTo>
                    <a:pt x="87470" y="124954"/>
                  </a:lnTo>
                  <a:lnTo>
                    <a:pt x="81535" y="124954"/>
                  </a:lnTo>
                  <a:lnTo>
                    <a:pt x="81535" y="119019"/>
                  </a:lnTo>
                  <a:close/>
                  <a:moveTo>
                    <a:pt x="93718" y="119019"/>
                  </a:moveTo>
                  <a:lnTo>
                    <a:pt x="93718" y="124954"/>
                  </a:lnTo>
                  <a:lnTo>
                    <a:pt x="87784" y="124954"/>
                  </a:lnTo>
                  <a:lnTo>
                    <a:pt x="87784" y="119019"/>
                  </a:lnTo>
                  <a:close/>
                  <a:moveTo>
                    <a:pt x="99967" y="119019"/>
                  </a:moveTo>
                  <a:lnTo>
                    <a:pt x="99967" y="124954"/>
                  </a:lnTo>
                  <a:lnTo>
                    <a:pt x="94031" y="124954"/>
                  </a:lnTo>
                  <a:lnTo>
                    <a:pt x="94031" y="119019"/>
                  </a:lnTo>
                  <a:close/>
                  <a:moveTo>
                    <a:pt x="106214" y="119019"/>
                  </a:moveTo>
                  <a:lnTo>
                    <a:pt x="106214" y="124954"/>
                  </a:lnTo>
                  <a:lnTo>
                    <a:pt x="100278" y="124954"/>
                  </a:lnTo>
                  <a:lnTo>
                    <a:pt x="100278" y="119019"/>
                  </a:lnTo>
                  <a:close/>
                  <a:moveTo>
                    <a:pt x="112461" y="119019"/>
                  </a:moveTo>
                  <a:lnTo>
                    <a:pt x="112461" y="124954"/>
                  </a:lnTo>
                  <a:lnTo>
                    <a:pt x="106527" y="124954"/>
                  </a:lnTo>
                  <a:lnTo>
                    <a:pt x="106527" y="119019"/>
                  </a:lnTo>
                  <a:close/>
                  <a:moveTo>
                    <a:pt x="118710" y="119019"/>
                  </a:moveTo>
                  <a:lnTo>
                    <a:pt x="118710" y="124954"/>
                  </a:lnTo>
                  <a:lnTo>
                    <a:pt x="112774" y="124954"/>
                  </a:lnTo>
                  <a:lnTo>
                    <a:pt x="112774" y="119019"/>
                  </a:lnTo>
                  <a:close/>
                  <a:moveTo>
                    <a:pt x="124957" y="119019"/>
                  </a:moveTo>
                  <a:lnTo>
                    <a:pt x="124957" y="124954"/>
                  </a:lnTo>
                  <a:lnTo>
                    <a:pt x="119021" y="124954"/>
                  </a:lnTo>
                  <a:lnTo>
                    <a:pt x="119021" y="119019"/>
                  </a:lnTo>
                  <a:close/>
                  <a:moveTo>
                    <a:pt x="131204" y="119019"/>
                  </a:moveTo>
                  <a:lnTo>
                    <a:pt x="131204" y="124954"/>
                  </a:lnTo>
                  <a:lnTo>
                    <a:pt x="125270" y="124954"/>
                  </a:lnTo>
                  <a:lnTo>
                    <a:pt x="125270" y="119019"/>
                  </a:lnTo>
                  <a:close/>
                  <a:moveTo>
                    <a:pt x="137451" y="119019"/>
                  </a:moveTo>
                  <a:lnTo>
                    <a:pt x="137451" y="124954"/>
                  </a:lnTo>
                  <a:lnTo>
                    <a:pt x="131517" y="124954"/>
                  </a:lnTo>
                  <a:lnTo>
                    <a:pt x="131517" y="119019"/>
                  </a:lnTo>
                  <a:close/>
                  <a:moveTo>
                    <a:pt x="143702" y="119019"/>
                  </a:moveTo>
                  <a:lnTo>
                    <a:pt x="143702" y="124954"/>
                  </a:lnTo>
                  <a:lnTo>
                    <a:pt x="137766" y="124954"/>
                  </a:lnTo>
                  <a:lnTo>
                    <a:pt x="137766" y="119019"/>
                  </a:lnTo>
                  <a:close/>
                  <a:moveTo>
                    <a:pt x="149949" y="119019"/>
                  </a:moveTo>
                  <a:lnTo>
                    <a:pt x="149949" y="124954"/>
                  </a:lnTo>
                  <a:lnTo>
                    <a:pt x="144015" y="124954"/>
                  </a:lnTo>
                  <a:lnTo>
                    <a:pt x="144015" y="119019"/>
                  </a:lnTo>
                  <a:close/>
                  <a:moveTo>
                    <a:pt x="156196" y="119019"/>
                  </a:moveTo>
                  <a:lnTo>
                    <a:pt x="156196" y="124954"/>
                  </a:lnTo>
                  <a:lnTo>
                    <a:pt x="150262" y="124954"/>
                  </a:lnTo>
                  <a:lnTo>
                    <a:pt x="150262" y="119019"/>
                  </a:lnTo>
                  <a:close/>
                  <a:moveTo>
                    <a:pt x="162445" y="119019"/>
                  </a:moveTo>
                  <a:lnTo>
                    <a:pt x="162445" y="124954"/>
                  </a:lnTo>
                  <a:lnTo>
                    <a:pt x="156509" y="124954"/>
                  </a:lnTo>
                  <a:lnTo>
                    <a:pt x="156509" y="119019"/>
                  </a:lnTo>
                  <a:close/>
                  <a:moveTo>
                    <a:pt x="168692" y="119019"/>
                  </a:moveTo>
                  <a:lnTo>
                    <a:pt x="168692" y="124954"/>
                  </a:lnTo>
                  <a:lnTo>
                    <a:pt x="162756" y="124954"/>
                  </a:lnTo>
                  <a:lnTo>
                    <a:pt x="162756" y="119019"/>
                  </a:lnTo>
                  <a:close/>
                  <a:moveTo>
                    <a:pt x="174939" y="119019"/>
                  </a:moveTo>
                  <a:lnTo>
                    <a:pt x="174939" y="124954"/>
                  </a:lnTo>
                  <a:lnTo>
                    <a:pt x="169005" y="124954"/>
                  </a:lnTo>
                  <a:lnTo>
                    <a:pt x="169005" y="119019"/>
                  </a:lnTo>
                  <a:close/>
                  <a:moveTo>
                    <a:pt x="181186" y="119019"/>
                  </a:moveTo>
                  <a:lnTo>
                    <a:pt x="181186" y="124954"/>
                  </a:lnTo>
                  <a:lnTo>
                    <a:pt x="175252" y="124954"/>
                  </a:lnTo>
                  <a:lnTo>
                    <a:pt x="175252" y="119019"/>
                  </a:lnTo>
                  <a:close/>
                  <a:moveTo>
                    <a:pt x="187435" y="119019"/>
                  </a:moveTo>
                  <a:lnTo>
                    <a:pt x="187435" y="124954"/>
                  </a:lnTo>
                  <a:lnTo>
                    <a:pt x="181499" y="124954"/>
                  </a:lnTo>
                  <a:lnTo>
                    <a:pt x="181499" y="119019"/>
                  </a:lnTo>
                  <a:close/>
                  <a:moveTo>
                    <a:pt x="193684" y="119019"/>
                  </a:moveTo>
                  <a:lnTo>
                    <a:pt x="193684" y="124954"/>
                  </a:lnTo>
                  <a:lnTo>
                    <a:pt x="187749" y="124954"/>
                  </a:lnTo>
                  <a:lnTo>
                    <a:pt x="187749" y="119019"/>
                  </a:lnTo>
                  <a:close/>
                  <a:moveTo>
                    <a:pt x="199931" y="119019"/>
                  </a:moveTo>
                  <a:lnTo>
                    <a:pt x="199931" y="124954"/>
                  </a:lnTo>
                  <a:lnTo>
                    <a:pt x="193996" y="124954"/>
                  </a:lnTo>
                  <a:lnTo>
                    <a:pt x="193996" y="119019"/>
                  </a:lnTo>
                  <a:close/>
                  <a:moveTo>
                    <a:pt x="206180" y="119019"/>
                  </a:moveTo>
                  <a:lnTo>
                    <a:pt x="206180" y="124954"/>
                  </a:lnTo>
                  <a:lnTo>
                    <a:pt x="200244" y="124954"/>
                  </a:lnTo>
                  <a:lnTo>
                    <a:pt x="200244" y="119019"/>
                  </a:lnTo>
                  <a:close/>
                  <a:moveTo>
                    <a:pt x="212427" y="119019"/>
                  </a:moveTo>
                  <a:lnTo>
                    <a:pt x="212427" y="124954"/>
                  </a:lnTo>
                  <a:lnTo>
                    <a:pt x="206491" y="124954"/>
                  </a:lnTo>
                  <a:lnTo>
                    <a:pt x="206491" y="119019"/>
                  </a:lnTo>
                  <a:close/>
                  <a:moveTo>
                    <a:pt x="218674" y="119019"/>
                  </a:moveTo>
                  <a:lnTo>
                    <a:pt x="218674" y="124954"/>
                  </a:lnTo>
                  <a:lnTo>
                    <a:pt x="212739" y="124954"/>
                  </a:lnTo>
                  <a:lnTo>
                    <a:pt x="212739" y="119019"/>
                  </a:lnTo>
                  <a:close/>
                  <a:moveTo>
                    <a:pt x="224921" y="119019"/>
                  </a:moveTo>
                  <a:lnTo>
                    <a:pt x="224921" y="124954"/>
                  </a:lnTo>
                  <a:lnTo>
                    <a:pt x="218987" y="124954"/>
                  </a:lnTo>
                  <a:lnTo>
                    <a:pt x="218987" y="119019"/>
                  </a:lnTo>
                  <a:close/>
                  <a:moveTo>
                    <a:pt x="231170" y="119019"/>
                  </a:moveTo>
                  <a:lnTo>
                    <a:pt x="231170" y="124954"/>
                  </a:lnTo>
                  <a:lnTo>
                    <a:pt x="225234" y="124954"/>
                  </a:lnTo>
                  <a:lnTo>
                    <a:pt x="225234" y="119019"/>
                  </a:lnTo>
                  <a:close/>
                  <a:moveTo>
                    <a:pt x="237417" y="119019"/>
                  </a:moveTo>
                  <a:lnTo>
                    <a:pt x="237417" y="124954"/>
                  </a:lnTo>
                  <a:lnTo>
                    <a:pt x="231481" y="124954"/>
                  </a:lnTo>
                  <a:lnTo>
                    <a:pt x="231481" y="119019"/>
                  </a:lnTo>
                  <a:close/>
                  <a:moveTo>
                    <a:pt x="243664" y="119019"/>
                  </a:moveTo>
                  <a:lnTo>
                    <a:pt x="243664" y="124954"/>
                  </a:lnTo>
                  <a:lnTo>
                    <a:pt x="237729" y="124954"/>
                  </a:lnTo>
                  <a:lnTo>
                    <a:pt x="237729" y="119019"/>
                  </a:lnTo>
                  <a:close/>
                  <a:moveTo>
                    <a:pt x="249911" y="119019"/>
                  </a:moveTo>
                  <a:lnTo>
                    <a:pt x="249911" y="124954"/>
                  </a:lnTo>
                  <a:lnTo>
                    <a:pt x="243977" y="124954"/>
                  </a:lnTo>
                  <a:lnTo>
                    <a:pt x="243977" y="119019"/>
                  </a:lnTo>
                  <a:close/>
                  <a:moveTo>
                    <a:pt x="256161" y="119019"/>
                  </a:moveTo>
                  <a:lnTo>
                    <a:pt x="256161" y="124954"/>
                  </a:lnTo>
                  <a:lnTo>
                    <a:pt x="250225" y="124954"/>
                  </a:lnTo>
                  <a:lnTo>
                    <a:pt x="250225" y="119019"/>
                  </a:lnTo>
                  <a:close/>
                  <a:moveTo>
                    <a:pt x="262409" y="119019"/>
                  </a:moveTo>
                  <a:lnTo>
                    <a:pt x="262409" y="124954"/>
                  </a:lnTo>
                  <a:lnTo>
                    <a:pt x="256474" y="124954"/>
                  </a:lnTo>
                  <a:lnTo>
                    <a:pt x="256474" y="119019"/>
                  </a:lnTo>
                  <a:close/>
                  <a:moveTo>
                    <a:pt x="268656" y="119019"/>
                  </a:moveTo>
                  <a:lnTo>
                    <a:pt x="268656" y="124954"/>
                  </a:lnTo>
                  <a:lnTo>
                    <a:pt x="262721" y="124954"/>
                  </a:lnTo>
                  <a:lnTo>
                    <a:pt x="262721" y="119019"/>
                  </a:lnTo>
                  <a:close/>
                  <a:moveTo>
                    <a:pt x="274904" y="119019"/>
                  </a:moveTo>
                  <a:lnTo>
                    <a:pt x="274904" y="124954"/>
                  </a:lnTo>
                  <a:lnTo>
                    <a:pt x="268968" y="124954"/>
                  </a:lnTo>
                  <a:lnTo>
                    <a:pt x="268968" y="119019"/>
                  </a:lnTo>
                  <a:close/>
                  <a:moveTo>
                    <a:pt x="6251" y="125266"/>
                  </a:moveTo>
                  <a:lnTo>
                    <a:pt x="6251" y="131201"/>
                  </a:lnTo>
                  <a:lnTo>
                    <a:pt x="315" y="131201"/>
                  </a:lnTo>
                  <a:lnTo>
                    <a:pt x="315" y="125266"/>
                  </a:lnTo>
                  <a:close/>
                  <a:moveTo>
                    <a:pt x="12498" y="125266"/>
                  </a:moveTo>
                  <a:lnTo>
                    <a:pt x="12498" y="131201"/>
                  </a:lnTo>
                  <a:lnTo>
                    <a:pt x="6562" y="131201"/>
                  </a:lnTo>
                  <a:lnTo>
                    <a:pt x="6562" y="125266"/>
                  </a:lnTo>
                  <a:close/>
                  <a:moveTo>
                    <a:pt x="18745" y="125266"/>
                  </a:moveTo>
                  <a:lnTo>
                    <a:pt x="18745" y="131201"/>
                  </a:lnTo>
                  <a:lnTo>
                    <a:pt x="12810" y="131201"/>
                  </a:lnTo>
                  <a:lnTo>
                    <a:pt x="12810" y="125266"/>
                  </a:lnTo>
                  <a:close/>
                  <a:moveTo>
                    <a:pt x="24992" y="125266"/>
                  </a:moveTo>
                  <a:lnTo>
                    <a:pt x="24992" y="131201"/>
                  </a:lnTo>
                  <a:lnTo>
                    <a:pt x="19058" y="131201"/>
                  </a:lnTo>
                  <a:lnTo>
                    <a:pt x="19058" y="125266"/>
                  </a:lnTo>
                  <a:close/>
                  <a:moveTo>
                    <a:pt x="31242" y="125266"/>
                  </a:moveTo>
                  <a:lnTo>
                    <a:pt x="31242" y="131201"/>
                  </a:lnTo>
                  <a:lnTo>
                    <a:pt x="25305" y="131201"/>
                  </a:lnTo>
                  <a:lnTo>
                    <a:pt x="25305" y="125266"/>
                  </a:lnTo>
                  <a:close/>
                  <a:moveTo>
                    <a:pt x="37489" y="125266"/>
                  </a:moveTo>
                  <a:lnTo>
                    <a:pt x="37489" y="131201"/>
                  </a:lnTo>
                  <a:lnTo>
                    <a:pt x="31553" y="131201"/>
                  </a:lnTo>
                  <a:lnTo>
                    <a:pt x="31553" y="125266"/>
                  </a:lnTo>
                  <a:close/>
                  <a:moveTo>
                    <a:pt x="43737" y="125266"/>
                  </a:moveTo>
                  <a:lnTo>
                    <a:pt x="43737" y="131201"/>
                  </a:lnTo>
                  <a:lnTo>
                    <a:pt x="37802" y="131201"/>
                  </a:lnTo>
                  <a:lnTo>
                    <a:pt x="37802" y="125266"/>
                  </a:lnTo>
                  <a:close/>
                  <a:moveTo>
                    <a:pt x="49985" y="125266"/>
                  </a:moveTo>
                  <a:lnTo>
                    <a:pt x="49985" y="131201"/>
                  </a:lnTo>
                  <a:lnTo>
                    <a:pt x="44049" y="131201"/>
                  </a:lnTo>
                  <a:lnTo>
                    <a:pt x="44049" y="125266"/>
                  </a:lnTo>
                  <a:close/>
                  <a:moveTo>
                    <a:pt x="56232" y="125266"/>
                  </a:moveTo>
                  <a:lnTo>
                    <a:pt x="56232" y="131201"/>
                  </a:lnTo>
                  <a:lnTo>
                    <a:pt x="50296" y="131201"/>
                  </a:lnTo>
                  <a:lnTo>
                    <a:pt x="50296" y="125266"/>
                  </a:lnTo>
                  <a:close/>
                  <a:moveTo>
                    <a:pt x="62480" y="125266"/>
                  </a:moveTo>
                  <a:lnTo>
                    <a:pt x="62480" y="131201"/>
                  </a:lnTo>
                  <a:lnTo>
                    <a:pt x="56545" y="131201"/>
                  </a:lnTo>
                  <a:lnTo>
                    <a:pt x="56545" y="125266"/>
                  </a:lnTo>
                  <a:close/>
                  <a:moveTo>
                    <a:pt x="68727" y="125266"/>
                  </a:moveTo>
                  <a:lnTo>
                    <a:pt x="68727" y="131201"/>
                  </a:lnTo>
                  <a:lnTo>
                    <a:pt x="62792" y="131201"/>
                  </a:lnTo>
                  <a:lnTo>
                    <a:pt x="62792" y="125266"/>
                  </a:lnTo>
                  <a:close/>
                  <a:moveTo>
                    <a:pt x="74975" y="125266"/>
                  </a:moveTo>
                  <a:lnTo>
                    <a:pt x="74975" y="131201"/>
                  </a:lnTo>
                  <a:lnTo>
                    <a:pt x="69039" y="131201"/>
                  </a:lnTo>
                  <a:lnTo>
                    <a:pt x="69039" y="125266"/>
                  </a:lnTo>
                  <a:close/>
                  <a:moveTo>
                    <a:pt x="81223" y="125266"/>
                  </a:moveTo>
                  <a:lnTo>
                    <a:pt x="81223" y="131201"/>
                  </a:lnTo>
                  <a:lnTo>
                    <a:pt x="75286" y="131201"/>
                  </a:lnTo>
                  <a:lnTo>
                    <a:pt x="75286" y="125266"/>
                  </a:lnTo>
                  <a:close/>
                  <a:moveTo>
                    <a:pt x="87470" y="125266"/>
                  </a:moveTo>
                  <a:lnTo>
                    <a:pt x="87470" y="131201"/>
                  </a:lnTo>
                  <a:lnTo>
                    <a:pt x="81535" y="131201"/>
                  </a:lnTo>
                  <a:lnTo>
                    <a:pt x="81535" y="125266"/>
                  </a:lnTo>
                  <a:close/>
                  <a:moveTo>
                    <a:pt x="93718" y="125266"/>
                  </a:moveTo>
                  <a:lnTo>
                    <a:pt x="93718" y="131201"/>
                  </a:lnTo>
                  <a:lnTo>
                    <a:pt x="87784" y="131201"/>
                  </a:lnTo>
                  <a:lnTo>
                    <a:pt x="87784" y="125266"/>
                  </a:lnTo>
                  <a:close/>
                  <a:moveTo>
                    <a:pt x="99967" y="125266"/>
                  </a:moveTo>
                  <a:lnTo>
                    <a:pt x="99967" y="131201"/>
                  </a:lnTo>
                  <a:lnTo>
                    <a:pt x="94031" y="131201"/>
                  </a:lnTo>
                  <a:lnTo>
                    <a:pt x="94031" y="125266"/>
                  </a:lnTo>
                  <a:close/>
                  <a:moveTo>
                    <a:pt x="106214" y="125266"/>
                  </a:moveTo>
                  <a:lnTo>
                    <a:pt x="106214" y="131201"/>
                  </a:lnTo>
                  <a:lnTo>
                    <a:pt x="100278" y="131201"/>
                  </a:lnTo>
                  <a:lnTo>
                    <a:pt x="100278" y="125266"/>
                  </a:lnTo>
                  <a:close/>
                  <a:moveTo>
                    <a:pt x="112461" y="125266"/>
                  </a:moveTo>
                  <a:lnTo>
                    <a:pt x="112461" y="131201"/>
                  </a:lnTo>
                  <a:lnTo>
                    <a:pt x="106527" y="131201"/>
                  </a:lnTo>
                  <a:lnTo>
                    <a:pt x="106527" y="125266"/>
                  </a:lnTo>
                  <a:close/>
                  <a:moveTo>
                    <a:pt x="118710" y="125266"/>
                  </a:moveTo>
                  <a:lnTo>
                    <a:pt x="118710" y="131201"/>
                  </a:lnTo>
                  <a:lnTo>
                    <a:pt x="112774" y="131201"/>
                  </a:lnTo>
                  <a:lnTo>
                    <a:pt x="112774" y="125266"/>
                  </a:lnTo>
                  <a:close/>
                  <a:moveTo>
                    <a:pt x="124957" y="125266"/>
                  </a:moveTo>
                  <a:lnTo>
                    <a:pt x="124957" y="131201"/>
                  </a:lnTo>
                  <a:lnTo>
                    <a:pt x="119021" y="131201"/>
                  </a:lnTo>
                  <a:lnTo>
                    <a:pt x="119021" y="125266"/>
                  </a:lnTo>
                  <a:close/>
                  <a:moveTo>
                    <a:pt x="131204" y="125266"/>
                  </a:moveTo>
                  <a:lnTo>
                    <a:pt x="131204" y="131201"/>
                  </a:lnTo>
                  <a:lnTo>
                    <a:pt x="125270" y="131201"/>
                  </a:lnTo>
                  <a:lnTo>
                    <a:pt x="125270" y="125266"/>
                  </a:lnTo>
                  <a:close/>
                  <a:moveTo>
                    <a:pt x="137451" y="125266"/>
                  </a:moveTo>
                  <a:lnTo>
                    <a:pt x="137451" y="131201"/>
                  </a:lnTo>
                  <a:lnTo>
                    <a:pt x="131517" y="131201"/>
                  </a:lnTo>
                  <a:lnTo>
                    <a:pt x="131517" y="125266"/>
                  </a:lnTo>
                  <a:close/>
                  <a:moveTo>
                    <a:pt x="143702" y="125266"/>
                  </a:moveTo>
                  <a:lnTo>
                    <a:pt x="143702" y="131201"/>
                  </a:lnTo>
                  <a:lnTo>
                    <a:pt x="137766" y="131201"/>
                  </a:lnTo>
                  <a:lnTo>
                    <a:pt x="137766" y="125266"/>
                  </a:lnTo>
                  <a:close/>
                  <a:moveTo>
                    <a:pt x="149949" y="125266"/>
                  </a:moveTo>
                  <a:lnTo>
                    <a:pt x="149949" y="131201"/>
                  </a:lnTo>
                  <a:lnTo>
                    <a:pt x="144015" y="131201"/>
                  </a:lnTo>
                  <a:lnTo>
                    <a:pt x="144015" y="125266"/>
                  </a:lnTo>
                  <a:close/>
                  <a:moveTo>
                    <a:pt x="156196" y="125266"/>
                  </a:moveTo>
                  <a:lnTo>
                    <a:pt x="156196" y="131201"/>
                  </a:lnTo>
                  <a:lnTo>
                    <a:pt x="150262" y="131201"/>
                  </a:lnTo>
                  <a:lnTo>
                    <a:pt x="150262" y="125266"/>
                  </a:lnTo>
                  <a:close/>
                  <a:moveTo>
                    <a:pt x="162445" y="125266"/>
                  </a:moveTo>
                  <a:lnTo>
                    <a:pt x="162445" y="131201"/>
                  </a:lnTo>
                  <a:lnTo>
                    <a:pt x="156509" y="131201"/>
                  </a:lnTo>
                  <a:lnTo>
                    <a:pt x="156509" y="125266"/>
                  </a:lnTo>
                  <a:close/>
                  <a:moveTo>
                    <a:pt x="168692" y="125266"/>
                  </a:moveTo>
                  <a:lnTo>
                    <a:pt x="168692" y="131201"/>
                  </a:lnTo>
                  <a:lnTo>
                    <a:pt x="162756" y="131201"/>
                  </a:lnTo>
                  <a:lnTo>
                    <a:pt x="162756" y="125266"/>
                  </a:lnTo>
                  <a:close/>
                  <a:moveTo>
                    <a:pt x="174939" y="125266"/>
                  </a:moveTo>
                  <a:lnTo>
                    <a:pt x="174939" y="131201"/>
                  </a:lnTo>
                  <a:lnTo>
                    <a:pt x="169005" y="131201"/>
                  </a:lnTo>
                  <a:lnTo>
                    <a:pt x="169005" y="125266"/>
                  </a:lnTo>
                  <a:close/>
                  <a:moveTo>
                    <a:pt x="181186" y="125266"/>
                  </a:moveTo>
                  <a:lnTo>
                    <a:pt x="181186" y="131201"/>
                  </a:lnTo>
                  <a:lnTo>
                    <a:pt x="175252" y="131201"/>
                  </a:lnTo>
                  <a:lnTo>
                    <a:pt x="175252" y="125266"/>
                  </a:lnTo>
                  <a:close/>
                  <a:moveTo>
                    <a:pt x="187435" y="125266"/>
                  </a:moveTo>
                  <a:lnTo>
                    <a:pt x="187435" y="131201"/>
                  </a:lnTo>
                  <a:lnTo>
                    <a:pt x="181499" y="131201"/>
                  </a:lnTo>
                  <a:lnTo>
                    <a:pt x="181499" y="125266"/>
                  </a:lnTo>
                  <a:close/>
                  <a:moveTo>
                    <a:pt x="193682" y="125266"/>
                  </a:moveTo>
                  <a:lnTo>
                    <a:pt x="193682" y="131201"/>
                  </a:lnTo>
                  <a:lnTo>
                    <a:pt x="187746" y="131201"/>
                  </a:lnTo>
                  <a:lnTo>
                    <a:pt x="187746" y="125266"/>
                  </a:lnTo>
                  <a:close/>
                  <a:moveTo>
                    <a:pt x="199931" y="125266"/>
                  </a:moveTo>
                  <a:lnTo>
                    <a:pt x="199931" y="131201"/>
                  </a:lnTo>
                  <a:lnTo>
                    <a:pt x="193996" y="131201"/>
                  </a:lnTo>
                  <a:lnTo>
                    <a:pt x="193996" y="125266"/>
                  </a:lnTo>
                  <a:close/>
                  <a:moveTo>
                    <a:pt x="206180" y="125266"/>
                  </a:moveTo>
                  <a:lnTo>
                    <a:pt x="206180" y="131201"/>
                  </a:lnTo>
                  <a:lnTo>
                    <a:pt x="200244" y="131201"/>
                  </a:lnTo>
                  <a:lnTo>
                    <a:pt x="200244" y="125266"/>
                  </a:lnTo>
                  <a:close/>
                  <a:moveTo>
                    <a:pt x="212427" y="125266"/>
                  </a:moveTo>
                  <a:lnTo>
                    <a:pt x="212427" y="131201"/>
                  </a:lnTo>
                  <a:lnTo>
                    <a:pt x="206491" y="131201"/>
                  </a:lnTo>
                  <a:lnTo>
                    <a:pt x="206491" y="125266"/>
                  </a:lnTo>
                  <a:close/>
                  <a:moveTo>
                    <a:pt x="218674" y="125266"/>
                  </a:moveTo>
                  <a:lnTo>
                    <a:pt x="218674" y="131201"/>
                  </a:lnTo>
                  <a:lnTo>
                    <a:pt x="212739" y="131201"/>
                  </a:lnTo>
                  <a:lnTo>
                    <a:pt x="212739" y="125266"/>
                  </a:lnTo>
                  <a:close/>
                  <a:moveTo>
                    <a:pt x="224921" y="125266"/>
                  </a:moveTo>
                  <a:lnTo>
                    <a:pt x="224921" y="131201"/>
                  </a:lnTo>
                  <a:lnTo>
                    <a:pt x="218987" y="131201"/>
                  </a:lnTo>
                  <a:lnTo>
                    <a:pt x="218987" y="125266"/>
                  </a:lnTo>
                  <a:close/>
                  <a:moveTo>
                    <a:pt x="231170" y="125266"/>
                  </a:moveTo>
                  <a:lnTo>
                    <a:pt x="231170" y="131201"/>
                  </a:lnTo>
                  <a:lnTo>
                    <a:pt x="225234" y="131201"/>
                  </a:lnTo>
                  <a:lnTo>
                    <a:pt x="225234" y="125266"/>
                  </a:lnTo>
                  <a:close/>
                  <a:moveTo>
                    <a:pt x="237417" y="125266"/>
                  </a:moveTo>
                  <a:lnTo>
                    <a:pt x="237417" y="131201"/>
                  </a:lnTo>
                  <a:lnTo>
                    <a:pt x="231481" y="131201"/>
                  </a:lnTo>
                  <a:lnTo>
                    <a:pt x="231481" y="125266"/>
                  </a:lnTo>
                  <a:close/>
                  <a:moveTo>
                    <a:pt x="243664" y="125266"/>
                  </a:moveTo>
                  <a:lnTo>
                    <a:pt x="243664" y="131201"/>
                  </a:lnTo>
                  <a:lnTo>
                    <a:pt x="237729" y="131201"/>
                  </a:lnTo>
                  <a:lnTo>
                    <a:pt x="237729" y="125266"/>
                  </a:lnTo>
                  <a:close/>
                  <a:moveTo>
                    <a:pt x="249911" y="125266"/>
                  </a:moveTo>
                  <a:lnTo>
                    <a:pt x="249911" y="131201"/>
                  </a:lnTo>
                  <a:lnTo>
                    <a:pt x="243977" y="131201"/>
                  </a:lnTo>
                  <a:lnTo>
                    <a:pt x="243977" y="125266"/>
                  </a:lnTo>
                  <a:close/>
                  <a:moveTo>
                    <a:pt x="256161" y="125266"/>
                  </a:moveTo>
                  <a:lnTo>
                    <a:pt x="256161" y="131201"/>
                  </a:lnTo>
                  <a:lnTo>
                    <a:pt x="250225" y="131201"/>
                  </a:lnTo>
                  <a:lnTo>
                    <a:pt x="250225" y="125266"/>
                  </a:lnTo>
                  <a:close/>
                  <a:moveTo>
                    <a:pt x="262409" y="125266"/>
                  </a:moveTo>
                  <a:lnTo>
                    <a:pt x="262409" y="131201"/>
                  </a:lnTo>
                  <a:lnTo>
                    <a:pt x="256474" y="131201"/>
                  </a:lnTo>
                  <a:lnTo>
                    <a:pt x="256474" y="125266"/>
                  </a:lnTo>
                  <a:close/>
                  <a:moveTo>
                    <a:pt x="268656" y="125266"/>
                  </a:moveTo>
                  <a:lnTo>
                    <a:pt x="268656" y="131201"/>
                  </a:lnTo>
                  <a:lnTo>
                    <a:pt x="262721" y="131201"/>
                  </a:lnTo>
                  <a:lnTo>
                    <a:pt x="262721" y="125266"/>
                  </a:lnTo>
                  <a:close/>
                  <a:moveTo>
                    <a:pt x="274904" y="125266"/>
                  </a:moveTo>
                  <a:lnTo>
                    <a:pt x="274904" y="131201"/>
                  </a:lnTo>
                  <a:lnTo>
                    <a:pt x="268968" y="131201"/>
                  </a:lnTo>
                  <a:lnTo>
                    <a:pt x="268968" y="125266"/>
                  </a:lnTo>
                  <a:close/>
                  <a:moveTo>
                    <a:pt x="6251" y="131513"/>
                  </a:moveTo>
                  <a:lnTo>
                    <a:pt x="6251" y="137449"/>
                  </a:lnTo>
                  <a:lnTo>
                    <a:pt x="315" y="137449"/>
                  </a:lnTo>
                  <a:lnTo>
                    <a:pt x="315" y="131513"/>
                  </a:lnTo>
                  <a:close/>
                  <a:moveTo>
                    <a:pt x="12498" y="131513"/>
                  </a:moveTo>
                  <a:lnTo>
                    <a:pt x="12498" y="137449"/>
                  </a:lnTo>
                  <a:lnTo>
                    <a:pt x="6562" y="137449"/>
                  </a:lnTo>
                  <a:lnTo>
                    <a:pt x="6562" y="131513"/>
                  </a:lnTo>
                  <a:close/>
                  <a:moveTo>
                    <a:pt x="18745" y="131513"/>
                  </a:moveTo>
                  <a:lnTo>
                    <a:pt x="18745" y="137449"/>
                  </a:lnTo>
                  <a:lnTo>
                    <a:pt x="12810" y="137449"/>
                  </a:lnTo>
                  <a:lnTo>
                    <a:pt x="12810" y="131513"/>
                  </a:lnTo>
                  <a:close/>
                  <a:moveTo>
                    <a:pt x="24992" y="131513"/>
                  </a:moveTo>
                  <a:lnTo>
                    <a:pt x="24992" y="137449"/>
                  </a:lnTo>
                  <a:lnTo>
                    <a:pt x="19058" y="137449"/>
                  </a:lnTo>
                  <a:lnTo>
                    <a:pt x="19058" y="131513"/>
                  </a:lnTo>
                  <a:close/>
                  <a:moveTo>
                    <a:pt x="31241" y="131513"/>
                  </a:moveTo>
                  <a:lnTo>
                    <a:pt x="31241" y="137449"/>
                  </a:lnTo>
                  <a:lnTo>
                    <a:pt x="25305" y="137449"/>
                  </a:lnTo>
                  <a:lnTo>
                    <a:pt x="25305" y="131513"/>
                  </a:lnTo>
                  <a:close/>
                  <a:moveTo>
                    <a:pt x="37489" y="131513"/>
                  </a:moveTo>
                  <a:lnTo>
                    <a:pt x="37489" y="137449"/>
                  </a:lnTo>
                  <a:lnTo>
                    <a:pt x="31553" y="137449"/>
                  </a:lnTo>
                  <a:lnTo>
                    <a:pt x="31553" y="131513"/>
                  </a:lnTo>
                  <a:close/>
                  <a:moveTo>
                    <a:pt x="43737" y="131513"/>
                  </a:moveTo>
                  <a:lnTo>
                    <a:pt x="43737" y="137449"/>
                  </a:lnTo>
                  <a:lnTo>
                    <a:pt x="37802" y="137449"/>
                  </a:lnTo>
                  <a:lnTo>
                    <a:pt x="37802" y="131513"/>
                  </a:lnTo>
                  <a:close/>
                  <a:moveTo>
                    <a:pt x="49985" y="131513"/>
                  </a:moveTo>
                  <a:lnTo>
                    <a:pt x="49985" y="137449"/>
                  </a:lnTo>
                  <a:lnTo>
                    <a:pt x="44049" y="137449"/>
                  </a:lnTo>
                  <a:lnTo>
                    <a:pt x="44049" y="131513"/>
                  </a:lnTo>
                  <a:close/>
                  <a:moveTo>
                    <a:pt x="56232" y="131513"/>
                  </a:moveTo>
                  <a:lnTo>
                    <a:pt x="56232" y="137449"/>
                  </a:lnTo>
                  <a:lnTo>
                    <a:pt x="50296" y="137449"/>
                  </a:lnTo>
                  <a:lnTo>
                    <a:pt x="50296" y="131513"/>
                  </a:lnTo>
                  <a:close/>
                  <a:moveTo>
                    <a:pt x="62480" y="131513"/>
                  </a:moveTo>
                  <a:lnTo>
                    <a:pt x="62480" y="137449"/>
                  </a:lnTo>
                  <a:lnTo>
                    <a:pt x="56545" y="137449"/>
                  </a:lnTo>
                  <a:lnTo>
                    <a:pt x="56545" y="131513"/>
                  </a:lnTo>
                  <a:close/>
                  <a:moveTo>
                    <a:pt x="68727" y="131513"/>
                  </a:moveTo>
                  <a:lnTo>
                    <a:pt x="68727" y="137449"/>
                  </a:lnTo>
                  <a:lnTo>
                    <a:pt x="62792" y="137449"/>
                  </a:lnTo>
                  <a:lnTo>
                    <a:pt x="62792" y="131513"/>
                  </a:lnTo>
                  <a:close/>
                  <a:moveTo>
                    <a:pt x="74975" y="131513"/>
                  </a:moveTo>
                  <a:lnTo>
                    <a:pt x="74975" y="137449"/>
                  </a:lnTo>
                  <a:lnTo>
                    <a:pt x="69039" y="137449"/>
                  </a:lnTo>
                  <a:lnTo>
                    <a:pt x="69039" y="131513"/>
                  </a:lnTo>
                  <a:close/>
                  <a:moveTo>
                    <a:pt x="81223" y="131513"/>
                  </a:moveTo>
                  <a:lnTo>
                    <a:pt x="81223" y="137449"/>
                  </a:lnTo>
                  <a:lnTo>
                    <a:pt x="75286" y="137449"/>
                  </a:lnTo>
                  <a:lnTo>
                    <a:pt x="75286" y="131513"/>
                  </a:lnTo>
                  <a:close/>
                  <a:moveTo>
                    <a:pt x="87470" y="131513"/>
                  </a:moveTo>
                  <a:lnTo>
                    <a:pt x="87470" y="137449"/>
                  </a:lnTo>
                  <a:lnTo>
                    <a:pt x="81535" y="137449"/>
                  </a:lnTo>
                  <a:lnTo>
                    <a:pt x="81535" y="131513"/>
                  </a:lnTo>
                  <a:close/>
                  <a:moveTo>
                    <a:pt x="93718" y="131513"/>
                  </a:moveTo>
                  <a:lnTo>
                    <a:pt x="93718" y="137449"/>
                  </a:lnTo>
                  <a:lnTo>
                    <a:pt x="87784" y="137449"/>
                  </a:lnTo>
                  <a:lnTo>
                    <a:pt x="87784" y="131513"/>
                  </a:lnTo>
                  <a:close/>
                  <a:moveTo>
                    <a:pt x="99967" y="131513"/>
                  </a:moveTo>
                  <a:lnTo>
                    <a:pt x="99967" y="137449"/>
                  </a:lnTo>
                  <a:lnTo>
                    <a:pt x="94031" y="137449"/>
                  </a:lnTo>
                  <a:lnTo>
                    <a:pt x="94031" y="131513"/>
                  </a:lnTo>
                  <a:close/>
                  <a:moveTo>
                    <a:pt x="106214" y="131513"/>
                  </a:moveTo>
                  <a:lnTo>
                    <a:pt x="106214" y="137449"/>
                  </a:lnTo>
                  <a:lnTo>
                    <a:pt x="100278" y="137449"/>
                  </a:lnTo>
                  <a:lnTo>
                    <a:pt x="100278" y="131513"/>
                  </a:lnTo>
                  <a:close/>
                  <a:moveTo>
                    <a:pt x="112461" y="131513"/>
                  </a:moveTo>
                  <a:lnTo>
                    <a:pt x="112461" y="137449"/>
                  </a:lnTo>
                  <a:lnTo>
                    <a:pt x="106527" y="137449"/>
                  </a:lnTo>
                  <a:lnTo>
                    <a:pt x="106527" y="131513"/>
                  </a:lnTo>
                  <a:close/>
                  <a:moveTo>
                    <a:pt x="118710" y="131513"/>
                  </a:moveTo>
                  <a:lnTo>
                    <a:pt x="118710" y="137449"/>
                  </a:lnTo>
                  <a:lnTo>
                    <a:pt x="112774" y="137449"/>
                  </a:lnTo>
                  <a:lnTo>
                    <a:pt x="112774" y="131513"/>
                  </a:lnTo>
                  <a:close/>
                  <a:moveTo>
                    <a:pt x="124957" y="131513"/>
                  </a:moveTo>
                  <a:lnTo>
                    <a:pt x="124957" y="137449"/>
                  </a:lnTo>
                  <a:lnTo>
                    <a:pt x="119021" y="137449"/>
                  </a:lnTo>
                  <a:lnTo>
                    <a:pt x="119021" y="131513"/>
                  </a:lnTo>
                  <a:close/>
                  <a:moveTo>
                    <a:pt x="131204" y="131513"/>
                  </a:moveTo>
                  <a:lnTo>
                    <a:pt x="131204" y="137449"/>
                  </a:lnTo>
                  <a:lnTo>
                    <a:pt x="125270" y="137449"/>
                  </a:lnTo>
                  <a:lnTo>
                    <a:pt x="125270" y="131513"/>
                  </a:lnTo>
                  <a:close/>
                  <a:moveTo>
                    <a:pt x="137451" y="131513"/>
                  </a:moveTo>
                  <a:lnTo>
                    <a:pt x="137451" y="137449"/>
                  </a:lnTo>
                  <a:lnTo>
                    <a:pt x="131517" y="137449"/>
                  </a:lnTo>
                  <a:lnTo>
                    <a:pt x="131517" y="131513"/>
                  </a:lnTo>
                  <a:close/>
                  <a:moveTo>
                    <a:pt x="143702" y="131513"/>
                  </a:moveTo>
                  <a:lnTo>
                    <a:pt x="143702" y="137449"/>
                  </a:lnTo>
                  <a:lnTo>
                    <a:pt x="137766" y="137449"/>
                  </a:lnTo>
                  <a:lnTo>
                    <a:pt x="137766" y="131513"/>
                  </a:lnTo>
                  <a:close/>
                  <a:moveTo>
                    <a:pt x="149949" y="131513"/>
                  </a:moveTo>
                  <a:lnTo>
                    <a:pt x="149949" y="137449"/>
                  </a:lnTo>
                  <a:lnTo>
                    <a:pt x="144015" y="137449"/>
                  </a:lnTo>
                  <a:lnTo>
                    <a:pt x="144015" y="131513"/>
                  </a:lnTo>
                  <a:close/>
                  <a:moveTo>
                    <a:pt x="156196" y="131513"/>
                  </a:moveTo>
                  <a:lnTo>
                    <a:pt x="156196" y="137449"/>
                  </a:lnTo>
                  <a:lnTo>
                    <a:pt x="150262" y="137449"/>
                  </a:lnTo>
                  <a:lnTo>
                    <a:pt x="150262" y="131513"/>
                  </a:lnTo>
                  <a:close/>
                  <a:moveTo>
                    <a:pt x="162445" y="131513"/>
                  </a:moveTo>
                  <a:lnTo>
                    <a:pt x="162445" y="137449"/>
                  </a:lnTo>
                  <a:lnTo>
                    <a:pt x="156509" y="137449"/>
                  </a:lnTo>
                  <a:lnTo>
                    <a:pt x="156509" y="131513"/>
                  </a:lnTo>
                  <a:close/>
                  <a:moveTo>
                    <a:pt x="168692" y="131513"/>
                  </a:moveTo>
                  <a:lnTo>
                    <a:pt x="168692" y="137449"/>
                  </a:lnTo>
                  <a:lnTo>
                    <a:pt x="162756" y="137449"/>
                  </a:lnTo>
                  <a:lnTo>
                    <a:pt x="162756" y="131513"/>
                  </a:lnTo>
                  <a:close/>
                  <a:moveTo>
                    <a:pt x="174939" y="131513"/>
                  </a:moveTo>
                  <a:lnTo>
                    <a:pt x="174939" y="137449"/>
                  </a:lnTo>
                  <a:lnTo>
                    <a:pt x="169005" y="137449"/>
                  </a:lnTo>
                  <a:lnTo>
                    <a:pt x="169005" y="131513"/>
                  </a:lnTo>
                  <a:close/>
                  <a:moveTo>
                    <a:pt x="181186" y="131513"/>
                  </a:moveTo>
                  <a:lnTo>
                    <a:pt x="181186" y="137449"/>
                  </a:lnTo>
                  <a:lnTo>
                    <a:pt x="175252" y="137449"/>
                  </a:lnTo>
                  <a:lnTo>
                    <a:pt x="175252" y="131513"/>
                  </a:lnTo>
                  <a:close/>
                  <a:moveTo>
                    <a:pt x="187433" y="131513"/>
                  </a:moveTo>
                  <a:lnTo>
                    <a:pt x="187433" y="137449"/>
                  </a:lnTo>
                  <a:lnTo>
                    <a:pt x="181499" y="137449"/>
                  </a:lnTo>
                  <a:lnTo>
                    <a:pt x="181499" y="131513"/>
                  </a:lnTo>
                  <a:close/>
                  <a:moveTo>
                    <a:pt x="193682" y="131513"/>
                  </a:moveTo>
                  <a:lnTo>
                    <a:pt x="193682" y="137449"/>
                  </a:lnTo>
                  <a:lnTo>
                    <a:pt x="187746" y="137449"/>
                  </a:lnTo>
                  <a:lnTo>
                    <a:pt x="187746" y="131513"/>
                  </a:lnTo>
                  <a:close/>
                  <a:moveTo>
                    <a:pt x="199931" y="131513"/>
                  </a:moveTo>
                  <a:lnTo>
                    <a:pt x="199931" y="137449"/>
                  </a:lnTo>
                  <a:lnTo>
                    <a:pt x="193996" y="137449"/>
                  </a:lnTo>
                  <a:lnTo>
                    <a:pt x="193996" y="131513"/>
                  </a:lnTo>
                  <a:close/>
                  <a:moveTo>
                    <a:pt x="206180" y="131513"/>
                  </a:moveTo>
                  <a:lnTo>
                    <a:pt x="206180" y="137449"/>
                  </a:lnTo>
                  <a:lnTo>
                    <a:pt x="200244" y="137449"/>
                  </a:lnTo>
                  <a:lnTo>
                    <a:pt x="200244" y="131513"/>
                  </a:lnTo>
                  <a:close/>
                  <a:moveTo>
                    <a:pt x="212427" y="131513"/>
                  </a:moveTo>
                  <a:lnTo>
                    <a:pt x="212427" y="137449"/>
                  </a:lnTo>
                  <a:lnTo>
                    <a:pt x="206491" y="137449"/>
                  </a:lnTo>
                  <a:lnTo>
                    <a:pt x="206491" y="131513"/>
                  </a:lnTo>
                  <a:close/>
                  <a:moveTo>
                    <a:pt x="218674" y="131513"/>
                  </a:moveTo>
                  <a:lnTo>
                    <a:pt x="218674" y="137449"/>
                  </a:lnTo>
                  <a:lnTo>
                    <a:pt x="212739" y="137449"/>
                  </a:lnTo>
                  <a:lnTo>
                    <a:pt x="212739" y="131513"/>
                  </a:lnTo>
                  <a:close/>
                  <a:moveTo>
                    <a:pt x="224921" y="131513"/>
                  </a:moveTo>
                  <a:lnTo>
                    <a:pt x="224921" y="137449"/>
                  </a:lnTo>
                  <a:lnTo>
                    <a:pt x="218987" y="137449"/>
                  </a:lnTo>
                  <a:lnTo>
                    <a:pt x="218987" y="131513"/>
                  </a:lnTo>
                  <a:close/>
                  <a:moveTo>
                    <a:pt x="231170" y="131513"/>
                  </a:moveTo>
                  <a:lnTo>
                    <a:pt x="231170" y="137449"/>
                  </a:lnTo>
                  <a:lnTo>
                    <a:pt x="225234" y="137449"/>
                  </a:lnTo>
                  <a:lnTo>
                    <a:pt x="225234" y="131513"/>
                  </a:lnTo>
                  <a:close/>
                  <a:moveTo>
                    <a:pt x="237417" y="131513"/>
                  </a:moveTo>
                  <a:lnTo>
                    <a:pt x="237417" y="137449"/>
                  </a:lnTo>
                  <a:lnTo>
                    <a:pt x="231481" y="137449"/>
                  </a:lnTo>
                  <a:lnTo>
                    <a:pt x="231481" y="131513"/>
                  </a:lnTo>
                  <a:close/>
                  <a:moveTo>
                    <a:pt x="243664" y="131513"/>
                  </a:moveTo>
                  <a:lnTo>
                    <a:pt x="243664" y="137449"/>
                  </a:lnTo>
                  <a:lnTo>
                    <a:pt x="237729" y="137449"/>
                  </a:lnTo>
                  <a:lnTo>
                    <a:pt x="237729" y="131513"/>
                  </a:lnTo>
                  <a:close/>
                  <a:moveTo>
                    <a:pt x="249911" y="131513"/>
                  </a:moveTo>
                  <a:lnTo>
                    <a:pt x="249911" y="137449"/>
                  </a:lnTo>
                  <a:lnTo>
                    <a:pt x="243977" y="137449"/>
                  </a:lnTo>
                  <a:lnTo>
                    <a:pt x="243977" y="131513"/>
                  </a:lnTo>
                  <a:close/>
                  <a:moveTo>
                    <a:pt x="256161" y="131513"/>
                  </a:moveTo>
                  <a:lnTo>
                    <a:pt x="256161" y="137449"/>
                  </a:lnTo>
                  <a:lnTo>
                    <a:pt x="250225" y="137449"/>
                  </a:lnTo>
                  <a:lnTo>
                    <a:pt x="250225" y="131513"/>
                  </a:lnTo>
                  <a:close/>
                  <a:moveTo>
                    <a:pt x="262409" y="131513"/>
                  </a:moveTo>
                  <a:lnTo>
                    <a:pt x="262409" y="137449"/>
                  </a:lnTo>
                  <a:lnTo>
                    <a:pt x="256474" y="137449"/>
                  </a:lnTo>
                  <a:lnTo>
                    <a:pt x="256474" y="131513"/>
                  </a:lnTo>
                  <a:close/>
                  <a:moveTo>
                    <a:pt x="268656" y="131513"/>
                  </a:moveTo>
                  <a:lnTo>
                    <a:pt x="268656" y="137449"/>
                  </a:lnTo>
                  <a:lnTo>
                    <a:pt x="262721" y="137449"/>
                  </a:lnTo>
                  <a:lnTo>
                    <a:pt x="262721" y="131513"/>
                  </a:lnTo>
                  <a:close/>
                  <a:moveTo>
                    <a:pt x="274904" y="131513"/>
                  </a:moveTo>
                  <a:lnTo>
                    <a:pt x="274904" y="137449"/>
                  </a:lnTo>
                  <a:lnTo>
                    <a:pt x="268968" y="137449"/>
                  </a:lnTo>
                  <a:lnTo>
                    <a:pt x="268968" y="131513"/>
                  </a:lnTo>
                  <a:close/>
                  <a:moveTo>
                    <a:pt x="6251" y="137760"/>
                  </a:moveTo>
                  <a:lnTo>
                    <a:pt x="6251" y="143697"/>
                  </a:lnTo>
                  <a:lnTo>
                    <a:pt x="315" y="143697"/>
                  </a:lnTo>
                  <a:lnTo>
                    <a:pt x="315" y="137760"/>
                  </a:lnTo>
                  <a:close/>
                  <a:moveTo>
                    <a:pt x="12498" y="137760"/>
                  </a:moveTo>
                  <a:lnTo>
                    <a:pt x="12498" y="143697"/>
                  </a:lnTo>
                  <a:lnTo>
                    <a:pt x="6562" y="143697"/>
                  </a:lnTo>
                  <a:lnTo>
                    <a:pt x="6562" y="137760"/>
                  </a:lnTo>
                  <a:close/>
                  <a:moveTo>
                    <a:pt x="18745" y="137760"/>
                  </a:moveTo>
                  <a:lnTo>
                    <a:pt x="18745" y="143697"/>
                  </a:lnTo>
                  <a:lnTo>
                    <a:pt x="12810" y="143697"/>
                  </a:lnTo>
                  <a:lnTo>
                    <a:pt x="12810" y="137760"/>
                  </a:lnTo>
                  <a:close/>
                  <a:moveTo>
                    <a:pt x="24992" y="137760"/>
                  </a:moveTo>
                  <a:lnTo>
                    <a:pt x="24992" y="143697"/>
                  </a:lnTo>
                  <a:lnTo>
                    <a:pt x="19058" y="143697"/>
                  </a:lnTo>
                  <a:lnTo>
                    <a:pt x="19058" y="137760"/>
                  </a:lnTo>
                  <a:close/>
                  <a:moveTo>
                    <a:pt x="31241" y="137760"/>
                  </a:moveTo>
                  <a:lnTo>
                    <a:pt x="31241" y="143697"/>
                  </a:lnTo>
                  <a:lnTo>
                    <a:pt x="25305" y="143697"/>
                  </a:lnTo>
                  <a:lnTo>
                    <a:pt x="25305" y="137760"/>
                  </a:lnTo>
                  <a:close/>
                  <a:moveTo>
                    <a:pt x="37489" y="137760"/>
                  </a:moveTo>
                  <a:lnTo>
                    <a:pt x="37489" y="143697"/>
                  </a:lnTo>
                  <a:lnTo>
                    <a:pt x="31553" y="143697"/>
                  </a:lnTo>
                  <a:lnTo>
                    <a:pt x="31553" y="137760"/>
                  </a:lnTo>
                  <a:close/>
                  <a:moveTo>
                    <a:pt x="43737" y="137760"/>
                  </a:moveTo>
                  <a:lnTo>
                    <a:pt x="43737" y="143697"/>
                  </a:lnTo>
                  <a:lnTo>
                    <a:pt x="37802" y="143697"/>
                  </a:lnTo>
                  <a:lnTo>
                    <a:pt x="37802" y="137760"/>
                  </a:lnTo>
                  <a:close/>
                  <a:moveTo>
                    <a:pt x="49985" y="137760"/>
                  </a:moveTo>
                  <a:lnTo>
                    <a:pt x="49985" y="143697"/>
                  </a:lnTo>
                  <a:lnTo>
                    <a:pt x="44049" y="143697"/>
                  </a:lnTo>
                  <a:lnTo>
                    <a:pt x="44049" y="137760"/>
                  </a:lnTo>
                  <a:close/>
                  <a:moveTo>
                    <a:pt x="56232" y="137760"/>
                  </a:moveTo>
                  <a:lnTo>
                    <a:pt x="56232" y="143697"/>
                  </a:lnTo>
                  <a:lnTo>
                    <a:pt x="50296" y="143697"/>
                  </a:lnTo>
                  <a:lnTo>
                    <a:pt x="50296" y="137760"/>
                  </a:lnTo>
                  <a:close/>
                  <a:moveTo>
                    <a:pt x="62480" y="137760"/>
                  </a:moveTo>
                  <a:lnTo>
                    <a:pt x="62480" y="143697"/>
                  </a:lnTo>
                  <a:lnTo>
                    <a:pt x="56545" y="143697"/>
                  </a:lnTo>
                  <a:lnTo>
                    <a:pt x="56545" y="137760"/>
                  </a:lnTo>
                  <a:close/>
                  <a:moveTo>
                    <a:pt x="68727" y="137760"/>
                  </a:moveTo>
                  <a:lnTo>
                    <a:pt x="68727" y="143697"/>
                  </a:lnTo>
                  <a:lnTo>
                    <a:pt x="62792" y="143697"/>
                  </a:lnTo>
                  <a:lnTo>
                    <a:pt x="62792" y="137760"/>
                  </a:lnTo>
                  <a:close/>
                  <a:moveTo>
                    <a:pt x="74975" y="137760"/>
                  </a:moveTo>
                  <a:lnTo>
                    <a:pt x="74975" y="143697"/>
                  </a:lnTo>
                  <a:lnTo>
                    <a:pt x="69039" y="143697"/>
                  </a:lnTo>
                  <a:lnTo>
                    <a:pt x="69039" y="137760"/>
                  </a:lnTo>
                  <a:close/>
                  <a:moveTo>
                    <a:pt x="81223" y="137760"/>
                  </a:moveTo>
                  <a:lnTo>
                    <a:pt x="81223" y="143697"/>
                  </a:lnTo>
                  <a:lnTo>
                    <a:pt x="75286" y="143697"/>
                  </a:lnTo>
                  <a:lnTo>
                    <a:pt x="75286" y="137760"/>
                  </a:lnTo>
                  <a:close/>
                  <a:moveTo>
                    <a:pt x="87470" y="137760"/>
                  </a:moveTo>
                  <a:lnTo>
                    <a:pt x="87470" y="143697"/>
                  </a:lnTo>
                  <a:lnTo>
                    <a:pt x="81535" y="143697"/>
                  </a:lnTo>
                  <a:lnTo>
                    <a:pt x="81535" y="137760"/>
                  </a:lnTo>
                  <a:close/>
                  <a:moveTo>
                    <a:pt x="93718" y="137760"/>
                  </a:moveTo>
                  <a:lnTo>
                    <a:pt x="93718" y="143697"/>
                  </a:lnTo>
                  <a:lnTo>
                    <a:pt x="87784" y="143697"/>
                  </a:lnTo>
                  <a:lnTo>
                    <a:pt x="87784" y="137760"/>
                  </a:lnTo>
                  <a:close/>
                  <a:moveTo>
                    <a:pt x="99967" y="137760"/>
                  </a:moveTo>
                  <a:lnTo>
                    <a:pt x="99967" y="143697"/>
                  </a:lnTo>
                  <a:lnTo>
                    <a:pt x="94031" y="143697"/>
                  </a:lnTo>
                  <a:lnTo>
                    <a:pt x="94031" y="137760"/>
                  </a:lnTo>
                  <a:close/>
                  <a:moveTo>
                    <a:pt x="106214" y="137760"/>
                  </a:moveTo>
                  <a:lnTo>
                    <a:pt x="106214" y="143697"/>
                  </a:lnTo>
                  <a:lnTo>
                    <a:pt x="100278" y="143697"/>
                  </a:lnTo>
                  <a:lnTo>
                    <a:pt x="100278" y="137760"/>
                  </a:lnTo>
                  <a:close/>
                  <a:moveTo>
                    <a:pt x="112461" y="137760"/>
                  </a:moveTo>
                  <a:lnTo>
                    <a:pt x="112461" y="143697"/>
                  </a:lnTo>
                  <a:lnTo>
                    <a:pt x="106527" y="143697"/>
                  </a:lnTo>
                  <a:lnTo>
                    <a:pt x="106527" y="137760"/>
                  </a:lnTo>
                  <a:close/>
                  <a:moveTo>
                    <a:pt x="118710" y="137760"/>
                  </a:moveTo>
                  <a:lnTo>
                    <a:pt x="118710" y="143697"/>
                  </a:lnTo>
                  <a:lnTo>
                    <a:pt x="112774" y="143697"/>
                  </a:lnTo>
                  <a:lnTo>
                    <a:pt x="112774" y="137760"/>
                  </a:lnTo>
                  <a:close/>
                  <a:moveTo>
                    <a:pt x="124957" y="137760"/>
                  </a:moveTo>
                  <a:lnTo>
                    <a:pt x="124957" y="143697"/>
                  </a:lnTo>
                  <a:lnTo>
                    <a:pt x="119021" y="143697"/>
                  </a:lnTo>
                  <a:lnTo>
                    <a:pt x="119021" y="137760"/>
                  </a:lnTo>
                  <a:close/>
                  <a:moveTo>
                    <a:pt x="131204" y="137760"/>
                  </a:moveTo>
                  <a:lnTo>
                    <a:pt x="131204" y="143697"/>
                  </a:lnTo>
                  <a:lnTo>
                    <a:pt x="125270" y="143697"/>
                  </a:lnTo>
                  <a:lnTo>
                    <a:pt x="125270" y="137760"/>
                  </a:lnTo>
                  <a:close/>
                  <a:moveTo>
                    <a:pt x="137451" y="137760"/>
                  </a:moveTo>
                  <a:lnTo>
                    <a:pt x="137451" y="143697"/>
                  </a:lnTo>
                  <a:lnTo>
                    <a:pt x="131517" y="143697"/>
                  </a:lnTo>
                  <a:lnTo>
                    <a:pt x="131517" y="137760"/>
                  </a:lnTo>
                  <a:close/>
                  <a:moveTo>
                    <a:pt x="143702" y="137760"/>
                  </a:moveTo>
                  <a:lnTo>
                    <a:pt x="143702" y="143697"/>
                  </a:lnTo>
                  <a:lnTo>
                    <a:pt x="137766" y="143697"/>
                  </a:lnTo>
                  <a:lnTo>
                    <a:pt x="137766" y="137760"/>
                  </a:lnTo>
                  <a:close/>
                  <a:moveTo>
                    <a:pt x="149949" y="137760"/>
                  </a:moveTo>
                  <a:lnTo>
                    <a:pt x="149949" y="143697"/>
                  </a:lnTo>
                  <a:lnTo>
                    <a:pt x="144015" y="143697"/>
                  </a:lnTo>
                  <a:lnTo>
                    <a:pt x="144015" y="137760"/>
                  </a:lnTo>
                  <a:close/>
                  <a:moveTo>
                    <a:pt x="156196" y="137760"/>
                  </a:moveTo>
                  <a:lnTo>
                    <a:pt x="156196" y="143697"/>
                  </a:lnTo>
                  <a:lnTo>
                    <a:pt x="150262" y="143697"/>
                  </a:lnTo>
                  <a:lnTo>
                    <a:pt x="150262" y="137760"/>
                  </a:lnTo>
                  <a:close/>
                  <a:moveTo>
                    <a:pt x="162445" y="137760"/>
                  </a:moveTo>
                  <a:lnTo>
                    <a:pt x="162445" y="143697"/>
                  </a:lnTo>
                  <a:lnTo>
                    <a:pt x="156509" y="143697"/>
                  </a:lnTo>
                  <a:lnTo>
                    <a:pt x="156509" y="137760"/>
                  </a:lnTo>
                  <a:close/>
                  <a:moveTo>
                    <a:pt x="168692" y="137760"/>
                  </a:moveTo>
                  <a:lnTo>
                    <a:pt x="168692" y="143697"/>
                  </a:lnTo>
                  <a:lnTo>
                    <a:pt x="162756" y="143697"/>
                  </a:lnTo>
                  <a:lnTo>
                    <a:pt x="162756" y="137760"/>
                  </a:lnTo>
                  <a:close/>
                  <a:moveTo>
                    <a:pt x="174939" y="137760"/>
                  </a:moveTo>
                  <a:lnTo>
                    <a:pt x="174939" y="143697"/>
                  </a:lnTo>
                  <a:lnTo>
                    <a:pt x="169005" y="143697"/>
                  </a:lnTo>
                  <a:lnTo>
                    <a:pt x="169005" y="137760"/>
                  </a:lnTo>
                  <a:close/>
                  <a:moveTo>
                    <a:pt x="181186" y="137760"/>
                  </a:moveTo>
                  <a:lnTo>
                    <a:pt x="181186" y="143697"/>
                  </a:lnTo>
                  <a:lnTo>
                    <a:pt x="175252" y="143697"/>
                  </a:lnTo>
                  <a:lnTo>
                    <a:pt x="175252" y="137760"/>
                  </a:lnTo>
                  <a:close/>
                  <a:moveTo>
                    <a:pt x="187433" y="137760"/>
                  </a:moveTo>
                  <a:lnTo>
                    <a:pt x="187433" y="143697"/>
                  </a:lnTo>
                  <a:lnTo>
                    <a:pt x="181499" y="143697"/>
                  </a:lnTo>
                  <a:lnTo>
                    <a:pt x="181499" y="137760"/>
                  </a:lnTo>
                  <a:close/>
                  <a:moveTo>
                    <a:pt x="193682" y="137760"/>
                  </a:moveTo>
                  <a:lnTo>
                    <a:pt x="193682" y="143697"/>
                  </a:lnTo>
                  <a:lnTo>
                    <a:pt x="187746" y="143697"/>
                  </a:lnTo>
                  <a:lnTo>
                    <a:pt x="187746" y="137760"/>
                  </a:lnTo>
                  <a:close/>
                  <a:moveTo>
                    <a:pt x="199931" y="137760"/>
                  </a:moveTo>
                  <a:lnTo>
                    <a:pt x="199931" y="143697"/>
                  </a:lnTo>
                  <a:lnTo>
                    <a:pt x="193996" y="143697"/>
                  </a:lnTo>
                  <a:lnTo>
                    <a:pt x="193996" y="137760"/>
                  </a:lnTo>
                  <a:close/>
                  <a:moveTo>
                    <a:pt x="206180" y="137760"/>
                  </a:moveTo>
                  <a:lnTo>
                    <a:pt x="206180" y="143697"/>
                  </a:lnTo>
                  <a:lnTo>
                    <a:pt x="200244" y="143697"/>
                  </a:lnTo>
                  <a:lnTo>
                    <a:pt x="200244" y="137760"/>
                  </a:lnTo>
                  <a:close/>
                  <a:moveTo>
                    <a:pt x="212427" y="137760"/>
                  </a:moveTo>
                  <a:lnTo>
                    <a:pt x="212427" y="143697"/>
                  </a:lnTo>
                  <a:lnTo>
                    <a:pt x="206491" y="143697"/>
                  </a:lnTo>
                  <a:lnTo>
                    <a:pt x="206491" y="137760"/>
                  </a:lnTo>
                  <a:close/>
                  <a:moveTo>
                    <a:pt x="218674" y="137760"/>
                  </a:moveTo>
                  <a:lnTo>
                    <a:pt x="218674" y="143697"/>
                  </a:lnTo>
                  <a:lnTo>
                    <a:pt x="212739" y="143697"/>
                  </a:lnTo>
                  <a:lnTo>
                    <a:pt x="212739" y="137760"/>
                  </a:lnTo>
                  <a:close/>
                  <a:moveTo>
                    <a:pt x="224921" y="137760"/>
                  </a:moveTo>
                  <a:lnTo>
                    <a:pt x="224921" y="143697"/>
                  </a:lnTo>
                  <a:lnTo>
                    <a:pt x="218987" y="143697"/>
                  </a:lnTo>
                  <a:lnTo>
                    <a:pt x="218987" y="137760"/>
                  </a:lnTo>
                  <a:close/>
                  <a:moveTo>
                    <a:pt x="231170" y="137760"/>
                  </a:moveTo>
                  <a:lnTo>
                    <a:pt x="231170" y="143697"/>
                  </a:lnTo>
                  <a:lnTo>
                    <a:pt x="225234" y="143697"/>
                  </a:lnTo>
                  <a:lnTo>
                    <a:pt x="225234" y="137760"/>
                  </a:lnTo>
                  <a:close/>
                  <a:moveTo>
                    <a:pt x="237417" y="137760"/>
                  </a:moveTo>
                  <a:lnTo>
                    <a:pt x="237417" y="143697"/>
                  </a:lnTo>
                  <a:lnTo>
                    <a:pt x="231481" y="143697"/>
                  </a:lnTo>
                  <a:lnTo>
                    <a:pt x="231481" y="137760"/>
                  </a:lnTo>
                  <a:close/>
                  <a:moveTo>
                    <a:pt x="243664" y="137760"/>
                  </a:moveTo>
                  <a:lnTo>
                    <a:pt x="243664" y="143697"/>
                  </a:lnTo>
                  <a:lnTo>
                    <a:pt x="237729" y="143697"/>
                  </a:lnTo>
                  <a:lnTo>
                    <a:pt x="237729" y="137760"/>
                  </a:lnTo>
                  <a:close/>
                  <a:moveTo>
                    <a:pt x="249911" y="137760"/>
                  </a:moveTo>
                  <a:lnTo>
                    <a:pt x="249911" y="143697"/>
                  </a:lnTo>
                  <a:lnTo>
                    <a:pt x="243977" y="143697"/>
                  </a:lnTo>
                  <a:lnTo>
                    <a:pt x="243977" y="137760"/>
                  </a:lnTo>
                  <a:close/>
                  <a:moveTo>
                    <a:pt x="256161" y="137760"/>
                  </a:moveTo>
                  <a:lnTo>
                    <a:pt x="256161" y="143697"/>
                  </a:lnTo>
                  <a:lnTo>
                    <a:pt x="250225" y="143697"/>
                  </a:lnTo>
                  <a:lnTo>
                    <a:pt x="250225" y="137760"/>
                  </a:lnTo>
                  <a:close/>
                  <a:moveTo>
                    <a:pt x="262409" y="137760"/>
                  </a:moveTo>
                  <a:lnTo>
                    <a:pt x="262409" y="143697"/>
                  </a:lnTo>
                  <a:lnTo>
                    <a:pt x="256474" y="143697"/>
                  </a:lnTo>
                  <a:lnTo>
                    <a:pt x="256474" y="137760"/>
                  </a:lnTo>
                  <a:close/>
                  <a:moveTo>
                    <a:pt x="268656" y="137760"/>
                  </a:moveTo>
                  <a:lnTo>
                    <a:pt x="268656" y="143697"/>
                  </a:lnTo>
                  <a:lnTo>
                    <a:pt x="262721" y="143697"/>
                  </a:lnTo>
                  <a:lnTo>
                    <a:pt x="262721" y="137760"/>
                  </a:lnTo>
                  <a:close/>
                  <a:moveTo>
                    <a:pt x="274904" y="137760"/>
                  </a:moveTo>
                  <a:lnTo>
                    <a:pt x="274904" y="143697"/>
                  </a:lnTo>
                  <a:lnTo>
                    <a:pt x="268968" y="143697"/>
                  </a:lnTo>
                  <a:lnTo>
                    <a:pt x="268968" y="137760"/>
                  </a:lnTo>
                  <a:close/>
                  <a:moveTo>
                    <a:pt x="6251" y="144011"/>
                  </a:moveTo>
                  <a:lnTo>
                    <a:pt x="6251" y="149945"/>
                  </a:lnTo>
                  <a:lnTo>
                    <a:pt x="315" y="149945"/>
                  </a:lnTo>
                  <a:lnTo>
                    <a:pt x="315" y="144011"/>
                  </a:lnTo>
                  <a:close/>
                  <a:moveTo>
                    <a:pt x="12498" y="144011"/>
                  </a:moveTo>
                  <a:lnTo>
                    <a:pt x="12498" y="149945"/>
                  </a:lnTo>
                  <a:lnTo>
                    <a:pt x="6562" y="149945"/>
                  </a:lnTo>
                  <a:lnTo>
                    <a:pt x="6562" y="144011"/>
                  </a:lnTo>
                  <a:close/>
                  <a:moveTo>
                    <a:pt x="18745" y="144011"/>
                  </a:moveTo>
                  <a:lnTo>
                    <a:pt x="18745" y="149945"/>
                  </a:lnTo>
                  <a:lnTo>
                    <a:pt x="12810" y="149945"/>
                  </a:lnTo>
                  <a:lnTo>
                    <a:pt x="12810" y="144011"/>
                  </a:lnTo>
                  <a:close/>
                  <a:moveTo>
                    <a:pt x="24992" y="144011"/>
                  </a:moveTo>
                  <a:lnTo>
                    <a:pt x="24992" y="149945"/>
                  </a:lnTo>
                  <a:lnTo>
                    <a:pt x="19058" y="149945"/>
                  </a:lnTo>
                  <a:lnTo>
                    <a:pt x="19058" y="144011"/>
                  </a:lnTo>
                  <a:close/>
                  <a:moveTo>
                    <a:pt x="31241" y="144011"/>
                  </a:moveTo>
                  <a:lnTo>
                    <a:pt x="31241" y="149945"/>
                  </a:lnTo>
                  <a:lnTo>
                    <a:pt x="25305" y="149945"/>
                  </a:lnTo>
                  <a:lnTo>
                    <a:pt x="25305" y="144011"/>
                  </a:lnTo>
                  <a:close/>
                  <a:moveTo>
                    <a:pt x="37489" y="144011"/>
                  </a:moveTo>
                  <a:lnTo>
                    <a:pt x="37489" y="149945"/>
                  </a:lnTo>
                  <a:lnTo>
                    <a:pt x="31553" y="149945"/>
                  </a:lnTo>
                  <a:lnTo>
                    <a:pt x="31553" y="144011"/>
                  </a:lnTo>
                  <a:close/>
                  <a:moveTo>
                    <a:pt x="43737" y="144011"/>
                  </a:moveTo>
                  <a:lnTo>
                    <a:pt x="43737" y="149945"/>
                  </a:lnTo>
                  <a:lnTo>
                    <a:pt x="37802" y="149945"/>
                  </a:lnTo>
                  <a:lnTo>
                    <a:pt x="37802" y="144011"/>
                  </a:lnTo>
                  <a:close/>
                  <a:moveTo>
                    <a:pt x="49985" y="144011"/>
                  </a:moveTo>
                  <a:lnTo>
                    <a:pt x="49985" y="149945"/>
                  </a:lnTo>
                  <a:lnTo>
                    <a:pt x="44049" y="149945"/>
                  </a:lnTo>
                  <a:lnTo>
                    <a:pt x="44049" y="144011"/>
                  </a:lnTo>
                  <a:close/>
                  <a:moveTo>
                    <a:pt x="56232" y="144011"/>
                  </a:moveTo>
                  <a:lnTo>
                    <a:pt x="56232" y="149945"/>
                  </a:lnTo>
                  <a:lnTo>
                    <a:pt x="50296" y="149945"/>
                  </a:lnTo>
                  <a:lnTo>
                    <a:pt x="50296" y="144011"/>
                  </a:lnTo>
                  <a:close/>
                  <a:moveTo>
                    <a:pt x="62480" y="144011"/>
                  </a:moveTo>
                  <a:lnTo>
                    <a:pt x="62480" y="149945"/>
                  </a:lnTo>
                  <a:lnTo>
                    <a:pt x="56545" y="149945"/>
                  </a:lnTo>
                  <a:lnTo>
                    <a:pt x="56545" y="144011"/>
                  </a:lnTo>
                  <a:close/>
                  <a:moveTo>
                    <a:pt x="68727" y="144011"/>
                  </a:moveTo>
                  <a:lnTo>
                    <a:pt x="68727" y="149945"/>
                  </a:lnTo>
                  <a:lnTo>
                    <a:pt x="62792" y="149945"/>
                  </a:lnTo>
                  <a:lnTo>
                    <a:pt x="62792" y="144011"/>
                  </a:lnTo>
                  <a:close/>
                  <a:moveTo>
                    <a:pt x="74975" y="144011"/>
                  </a:moveTo>
                  <a:lnTo>
                    <a:pt x="74975" y="149945"/>
                  </a:lnTo>
                  <a:lnTo>
                    <a:pt x="69039" y="149945"/>
                  </a:lnTo>
                  <a:lnTo>
                    <a:pt x="69039" y="144011"/>
                  </a:lnTo>
                  <a:close/>
                  <a:moveTo>
                    <a:pt x="81223" y="144011"/>
                  </a:moveTo>
                  <a:lnTo>
                    <a:pt x="81223" y="149945"/>
                  </a:lnTo>
                  <a:lnTo>
                    <a:pt x="75286" y="149945"/>
                  </a:lnTo>
                  <a:lnTo>
                    <a:pt x="75286" y="144011"/>
                  </a:lnTo>
                  <a:close/>
                  <a:moveTo>
                    <a:pt x="87470" y="144011"/>
                  </a:moveTo>
                  <a:lnTo>
                    <a:pt x="87470" y="149945"/>
                  </a:lnTo>
                  <a:lnTo>
                    <a:pt x="81535" y="149945"/>
                  </a:lnTo>
                  <a:lnTo>
                    <a:pt x="81535" y="144011"/>
                  </a:lnTo>
                  <a:close/>
                  <a:moveTo>
                    <a:pt x="93718" y="144011"/>
                  </a:moveTo>
                  <a:lnTo>
                    <a:pt x="93718" y="149945"/>
                  </a:lnTo>
                  <a:lnTo>
                    <a:pt x="87784" y="149945"/>
                  </a:lnTo>
                  <a:lnTo>
                    <a:pt x="87784" y="144011"/>
                  </a:lnTo>
                  <a:close/>
                  <a:moveTo>
                    <a:pt x="99967" y="144011"/>
                  </a:moveTo>
                  <a:lnTo>
                    <a:pt x="99967" y="149945"/>
                  </a:lnTo>
                  <a:lnTo>
                    <a:pt x="94031" y="149945"/>
                  </a:lnTo>
                  <a:lnTo>
                    <a:pt x="94031" y="144011"/>
                  </a:lnTo>
                  <a:close/>
                  <a:moveTo>
                    <a:pt x="106214" y="144011"/>
                  </a:moveTo>
                  <a:lnTo>
                    <a:pt x="106214" y="149945"/>
                  </a:lnTo>
                  <a:lnTo>
                    <a:pt x="100278" y="149945"/>
                  </a:lnTo>
                  <a:lnTo>
                    <a:pt x="100278" y="144011"/>
                  </a:lnTo>
                  <a:close/>
                  <a:moveTo>
                    <a:pt x="112461" y="144011"/>
                  </a:moveTo>
                  <a:lnTo>
                    <a:pt x="112461" y="149945"/>
                  </a:lnTo>
                  <a:lnTo>
                    <a:pt x="106527" y="149945"/>
                  </a:lnTo>
                  <a:lnTo>
                    <a:pt x="106527" y="144011"/>
                  </a:lnTo>
                  <a:close/>
                  <a:moveTo>
                    <a:pt x="118710" y="144011"/>
                  </a:moveTo>
                  <a:lnTo>
                    <a:pt x="118710" y="149945"/>
                  </a:lnTo>
                  <a:lnTo>
                    <a:pt x="112774" y="149945"/>
                  </a:lnTo>
                  <a:lnTo>
                    <a:pt x="112774" y="144011"/>
                  </a:lnTo>
                  <a:close/>
                  <a:moveTo>
                    <a:pt x="124957" y="144011"/>
                  </a:moveTo>
                  <a:lnTo>
                    <a:pt x="124957" y="149945"/>
                  </a:lnTo>
                  <a:lnTo>
                    <a:pt x="119021" y="149945"/>
                  </a:lnTo>
                  <a:lnTo>
                    <a:pt x="119021" y="144011"/>
                  </a:lnTo>
                  <a:close/>
                  <a:moveTo>
                    <a:pt x="131204" y="144011"/>
                  </a:moveTo>
                  <a:lnTo>
                    <a:pt x="131204" y="149945"/>
                  </a:lnTo>
                  <a:lnTo>
                    <a:pt x="125270" y="149945"/>
                  </a:lnTo>
                  <a:lnTo>
                    <a:pt x="125270" y="144011"/>
                  </a:lnTo>
                  <a:close/>
                  <a:moveTo>
                    <a:pt x="137451" y="144011"/>
                  </a:moveTo>
                  <a:lnTo>
                    <a:pt x="137451" y="149945"/>
                  </a:lnTo>
                  <a:lnTo>
                    <a:pt x="131517" y="149945"/>
                  </a:lnTo>
                  <a:lnTo>
                    <a:pt x="131517" y="144011"/>
                  </a:lnTo>
                  <a:close/>
                  <a:moveTo>
                    <a:pt x="143702" y="144011"/>
                  </a:moveTo>
                  <a:lnTo>
                    <a:pt x="143702" y="149945"/>
                  </a:lnTo>
                  <a:lnTo>
                    <a:pt x="137766" y="149945"/>
                  </a:lnTo>
                  <a:lnTo>
                    <a:pt x="137766" y="144011"/>
                  </a:lnTo>
                  <a:close/>
                  <a:moveTo>
                    <a:pt x="149949" y="144011"/>
                  </a:moveTo>
                  <a:lnTo>
                    <a:pt x="149949" y="149945"/>
                  </a:lnTo>
                  <a:lnTo>
                    <a:pt x="144015" y="149945"/>
                  </a:lnTo>
                  <a:lnTo>
                    <a:pt x="144015" y="144011"/>
                  </a:lnTo>
                  <a:close/>
                  <a:moveTo>
                    <a:pt x="156196" y="144011"/>
                  </a:moveTo>
                  <a:lnTo>
                    <a:pt x="156196" y="149945"/>
                  </a:lnTo>
                  <a:lnTo>
                    <a:pt x="150262" y="149945"/>
                  </a:lnTo>
                  <a:lnTo>
                    <a:pt x="150262" y="144011"/>
                  </a:lnTo>
                  <a:close/>
                  <a:moveTo>
                    <a:pt x="162445" y="144011"/>
                  </a:moveTo>
                  <a:lnTo>
                    <a:pt x="162445" y="149945"/>
                  </a:lnTo>
                  <a:lnTo>
                    <a:pt x="156509" y="149945"/>
                  </a:lnTo>
                  <a:lnTo>
                    <a:pt x="156509" y="144011"/>
                  </a:lnTo>
                  <a:close/>
                  <a:moveTo>
                    <a:pt x="168692" y="144011"/>
                  </a:moveTo>
                  <a:lnTo>
                    <a:pt x="168692" y="149945"/>
                  </a:lnTo>
                  <a:lnTo>
                    <a:pt x="162756" y="149945"/>
                  </a:lnTo>
                  <a:lnTo>
                    <a:pt x="162756" y="144011"/>
                  </a:lnTo>
                  <a:close/>
                  <a:moveTo>
                    <a:pt x="174939" y="144011"/>
                  </a:moveTo>
                  <a:lnTo>
                    <a:pt x="174939" y="149945"/>
                  </a:lnTo>
                  <a:lnTo>
                    <a:pt x="169005" y="149945"/>
                  </a:lnTo>
                  <a:lnTo>
                    <a:pt x="169005" y="144011"/>
                  </a:lnTo>
                  <a:close/>
                  <a:moveTo>
                    <a:pt x="181186" y="144011"/>
                  </a:moveTo>
                  <a:lnTo>
                    <a:pt x="181186" y="149945"/>
                  </a:lnTo>
                  <a:lnTo>
                    <a:pt x="175252" y="149945"/>
                  </a:lnTo>
                  <a:lnTo>
                    <a:pt x="175252" y="144011"/>
                  </a:lnTo>
                  <a:close/>
                  <a:moveTo>
                    <a:pt x="187433" y="144011"/>
                  </a:moveTo>
                  <a:lnTo>
                    <a:pt x="187433" y="149945"/>
                  </a:lnTo>
                  <a:lnTo>
                    <a:pt x="181499" y="149945"/>
                  </a:lnTo>
                  <a:lnTo>
                    <a:pt x="181499" y="144011"/>
                  </a:lnTo>
                  <a:close/>
                  <a:moveTo>
                    <a:pt x="193682" y="144011"/>
                  </a:moveTo>
                  <a:lnTo>
                    <a:pt x="193682" y="149945"/>
                  </a:lnTo>
                  <a:lnTo>
                    <a:pt x="187746" y="149945"/>
                  </a:lnTo>
                  <a:lnTo>
                    <a:pt x="187746" y="144011"/>
                  </a:lnTo>
                  <a:close/>
                  <a:moveTo>
                    <a:pt x="199931" y="144011"/>
                  </a:moveTo>
                  <a:lnTo>
                    <a:pt x="199931" y="149945"/>
                  </a:lnTo>
                  <a:lnTo>
                    <a:pt x="193996" y="149945"/>
                  </a:lnTo>
                  <a:lnTo>
                    <a:pt x="193996" y="144011"/>
                  </a:lnTo>
                  <a:close/>
                  <a:moveTo>
                    <a:pt x="206180" y="144011"/>
                  </a:moveTo>
                  <a:lnTo>
                    <a:pt x="206180" y="149945"/>
                  </a:lnTo>
                  <a:lnTo>
                    <a:pt x="200244" y="149945"/>
                  </a:lnTo>
                  <a:lnTo>
                    <a:pt x="200244" y="144011"/>
                  </a:lnTo>
                  <a:close/>
                  <a:moveTo>
                    <a:pt x="212427" y="144011"/>
                  </a:moveTo>
                  <a:lnTo>
                    <a:pt x="212427" y="149945"/>
                  </a:lnTo>
                  <a:lnTo>
                    <a:pt x="206491" y="149945"/>
                  </a:lnTo>
                  <a:lnTo>
                    <a:pt x="206491" y="144011"/>
                  </a:lnTo>
                  <a:close/>
                  <a:moveTo>
                    <a:pt x="218674" y="144011"/>
                  </a:moveTo>
                  <a:lnTo>
                    <a:pt x="218674" y="149945"/>
                  </a:lnTo>
                  <a:lnTo>
                    <a:pt x="212739" y="149945"/>
                  </a:lnTo>
                  <a:lnTo>
                    <a:pt x="212739" y="144011"/>
                  </a:lnTo>
                  <a:close/>
                  <a:moveTo>
                    <a:pt x="224921" y="144011"/>
                  </a:moveTo>
                  <a:lnTo>
                    <a:pt x="224921" y="149945"/>
                  </a:lnTo>
                  <a:lnTo>
                    <a:pt x="218987" y="149945"/>
                  </a:lnTo>
                  <a:lnTo>
                    <a:pt x="218987" y="144011"/>
                  </a:lnTo>
                  <a:close/>
                  <a:moveTo>
                    <a:pt x="231170" y="144011"/>
                  </a:moveTo>
                  <a:lnTo>
                    <a:pt x="231170" y="149945"/>
                  </a:lnTo>
                  <a:lnTo>
                    <a:pt x="225234" y="149945"/>
                  </a:lnTo>
                  <a:lnTo>
                    <a:pt x="225234" y="144011"/>
                  </a:lnTo>
                  <a:close/>
                  <a:moveTo>
                    <a:pt x="237417" y="144011"/>
                  </a:moveTo>
                  <a:lnTo>
                    <a:pt x="237417" y="149945"/>
                  </a:lnTo>
                  <a:lnTo>
                    <a:pt x="231481" y="149945"/>
                  </a:lnTo>
                  <a:lnTo>
                    <a:pt x="231481" y="144011"/>
                  </a:lnTo>
                  <a:close/>
                  <a:moveTo>
                    <a:pt x="243664" y="144011"/>
                  </a:moveTo>
                  <a:lnTo>
                    <a:pt x="243664" y="149945"/>
                  </a:lnTo>
                  <a:lnTo>
                    <a:pt x="237729" y="149945"/>
                  </a:lnTo>
                  <a:lnTo>
                    <a:pt x="237729" y="144011"/>
                  </a:lnTo>
                  <a:close/>
                  <a:moveTo>
                    <a:pt x="249911" y="144011"/>
                  </a:moveTo>
                  <a:lnTo>
                    <a:pt x="249911" y="149945"/>
                  </a:lnTo>
                  <a:lnTo>
                    <a:pt x="243977" y="149945"/>
                  </a:lnTo>
                  <a:lnTo>
                    <a:pt x="243977" y="144011"/>
                  </a:lnTo>
                  <a:close/>
                  <a:moveTo>
                    <a:pt x="256161" y="144011"/>
                  </a:moveTo>
                  <a:lnTo>
                    <a:pt x="256161" y="149945"/>
                  </a:lnTo>
                  <a:lnTo>
                    <a:pt x="250225" y="149945"/>
                  </a:lnTo>
                  <a:lnTo>
                    <a:pt x="250225" y="144011"/>
                  </a:lnTo>
                  <a:close/>
                  <a:moveTo>
                    <a:pt x="262409" y="144011"/>
                  </a:moveTo>
                  <a:lnTo>
                    <a:pt x="262409" y="149945"/>
                  </a:lnTo>
                  <a:lnTo>
                    <a:pt x="256474" y="149945"/>
                  </a:lnTo>
                  <a:lnTo>
                    <a:pt x="256474" y="144011"/>
                  </a:lnTo>
                  <a:close/>
                  <a:moveTo>
                    <a:pt x="268656" y="144011"/>
                  </a:moveTo>
                  <a:lnTo>
                    <a:pt x="268656" y="149945"/>
                  </a:lnTo>
                  <a:lnTo>
                    <a:pt x="262721" y="149945"/>
                  </a:lnTo>
                  <a:lnTo>
                    <a:pt x="262721" y="144011"/>
                  </a:lnTo>
                  <a:close/>
                  <a:moveTo>
                    <a:pt x="274904" y="144011"/>
                  </a:moveTo>
                  <a:lnTo>
                    <a:pt x="274904" y="149945"/>
                  </a:lnTo>
                  <a:lnTo>
                    <a:pt x="268968" y="149945"/>
                  </a:lnTo>
                  <a:lnTo>
                    <a:pt x="268968" y="144011"/>
                  </a:lnTo>
                  <a:close/>
                  <a:moveTo>
                    <a:pt x="6251" y="150258"/>
                  </a:moveTo>
                  <a:lnTo>
                    <a:pt x="6251" y="156192"/>
                  </a:lnTo>
                  <a:lnTo>
                    <a:pt x="315" y="156192"/>
                  </a:lnTo>
                  <a:lnTo>
                    <a:pt x="315" y="150258"/>
                  </a:lnTo>
                  <a:close/>
                  <a:moveTo>
                    <a:pt x="12498" y="150258"/>
                  </a:moveTo>
                  <a:lnTo>
                    <a:pt x="12498" y="156192"/>
                  </a:lnTo>
                  <a:lnTo>
                    <a:pt x="6562" y="156192"/>
                  </a:lnTo>
                  <a:lnTo>
                    <a:pt x="6562" y="150258"/>
                  </a:lnTo>
                  <a:close/>
                  <a:moveTo>
                    <a:pt x="18745" y="150258"/>
                  </a:moveTo>
                  <a:lnTo>
                    <a:pt x="18745" y="156192"/>
                  </a:lnTo>
                  <a:lnTo>
                    <a:pt x="12810" y="156192"/>
                  </a:lnTo>
                  <a:lnTo>
                    <a:pt x="12810" y="150258"/>
                  </a:lnTo>
                  <a:close/>
                  <a:moveTo>
                    <a:pt x="24992" y="150258"/>
                  </a:moveTo>
                  <a:lnTo>
                    <a:pt x="24992" y="156192"/>
                  </a:lnTo>
                  <a:lnTo>
                    <a:pt x="19058" y="156192"/>
                  </a:lnTo>
                  <a:lnTo>
                    <a:pt x="19058" y="150258"/>
                  </a:lnTo>
                  <a:close/>
                  <a:moveTo>
                    <a:pt x="31241" y="150258"/>
                  </a:moveTo>
                  <a:lnTo>
                    <a:pt x="31241" y="156192"/>
                  </a:lnTo>
                  <a:lnTo>
                    <a:pt x="25305" y="156192"/>
                  </a:lnTo>
                  <a:lnTo>
                    <a:pt x="25305" y="150258"/>
                  </a:lnTo>
                  <a:close/>
                  <a:moveTo>
                    <a:pt x="37489" y="150258"/>
                  </a:moveTo>
                  <a:lnTo>
                    <a:pt x="37489" y="156192"/>
                  </a:lnTo>
                  <a:lnTo>
                    <a:pt x="31553" y="156192"/>
                  </a:lnTo>
                  <a:lnTo>
                    <a:pt x="31553" y="150258"/>
                  </a:lnTo>
                  <a:close/>
                  <a:moveTo>
                    <a:pt x="43737" y="150258"/>
                  </a:moveTo>
                  <a:lnTo>
                    <a:pt x="43737" y="156192"/>
                  </a:lnTo>
                  <a:lnTo>
                    <a:pt x="37802" y="156192"/>
                  </a:lnTo>
                  <a:lnTo>
                    <a:pt x="37802" y="150258"/>
                  </a:lnTo>
                  <a:close/>
                  <a:moveTo>
                    <a:pt x="49985" y="150258"/>
                  </a:moveTo>
                  <a:lnTo>
                    <a:pt x="49985" y="156192"/>
                  </a:lnTo>
                  <a:lnTo>
                    <a:pt x="44049" y="156192"/>
                  </a:lnTo>
                  <a:lnTo>
                    <a:pt x="44049" y="150258"/>
                  </a:lnTo>
                  <a:close/>
                  <a:moveTo>
                    <a:pt x="56232" y="150258"/>
                  </a:moveTo>
                  <a:lnTo>
                    <a:pt x="56232" y="156192"/>
                  </a:lnTo>
                  <a:lnTo>
                    <a:pt x="50296" y="156192"/>
                  </a:lnTo>
                  <a:lnTo>
                    <a:pt x="50296" y="150258"/>
                  </a:lnTo>
                  <a:close/>
                  <a:moveTo>
                    <a:pt x="62480" y="150258"/>
                  </a:moveTo>
                  <a:lnTo>
                    <a:pt x="62480" y="156192"/>
                  </a:lnTo>
                  <a:lnTo>
                    <a:pt x="56545" y="156192"/>
                  </a:lnTo>
                  <a:lnTo>
                    <a:pt x="56545" y="150258"/>
                  </a:lnTo>
                  <a:close/>
                  <a:moveTo>
                    <a:pt x="68727" y="150258"/>
                  </a:moveTo>
                  <a:lnTo>
                    <a:pt x="68727" y="156192"/>
                  </a:lnTo>
                  <a:lnTo>
                    <a:pt x="62792" y="156192"/>
                  </a:lnTo>
                  <a:lnTo>
                    <a:pt x="62792" y="150258"/>
                  </a:lnTo>
                  <a:close/>
                  <a:moveTo>
                    <a:pt x="74975" y="150258"/>
                  </a:moveTo>
                  <a:lnTo>
                    <a:pt x="74975" y="156192"/>
                  </a:lnTo>
                  <a:lnTo>
                    <a:pt x="69039" y="156192"/>
                  </a:lnTo>
                  <a:lnTo>
                    <a:pt x="69039" y="150258"/>
                  </a:lnTo>
                  <a:close/>
                  <a:moveTo>
                    <a:pt x="81223" y="150258"/>
                  </a:moveTo>
                  <a:lnTo>
                    <a:pt x="81223" y="156192"/>
                  </a:lnTo>
                  <a:lnTo>
                    <a:pt x="75286" y="156192"/>
                  </a:lnTo>
                  <a:lnTo>
                    <a:pt x="75286" y="150258"/>
                  </a:lnTo>
                  <a:close/>
                  <a:moveTo>
                    <a:pt x="87470" y="150258"/>
                  </a:moveTo>
                  <a:lnTo>
                    <a:pt x="87470" y="156192"/>
                  </a:lnTo>
                  <a:lnTo>
                    <a:pt x="81535" y="156192"/>
                  </a:lnTo>
                  <a:lnTo>
                    <a:pt x="81535" y="150258"/>
                  </a:lnTo>
                  <a:close/>
                  <a:moveTo>
                    <a:pt x="93718" y="150258"/>
                  </a:moveTo>
                  <a:lnTo>
                    <a:pt x="93718" y="156192"/>
                  </a:lnTo>
                  <a:lnTo>
                    <a:pt x="87784" y="156192"/>
                  </a:lnTo>
                  <a:lnTo>
                    <a:pt x="87784" y="150258"/>
                  </a:lnTo>
                  <a:close/>
                  <a:moveTo>
                    <a:pt x="99967" y="150258"/>
                  </a:moveTo>
                  <a:lnTo>
                    <a:pt x="99967" y="156192"/>
                  </a:lnTo>
                  <a:lnTo>
                    <a:pt x="94031" y="156192"/>
                  </a:lnTo>
                  <a:lnTo>
                    <a:pt x="94031" y="150258"/>
                  </a:lnTo>
                  <a:close/>
                  <a:moveTo>
                    <a:pt x="106214" y="150258"/>
                  </a:moveTo>
                  <a:lnTo>
                    <a:pt x="106214" y="156192"/>
                  </a:lnTo>
                  <a:lnTo>
                    <a:pt x="100278" y="156192"/>
                  </a:lnTo>
                  <a:lnTo>
                    <a:pt x="100278" y="150258"/>
                  </a:lnTo>
                  <a:close/>
                  <a:moveTo>
                    <a:pt x="112461" y="150258"/>
                  </a:moveTo>
                  <a:lnTo>
                    <a:pt x="112461" y="156192"/>
                  </a:lnTo>
                  <a:lnTo>
                    <a:pt x="106527" y="156192"/>
                  </a:lnTo>
                  <a:lnTo>
                    <a:pt x="106527" y="150258"/>
                  </a:lnTo>
                  <a:close/>
                  <a:moveTo>
                    <a:pt x="118710" y="150258"/>
                  </a:moveTo>
                  <a:lnTo>
                    <a:pt x="118710" y="156192"/>
                  </a:lnTo>
                  <a:lnTo>
                    <a:pt x="112774" y="156192"/>
                  </a:lnTo>
                  <a:lnTo>
                    <a:pt x="112774" y="150258"/>
                  </a:lnTo>
                  <a:close/>
                  <a:moveTo>
                    <a:pt x="124957" y="150258"/>
                  </a:moveTo>
                  <a:lnTo>
                    <a:pt x="124957" y="156192"/>
                  </a:lnTo>
                  <a:lnTo>
                    <a:pt x="119021" y="156192"/>
                  </a:lnTo>
                  <a:lnTo>
                    <a:pt x="119021" y="150258"/>
                  </a:lnTo>
                  <a:close/>
                  <a:moveTo>
                    <a:pt x="131204" y="150258"/>
                  </a:moveTo>
                  <a:lnTo>
                    <a:pt x="131204" y="156192"/>
                  </a:lnTo>
                  <a:lnTo>
                    <a:pt x="125270" y="156192"/>
                  </a:lnTo>
                  <a:lnTo>
                    <a:pt x="125270" y="150258"/>
                  </a:lnTo>
                  <a:close/>
                  <a:moveTo>
                    <a:pt x="137451" y="150258"/>
                  </a:moveTo>
                  <a:lnTo>
                    <a:pt x="137451" y="156192"/>
                  </a:lnTo>
                  <a:lnTo>
                    <a:pt x="131517" y="156192"/>
                  </a:lnTo>
                  <a:lnTo>
                    <a:pt x="131517" y="150258"/>
                  </a:lnTo>
                  <a:close/>
                  <a:moveTo>
                    <a:pt x="143702" y="150258"/>
                  </a:moveTo>
                  <a:lnTo>
                    <a:pt x="143702" y="156192"/>
                  </a:lnTo>
                  <a:lnTo>
                    <a:pt x="137766" y="156192"/>
                  </a:lnTo>
                  <a:lnTo>
                    <a:pt x="137766" y="150258"/>
                  </a:lnTo>
                  <a:close/>
                  <a:moveTo>
                    <a:pt x="149949" y="150258"/>
                  </a:moveTo>
                  <a:lnTo>
                    <a:pt x="149949" y="156192"/>
                  </a:lnTo>
                  <a:lnTo>
                    <a:pt x="144015" y="156192"/>
                  </a:lnTo>
                  <a:lnTo>
                    <a:pt x="144015" y="150258"/>
                  </a:lnTo>
                  <a:close/>
                  <a:moveTo>
                    <a:pt x="156196" y="150258"/>
                  </a:moveTo>
                  <a:lnTo>
                    <a:pt x="156196" y="156192"/>
                  </a:lnTo>
                  <a:lnTo>
                    <a:pt x="150262" y="156192"/>
                  </a:lnTo>
                  <a:lnTo>
                    <a:pt x="150262" y="150258"/>
                  </a:lnTo>
                  <a:close/>
                  <a:moveTo>
                    <a:pt x="162445" y="150258"/>
                  </a:moveTo>
                  <a:lnTo>
                    <a:pt x="162445" y="156192"/>
                  </a:lnTo>
                  <a:lnTo>
                    <a:pt x="156509" y="156192"/>
                  </a:lnTo>
                  <a:lnTo>
                    <a:pt x="156509" y="150258"/>
                  </a:lnTo>
                  <a:close/>
                  <a:moveTo>
                    <a:pt x="168692" y="150258"/>
                  </a:moveTo>
                  <a:lnTo>
                    <a:pt x="168692" y="156192"/>
                  </a:lnTo>
                  <a:lnTo>
                    <a:pt x="162756" y="156192"/>
                  </a:lnTo>
                  <a:lnTo>
                    <a:pt x="162756" y="150258"/>
                  </a:lnTo>
                  <a:close/>
                  <a:moveTo>
                    <a:pt x="174939" y="150258"/>
                  </a:moveTo>
                  <a:lnTo>
                    <a:pt x="174939" y="156192"/>
                  </a:lnTo>
                  <a:lnTo>
                    <a:pt x="169005" y="156192"/>
                  </a:lnTo>
                  <a:lnTo>
                    <a:pt x="169005" y="150258"/>
                  </a:lnTo>
                  <a:close/>
                  <a:moveTo>
                    <a:pt x="181186" y="150258"/>
                  </a:moveTo>
                  <a:lnTo>
                    <a:pt x="181186" y="156192"/>
                  </a:lnTo>
                  <a:lnTo>
                    <a:pt x="175252" y="156192"/>
                  </a:lnTo>
                  <a:lnTo>
                    <a:pt x="175252" y="150258"/>
                  </a:lnTo>
                  <a:close/>
                  <a:moveTo>
                    <a:pt x="187433" y="150258"/>
                  </a:moveTo>
                  <a:lnTo>
                    <a:pt x="187433" y="156192"/>
                  </a:lnTo>
                  <a:lnTo>
                    <a:pt x="181499" y="156192"/>
                  </a:lnTo>
                  <a:lnTo>
                    <a:pt x="181499" y="150258"/>
                  </a:lnTo>
                  <a:close/>
                  <a:moveTo>
                    <a:pt x="193682" y="150258"/>
                  </a:moveTo>
                  <a:lnTo>
                    <a:pt x="193682" y="156192"/>
                  </a:lnTo>
                  <a:lnTo>
                    <a:pt x="187746" y="156192"/>
                  </a:lnTo>
                  <a:lnTo>
                    <a:pt x="187746" y="150258"/>
                  </a:lnTo>
                  <a:close/>
                  <a:moveTo>
                    <a:pt x="199931" y="150258"/>
                  </a:moveTo>
                  <a:lnTo>
                    <a:pt x="199931" y="156192"/>
                  </a:lnTo>
                  <a:lnTo>
                    <a:pt x="193996" y="156192"/>
                  </a:lnTo>
                  <a:lnTo>
                    <a:pt x="193996" y="150258"/>
                  </a:lnTo>
                  <a:close/>
                  <a:moveTo>
                    <a:pt x="206180" y="150258"/>
                  </a:moveTo>
                  <a:lnTo>
                    <a:pt x="206180" y="156192"/>
                  </a:lnTo>
                  <a:lnTo>
                    <a:pt x="200244" y="156192"/>
                  </a:lnTo>
                  <a:lnTo>
                    <a:pt x="200244" y="150258"/>
                  </a:lnTo>
                  <a:close/>
                  <a:moveTo>
                    <a:pt x="212427" y="150258"/>
                  </a:moveTo>
                  <a:lnTo>
                    <a:pt x="212427" y="156192"/>
                  </a:lnTo>
                  <a:lnTo>
                    <a:pt x="206491" y="156192"/>
                  </a:lnTo>
                  <a:lnTo>
                    <a:pt x="206491" y="150258"/>
                  </a:lnTo>
                  <a:close/>
                  <a:moveTo>
                    <a:pt x="218674" y="150258"/>
                  </a:moveTo>
                  <a:lnTo>
                    <a:pt x="218674" y="156192"/>
                  </a:lnTo>
                  <a:lnTo>
                    <a:pt x="212739" y="156192"/>
                  </a:lnTo>
                  <a:lnTo>
                    <a:pt x="212739" y="150258"/>
                  </a:lnTo>
                  <a:close/>
                  <a:moveTo>
                    <a:pt x="224921" y="150258"/>
                  </a:moveTo>
                  <a:lnTo>
                    <a:pt x="224921" y="156192"/>
                  </a:lnTo>
                  <a:lnTo>
                    <a:pt x="218987" y="156192"/>
                  </a:lnTo>
                  <a:lnTo>
                    <a:pt x="218987" y="150258"/>
                  </a:lnTo>
                  <a:close/>
                  <a:moveTo>
                    <a:pt x="231170" y="150258"/>
                  </a:moveTo>
                  <a:lnTo>
                    <a:pt x="231170" y="156192"/>
                  </a:lnTo>
                  <a:lnTo>
                    <a:pt x="225234" y="156192"/>
                  </a:lnTo>
                  <a:lnTo>
                    <a:pt x="225234" y="150258"/>
                  </a:lnTo>
                  <a:close/>
                  <a:moveTo>
                    <a:pt x="237417" y="150258"/>
                  </a:moveTo>
                  <a:lnTo>
                    <a:pt x="237417" y="156192"/>
                  </a:lnTo>
                  <a:lnTo>
                    <a:pt x="231481" y="156192"/>
                  </a:lnTo>
                  <a:lnTo>
                    <a:pt x="231481" y="150258"/>
                  </a:lnTo>
                  <a:close/>
                  <a:moveTo>
                    <a:pt x="243664" y="150258"/>
                  </a:moveTo>
                  <a:lnTo>
                    <a:pt x="243664" y="156192"/>
                  </a:lnTo>
                  <a:lnTo>
                    <a:pt x="237729" y="156192"/>
                  </a:lnTo>
                  <a:lnTo>
                    <a:pt x="237729" y="150258"/>
                  </a:lnTo>
                  <a:close/>
                  <a:moveTo>
                    <a:pt x="249911" y="150258"/>
                  </a:moveTo>
                  <a:lnTo>
                    <a:pt x="249911" y="156192"/>
                  </a:lnTo>
                  <a:lnTo>
                    <a:pt x="243977" y="156192"/>
                  </a:lnTo>
                  <a:lnTo>
                    <a:pt x="243977" y="150258"/>
                  </a:lnTo>
                  <a:close/>
                  <a:moveTo>
                    <a:pt x="256161" y="150258"/>
                  </a:moveTo>
                  <a:lnTo>
                    <a:pt x="256161" y="156192"/>
                  </a:lnTo>
                  <a:lnTo>
                    <a:pt x="250225" y="156192"/>
                  </a:lnTo>
                  <a:lnTo>
                    <a:pt x="250225" y="150258"/>
                  </a:lnTo>
                  <a:close/>
                  <a:moveTo>
                    <a:pt x="262409" y="150258"/>
                  </a:moveTo>
                  <a:lnTo>
                    <a:pt x="262409" y="156192"/>
                  </a:lnTo>
                  <a:lnTo>
                    <a:pt x="256474" y="156192"/>
                  </a:lnTo>
                  <a:lnTo>
                    <a:pt x="256474" y="150258"/>
                  </a:lnTo>
                  <a:close/>
                  <a:moveTo>
                    <a:pt x="268656" y="150258"/>
                  </a:moveTo>
                  <a:lnTo>
                    <a:pt x="268656" y="156192"/>
                  </a:lnTo>
                  <a:lnTo>
                    <a:pt x="262721" y="156192"/>
                  </a:lnTo>
                  <a:lnTo>
                    <a:pt x="262721" y="150258"/>
                  </a:lnTo>
                  <a:close/>
                  <a:moveTo>
                    <a:pt x="274904" y="150258"/>
                  </a:moveTo>
                  <a:lnTo>
                    <a:pt x="274904" y="156192"/>
                  </a:lnTo>
                  <a:lnTo>
                    <a:pt x="268968" y="156192"/>
                  </a:lnTo>
                  <a:lnTo>
                    <a:pt x="268968" y="150258"/>
                  </a:lnTo>
                  <a:close/>
                  <a:moveTo>
                    <a:pt x="158" y="0"/>
                  </a:moveTo>
                  <a:lnTo>
                    <a:pt x="158" y="157"/>
                  </a:lnTo>
                  <a:lnTo>
                    <a:pt x="0" y="157"/>
                  </a:lnTo>
                  <a:lnTo>
                    <a:pt x="0" y="156350"/>
                  </a:lnTo>
                  <a:lnTo>
                    <a:pt x="158" y="156350"/>
                  </a:lnTo>
                  <a:lnTo>
                    <a:pt x="158" y="156508"/>
                  </a:lnTo>
                  <a:lnTo>
                    <a:pt x="275059" y="156508"/>
                  </a:lnTo>
                  <a:lnTo>
                    <a:pt x="275059" y="156350"/>
                  </a:lnTo>
                  <a:lnTo>
                    <a:pt x="275215" y="156350"/>
                  </a:lnTo>
                  <a:lnTo>
                    <a:pt x="275215" y="155"/>
                  </a:lnTo>
                  <a:lnTo>
                    <a:pt x="275059" y="155"/>
                  </a:lnTo>
                  <a:lnTo>
                    <a:pt x="27505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301" name="Google Shape;301;p18"/>
          <p:cNvSpPr txBox="1">
            <a:spLocks noGrp="1"/>
          </p:cNvSpPr>
          <p:nvPr>
            <p:ph type="title"/>
          </p:nvPr>
        </p:nvSpPr>
        <p:spPr>
          <a:xfrm>
            <a:off x="960000" y="2604133"/>
            <a:ext cx="19828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302" name="Google Shape;302;p18"/>
          <p:cNvSpPr txBox="1">
            <a:spLocks noGrp="1"/>
          </p:cNvSpPr>
          <p:nvPr>
            <p:ph type="subTitle" idx="1"/>
          </p:nvPr>
        </p:nvSpPr>
        <p:spPr>
          <a:xfrm>
            <a:off x="960000" y="3386167"/>
            <a:ext cx="1982800" cy="46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cxnSp>
        <p:nvCxnSpPr>
          <p:cNvPr id="303" name="Google Shape;303;p18"/>
          <p:cNvCxnSpPr/>
          <p:nvPr/>
        </p:nvCxnSpPr>
        <p:spPr>
          <a:xfrm>
            <a:off x="1089033" y="1472400"/>
            <a:ext cx="829200" cy="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dash"/>
            <a:round/>
            <a:headEnd type="none" w="med" len="med"/>
            <a:tailEnd type="none" w="med" len="med"/>
          </a:ln>
        </p:spPr>
      </p:cxnSp>
      <p:sp>
        <p:nvSpPr>
          <p:cNvPr id="304" name="Google Shape;304;p18"/>
          <p:cNvSpPr txBox="1">
            <a:spLocks noGrp="1"/>
          </p:cNvSpPr>
          <p:nvPr>
            <p:ph type="title" idx="2"/>
          </p:nvPr>
        </p:nvSpPr>
        <p:spPr>
          <a:xfrm>
            <a:off x="3723067" y="2604133"/>
            <a:ext cx="19828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305" name="Google Shape;305;p18"/>
          <p:cNvSpPr txBox="1">
            <a:spLocks noGrp="1"/>
          </p:cNvSpPr>
          <p:nvPr>
            <p:ph type="subTitle" idx="3"/>
          </p:nvPr>
        </p:nvSpPr>
        <p:spPr>
          <a:xfrm>
            <a:off x="3723067" y="3386167"/>
            <a:ext cx="1982800" cy="46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6" name="Google Shape;306;p18"/>
          <p:cNvSpPr txBox="1">
            <a:spLocks noGrp="1"/>
          </p:cNvSpPr>
          <p:nvPr>
            <p:ph type="title" idx="4"/>
          </p:nvPr>
        </p:nvSpPr>
        <p:spPr>
          <a:xfrm>
            <a:off x="6486133" y="2604133"/>
            <a:ext cx="19828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307" name="Google Shape;307;p18"/>
          <p:cNvSpPr txBox="1">
            <a:spLocks noGrp="1"/>
          </p:cNvSpPr>
          <p:nvPr>
            <p:ph type="subTitle" idx="5"/>
          </p:nvPr>
        </p:nvSpPr>
        <p:spPr>
          <a:xfrm>
            <a:off x="6486133" y="3386167"/>
            <a:ext cx="1982800" cy="46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8" name="Google Shape;308;p18"/>
          <p:cNvSpPr txBox="1">
            <a:spLocks noGrp="1"/>
          </p:cNvSpPr>
          <p:nvPr>
            <p:ph type="title" idx="6"/>
          </p:nvPr>
        </p:nvSpPr>
        <p:spPr>
          <a:xfrm>
            <a:off x="9249200" y="2604133"/>
            <a:ext cx="19828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309" name="Google Shape;309;p18"/>
          <p:cNvSpPr txBox="1">
            <a:spLocks noGrp="1"/>
          </p:cNvSpPr>
          <p:nvPr>
            <p:ph type="subTitle" idx="7"/>
          </p:nvPr>
        </p:nvSpPr>
        <p:spPr>
          <a:xfrm>
            <a:off x="9249200" y="3386167"/>
            <a:ext cx="1982800" cy="46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0" name="Google Shape;310;p18"/>
          <p:cNvSpPr txBox="1">
            <a:spLocks noGrp="1"/>
          </p:cNvSpPr>
          <p:nvPr>
            <p:ph type="title" idx="8"/>
          </p:nvPr>
        </p:nvSpPr>
        <p:spPr>
          <a:xfrm>
            <a:off x="960000" y="4889167"/>
            <a:ext cx="19828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311" name="Google Shape;311;p18"/>
          <p:cNvSpPr txBox="1">
            <a:spLocks noGrp="1"/>
          </p:cNvSpPr>
          <p:nvPr>
            <p:ph type="subTitle" idx="9"/>
          </p:nvPr>
        </p:nvSpPr>
        <p:spPr>
          <a:xfrm>
            <a:off x="960000" y="5671200"/>
            <a:ext cx="1982800" cy="46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2" name="Google Shape;312;p18"/>
          <p:cNvSpPr txBox="1">
            <a:spLocks noGrp="1"/>
          </p:cNvSpPr>
          <p:nvPr>
            <p:ph type="title" idx="13"/>
          </p:nvPr>
        </p:nvSpPr>
        <p:spPr>
          <a:xfrm>
            <a:off x="3723067" y="4889167"/>
            <a:ext cx="19828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313" name="Google Shape;313;p18"/>
          <p:cNvSpPr txBox="1">
            <a:spLocks noGrp="1"/>
          </p:cNvSpPr>
          <p:nvPr>
            <p:ph type="subTitle" idx="14"/>
          </p:nvPr>
        </p:nvSpPr>
        <p:spPr>
          <a:xfrm>
            <a:off x="3723067" y="5671200"/>
            <a:ext cx="1982800" cy="46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4" name="Google Shape;314;p18"/>
          <p:cNvSpPr txBox="1">
            <a:spLocks noGrp="1"/>
          </p:cNvSpPr>
          <p:nvPr>
            <p:ph type="title" idx="15"/>
          </p:nvPr>
        </p:nvSpPr>
        <p:spPr>
          <a:xfrm>
            <a:off x="6486133" y="4889167"/>
            <a:ext cx="19828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315" name="Google Shape;315;p18"/>
          <p:cNvSpPr txBox="1">
            <a:spLocks noGrp="1"/>
          </p:cNvSpPr>
          <p:nvPr>
            <p:ph type="subTitle" idx="16"/>
          </p:nvPr>
        </p:nvSpPr>
        <p:spPr>
          <a:xfrm>
            <a:off x="6486133" y="5671200"/>
            <a:ext cx="1982800" cy="46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6" name="Google Shape;316;p18"/>
          <p:cNvSpPr txBox="1">
            <a:spLocks noGrp="1"/>
          </p:cNvSpPr>
          <p:nvPr>
            <p:ph type="title" idx="17"/>
          </p:nvPr>
        </p:nvSpPr>
        <p:spPr>
          <a:xfrm>
            <a:off x="9249200" y="4889167"/>
            <a:ext cx="19828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317" name="Google Shape;317;p18"/>
          <p:cNvSpPr txBox="1">
            <a:spLocks noGrp="1"/>
          </p:cNvSpPr>
          <p:nvPr>
            <p:ph type="subTitle" idx="18"/>
          </p:nvPr>
        </p:nvSpPr>
        <p:spPr>
          <a:xfrm>
            <a:off x="9249200" y="5671200"/>
            <a:ext cx="1982800" cy="46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8" name="Google Shape;318;p18"/>
          <p:cNvSpPr txBox="1">
            <a:spLocks noGrp="1"/>
          </p:cNvSpPr>
          <p:nvPr>
            <p:ph type="title" idx="19"/>
          </p:nvPr>
        </p:nvSpPr>
        <p:spPr>
          <a:xfrm>
            <a:off x="960000" y="720000"/>
            <a:ext cx="10272000" cy="75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04349649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anks">
  <p:cSld name="Thanks">
    <p:bg>
      <p:bgPr>
        <a:solidFill>
          <a:schemeClr val="accent2"/>
        </a:solidFill>
        <a:effectLst/>
      </p:bgPr>
    </p:bg>
    <p:spTree>
      <p:nvGrpSpPr>
        <p:cNvPr id="1" name="Shape 3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0" name="Google Shape;320;p19"/>
          <p:cNvGrpSpPr/>
          <p:nvPr/>
        </p:nvGrpSpPr>
        <p:grpSpPr>
          <a:xfrm>
            <a:off x="314401" y="284734"/>
            <a:ext cx="11563191" cy="6288533"/>
            <a:chOff x="235800" y="213550"/>
            <a:chExt cx="8672393" cy="4716400"/>
          </a:xfrm>
        </p:grpSpPr>
        <p:sp>
          <p:nvSpPr>
            <p:cNvPr id="321" name="Google Shape;321;p19"/>
            <p:cNvSpPr/>
            <p:nvPr/>
          </p:nvSpPr>
          <p:spPr>
            <a:xfrm>
              <a:off x="420024" y="213550"/>
              <a:ext cx="8311596" cy="4715505"/>
            </a:xfrm>
            <a:custGeom>
              <a:avLst/>
              <a:gdLst/>
              <a:ahLst/>
              <a:cxnLst/>
              <a:rect l="l" t="t" r="r" b="b"/>
              <a:pathLst>
                <a:path w="141824" h="89559" extrusionOk="0">
                  <a:moveTo>
                    <a:pt x="9819" y="0"/>
                  </a:moveTo>
                  <a:cubicBezTo>
                    <a:pt x="4591" y="0"/>
                    <a:pt x="304" y="4267"/>
                    <a:pt x="285" y="9500"/>
                  </a:cubicBezTo>
                  <a:lnTo>
                    <a:pt x="20" y="79757"/>
                  </a:lnTo>
                  <a:cubicBezTo>
                    <a:pt x="1" y="85001"/>
                    <a:pt x="4276" y="89308"/>
                    <a:pt x="9520" y="89327"/>
                  </a:cubicBezTo>
                  <a:lnTo>
                    <a:pt x="40300" y="89442"/>
                  </a:lnTo>
                  <a:lnTo>
                    <a:pt x="135808" y="89551"/>
                  </a:lnTo>
                  <a:lnTo>
                    <a:pt x="137983" y="89559"/>
                  </a:lnTo>
                  <a:cubicBezTo>
                    <a:pt x="137987" y="89559"/>
                    <a:pt x="137992" y="89559"/>
                    <a:pt x="137996" y="89559"/>
                  </a:cubicBezTo>
                  <a:cubicBezTo>
                    <a:pt x="139922" y="89559"/>
                    <a:pt x="141502" y="87986"/>
                    <a:pt x="141510" y="86060"/>
                  </a:cubicBezTo>
                  <a:lnTo>
                    <a:pt x="141818" y="3758"/>
                  </a:lnTo>
                  <a:cubicBezTo>
                    <a:pt x="141823" y="1829"/>
                    <a:pt x="140249" y="242"/>
                    <a:pt x="138319" y="235"/>
                  </a:cubicBezTo>
                  <a:lnTo>
                    <a:pt x="136144" y="225"/>
                  </a:lnTo>
                  <a:lnTo>
                    <a:pt x="40635" y="116"/>
                  </a:lnTo>
                  <a:lnTo>
                    <a:pt x="9855" y="0"/>
                  </a:lnTo>
                  <a:cubicBezTo>
                    <a:pt x="9843" y="0"/>
                    <a:pt x="9831" y="0"/>
                    <a:pt x="981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2" name="Google Shape;322;p19"/>
            <p:cNvSpPr/>
            <p:nvPr/>
          </p:nvSpPr>
          <p:spPr>
            <a:xfrm>
              <a:off x="596481" y="214234"/>
              <a:ext cx="8311713" cy="4715716"/>
            </a:xfrm>
            <a:custGeom>
              <a:avLst/>
              <a:gdLst/>
              <a:ahLst/>
              <a:cxnLst/>
              <a:rect l="l" t="t" r="r" b="b"/>
              <a:pathLst>
                <a:path w="141826" h="89563" extrusionOk="0">
                  <a:moveTo>
                    <a:pt x="9822" y="1"/>
                  </a:moveTo>
                  <a:cubicBezTo>
                    <a:pt x="4592" y="1"/>
                    <a:pt x="306" y="4268"/>
                    <a:pt x="285" y="9501"/>
                  </a:cubicBezTo>
                  <a:lnTo>
                    <a:pt x="21" y="79759"/>
                  </a:lnTo>
                  <a:cubicBezTo>
                    <a:pt x="1" y="85004"/>
                    <a:pt x="4276" y="89308"/>
                    <a:pt x="9520" y="89329"/>
                  </a:cubicBezTo>
                  <a:lnTo>
                    <a:pt x="40301" y="89445"/>
                  </a:lnTo>
                  <a:lnTo>
                    <a:pt x="135810" y="89553"/>
                  </a:lnTo>
                  <a:lnTo>
                    <a:pt x="137984" y="89562"/>
                  </a:lnTo>
                  <a:cubicBezTo>
                    <a:pt x="137988" y="89562"/>
                    <a:pt x="137993" y="89562"/>
                    <a:pt x="137997" y="89562"/>
                  </a:cubicBezTo>
                  <a:cubicBezTo>
                    <a:pt x="139924" y="89562"/>
                    <a:pt x="141504" y="87990"/>
                    <a:pt x="141511" y="86063"/>
                  </a:cubicBezTo>
                  <a:lnTo>
                    <a:pt x="141820" y="3761"/>
                  </a:lnTo>
                  <a:cubicBezTo>
                    <a:pt x="141826" y="1827"/>
                    <a:pt x="140249" y="239"/>
                    <a:pt x="138317" y="233"/>
                  </a:cubicBezTo>
                  <a:lnTo>
                    <a:pt x="136143" y="225"/>
                  </a:lnTo>
                  <a:lnTo>
                    <a:pt x="40635" y="117"/>
                  </a:lnTo>
                  <a:lnTo>
                    <a:pt x="9856" y="1"/>
                  </a:lnTo>
                  <a:cubicBezTo>
                    <a:pt x="9845" y="1"/>
                    <a:pt x="9833" y="1"/>
                    <a:pt x="982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3" name="Google Shape;323;p19"/>
            <p:cNvSpPr/>
            <p:nvPr/>
          </p:nvSpPr>
          <p:spPr>
            <a:xfrm>
              <a:off x="810919" y="559949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3" y="0"/>
                  </a:moveTo>
                  <a:lnTo>
                    <a:pt x="0" y="5896"/>
                  </a:lnTo>
                  <a:lnTo>
                    <a:pt x="5897" y="5920"/>
                  </a:lnTo>
                  <a:lnTo>
                    <a:pt x="5918" y="23"/>
                  </a:lnTo>
                  <a:lnTo>
                    <a:pt x="23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4" name="Google Shape;324;p19"/>
            <p:cNvSpPr/>
            <p:nvPr/>
          </p:nvSpPr>
          <p:spPr>
            <a:xfrm>
              <a:off x="250174" y="605967"/>
              <a:ext cx="733502" cy="85034"/>
            </a:xfrm>
            <a:custGeom>
              <a:avLst/>
              <a:gdLst/>
              <a:ahLst/>
              <a:cxnLst/>
              <a:rect l="l" t="t" r="r" b="b"/>
              <a:pathLst>
                <a:path w="13931" h="1615" extrusionOk="0">
                  <a:moveTo>
                    <a:pt x="786" y="0"/>
                  </a:moveTo>
                  <a:cubicBezTo>
                    <a:pt x="355" y="0"/>
                    <a:pt x="3" y="349"/>
                    <a:pt x="2" y="782"/>
                  </a:cubicBezTo>
                  <a:cubicBezTo>
                    <a:pt x="1" y="1214"/>
                    <a:pt x="350" y="1567"/>
                    <a:pt x="783" y="1568"/>
                  </a:cubicBezTo>
                  <a:lnTo>
                    <a:pt x="13141" y="1614"/>
                  </a:lnTo>
                  <a:cubicBezTo>
                    <a:pt x="13141" y="1614"/>
                    <a:pt x="13142" y="1614"/>
                    <a:pt x="13142" y="1614"/>
                  </a:cubicBezTo>
                  <a:cubicBezTo>
                    <a:pt x="13574" y="1614"/>
                    <a:pt x="13926" y="1265"/>
                    <a:pt x="13927" y="833"/>
                  </a:cubicBezTo>
                  <a:cubicBezTo>
                    <a:pt x="13930" y="399"/>
                    <a:pt x="13579" y="47"/>
                    <a:pt x="13147" y="46"/>
                  </a:cubicBezTo>
                  <a:lnTo>
                    <a:pt x="788" y="0"/>
                  </a:lnTo>
                  <a:cubicBezTo>
                    <a:pt x="788" y="0"/>
                    <a:pt x="787" y="0"/>
                    <a:pt x="78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5" name="Google Shape;325;p19"/>
            <p:cNvSpPr/>
            <p:nvPr/>
          </p:nvSpPr>
          <p:spPr>
            <a:xfrm>
              <a:off x="249700" y="738071"/>
              <a:ext cx="733397" cy="85034"/>
            </a:xfrm>
            <a:custGeom>
              <a:avLst/>
              <a:gdLst/>
              <a:ahLst/>
              <a:cxnLst/>
              <a:rect l="l" t="t" r="r" b="b"/>
              <a:pathLst>
                <a:path w="13929" h="1615" extrusionOk="0">
                  <a:moveTo>
                    <a:pt x="782" y="0"/>
                  </a:moveTo>
                  <a:cubicBezTo>
                    <a:pt x="353" y="0"/>
                    <a:pt x="3" y="350"/>
                    <a:pt x="1" y="782"/>
                  </a:cubicBezTo>
                  <a:cubicBezTo>
                    <a:pt x="0" y="1214"/>
                    <a:pt x="349" y="1566"/>
                    <a:pt x="783" y="1568"/>
                  </a:cubicBezTo>
                  <a:lnTo>
                    <a:pt x="13140" y="1614"/>
                  </a:lnTo>
                  <a:cubicBezTo>
                    <a:pt x="13141" y="1614"/>
                    <a:pt x="13143" y="1614"/>
                    <a:pt x="13144" y="1614"/>
                  </a:cubicBezTo>
                  <a:cubicBezTo>
                    <a:pt x="13575" y="1614"/>
                    <a:pt x="13926" y="1265"/>
                    <a:pt x="13927" y="833"/>
                  </a:cubicBezTo>
                  <a:cubicBezTo>
                    <a:pt x="13929" y="400"/>
                    <a:pt x="13580" y="47"/>
                    <a:pt x="13145" y="46"/>
                  </a:cubicBezTo>
                  <a:lnTo>
                    <a:pt x="788" y="0"/>
                  </a:lnTo>
                  <a:cubicBezTo>
                    <a:pt x="786" y="0"/>
                    <a:pt x="784" y="0"/>
                    <a:pt x="78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6" name="Google Shape;326;p19"/>
            <p:cNvSpPr/>
            <p:nvPr/>
          </p:nvSpPr>
          <p:spPr>
            <a:xfrm>
              <a:off x="808918" y="1088367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3" y="1"/>
                  </a:moveTo>
                  <a:lnTo>
                    <a:pt x="1" y="5898"/>
                  </a:lnTo>
                  <a:lnTo>
                    <a:pt x="5897" y="5920"/>
                  </a:lnTo>
                  <a:lnTo>
                    <a:pt x="5919" y="23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7" name="Google Shape;327;p19"/>
            <p:cNvSpPr/>
            <p:nvPr/>
          </p:nvSpPr>
          <p:spPr>
            <a:xfrm>
              <a:off x="248173" y="1134385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4" y="0"/>
                  </a:moveTo>
                  <a:cubicBezTo>
                    <a:pt x="353" y="0"/>
                    <a:pt x="2" y="348"/>
                    <a:pt x="1" y="782"/>
                  </a:cubicBezTo>
                  <a:cubicBezTo>
                    <a:pt x="0" y="1213"/>
                    <a:pt x="349" y="1566"/>
                    <a:pt x="783" y="1568"/>
                  </a:cubicBezTo>
                  <a:lnTo>
                    <a:pt x="13141" y="1615"/>
                  </a:lnTo>
                  <a:cubicBezTo>
                    <a:pt x="13142" y="1615"/>
                    <a:pt x="13142" y="1615"/>
                    <a:pt x="13143" y="1615"/>
                  </a:cubicBezTo>
                  <a:cubicBezTo>
                    <a:pt x="13574" y="1615"/>
                    <a:pt x="13927" y="1266"/>
                    <a:pt x="13928" y="834"/>
                  </a:cubicBezTo>
                  <a:cubicBezTo>
                    <a:pt x="13930" y="399"/>
                    <a:pt x="13582" y="48"/>
                    <a:pt x="13145" y="47"/>
                  </a:cubicBezTo>
                  <a:lnTo>
                    <a:pt x="788" y="0"/>
                  </a:lnTo>
                  <a:cubicBezTo>
                    <a:pt x="787" y="0"/>
                    <a:pt x="785" y="0"/>
                    <a:pt x="78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8" name="Google Shape;328;p19"/>
            <p:cNvSpPr/>
            <p:nvPr/>
          </p:nvSpPr>
          <p:spPr>
            <a:xfrm>
              <a:off x="247647" y="1266594"/>
              <a:ext cx="733502" cy="84981"/>
            </a:xfrm>
            <a:custGeom>
              <a:avLst/>
              <a:gdLst/>
              <a:ahLst/>
              <a:cxnLst/>
              <a:rect l="l" t="t" r="r" b="b"/>
              <a:pathLst>
                <a:path w="13931" h="1614" extrusionOk="0">
                  <a:moveTo>
                    <a:pt x="785" y="0"/>
                  </a:moveTo>
                  <a:cubicBezTo>
                    <a:pt x="354" y="0"/>
                    <a:pt x="3" y="348"/>
                    <a:pt x="2" y="780"/>
                  </a:cubicBezTo>
                  <a:cubicBezTo>
                    <a:pt x="1" y="1212"/>
                    <a:pt x="350" y="1565"/>
                    <a:pt x="783" y="1566"/>
                  </a:cubicBezTo>
                  <a:lnTo>
                    <a:pt x="13141" y="1613"/>
                  </a:lnTo>
                  <a:cubicBezTo>
                    <a:pt x="13142" y="1613"/>
                    <a:pt x="13143" y="1613"/>
                    <a:pt x="13144" y="1613"/>
                  </a:cubicBezTo>
                  <a:cubicBezTo>
                    <a:pt x="13578" y="1613"/>
                    <a:pt x="13927" y="1265"/>
                    <a:pt x="13928" y="832"/>
                  </a:cubicBezTo>
                  <a:cubicBezTo>
                    <a:pt x="13930" y="399"/>
                    <a:pt x="13581" y="47"/>
                    <a:pt x="13146" y="47"/>
                  </a:cubicBezTo>
                  <a:lnTo>
                    <a:pt x="788" y="0"/>
                  </a:lnTo>
                  <a:cubicBezTo>
                    <a:pt x="787" y="0"/>
                    <a:pt x="786" y="0"/>
                    <a:pt x="78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9" name="Google Shape;329;p19"/>
            <p:cNvSpPr/>
            <p:nvPr/>
          </p:nvSpPr>
          <p:spPr>
            <a:xfrm>
              <a:off x="806970" y="1616837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2" y="1"/>
                  </a:moveTo>
                  <a:lnTo>
                    <a:pt x="0" y="5898"/>
                  </a:lnTo>
                  <a:lnTo>
                    <a:pt x="5897" y="5920"/>
                  </a:lnTo>
                  <a:lnTo>
                    <a:pt x="5918" y="24"/>
                  </a:lnTo>
                  <a:lnTo>
                    <a:pt x="2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0" name="Google Shape;330;p19"/>
            <p:cNvSpPr/>
            <p:nvPr/>
          </p:nvSpPr>
          <p:spPr>
            <a:xfrm>
              <a:off x="246172" y="1662802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7" y="0"/>
                  </a:moveTo>
                  <a:cubicBezTo>
                    <a:pt x="356" y="0"/>
                    <a:pt x="4" y="350"/>
                    <a:pt x="3" y="781"/>
                  </a:cubicBezTo>
                  <a:cubicBezTo>
                    <a:pt x="1" y="1214"/>
                    <a:pt x="350" y="1567"/>
                    <a:pt x="784" y="1568"/>
                  </a:cubicBezTo>
                  <a:lnTo>
                    <a:pt x="13142" y="1615"/>
                  </a:lnTo>
                  <a:cubicBezTo>
                    <a:pt x="13143" y="1615"/>
                    <a:pt x="13145" y="1615"/>
                    <a:pt x="13147" y="1615"/>
                  </a:cubicBezTo>
                  <a:cubicBezTo>
                    <a:pt x="13577" y="1615"/>
                    <a:pt x="13927" y="1265"/>
                    <a:pt x="13928" y="835"/>
                  </a:cubicBezTo>
                  <a:cubicBezTo>
                    <a:pt x="13929" y="400"/>
                    <a:pt x="13580" y="48"/>
                    <a:pt x="13147" y="47"/>
                  </a:cubicBezTo>
                  <a:lnTo>
                    <a:pt x="789" y="0"/>
                  </a:lnTo>
                  <a:cubicBezTo>
                    <a:pt x="789" y="0"/>
                    <a:pt x="788" y="0"/>
                    <a:pt x="78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1" name="Google Shape;331;p19"/>
            <p:cNvSpPr/>
            <p:nvPr/>
          </p:nvSpPr>
          <p:spPr>
            <a:xfrm>
              <a:off x="245751" y="1794959"/>
              <a:ext cx="733344" cy="85034"/>
            </a:xfrm>
            <a:custGeom>
              <a:avLst/>
              <a:gdLst/>
              <a:ahLst/>
              <a:cxnLst/>
              <a:rect l="l" t="t" r="r" b="b"/>
              <a:pathLst>
                <a:path w="13928" h="1615" extrusionOk="0">
                  <a:moveTo>
                    <a:pt x="787" y="0"/>
                  </a:moveTo>
                  <a:cubicBezTo>
                    <a:pt x="355" y="0"/>
                    <a:pt x="2" y="349"/>
                    <a:pt x="1" y="782"/>
                  </a:cubicBezTo>
                  <a:cubicBezTo>
                    <a:pt x="0" y="1214"/>
                    <a:pt x="350" y="1565"/>
                    <a:pt x="783" y="1568"/>
                  </a:cubicBezTo>
                  <a:lnTo>
                    <a:pt x="13140" y="1614"/>
                  </a:lnTo>
                  <a:cubicBezTo>
                    <a:pt x="13141" y="1614"/>
                    <a:pt x="13143" y="1614"/>
                    <a:pt x="13144" y="1614"/>
                  </a:cubicBezTo>
                  <a:cubicBezTo>
                    <a:pt x="13575" y="1614"/>
                    <a:pt x="13926" y="1266"/>
                    <a:pt x="13927" y="834"/>
                  </a:cubicBezTo>
                  <a:cubicBezTo>
                    <a:pt x="13928" y="400"/>
                    <a:pt x="13579" y="47"/>
                    <a:pt x="13146" y="47"/>
                  </a:cubicBezTo>
                  <a:lnTo>
                    <a:pt x="789" y="0"/>
                  </a:lnTo>
                  <a:cubicBezTo>
                    <a:pt x="788" y="0"/>
                    <a:pt x="788" y="0"/>
                    <a:pt x="78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2" name="Google Shape;332;p19"/>
            <p:cNvSpPr/>
            <p:nvPr/>
          </p:nvSpPr>
          <p:spPr>
            <a:xfrm>
              <a:off x="804969" y="2145307"/>
              <a:ext cx="311650" cy="311703"/>
            </a:xfrm>
            <a:custGeom>
              <a:avLst/>
              <a:gdLst/>
              <a:ahLst/>
              <a:cxnLst/>
              <a:rect l="l" t="t" r="r" b="b"/>
              <a:pathLst>
                <a:path w="5919" h="5920" extrusionOk="0">
                  <a:moveTo>
                    <a:pt x="23" y="1"/>
                  </a:moveTo>
                  <a:lnTo>
                    <a:pt x="1" y="5897"/>
                  </a:lnTo>
                  <a:lnTo>
                    <a:pt x="5896" y="5919"/>
                  </a:lnTo>
                  <a:lnTo>
                    <a:pt x="5919" y="24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3" name="Google Shape;333;p19"/>
            <p:cNvSpPr/>
            <p:nvPr/>
          </p:nvSpPr>
          <p:spPr>
            <a:xfrm>
              <a:off x="244172" y="2191325"/>
              <a:ext cx="733502" cy="85034"/>
            </a:xfrm>
            <a:custGeom>
              <a:avLst/>
              <a:gdLst/>
              <a:ahLst/>
              <a:cxnLst/>
              <a:rect l="l" t="t" r="r" b="b"/>
              <a:pathLst>
                <a:path w="13931" h="1615" extrusionOk="0">
                  <a:moveTo>
                    <a:pt x="786" y="0"/>
                  </a:moveTo>
                  <a:cubicBezTo>
                    <a:pt x="353" y="0"/>
                    <a:pt x="2" y="349"/>
                    <a:pt x="1" y="780"/>
                  </a:cubicBezTo>
                  <a:cubicBezTo>
                    <a:pt x="0" y="1214"/>
                    <a:pt x="349" y="1567"/>
                    <a:pt x="783" y="1568"/>
                  </a:cubicBezTo>
                  <a:lnTo>
                    <a:pt x="13140" y="1614"/>
                  </a:lnTo>
                  <a:cubicBezTo>
                    <a:pt x="13141" y="1614"/>
                    <a:pt x="13141" y="1614"/>
                    <a:pt x="13142" y="1614"/>
                  </a:cubicBezTo>
                  <a:cubicBezTo>
                    <a:pt x="13574" y="1614"/>
                    <a:pt x="13927" y="1265"/>
                    <a:pt x="13928" y="833"/>
                  </a:cubicBezTo>
                  <a:cubicBezTo>
                    <a:pt x="13931" y="400"/>
                    <a:pt x="13581" y="48"/>
                    <a:pt x="13146" y="46"/>
                  </a:cubicBezTo>
                  <a:lnTo>
                    <a:pt x="788" y="0"/>
                  </a:lnTo>
                  <a:cubicBezTo>
                    <a:pt x="787" y="0"/>
                    <a:pt x="787" y="0"/>
                    <a:pt x="78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4" name="Google Shape;334;p19"/>
            <p:cNvSpPr/>
            <p:nvPr/>
          </p:nvSpPr>
          <p:spPr>
            <a:xfrm>
              <a:off x="243645" y="2323324"/>
              <a:ext cx="733555" cy="85086"/>
            </a:xfrm>
            <a:custGeom>
              <a:avLst/>
              <a:gdLst/>
              <a:ahLst/>
              <a:cxnLst/>
              <a:rect l="l" t="t" r="r" b="b"/>
              <a:pathLst>
                <a:path w="13932" h="1616" extrusionOk="0">
                  <a:moveTo>
                    <a:pt x="788" y="1"/>
                  </a:moveTo>
                  <a:cubicBezTo>
                    <a:pt x="356" y="1"/>
                    <a:pt x="4" y="350"/>
                    <a:pt x="3" y="782"/>
                  </a:cubicBezTo>
                  <a:cubicBezTo>
                    <a:pt x="1" y="1216"/>
                    <a:pt x="352" y="1568"/>
                    <a:pt x="784" y="1569"/>
                  </a:cubicBezTo>
                  <a:lnTo>
                    <a:pt x="13143" y="1616"/>
                  </a:lnTo>
                  <a:cubicBezTo>
                    <a:pt x="13144" y="1616"/>
                    <a:pt x="13145" y="1616"/>
                    <a:pt x="13146" y="1616"/>
                  </a:cubicBezTo>
                  <a:cubicBezTo>
                    <a:pt x="13577" y="1616"/>
                    <a:pt x="13928" y="1266"/>
                    <a:pt x="13929" y="835"/>
                  </a:cubicBezTo>
                  <a:cubicBezTo>
                    <a:pt x="13931" y="401"/>
                    <a:pt x="13581" y="51"/>
                    <a:pt x="13147" y="47"/>
                  </a:cubicBezTo>
                  <a:lnTo>
                    <a:pt x="789" y="1"/>
                  </a:lnTo>
                  <a:cubicBezTo>
                    <a:pt x="789" y="1"/>
                    <a:pt x="788" y="1"/>
                    <a:pt x="78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5" name="Google Shape;335;p19"/>
            <p:cNvSpPr/>
            <p:nvPr/>
          </p:nvSpPr>
          <p:spPr>
            <a:xfrm>
              <a:off x="802968" y="2673830"/>
              <a:ext cx="311650" cy="311703"/>
            </a:xfrm>
            <a:custGeom>
              <a:avLst/>
              <a:gdLst/>
              <a:ahLst/>
              <a:cxnLst/>
              <a:rect l="l" t="t" r="r" b="b"/>
              <a:pathLst>
                <a:path w="5919" h="5920" extrusionOk="0">
                  <a:moveTo>
                    <a:pt x="23" y="1"/>
                  </a:moveTo>
                  <a:lnTo>
                    <a:pt x="0" y="5897"/>
                  </a:lnTo>
                  <a:lnTo>
                    <a:pt x="5898" y="5919"/>
                  </a:lnTo>
                  <a:lnTo>
                    <a:pt x="5918" y="22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6" name="Google Shape;336;p19"/>
            <p:cNvSpPr/>
            <p:nvPr/>
          </p:nvSpPr>
          <p:spPr>
            <a:xfrm>
              <a:off x="242224" y="2719638"/>
              <a:ext cx="733502" cy="85139"/>
            </a:xfrm>
            <a:custGeom>
              <a:avLst/>
              <a:gdLst/>
              <a:ahLst/>
              <a:cxnLst/>
              <a:rect l="l" t="t" r="r" b="b"/>
              <a:pathLst>
                <a:path w="13931" h="1617" extrusionOk="0">
                  <a:moveTo>
                    <a:pt x="790" y="1"/>
                  </a:moveTo>
                  <a:cubicBezTo>
                    <a:pt x="356" y="1"/>
                    <a:pt x="5" y="350"/>
                    <a:pt x="2" y="782"/>
                  </a:cubicBezTo>
                  <a:cubicBezTo>
                    <a:pt x="1" y="1217"/>
                    <a:pt x="351" y="1569"/>
                    <a:pt x="783" y="1570"/>
                  </a:cubicBezTo>
                  <a:lnTo>
                    <a:pt x="13140" y="1617"/>
                  </a:lnTo>
                  <a:cubicBezTo>
                    <a:pt x="13575" y="1617"/>
                    <a:pt x="13926" y="1270"/>
                    <a:pt x="13927" y="838"/>
                  </a:cubicBezTo>
                  <a:cubicBezTo>
                    <a:pt x="13930" y="402"/>
                    <a:pt x="13580" y="51"/>
                    <a:pt x="13149" y="48"/>
                  </a:cubicBezTo>
                  <a:lnTo>
                    <a:pt x="79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7" name="Google Shape;337;p19"/>
            <p:cNvSpPr/>
            <p:nvPr/>
          </p:nvSpPr>
          <p:spPr>
            <a:xfrm>
              <a:off x="241697" y="2851795"/>
              <a:ext cx="733502" cy="85086"/>
            </a:xfrm>
            <a:custGeom>
              <a:avLst/>
              <a:gdLst/>
              <a:ahLst/>
              <a:cxnLst/>
              <a:rect l="l" t="t" r="r" b="b"/>
              <a:pathLst>
                <a:path w="13931" h="1616" extrusionOk="0">
                  <a:moveTo>
                    <a:pt x="787" y="1"/>
                  </a:moveTo>
                  <a:cubicBezTo>
                    <a:pt x="354" y="1"/>
                    <a:pt x="4" y="350"/>
                    <a:pt x="2" y="783"/>
                  </a:cubicBezTo>
                  <a:cubicBezTo>
                    <a:pt x="0" y="1216"/>
                    <a:pt x="350" y="1569"/>
                    <a:pt x="784" y="1570"/>
                  </a:cubicBezTo>
                  <a:lnTo>
                    <a:pt x="13141" y="1616"/>
                  </a:lnTo>
                  <a:cubicBezTo>
                    <a:pt x="13142" y="1616"/>
                    <a:pt x="13142" y="1616"/>
                    <a:pt x="13143" y="1616"/>
                  </a:cubicBezTo>
                  <a:cubicBezTo>
                    <a:pt x="13577" y="1616"/>
                    <a:pt x="13927" y="1266"/>
                    <a:pt x="13930" y="835"/>
                  </a:cubicBezTo>
                  <a:cubicBezTo>
                    <a:pt x="13931" y="401"/>
                    <a:pt x="13582" y="49"/>
                    <a:pt x="13147" y="48"/>
                  </a:cubicBezTo>
                  <a:lnTo>
                    <a:pt x="789" y="1"/>
                  </a:lnTo>
                  <a:cubicBezTo>
                    <a:pt x="788" y="1"/>
                    <a:pt x="788" y="1"/>
                    <a:pt x="78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8" name="Google Shape;338;p19"/>
            <p:cNvSpPr/>
            <p:nvPr/>
          </p:nvSpPr>
          <p:spPr>
            <a:xfrm>
              <a:off x="800968" y="3202195"/>
              <a:ext cx="311703" cy="311808"/>
            </a:xfrm>
            <a:custGeom>
              <a:avLst/>
              <a:gdLst/>
              <a:ahLst/>
              <a:cxnLst/>
              <a:rect l="l" t="t" r="r" b="b"/>
              <a:pathLst>
                <a:path w="5920" h="5922" extrusionOk="0">
                  <a:moveTo>
                    <a:pt x="23" y="1"/>
                  </a:moveTo>
                  <a:lnTo>
                    <a:pt x="1" y="5897"/>
                  </a:lnTo>
                  <a:lnTo>
                    <a:pt x="5898" y="5921"/>
                  </a:lnTo>
                  <a:lnTo>
                    <a:pt x="5920" y="24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9" name="Google Shape;339;p19"/>
            <p:cNvSpPr/>
            <p:nvPr/>
          </p:nvSpPr>
          <p:spPr>
            <a:xfrm>
              <a:off x="240275" y="3248161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7" y="1"/>
                  </a:moveTo>
                  <a:cubicBezTo>
                    <a:pt x="353" y="1"/>
                    <a:pt x="2" y="350"/>
                    <a:pt x="1" y="782"/>
                  </a:cubicBezTo>
                  <a:cubicBezTo>
                    <a:pt x="0" y="1216"/>
                    <a:pt x="350" y="1568"/>
                    <a:pt x="783" y="1570"/>
                  </a:cubicBezTo>
                  <a:lnTo>
                    <a:pt x="13141" y="1616"/>
                  </a:lnTo>
                  <a:cubicBezTo>
                    <a:pt x="13142" y="1616"/>
                    <a:pt x="13144" y="1616"/>
                    <a:pt x="13145" y="1616"/>
                  </a:cubicBezTo>
                  <a:cubicBezTo>
                    <a:pt x="13575" y="1616"/>
                    <a:pt x="13927" y="1268"/>
                    <a:pt x="13928" y="835"/>
                  </a:cubicBezTo>
                  <a:cubicBezTo>
                    <a:pt x="13930" y="401"/>
                    <a:pt x="13581" y="50"/>
                    <a:pt x="13146" y="48"/>
                  </a:cubicBezTo>
                  <a:lnTo>
                    <a:pt x="789" y="1"/>
                  </a:lnTo>
                  <a:cubicBezTo>
                    <a:pt x="788" y="1"/>
                    <a:pt x="788" y="1"/>
                    <a:pt x="78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0" name="Google Shape;340;p19"/>
            <p:cNvSpPr/>
            <p:nvPr/>
          </p:nvSpPr>
          <p:spPr>
            <a:xfrm>
              <a:off x="239749" y="3380318"/>
              <a:ext cx="733502" cy="84981"/>
            </a:xfrm>
            <a:custGeom>
              <a:avLst/>
              <a:gdLst/>
              <a:ahLst/>
              <a:cxnLst/>
              <a:rect l="l" t="t" r="r" b="b"/>
              <a:pathLst>
                <a:path w="13931" h="1614" extrusionOk="0">
                  <a:moveTo>
                    <a:pt x="783" y="1"/>
                  </a:moveTo>
                  <a:cubicBezTo>
                    <a:pt x="353" y="1"/>
                    <a:pt x="5" y="350"/>
                    <a:pt x="2" y="780"/>
                  </a:cubicBezTo>
                  <a:cubicBezTo>
                    <a:pt x="1" y="1215"/>
                    <a:pt x="351" y="1566"/>
                    <a:pt x="783" y="1569"/>
                  </a:cubicBezTo>
                  <a:lnTo>
                    <a:pt x="13141" y="1614"/>
                  </a:lnTo>
                  <a:cubicBezTo>
                    <a:pt x="13142" y="1614"/>
                    <a:pt x="13144" y="1614"/>
                    <a:pt x="13146" y="1614"/>
                  </a:cubicBezTo>
                  <a:cubicBezTo>
                    <a:pt x="13576" y="1614"/>
                    <a:pt x="13926" y="1263"/>
                    <a:pt x="13927" y="835"/>
                  </a:cubicBezTo>
                  <a:cubicBezTo>
                    <a:pt x="13930" y="400"/>
                    <a:pt x="13580" y="48"/>
                    <a:pt x="13147" y="45"/>
                  </a:cubicBezTo>
                  <a:lnTo>
                    <a:pt x="788" y="1"/>
                  </a:lnTo>
                  <a:cubicBezTo>
                    <a:pt x="787" y="1"/>
                    <a:pt x="785" y="1"/>
                    <a:pt x="78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1" name="Google Shape;341;p19"/>
            <p:cNvSpPr/>
            <p:nvPr/>
          </p:nvSpPr>
          <p:spPr>
            <a:xfrm>
              <a:off x="799019" y="3730665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2" y="1"/>
                  </a:moveTo>
                  <a:lnTo>
                    <a:pt x="0" y="5897"/>
                  </a:lnTo>
                  <a:lnTo>
                    <a:pt x="5898" y="5920"/>
                  </a:lnTo>
                  <a:lnTo>
                    <a:pt x="5918" y="23"/>
                  </a:lnTo>
                  <a:lnTo>
                    <a:pt x="2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2" name="Google Shape;342;p19"/>
            <p:cNvSpPr/>
            <p:nvPr/>
          </p:nvSpPr>
          <p:spPr>
            <a:xfrm>
              <a:off x="238275" y="3776578"/>
              <a:ext cx="733449" cy="85034"/>
            </a:xfrm>
            <a:custGeom>
              <a:avLst/>
              <a:gdLst/>
              <a:ahLst/>
              <a:cxnLst/>
              <a:rect l="l" t="t" r="r" b="b"/>
              <a:pathLst>
                <a:path w="13930" h="1615" extrusionOk="0">
                  <a:moveTo>
                    <a:pt x="786" y="1"/>
                  </a:moveTo>
                  <a:cubicBezTo>
                    <a:pt x="355" y="1"/>
                    <a:pt x="3" y="351"/>
                    <a:pt x="2" y="782"/>
                  </a:cubicBezTo>
                  <a:cubicBezTo>
                    <a:pt x="1" y="1215"/>
                    <a:pt x="350" y="1568"/>
                    <a:pt x="783" y="1569"/>
                  </a:cubicBezTo>
                  <a:lnTo>
                    <a:pt x="13140" y="1615"/>
                  </a:lnTo>
                  <a:cubicBezTo>
                    <a:pt x="13142" y="1615"/>
                    <a:pt x="13144" y="1615"/>
                    <a:pt x="13146" y="1615"/>
                  </a:cubicBezTo>
                  <a:cubicBezTo>
                    <a:pt x="13577" y="1615"/>
                    <a:pt x="13926" y="1267"/>
                    <a:pt x="13928" y="834"/>
                  </a:cubicBezTo>
                  <a:cubicBezTo>
                    <a:pt x="13929" y="404"/>
                    <a:pt x="13580" y="50"/>
                    <a:pt x="13147" y="48"/>
                  </a:cubicBezTo>
                  <a:lnTo>
                    <a:pt x="788" y="1"/>
                  </a:lnTo>
                  <a:cubicBezTo>
                    <a:pt x="788" y="1"/>
                    <a:pt x="787" y="1"/>
                    <a:pt x="78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3" name="Google Shape;343;p19"/>
            <p:cNvSpPr/>
            <p:nvPr/>
          </p:nvSpPr>
          <p:spPr>
            <a:xfrm>
              <a:off x="237801" y="3908683"/>
              <a:ext cx="733449" cy="85139"/>
            </a:xfrm>
            <a:custGeom>
              <a:avLst/>
              <a:gdLst/>
              <a:ahLst/>
              <a:cxnLst/>
              <a:rect l="l" t="t" r="r" b="b"/>
              <a:pathLst>
                <a:path w="13930" h="1617" extrusionOk="0">
                  <a:moveTo>
                    <a:pt x="789" y="1"/>
                  </a:moveTo>
                  <a:cubicBezTo>
                    <a:pt x="354" y="1"/>
                    <a:pt x="2" y="350"/>
                    <a:pt x="1" y="782"/>
                  </a:cubicBezTo>
                  <a:cubicBezTo>
                    <a:pt x="0" y="1216"/>
                    <a:pt x="349" y="1569"/>
                    <a:pt x="783" y="1570"/>
                  </a:cubicBezTo>
                  <a:lnTo>
                    <a:pt x="13140" y="1617"/>
                  </a:lnTo>
                  <a:cubicBezTo>
                    <a:pt x="13141" y="1617"/>
                    <a:pt x="13141" y="1617"/>
                    <a:pt x="13142" y="1617"/>
                  </a:cubicBezTo>
                  <a:cubicBezTo>
                    <a:pt x="13575" y="1617"/>
                    <a:pt x="13926" y="1267"/>
                    <a:pt x="13927" y="835"/>
                  </a:cubicBezTo>
                  <a:cubicBezTo>
                    <a:pt x="13930" y="402"/>
                    <a:pt x="13579" y="50"/>
                    <a:pt x="13146" y="47"/>
                  </a:cubicBezTo>
                  <a:lnTo>
                    <a:pt x="789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4" name="Google Shape;344;p19"/>
            <p:cNvSpPr/>
            <p:nvPr/>
          </p:nvSpPr>
          <p:spPr>
            <a:xfrm>
              <a:off x="797071" y="4259188"/>
              <a:ext cx="311650" cy="311650"/>
            </a:xfrm>
            <a:custGeom>
              <a:avLst/>
              <a:gdLst/>
              <a:ahLst/>
              <a:cxnLst/>
              <a:rect l="l" t="t" r="r" b="b"/>
              <a:pathLst>
                <a:path w="5919" h="5919" extrusionOk="0">
                  <a:moveTo>
                    <a:pt x="22" y="1"/>
                  </a:moveTo>
                  <a:lnTo>
                    <a:pt x="1" y="5896"/>
                  </a:lnTo>
                  <a:lnTo>
                    <a:pt x="5897" y="5919"/>
                  </a:lnTo>
                  <a:lnTo>
                    <a:pt x="5919" y="22"/>
                  </a:lnTo>
                  <a:lnTo>
                    <a:pt x="2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5" name="Google Shape;345;p19"/>
            <p:cNvSpPr/>
            <p:nvPr/>
          </p:nvSpPr>
          <p:spPr>
            <a:xfrm>
              <a:off x="236274" y="4305048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6" y="1"/>
                  </a:moveTo>
                  <a:cubicBezTo>
                    <a:pt x="353" y="1"/>
                    <a:pt x="3" y="350"/>
                    <a:pt x="1" y="782"/>
                  </a:cubicBezTo>
                  <a:cubicBezTo>
                    <a:pt x="0" y="1215"/>
                    <a:pt x="349" y="1568"/>
                    <a:pt x="783" y="1570"/>
                  </a:cubicBezTo>
                  <a:lnTo>
                    <a:pt x="13140" y="1616"/>
                  </a:lnTo>
                  <a:cubicBezTo>
                    <a:pt x="13141" y="1616"/>
                    <a:pt x="13141" y="1616"/>
                    <a:pt x="13142" y="1616"/>
                  </a:cubicBezTo>
                  <a:cubicBezTo>
                    <a:pt x="13575" y="1616"/>
                    <a:pt x="13928" y="1267"/>
                    <a:pt x="13929" y="834"/>
                  </a:cubicBezTo>
                  <a:cubicBezTo>
                    <a:pt x="13930" y="401"/>
                    <a:pt x="13581" y="49"/>
                    <a:pt x="13146" y="49"/>
                  </a:cubicBezTo>
                  <a:lnTo>
                    <a:pt x="788" y="1"/>
                  </a:lnTo>
                  <a:cubicBezTo>
                    <a:pt x="787" y="1"/>
                    <a:pt x="786" y="1"/>
                    <a:pt x="78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6" name="Google Shape;346;p19"/>
            <p:cNvSpPr/>
            <p:nvPr/>
          </p:nvSpPr>
          <p:spPr>
            <a:xfrm>
              <a:off x="235800" y="4437100"/>
              <a:ext cx="733449" cy="85192"/>
            </a:xfrm>
            <a:custGeom>
              <a:avLst/>
              <a:gdLst/>
              <a:ahLst/>
              <a:cxnLst/>
              <a:rect l="l" t="t" r="r" b="b"/>
              <a:pathLst>
                <a:path w="13930" h="1618" extrusionOk="0">
                  <a:moveTo>
                    <a:pt x="786" y="1"/>
                  </a:moveTo>
                  <a:cubicBezTo>
                    <a:pt x="355" y="1"/>
                    <a:pt x="3" y="349"/>
                    <a:pt x="2" y="782"/>
                  </a:cubicBezTo>
                  <a:cubicBezTo>
                    <a:pt x="1" y="1218"/>
                    <a:pt x="351" y="1568"/>
                    <a:pt x="783" y="1571"/>
                  </a:cubicBezTo>
                  <a:lnTo>
                    <a:pt x="13141" y="1618"/>
                  </a:lnTo>
                  <a:cubicBezTo>
                    <a:pt x="13142" y="1618"/>
                    <a:pt x="13143" y="1618"/>
                    <a:pt x="13144" y="1618"/>
                  </a:cubicBezTo>
                  <a:cubicBezTo>
                    <a:pt x="13576" y="1618"/>
                    <a:pt x="13927" y="1269"/>
                    <a:pt x="13928" y="836"/>
                  </a:cubicBezTo>
                  <a:cubicBezTo>
                    <a:pt x="13929" y="402"/>
                    <a:pt x="13579" y="50"/>
                    <a:pt x="13146" y="47"/>
                  </a:cubicBezTo>
                  <a:lnTo>
                    <a:pt x="788" y="1"/>
                  </a:lnTo>
                  <a:cubicBezTo>
                    <a:pt x="788" y="1"/>
                    <a:pt x="787" y="1"/>
                    <a:pt x="78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347" name="Google Shape;347;p19"/>
          <p:cNvSpPr txBox="1">
            <a:spLocks noGrp="1"/>
          </p:cNvSpPr>
          <p:nvPr>
            <p:ph type="ctrTitle"/>
          </p:nvPr>
        </p:nvSpPr>
        <p:spPr>
          <a:xfrm>
            <a:off x="3572400" y="720000"/>
            <a:ext cx="5047200" cy="2099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6933" b="1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6933">
                <a:solidFill>
                  <a:schemeClr val="l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6933">
                <a:solidFill>
                  <a:schemeClr val="l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6933">
                <a:solidFill>
                  <a:schemeClr val="l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6933">
                <a:solidFill>
                  <a:schemeClr val="l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6933">
                <a:solidFill>
                  <a:schemeClr val="l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6933">
                <a:solidFill>
                  <a:schemeClr val="l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6933">
                <a:solidFill>
                  <a:schemeClr val="l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6933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348" name="Google Shape;348;p19"/>
          <p:cNvSpPr txBox="1">
            <a:spLocks noGrp="1"/>
          </p:cNvSpPr>
          <p:nvPr>
            <p:ph type="subTitle" idx="1"/>
          </p:nvPr>
        </p:nvSpPr>
        <p:spPr>
          <a:xfrm>
            <a:off x="3572400" y="2941300"/>
            <a:ext cx="5047200" cy="163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9pPr>
          </a:lstStyle>
          <a:p>
            <a:endParaRPr/>
          </a:p>
        </p:txBody>
      </p:sp>
      <p:sp>
        <p:nvSpPr>
          <p:cNvPr id="349" name="Google Shape;349;p19"/>
          <p:cNvSpPr txBox="1">
            <a:spLocks noGrp="1"/>
          </p:cNvSpPr>
          <p:nvPr>
            <p:ph type="subTitle" idx="2"/>
          </p:nvPr>
        </p:nvSpPr>
        <p:spPr>
          <a:xfrm>
            <a:off x="3572403" y="5640233"/>
            <a:ext cx="5047200" cy="49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9pPr>
          </a:lstStyle>
          <a:p>
            <a:endParaRPr/>
          </a:p>
        </p:txBody>
      </p:sp>
      <p:sp>
        <p:nvSpPr>
          <p:cNvPr id="350" name="Google Shape;350;p19"/>
          <p:cNvSpPr txBox="1"/>
          <p:nvPr/>
        </p:nvSpPr>
        <p:spPr>
          <a:xfrm>
            <a:off x="3572400" y="4541600"/>
            <a:ext cx="5047200" cy="93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 algn="ctr" rtl="0">
              <a:spcBef>
                <a:spcPts val="400"/>
              </a:spcBef>
              <a:spcAft>
                <a:spcPts val="0"/>
              </a:spcAft>
              <a:buNone/>
            </a:pPr>
            <a:r>
              <a:rPr lang="en-GB" sz="1600" b="1">
                <a:solidFill>
                  <a:schemeClr val="dk2"/>
                </a:solidFill>
                <a:latin typeface="Karla" panose="020B0004030503030003"/>
                <a:ea typeface="Karla" panose="020B0004030503030003"/>
                <a:cs typeface="Karla" panose="020B0004030503030003"/>
                <a:sym typeface="Karla" panose="020B0004030503030003"/>
              </a:rPr>
              <a:t>CREDITS:</a:t>
            </a:r>
            <a:r>
              <a:rPr lang="en-GB" sz="1600">
                <a:solidFill>
                  <a:schemeClr val="dk2"/>
                </a:solidFill>
                <a:latin typeface="Karla" panose="020B0004030503030003"/>
                <a:ea typeface="Karla" panose="020B0004030503030003"/>
                <a:cs typeface="Karla" panose="020B0004030503030003"/>
                <a:sym typeface="Karla" panose="020B0004030503030003"/>
              </a:rPr>
              <a:t> This presentation template was created by </a:t>
            </a:r>
            <a:r>
              <a:rPr lang="en-GB" sz="1600" b="1" u="sng">
                <a:solidFill>
                  <a:schemeClr val="dk2"/>
                </a:solidFill>
                <a:highlight>
                  <a:schemeClr val="lt1"/>
                </a:highlight>
                <a:latin typeface="Karla" panose="020B0004030503030003"/>
                <a:ea typeface="Karla" panose="020B0004030503030003"/>
                <a:cs typeface="Karla" panose="020B0004030503030003"/>
                <a:sym typeface="Karla" panose="020B0004030503030003"/>
                <a:hlinkClick r:id="rId2"/>
              </a:rPr>
              <a:t>Slidesgo</a:t>
            </a:r>
            <a:r>
              <a:rPr lang="en-GB" sz="1600" b="1" u="sng">
                <a:solidFill>
                  <a:schemeClr val="dk2"/>
                </a:solidFill>
                <a:highlight>
                  <a:schemeClr val="lt1"/>
                </a:highlight>
                <a:latin typeface="Karla" panose="020B0004030503030003"/>
                <a:ea typeface="Karla" panose="020B0004030503030003"/>
                <a:cs typeface="Karla" panose="020B0004030503030003"/>
                <a:sym typeface="Karla" panose="020B0004030503030003"/>
              </a:rPr>
              <a:t>,</a:t>
            </a:r>
            <a:r>
              <a:rPr lang="en-GB" sz="1600">
                <a:solidFill>
                  <a:schemeClr val="dk2"/>
                </a:solidFill>
                <a:latin typeface="Karla" panose="020B0004030503030003"/>
                <a:ea typeface="Karla" panose="020B0004030503030003"/>
                <a:cs typeface="Karla" panose="020B0004030503030003"/>
                <a:sym typeface="Karla" panose="020B0004030503030003"/>
              </a:rPr>
              <a:t> including icons by </a:t>
            </a:r>
            <a:r>
              <a:rPr lang="en-GB" sz="1600" b="1" u="sng">
                <a:solidFill>
                  <a:schemeClr val="dk2"/>
                </a:solidFill>
                <a:highlight>
                  <a:schemeClr val="lt1"/>
                </a:highlight>
                <a:latin typeface="Karla" panose="020B0004030503030003"/>
                <a:ea typeface="Karla" panose="020B0004030503030003"/>
                <a:cs typeface="Karla" panose="020B0004030503030003"/>
                <a:sym typeface="Karla" panose="020B0004030503030003"/>
                <a:hlinkClick r:id="rId3"/>
              </a:rPr>
              <a:t>Flaticon</a:t>
            </a:r>
            <a:r>
              <a:rPr lang="en-GB" sz="1600" b="1" u="sng">
                <a:solidFill>
                  <a:schemeClr val="dk2"/>
                </a:solidFill>
                <a:highlight>
                  <a:schemeClr val="lt1"/>
                </a:highlight>
                <a:latin typeface="Karla" panose="020B0004030503030003"/>
                <a:ea typeface="Karla" panose="020B0004030503030003"/>
                <a:cs typeface="Karla" panose="020B0004030503030003"/>
                <a:sym typeface="Karla" panose="020B0004030503030003"/>
              </a:rPr>
              <a:t>,</a:t>
            </a:r>
            <a:r>
              <a:rPr lang="en-GB" sz="1600">
                <a:solidFill>
                  <a:schemeClr val="dk2"/>
                </a:solidFill>
                <a:latin typeface="Karla" panose="020B0004030503030003"/>
                <a:ea typeface="Karla" panose="020B0004030503030003"/>
                <a:cs typeface="Karla" panose="020B0004030503030003"/>
                <a:sym typeface="Karla" panose="020B0004030503030003"/>
              </a:rPr>
              <a:t> and infographics &amp; images by </a:t>
            </a:r>
            <a:r>
              <a:rPr lang="en-GB" sz="1600" b="1" u="sng">
                <a:solidFill>
                  <a:schemeClr val="dk2"/>
                </a:solidFill>
                <a:highlight>
                  <a:schemeClr val="lt1"/>
                </a:highlight>
                <a:latin typeface="Karla" panose="020B0004030503030003"/>
                <a:ea typeface="Karla" panose="020B0004030503030003"/>
                <a:cs typeface="Karla" panose="020B0004030503030003"/>
                <a:sym typeface="Karla" panose="020B0004030503030003"/>
                <a:hlinkClick r:id="rId4"/>
              </a:rPr>
              <a:t>Freepik</a:t>
            </a:r>
            <a:endParaRPr sz="1600" b="1" u="sng">
              <a:solidFill>
                <a:schemeClr val="dk2"/>
              </a:solidFill>
              <a:highlight>
                <a:schemeClr val="lt1"/>
              </a:highlight>
              <a:latin typeface="Karla" panose="020B0004030503030003"/>
              <a:ea typeface="Karla" panose="020B0004030503030003"/>
              <a:cs typeface="Karla" panose="020B0004030503030003"/>
              <a:sym typeface="Karla" panose="020B0004030503030003"/>
            </a:endParaRPr>
          </a:p>
        </p:txBody>
      </p:sp>
      <p:cxnSp>
        <p:nvCxnSpPr>
          <p:cNvPr id="351" name="Google Shape;351;p19"/>
          <p:cNvCxnSpPr/>
          <p:nvPr/>
        </p:nvCxnSpPr>
        <p:spPr>
          <a:xfrm>
            <a:off x="5681400" y="2880200"/>
            <a:ext cx="829200" cy="0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dash"/>
            <a:round/>
            <a:headEnd type="none" w="med" len="med"/>
            <a:tailEnd type="none" w="med" len="med"/>
          </a:ln>
        </p:spPr>
      </p:cxnSp>
    </p:spTree>
    <p:extLst>
      <p:ext uri="{BB962C8B-B14F-4D97-AF65-F5344CB8AC3E}">
        <p14:creationId xmlns:p14="http://schemas.microsoft.com/office/powerpoint/2010/main" val="314282112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Background 1">
    <p:bg>
      <p:bgPr>
        <a:solidFill>
          <a:schemeClr val="dk2"/>
        </a:solidFill>
        <a:effectLst/>
      </p:bgPr>
    </p:bg>
    <p:spTree>
      <p:nvGrpSpPr>
        <p:cNvPr id="1" name="Shape 352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1355810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2">
  <p:cSld name="Background 2">
    <p:bg>
      <p:bgPr>
        <a:solidFill>
          <a:schemeClr val="accent2"/>
        </a:solidFill>
        <a:effectLst/>
      </p:bgPr>
    </p:bg>
    <p:spTree>
      <p:nvGrpSpPr>
        <p:cNvPr id="1" name="Shape 353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7678084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3">
  <p:cSld name="Background 3">
    <p:bg>
      <p:bgPr>
        <a:solidFill>
          <a:schemeClr val="accent1"/>
        </a:solidFill>
        <a:effectLst/>
      </p:bgPr>
    </p:bg>
    <p:spTree>
      <p:nvGrpSpPr>
        <p:cNvPr id="1" name="Shape 354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5515099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4">
  <p:cSld name="Background 4">
    <p:bg>
      <p:bgPr>
        <a:solidFill>
          <a:schemeClr val="accent2"/>
        </a:solidFill>
        <a:effectLst/>
      </p:bgPr>
    </p:bg>
    <p:spTree>
      <p:nvGrpSpPr>
        <p:cNvPr id="1" name="Shape 3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56" name="Google Shape;356;p23"/>
          <p:cNvGrpSpPr/>
          <p:nvPr/>
        </p:nvGrpSpPr>
        <p:grpSpPr>
          <a:xfrm>
            <a:off x="314401" y="284734"/>
            <a:ext cx="11563191" cy="6288533"/>
            <a:chOff x="235800" y="213550"/>
            <a:chExt cx="8672393" cy="4716400"/>
          </a:xfrm>
        </p:grpSpPr>
        <p:sp>
          <p:nvSpPr>
            <p:cNvPr id="357" name="Google Shape;357;p23"/>
            <p:cNvSpPr/>
            <p:nvPr/>
          </p:nvSpPr>
          <p:spPr>
            <a:xfrm>
              <a:off x="420024" y="213550"/>
              <a:ext cx="8311596" cy="4715505"/>
            </a:xfrm>
            <a:custGeom>
              <a:avLst/>
              <a:gdLst/>
              <a:ahLst/>
              <a:cxnLst/>
              <a:rect l="l" t="t" r="r" b="b"/>
              <a:pathLst>
                <a:path w="141824" h="89559" extrusionOk="0">
                  <a:moveTo>
                    <a:pt x="9819" y="0"/>
                  </a:moveTo>
                  <a:cubicBezTo>
                    <a:pt x="4591" y="0"/>
                    <a:pt x="304" y="4267"/>
                    <a:pt x="285" y="9500"/>
                  </a:cubicBezTo>
                  <a:lnTo>
                    <a:pt x="20" y="79757"/>
                  </a:lnTo>
                  <a:cubicBezTo>
                    <a:pt x="1" y="85001"/>
                    <a:pt x="4276" y="89308"/>
                    <a:pt x="9520" y="89327"/>
                  </a:cubicBezTo>
                  <a:lnTo>
                    <a:pt x="40300" y="89442"/>
                  </a:lnTo>
                  <a:lnTo>
                    <a:pt x="135808" y="89551"/>
                  </a:lnTo>
                  <a:lnTo>
                    <a:pt x="137983" y="89559"/>
                  </a:lnTo>
                  <a:cubicBezTo>
                    <a:pt x="137987" y="89559"/>
                    <a:pt x="137992" y="89559"/>
                    <a:pt x="137996" y="89559"/>
                  </a:cubicBezTo>
                  <a:cubicBezTo>
                    <a:pt x="139922" y="89559"/>
                    <a:pt x="141502" y="87986"/>
                    <a:pt x="141510" y="86060"/>
                  </a:cubicBezTo>
                  <a:lnTo>
                    <a:pt x="141818" y="3758"/>
                  </a:lnTo>
                  <a:cubicBezTo>
                    <a:pt x="141823" y="1829"/>
                    <a:pt x="140249" y="242"/>
                    <a:pt x="138319" y="235"/>
                  </a:cubicBezTo>
                  <a:lnTo>
                    <a:pt x="136144" y="225"/>
                  </a:lnTo>
                  <a:lnTo>
                    <a:pt x="40635" y="116"/>
                  </a:lnTo>
                  <a:lnTo>
                    <a:pt x="9855" y="0"/>
                  </a:lnTo>
                  <a:cubicBezTo>
                    <a:pt x="9843" y="0"/>
                    <a:pt x="9831" y="0"/>
                    <a:pt x="981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8" name="Google Shape;358;p23"/>
            <p:cNvSpPr/>
            <p:nvPr/>
          </p:nvSpPr>
          <p:spPr>
            <a:xfrm>
              <a:off x="596481" y="214234"/>
              <a:ext cx="8311713" cy="4715716"/>
            </a:xfrm>
            <a:custGeom>
              <a:avLst/>
              <a:gdLst/>
              <a:ahLst/>
              <a:cxnLst/>
              <a:rect l="l" t="t" r="r" b="b"/>
              <a:pathLst>
                <a:path w="141826" h="89563" extrusionOk="0">
                  <a:moveTo>
                    <a:pt x="9822" y="1"/>
                  </a:moveTo>
                  <a:cubicBezTo>
                    <a:pt x="4592" y="1"/>
                    <a:pt x="306" y="4268"/>
                    <a:pt x="285" y="9501"/>
                  </a:cubicBezTo>
                  <a:lnTo>
                    <a:pt x="21" y="79759"/>
                  </a:lnTo>
                  <a:cubicBezTo>
                    <a:pt x="1" y="85004"/>
                    <a:pt x="4276" y="89308"/>
                    <a:pt x="9520" y="89329"/>
                  </a:cubicBezTo>
                  <a:lnTo>
                    <a:pt x="40301" y="89445"/>
                  </a:lnTo>
                  <a:lnTo>
                    <a:pt x="135810" y="89553"/>
                  </a:lnTo>
                  <a:lnTo>
                    <a:pt x="137984" y="89562"/>
                  </a:lnTo>
                  <a:cubicBezTo>
                    <a:pt x="137988" y="89562"/>
                    <a:pt x="137993" y="89562"/>
                    <a:pt x="137997" y="89562"/>
                  </a:cubicBezTo>
                  <a:cubicBezTo>
                    <a:pt x="139924" y="89562"/>
                    <a:pt x="141504" y="87990"/>
                    <a:pt x="141511" y="86063"/>
                  </a:cubicBezTo>
                  <a:lnTo>
                    <a:pt x="141820" y="3761"/>
                  </a:lnTo>
                  <a:cubicBezTo>
                    <a:pt x="141826" y="1827"/>
                    <a:pt x="140249" y="239"/>
                    <a:pt x="138317" y="233"/>
                  </a:cubicBezTo>
                  <a:lnTo>
                    <a:pt x="136143" y="225"/>
                  </a:lnTo>
                  <a:lnTo>
                    <a:pt x="40635" y="117"/>
                  </a:lnTo>
                  <a:lnTo>
                    <a:pt x="9856" y="1"/>
                  </a:lnTo>
                  <a:cubicBezTo>
                    <a:pt x="9845" y="1"/>
                    <a:pt x="9833" y="1"/>
                    <a:pt x="982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9" name="Google Shape;359;p23"/>
            <p:cNvSpPr/>
            <p:nvPr/>
          </p:nvSpPr>
          <p:spPr>
            <a:xfrm>
              <a:off x="810919" y="559949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3" y="0"/>
                  </a:moveTo>
                  <a:lnTo>
                    <a:pt x="0" y="5896"/>
                  </a:lnTo>
                  <a:lnTo>
                    <a:pt x="5897" y="5920"/>
                  </a:lnTo>
                  <a:lnTo>
                    <a:pt x="5918" y="23"/>
                  </a:lnTo>
                  <a:lnTo>
                    <a:pt x="23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0" name="Google Shape;360;p23"/>
            <p:cNvSpPr/>
            <p:nvPr/>
          </p:nvSpPr>
          <p:spPr>
            <a:xfrm>
              <a:off x="250174" y="605967"/>
              <a:ext cx="733502" cy="85034"/>
            </a:xfrm>
            <a:custGeom>
              <a:avLst/>
              <a:gdLst/>
              <a:ahLst/>
              <a:cxnLst/>
              <a:rect l="l" t="t" r="r" b="b"/>
              <a:pathLst>
                <a:path w="13931" h="1615" extrusionOk="0">
                  <a:moveTo>
                    <a:pt x="786" y="0"/>
                  </a:moveTo>
                  <a:cubicBezTo>
                    <a:pt x="355" y="0"/>
                    <a:pt x="3" y="349"/>
                    <a:pt x="2" y="782"/>
                  </a:cubicBezTo>
                  <a:cubicBezTo>
                    <a:pt x="1" y="1214"/>
                    <a:pt x="350" y="1567"/>
                    <a:pt x="783" y="1568"/>
                  </a:cubicBezTo>
                  <a:lnTo>
                    <a:pt x="13141" y="1614"/>
                  </a:lnTo>
                  <a:cubicBezTo>
                    <a:pt x="13141" y="1614"/>
                    <a:pt x="13142" y="1614"/>
                    <a:pt x="13142" y="1614"/>
                  </a:cubicBezTo>
                  <a:cubicBezTo>
                    <a:pt x="13574" y="1614"/>
                    <a:pt x="13926" y="1265"/>
                    <a:pt x="13927" y="833"/>
                  </a:cubicBezTo>
                  <a:cubicBezTo>
                    <a:pt x="13930" y="399"/>
                    <a:pt x="13579" y="47"/>
                    <a:pt x="13147" y="46"/>
                  </a:cubicBezTo>
                  <a:lnTo>
                    <a:pt x="788" y="0"/>
                  </a:lnTo>
                  <a:cubicBezTo>
                    <a:pt x="788" y="0"/>
                    <a:pt x="787" y="0"/>
                    <a:pt x="78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1" name="Google Shape;361;p23"/>
            <p:cNvSpPr/>
            <p:nvPr/>
          </p:nvSpPr>
          <p:spPr>
            <a:xfrm>
              <a:off x="249700" y="738071"/>
              <a:ext cx="733397" cy="85034"/>
            </a:xfrm>
            <a:custGeom>
              <a:avLst/>
              <a:gdLst/>
              <a:ahLst/>
              <a:cxnLst/>
              <a:rect l="l" t="t" r="r" b="b"/>
              <a:pathLst>
                <a:path w="13929" h="1615" extrusionOk="0">
                  <a:moveTo>
                    <a:pt x="782" y="0"/>
                  </a:moveTo>
                  <a:cubicBezTo>
                    <a:pt x="353" y="0"/>
                    <a:pt x="3" y="350"/>
                    <a:pt x="1" y="782"/>
                  </a:cubicBezTo>
                  <a:cubicBezTo>
                    <a:pt x="0" y="1214"/>
                    <a:pt x="349" y="1566"/>
                    <a:pt x="783" y="1568"/>
                  </a:cubicBezTo>
                  <a:lnTo>
                    <a:pt x="13140" y="1614"/>
                  </a:lnTo>
                  <a:cubicBezTo>
                    <a:pt x="13141" y="1614"/>
                    <a:pt x="13143" y="1614"/>
                    <a:pt x="13144" y="1614"/>
                  </a:cubicBezTo>
                  <a:cubicBezTo>
                    <a:pt x="13575" y="1614"/>
                    <a:pt x="13926" y="1265"/>
                    <a:pt x="13927" y="833"/>
                  </a:cubicBezTo>
                  <a:cubicBezTo>
                    <a:pt x="13929" y="400"/>
                    <a:pt x="13580" y="47"/>
                    <a:pt x="13145" y="46"/>
                  </a:cubicBezTo>
                  <a:lnTo>
                    <a:pt x="788" y="0"/>
                  </a:lnTo>
                  <a:cubicBezTo>
                    <a:pt x="786" y="0"/>
                    <a:pt x="784" y="0"/>
                    <a:pt x="78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2" name="Google Shape;362;p23"/>
            <p:cNvSpPr/>
            <p:nvPr/>
          </p:nvSpPr>
          <p:spPr>
            <a:xfrm>
              <a:off x="808918" y="1088367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3" y="1"/>
                  </a:moveTo>
                  <a:lnTo>
                    <a:pt x="1" y="5898"/>
                  </a:lnTo>
                  <a:lnTo>
                    <a:pt x="5897" y="5920"/>
                  </a:lnTo>
                  <a:lnTo>
                    <a:pt x="5919" y="23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3" name="Google Shape;363;p23"/>
            <p:cNvSpPr/>
            <p:nvPr/>
          </p:nvSpPr>
          <p:spPr>
            <a:xfrm>
              <a:off x="248173" y="1134385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4" y="0"/>
                  </a:moveTo>
                  <a:cubicBezTo>
                    <a:pt x="353" y="0"/>
                    <a:pt x="2" y="348"/>
                    <a:pt x="1" y="782"/>
                  </a:cubicBezTo>
                  <a:cubicBezTo>
                    <a:pt x="0" y="1213"/>
                    <a:pt x="349" y="1566"/>
                    <a:pt x="783" y="1568"/>
                  </a:cubicBezTo>
                  <a:lnTo>
                    <a:pt x="13141" y="1615"/>
                  </a:lnTo>
                  <a:cubicBezTo>
                    <a:pt x="13142" y="1615"/>
                    <a:pt x="13142" y="1615"/>
                    <a:pt x="13143" y="1615"/>
                  </a:cubicBezTo>
                  <a:cubicBezTo>
                    <a:pt x="13574" y="1615"/>
                    <a:pt x="13927" y="1266"/>
                    <a:pt x="13928" y="834"/>
                  </a:cubicBezTo>
                  <a:cubicBezTo>
                    <a:pt x="13930" y="399"/>
                    <a:pt x="13582" y="48"/>
                    <a:pt x="13145" y="47"/>
                  </a:cubicBezTo>
                  <a:lnTo>
                    <a:pt x="788" y="0"/>
                  </a:lnTo>
                  <a:cubicBezTo>
                    <a:pt x="787" y="0"/>
                    <a:pt x="785" y="0"/>
                    <a:pt x="78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4" name="Google Shape;364;p23"/>
            <p:cNvSpPr/>
            <p:nvPr/>
          </p:nvSpPr>
          <p:spPr>
            <a:xfrm>
              <a:off x="247647" y="1266594"/>
              <a:ext cx="733502" cy="84981"/>
            </a:xfrm>
            <a:custGeom>
              <a:avLst/>
              <a:gdLst/>
              <a:ahLst/>
              <a:cxnLst/>
              <a:rect l="l" t="t" r="r" b="b"/>
              <a:pathLst>
                <a:path w="13931" h="1614" extrusionOk="0">
                  <a:moveTo>
                    <a:pt x="785" y="0"/>
                  </a:moveTo>
                  <a:cubicBezTo>
                    <a:pt x="354" y="0"/>
                    <a:pt x="3" y="348"/>
                    <a:pt x="2" y="780"/>
                  </a:cubicBezTo>
                  <a:cubicBezTo>
                    <a:pt x="1" y="1212"/>
                    <a:pt x="350" y="1565"/>
                    <a:pt x="783" y="1566"/>
                  </a:cubicBezTo>
                  <a:lnTo>
                    <a:pt x="13141" y="1613"/>
                  </a:lnTo>
                  <a:cubicBezTo>
                    <a:pt x="13142" y="1613"/>
                    <a:pt x="13143" y="1613"/>
                    <a:pt x="13144" y="1613"/>
                  </a:cubicBezTo>
                  <a:cubicBezTo>
                    <a:pt x="13578" y="1613"/>
                    <a:pt x="13927" y="1265"/>
                    <a:pt x="13928" y="832"/>
                  </a:cubicBezTo>
                  <a:cubicBezTo>
                    <a:pt x="13930" y="399"/>
                    <a:pt x="13581" y="47"/>
                    <a:pt x="13146" y="47"/>
                  </a:cubicBezTo>
                  <a:lnTo>
                    <a:pt x="788" y="0"/>
                  </a:lnTo>
                  <a:cubicBezTo>
                    <a:pt x="787" y="0"/>
                    <a:pt x="786" y="0"/>
                    <a:pt x="78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5" name="Google Shape;365;p23"/>
            <p:cNvSpPr/>
            <p:nvPr/>
          </p:nvSpPr>
          <p:spPr>
            <a:xfrm>
              <a:off x="806970" y="1616837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2" y="1"/>
                  </a:moveTo>
                  <a:lnTo>
                    <a:pt x="0" y="5898"/>
                  </a:lnTo>
                  <a:lnTo>
                    <a:pt x="5897" y="5920"/>
                  </a:lnTo>
                  <a:lnTo>
                    <a:pt x="5918" y="24"/>
                  </a:lnTo>
                  <a:lnTo>
                    <a:pt x="2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6" name="Google Shape;366;p23"/>
            <p:cNvSpPr/>
            <p:nvPr/>
          </p:nvSpPr>
          <p:spPr>
            <a:xfrm>
              <a:off x="246172" y="1662802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7" y="0"/>
                  </a:moveTo>
                  <a:cubicBezTo>
                    <a:pt x="356" y="0"/>
                    <a:pt x="4" y="350"/>
                    <a:pt x="3" y="781"/>
                  </a:cubicBezTo>
                  <a:cubicBezTo>
                    <a:pt x="1" y="1214"/>
                    <a:pt x="350" y="1567"/>
                    <a:pt x="784" y="1568"/>
                  </a:cubicBezTo>
                  <a:lnTo>
                    <a:pt x="13142" y="1615"/>
                  </a:lnTo>
                  <a:cubicBezTo>
                    <a:pt x="13143" y="1615"/>
                    <a:pt x="13145" y="1615"/>
                    <a:pt x="13147" y="1615"/>
                  </a:cubicBezTo>
                  <a:cubicBezTo>
                    <a:pt x="13577" y="1615"/>
                    <a:pt x="13927" y="1265"/>
                    <a:pt x="13928" y="835"/>
                  </a:cubicBezTo>
                  <a:cubicBezTo>
                    <a:pt x="13929" y="400"/>
                    <a:pt x="13580" y="48"/>
                    <a:pt x="13147" y="47"/>
                  </a:cubicBezTo>
                  <a:lnTo>
                    <a:pt x="789" y="0"/>
                  </a:lnTo>
                  <a:cubicBezTo>
                    <a:pt x="789" y="0"/>
                    <a:pt x="788" y="0"/>
                    <a:pt x="78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7" name="Google Shape;367;p23"/>
            <p:cNvSpPr/>
            <p:nvPr/>
          </p:nvSpPr>
          <p:spPr>
            <a:xfrm>
              <a:off x="245751" y="1794959"/>
              <a:ext cx="733344" cy="85034"/>
            </a:xfrm>
            <a:custGeom>
              <a:avLst/>
              <a:gdLst/>
              <a:ahLst/>
              <a:cxnLst/>
              <a:rect l="l" t="t" r="r" b="b"/>
              <a:pathLst>
                <a:path w="13928" h="1615" extrusionOk="0">
                  <a:moveTo>
                    <a:pt x="787" y="0"/>
                  </a:moveTo>
                  <a:cubicBezTo>
                    <a:pt x="355" y="0"/>
                    <a:pt x="2" y="349"/>
                    <a:pt x="1" y="782"/>
                  </a:cubicBezTo>
                  <a:cubicBezTo>
                    <a:pt x="0" y="1214"/>
                    <a:pt x="350" y="1565"/>
                    <a:pt x="783" y="1568"/>
                  </a:cubicBezTo>
                  <a:lnTo>
                    <a:pt x="13140" y="1614"/>
                  </a:lnTo>
                  <a:cubicBezTo>
                    <a:pt x="13141" y="1614"/>
                    <a:pt x="13143" y="1614"/>
                    <a:pt x="13144" y="1614"/>
                  </a:cubicBezTo>
                  <a:cubicBezTo>
                    <a:pt x="13575" y="1614"/>
                    <a:pt x="13926" y="1266"/>
                    <a:pt x="13927" y="834"/>
                  </a:cubicBezTo>
                  <a:cubicBezTo>
                    <a:pt x="13928" y="400"/>
                    <a:pt x="13579" y="47"/>
                    <a:pt x="13146" y="47"/>
                  </a:cubicBezTo>
                  <a:lnTo>
                    <a:pt x="789" y="0"/>
                  </a:lnTo>
                  <a:cubicBezTo>
                    <a:pt x="788" y="0"/>
                    <a:pt x="788" y="0"/>
                    <a:pt x="78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8" name="Google Shape;368;p23"/>
            <p:cNvSpPr/>
            <p:nvPr/>
          </p:nvSpPr>
          <p:spPr>
            <a:xfrm>
              <a:off x="804969" y="2145307"/>
              <a:ext cx="311650" cy="311703"/>
            </a:xfrm>
            <a:custGeom>
              <a:avLst/>
              <a:gdLst/>
              <a:ahLst/>
              <a:cxnLst/>
              <a:rect l="l" t="t" r="r" b="b"/>
              <a:pathLst>
                <a:path w="5919" h="5920" extrusionOk="0">
                  <a:moveTo>
                    <a:pt x="23" y="1"/>
                  </a:moveTo>
                  <a:lnTo>
                    <a:pt x="1" y="5897"/>
                  </a:lnTo>
                  <a:lnTo>
                    <a:pt x="5896" y="5919"/>
                  </a:lnTo>
                  <a:lnTo>
                    <a:pt x="5919" y="24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9" name="Google Shape;369;p23"/>
            <p:cNvSpPr/>
            <p:nvPr/>
          </p:nvSpPr>
          <p:spPr>
            <a:xfrm>
              <a:off x="244172" y="2191325"/>
              <a:ext cx="733502" cy="85034"/>
            </a:xfrm>
            <a:custGeom>
              <a:avLst/>
              <a:gdLst/>
              <a:ahLst/>
              <a:cxnLst/>
              <a:rect l="l" t="t" r="r" b="b"/>
              <a:pathLst>
                <a:path w="13931" h="1615" extrusionOk="0">
                  <a:moveTo>
                    <a:pt x="786" y="0"/>
                  </a:moveTo>
                  <a:cubicBezTo>
                    <a:pt x="353" y="0"/>
                    <a:pt x="2" y="349"/>
                    <a:pt x="1" y="780"/>
                  </a:cubicBezTo>
                  <a:cubicBezTo>
                    <a:pt x="0" y="1214"/>
                    <a:pt x="349" y="1567"/>
                    <a:pt x="783" y="1568"/>
                  </a:cubicBezTo>
                  <a:lnTo>
                    <a:pt x="13140" y="1614"/>
                  </a:lnTo>
                  <a:cubicBezTo>
                    <a:pt x="13141" y="1614"/>
                    <a:pt x="13141" y="1614"/>
                    <a:pt x="13142" y="1614"/>
                  </a:cubicBezTo>
                  <a:cubicBezTo>
                    <a:pt x="13574" y="1614"/>
                    <a:pt x="13927" y="1265"/>
                    <a:pt x="13928" y="833"/>
                  </a:cubicBezTo>
                  <a:cubicBezTo>
                    <a:pt x="13931" y="400"/>
                    <a:pt x="13581" y="48"/>
                    <a:pt x="13146" y="46"/>
                  </a:cubicBezTo>
                  <a:lnTo>
                    <a:pt x="788" y="0"/>
                  </a:lnTo>
                  <a:cubicBezTo>
                    <a:pt x="787" y="0"/>
                    <a:pt x="787" y="0"/>
                    <a:pt x="78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0" name="Google Shape;370;p23"/>
            <p:cNvSpPr/>
            <p:nvPr/>
          </p:nvSpPr>
          <p:spPr>
            <a:xfrm>
              <a:off x="243645" y="2323324"/>
              <a:ext cx="733555" cy="85086"/>
            </a:xfrm>
            <a:custGeom>
              <a:avLst/>
              <a:gdLst/>
              <a:ahLst/>
              <a:cxnLst/>
              <a:rect l="l" t="t" r="r" b="b"/>
              <a:pathLst>
                <a:path w="13932" h="1616" extrusionOk="0">
                  <a:moveTo>
                    <a:pt x="788" y="1"/>
                  </a:moveTo>
                  <a:cubicBezTo>
                    <a:pt x="356" y="1"/>
                    <a:pt x="4" y="350"/>
                    <a:pt x="3" y="782"/>
                  </a:cubicBezTo>
                  <a:cubicBezTo>
                    <a:pt x="1" y="1216"/>
                    <a:pt x="352" y="1568"/>
                    <a:pt x="784" y="1569"/>
                  </a:cubicBezTo>
                  <a:lnTo>
                    <a:pt x="13143" y="1616"/>
                  </a:lnTo>
                  <a:cubicBezTo>
                    <a:pt x="13144" y="1616"/>
                    <a:pt x="13145" y="1616"/>
                    <a:pt x="13146" y="1616"/>
                  </a:cubicBezTo>
                  <a:cubicBezTo>
                    <a:pt x="13577" y="1616"/>
                    <a:pt x="13928" y="1266"/>
                    <a:pt x="13929" y="835"/>
                  </a:cubicBezTo>
                  <a:cubicBezTo>
                    <a:pt x="13931" y="401"/>
                    <a:pt x="13581" y="51"/>
                    <a:pt x="13147" y="47"/>
                  </a:cubicBezTo>
                  <a:lnTo>
                    <a:pt x="789" y="1"/>
                  </a:lnTo>
                  <a:cubicBezTo>
                    <a:pt x="789" y="1"/>
                    <a:pt x="788" y="1"/>
                    <a:pt x="78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1" name="Google Shape;371;p23"/>
            <p:cNvSpPr/>
            <p:nvPr/>
          </p:nvSpPr>
          <p:spPr>
            <a:xfrm>
              <a:off x="802968" y="2673830"/>
              <a:ext cx="311650" cy="311703"/>
            </a:xfrm>
            <a:custGeom>
              <a:avLst/>
              <a:gdLst/>
              <a:ahLst/>
              <a:cxnLst/>
              <a:rect l="l" t="t" r="r" b="b"/>
              <a:pathLst>
                <a:path w="5919" h="5920" extrusionOk="0">
                  <a:moveTo>
                    <a:pt x="23" y="1"/>
                  </a:moveTo>
                  <a:lnTo>
                    <a:pt x="0" y="5897"/>
                  </a:lnTo>
                  <a:lnTo>
                    <a:pt x="5898" y="5919"/>
                  </a:lnTo>
                  <a:lnTo>
                    <a:pt x="5918" y="22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2" name="Google Shape;372;p23"/>
            <p:cNvSpPr/>
            <p:nvPr/>
          </p:nvSpPr>
          <p:spPr>
            <a:xfrm>
              <a:off x="242224" y="2719638"/>
              <a:ext cx="733502" cy="85139"/>
            </a:xfrm>
            <a:custGeom>
              <a:avLst/>
              <a:gdLst/>
              <a:ahLst/>
              <a:cxnLst/>
              <a:rect l="l" t="t" r="r" b="b"/>
              <a:pathLst>
                <a:path w="13931" h="1617" extrusionOk="0">
                  <a:moveTo>
                    <a:pt x="790" y="1"/>
                  </a:moveTo>
                  <a:cubicBezTo>
                    <a:pt x="356" y="1"/>
                    <a:pt x="5" y="350"/>
                    <a:pt x="2" y="782"/>
                  </a:cubicBezTo>
                  <a:cubicBezTo>
                    <a:pt x="1" y="1217"/>
                    <a:pt x="351" y="1569"/>
                    <a:pt x="783" y="1570"/>
                  </a:cubicBezTo>
                  <a:lnTo>
                    <a:pt x="13140" y="1617"/>
                  </a:lnTo>
                  <a:cubicBezTo>
                    <a:pt x="13575" y="1617"/>
                    <a:pt x="13926" y="1270"/>
                    <a:pt x="13927" y="838"/>
                  </a:cubicBezTo>
                  <a:cubicBezTo>
                    <a:pt x="13930" y="402"/>
                    <a:pt x="13580" y="51"/>
                    <a:pt x="13149" y="48"/>
                  </a:cubicBezTo>
                  <a:lnTo>
                    <a:pt x="79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3" name="Google Shape;373;p23"/>
            <p:cNvSpPr/>
            <p:nvPr/>
          </p:nvSpPr>
          <p:spPr>
            <a:xfrm>
              <a:off x="241697" y="2851795"/>
              <a:ext cx="733502" cy="85086"/>
            </a:xfrm>
            <a:custGeom>
              <a:avLst/>
              <a:gdLst/>
              <a:ahLst/>
              <a:cxnLst/>
              <a:rect l="l" t="t" r="r" b="b"/>
              <a:pathLst>
                <a:path w="13931" h="1616" extrusionOk="0">
                  <a:moveTo>
                    <a:pt x="787" y="1"/>
                  </a:moveTo>
                  <a:cubicBezTo>
                    <a:pt x="354" y="1"/>
                    <a:pt x="4" y="350"/>
                    <a:pt x="2" y="783"/>
                  </a:cubicBezTo>
                  <a:cubicBezTo>
                    <a:pt x="0" y="1216"/>
                    <a:pt x="350" y="1569"/>
                    <a:pt x="784" y="1570"/>
                  </a:cubicBezTo>
                  <a:lnTo>
                    <a:pt x="13141" y="1616"/>
                  </a:lnTo>
                  <a:cubicBezTo>
                    <a:pt x="13142" y="1616"/>
                    <a:pt x="13142" y="1616"/>
                    <a:pt x="13143" y="1616"/>
                  </a:cubicBezTo>
                  <a:cubicBezTo>
                    <a:pt x="13577" y="1616"/>
                    <a:pt x="13927" y="1266"/>
                    <a:pt x="13930" y="835"/>
                  </a:cubicBezTo>
                  <a:cubicBezTo>
                    <a:pt x="13931" y="401"/>
                    <a:pt x="13582" y="49"/>
                    <a:pt x="13147" y="48"/>
                  </a:cubicBezTo>
                  <a:lnTo>
                    <a:pt x="789" y="1"/>
                  </a:lnTo>
                  <a:cubicBezTo>
                    <a:pt x="788" y="1"/>
                    <a:pt x="788" y="1"/>
                    <a:pt x="78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4" name="Google Shape;374;p23"/>
            <p:cNvSpPr/>
            <p:nvPr/>
          </p:nvSpPr>
          <p:spPr>
            <a:xfrm>
              <a:off x="800968" y="3202195"/>
              <a:ext cx="311703" cy="311808"/>
            </a:xfrm>
            <a:custGeom>
              <a:avLst/>
              <a:gdLst/>
              <a:ahLst/>
              <a:cxnLst/>
              <a:rect l="l" t="t" r="r" b="b"/>
              <a:pathLst>
                <a:path w="5920" h="5922" extrusionOk="0">
                  <a:moveTo>
                    <a:pt x="23" y="1"/>
                  </a:moveTo>
                  <a:lnTo>
                    <a:pt x="1" y="5897"/>
                  </a:lnTo>
                  <a:lnTo>
                    <a:pt x="5898" y="5921"/>
                  </a:lnTo>
                  <a:lnTo>
                    <a:pt x="5920" y="24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5" name="Google Shape;375;p23"/>
            <p:cNvSpPr/>
            <p:nvPr/>
          </p:nvSpPr>
          <p:spPr>
            <a:xfrm>
              <a:off x="240275" y="3248161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7" y="1"/>
                  </a:moveTo>
                  <a:cubicBezTo>
                    <a:pt x="353" y="1"/>
                    <a:pt x="2" y="350"/>
                    <a:pt x="1" y="782"/>
                  </a:cubicBezTo>
                  <a:cubicBezTo>
                    <a:pt x="0" y="1216"/>
                    <a:pt x="350" y="1568"/>
                    <a:pt x="783" y="1570"/>
                  </a:cubicBezTo>
                  <a:lnTo>
                    <a:pt x="13141" y="1616"/>
                  </a:lnTo>
                  <a:cubicBezTo>
                    <a:pt x="13142" y="1616"/>
                    <a:pt x="13144" y="1616"/>
                    <a:pt x="13145" y="1616"/>
                  </a:cubicBezTo>
                  <a:cubicBezTo>
                    <a:pt x="13575" y="1616"/>
                    <a:pt x="13927" y="1268"/>
                    <a:pt x="13928" y="835"/>
                  </a:cubicBezTo>
                  <a:cubicBezTo>
                    <a:pt x="13930" y="401"/>
                    <a:pt x="13581" y="50"/>
                    <a:pt x="13146" y="48"/>
                  </a:cubicBezTo>
                  <a:lnTo>
                    <a:pt x="789" y="1"/>
                  </a:lnTo>
                  <a:cubicBezTo>
                    <a:pt x="788" y="1"/>
                    <a:pt x="788" y="1"/>
                    <a:pt x="78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6" name="Google Shape;376;p23"/>
            <p:cNvSpPr/>
            <p:nvPr/>
          </p:nvSpPr>
          <p:spPr>
            <a:xfrm>
              <a:off x="239749" y="3380318"/>
              <a:ext cx="733502" cy="84981"/>
            </a:xfrm>
            <a:custGeom>
              <a:avLst/>
              <a:gdLst/>
              <a:ahLst/>
              <a:cxnLst/>
              <a:rect l="l" t="t" r="r" b="b"/>
              <a:pathLst>
                <a:path w="13931" h="1614" extrusionOk="0">
                  <a:moveTo>
                    <a:pt x="783" y="1"/>
                  </a:moveTo>
                  <a:cubicBezTo>
                    <a:pt x="353" y="1"/>
                    <a:pt x="5" y="350"/>
                    <a:pt x="2" y="780"/>
                  </a:cubicBezTo>
                  <a:cubicBezTo>
                    <a:pt x="1" y="1215"/>
                    <a:pt x="351" y="1566"/>
                    <a:pt x="783" y="1569"/>
                  </a:cubicBezTo>
                  <a:lnTo>
                    <a:pt x="13141" y="1614"/>
                  </a:lnTo>
                  <a:cubicBezTo>
                    <a:pt x="13142" y="1614"/>
                    <a:pt x="13144" y="1614"/>
                    <a:pt x="13146" y="1614"/>
                  </a:cubicBezTo>
                  <a:cubicBezTo>
                    <a:pt x="13576" y="1614"/>
                    <a:pt x="13926" y="1263"/>
                    <a:pt x="13927" y="835"/>
                  </a:cubicBezTo>
                  <a:cubicBezTo>
                    <a:pt x="13930" y="400"/>
                    <a:pt x="13580" y="48"/>
                    <a:pt x="13147" y="45"/>
                  </a:cubicBezTo>
                  <a:lnTo>
                    <a:pt x="788" y="1"/>
                  </a:lnTo>
                  <a:cubicBezTo>
                    <a:pt x="787" y="1"/>
                    <a:pt x="785" y="1"/>
                    <a:pt x="78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7" name="Google Shape;377;p23"/>
            <p:cNvSpPr/>
            <p:nvPr/>
          </p:nvSpPr>
          <p:spPr>
            <a:xfrm>
              <a:off x="799019" y="3730665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2" y="1"/>
                  </a:moveTo>
                  <a:lnTo>
                    <a:pt x="0" y="5897"/>
                  </a:lnTo>
                  <a:lnTo>
                    <a:pt x="5898" y="5920"/>
                  </a:lnTo>
                  <a:lnTo>
                    <a:pt x="5918" y="23"/>
                  </a:lnTo>
                  <a:lnTo>
                    <a:pt x="2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8" name="Google Shape;378;p23"/>
            <p:cNvSpPr/>
            <p:nvPr/>
          </p:nvSpPr>
          <p:spPr>
            <a:xfrm>
              <a:off x="238275" y="3776578"/>
              <a:ext cx="733449" cy="85034"/>
            </a:xfrm>
            <a:custGeom>
              <a:avLst/>
              <a:gdLst/>
              <a:ahLst/>
              <a:cxnLst/>
              <a:rect l="l" t="t" r="r" b="b"/>
              <a:pathLst>
                <a:path w="13930" h="1615" extrusionOk="0">
                  <a:moveTo>
                    <a:pt x="786" y="1"/>
                  </a:moveTo>
                  <a:cubicBezTo>
                    <a:pt x="355" y="1"/>
                    <a:pt x="3" y="351"/>
                    <a:pt x="2" y="782"/>
                  </a:cubicBezTo>
                  <a:cubicBezTo>
                    <a:pt x="1" y="1215"/>
                    <a:pt x="350" y="1568"/>
                    <a:pt x="783" y="1569"/>
                  </a:cubicBezTo>
                  <a:lnTo>
                    <a:pt x="13140" y="1615"/>
                  </a:lnTo>
                  <a:cubicBezTo>
                    <a:pt x="13142" y="1615"/>
                    <a:pt x="13144" y="1615"/>
                    <a:pt x="13146" y="1615"/>
                  </a:cubicBezTo>
                  <a:cubicBezTo>
                    <a:pt x="13577" y="1615"/>
                    <a:pt x="13926" y="1267"/>
                    <a:pt x="13928" y="834"/>
                  </a:cubicBezTo>
                  <a:cubicBezTo>
                    <a:pt x="13929" y="404"/>
                    <a:pt x="13580" y="50"/>
                    <a:pt x="13147" y="48"/>
                  </a:cubicBezTo>
                  <a:lnTo>
                    <a:pt x="788" y="1"/>
                  </a:lnTo>
                  <a:cubicBezTo>
                    <a:pt x="788" y="1"/>
                    <a:pt x="787" y="1"/>
                    <a:pt x="78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9" name="Google Shape;379;p23"/>
            <p:cNvSpPr/>
            <p:nvPr/>
          </p:nvSpPr>
          <p:spPr>
            <a:xfrm>
              <a:off x="237801" y="3908683"/>
              <a:ext cx="733449" cy="85139"/>
            </a:xfrm>
            <a:custGeom>
              <a:avLst/>
              <a:gdLst/>
              <a:ahLst/>
              <a:cxnLst/>
              <a:rect l="l" t="t" r="r" b="b"/>
              <a:pathLst>
                <a:path w="13930" h="1617" extrusionOk="0">
                  <a:moveTo>
                    <a:pt x="789" y="1"/>
                  </a:moveTo>
                  <a:cubicBezTo>
                    <a:pt x="354" y="1"/>
                    <a:pt x="2" y="350"/>
                    <a:pt x="1" y="782"/>
                  </a:cubicBezTo>
                  <a:cubicBezTo>
                    <a:pt x="0" y="1216"/>
                    <a:pt x="349" y="1569"/>
                    <a:pt x="783" y="1570"/>
                  </a:cubicBezTo>
                  <a:lnTo>
                    <a:pt x="13140" y="1617"/>
                  </a:lnTo>
                  <a:cubicBezTo>
                    <a:pt x="13141" y="1617"/>
                    <a:pt x="13141" y="1617"/>
                    <a:pt x="13142" y="1617"/>
                  </a:cubicBezTo>
                  <a:cubicBezTo>
                    <a:pt x="13575" y="1617"/>
                    <a:pt x="13926" y="1267"/>
                    <a:pt x="13927" y="835"/>
                  </a:cubicBezTo>
                  <a:cubicBezTo>
                    <a:pt x="13930" y="402"/>
                    <a:pt x="13579" y="50"/>
                    <a:pt x="13146" y="47"/>
                  </a:cubicBezTo>
                  <a:lnTo>
                    <a:pt x="789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0" name="Google Shape;380;p23"/>
            <p:cNvSpPr/>
            <p:nvPr/>
          </p:nvSpPr>
          <p:spPr>
            <a:xfrm>
              <a:off x="797071" y="4259188"/>
              <a:ext cx="311650" cy="311650"/>
            </a:xfrm>
            <a:custGeom>
              <a:avLst/>
              <a:gdLst/>
              <a:ahLst/>
              <a:cxnLst/>
              <a:rect l="l" t="t" r="r" b="b"/>
              <a:pathLst>
                <a:path w="5919" h="5919" extrusionOk="0">
                  <a:moveTo>
                    <a:pt x="22" y="1"/>
                  </a:moveTo>
                  <a:lnTo>
                    <a:pt x="1" y="5896"/>
                  </a:lnTo>
                  <a:lnTo>
                    <a:pt x="5897" y="5919"/>
                  </a:lnTo>
                  <a:lnTo>
                    <a:pt x="5919" y="22"/>
                  </a:lnTo>
                  <a:lnTo>
                    <a:pt x="2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1" name="Google Shape;381;p23"/>
            <p:cNvSpPr/>
            <p:nvPr/>
          </p:nvSpPr>
          <p:spPr>
            <a:xfrm>
              <a:off x="236274" y="4305048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6" y="1"/>
                  </a:moveTo>
                  <a:cubicBezTo>
                    <a:pt x="353" y="1"/>
                    <a:pt x="3" y="350"/>
                    <a:pt x="1" y="782"/>
                  </a:cubicBezTo>
                  <a:cubicBezTo>
                    <a:pt x="0" y="1215"/>
                    <a:pt x="349" y="1568"/>
                    <a:pt x="783" y="1570"/>
                  </a:cubicBezTo>
                  <a:lnTo>
                    <a:pt x="13140" y="1616"/>
                  </a:lnTo>
                  <a:cubicBezTo>
                    <a:pt x="13141" y="1616"/>
                    <a:pt x="13141" y="1616"/>
                    <a:pt x="13142" y="1616"/>
                  </a:cubicBezTo>
                  <a:cubicBezTo>
                    <a:pt x="13575" y="1616"/>
                    <a:pt x="13928" y="1267"/>
                    <a:pt x="13929" y="834"/>
                  </a:cubicBezTo>
                  <a:cubicBezTo>
                    <a:pt x="13930" y="401"/>
                    <a:pt x="13581" y="49"/>
                    <a:pt x="13146" y="49"/>
                  </a:cubicBezTo>
                  <a:lnTo>
                    <a:pt x="788" y="1"/>
                  </a:lnTo>
                  <a:cubicBezTo>
                    <a:pt x="787" y="1"/>
                    <a:pt x="786" y="1"/>
                    <a:pt x="78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2" name="Google Shape;382;p23"/>
            <p:cNvSpPr/>
            <p:nvPr/>
          </p:nvSpPr>
          <p:spPr>
            <a:xfrm>
              <a:off x="235800" y="4437100"/>
              <a:ext cx="733449" cy="85192"/>
            </a:xfrm>
            <a:custGeom>
              <a:avLst/>
              <a:gdLst/>
              <a:ahLst/>
              <a:cxnLst/>
              <a:rect l="l" t="t" r="r" b="b"/>
              <a:pathLst>
                <a:path w="13930" h="1618" extrusionOk="0">
                  <a:moveTo>
                    <a:pt x="786" y="1"/>
                  </a:moveTo>
                  <a:cubicBezTo>
                    <a:pt x="355" y="1"/>
                    <a:pt x="3" y="349"/>
                    <a:pt x="2" y="782"/>
                  </a:cubicBezTo>
                  <a:cubicBezTo>
                    <a:pt x="1" y="1218"/>
                    <a:pt x="351" y="1568"/>
                    <a:pt x="783" y="1571"/>
                  </a:cubicBezTo>
                  <a:lnTo>
                    <a:pt x="13141" y="1618"/>
                  </a:lnTo>
                  <a:cubicBezTo>
                    <a:pt x="13142" y="1618"/>
                    <a:pt x="13143" y="1618"/>
                    <a:pt x="13144" y="1618"/>
                  </a:cubicBezTo>
                  <a:cubicBezTo>
                    <a:pt x="13576" y="1618"/>
                    <a:pt x="13927" y="1269"/>
                    <a:pt x="13928" y="836"/>
                  </a:cubicBezTo>
                  <a:cubicBezTo>
                    <a:pt x="13929" y="402"/>
                    <a:pt x="13579" y="50"/>
                    <a:pt x="13146" y="47"/>
                  </a:cubicBezTo>
                  <a:lnTo>
                    <a:pt x="788" y="1"/>
                  </a:lnTo>
                  <a:cubicBezTo>
                    <a:pt x="788" y="1"/>
                    <a:pt x="787" y="1"/>
                    <a:pt x="78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301674960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noFill/>
        <a:effectLst/>
      </p:bgPr>
    </p:bg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70682934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5">
  <p:cSld name="Background 5">
    <p:bg>
      <p:bgPr>
        <a:solidFill>
          <a:schemeClr val="accent2"/>
        </a:solidFill>
        <a:effectLst/>
      </p:bgPr>
    </p:bg>
    <p:spTree>
      <p:nvGrpSpPr>
        <p:cNvPr id="1" name="Shape 3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84" name="Google Shape;384;p24"/>
          <p:cNvGrpSpPr/>
          <p:nvPr/>
        </p:nvGrpSpPr>
        <p:grpSpPr>
          <a:xfrm>
            <a:off x="314300" y="305800"/>
            <a:ext cx="11563200" cy="6246400"/>
            <a:chOff x="235725" y="229350"/>
            <a:chExt cx="8672400" cy="4684800"/>
          </a:xfrm>
        </p:grpSpPr>
        <p:sp>
          <p:nvSpPr>
            <p:cNvPr id="385" name="Google Shape;385;p24"/>
            <p:cNvSpPr/>
            <p:nvPr/>
          </p:nvSpPr>
          <p:spPr>
            <a:xfrm>
              <a:off x="235725" y="229350"/>
              <a:ext cx="8672400" cy="4684800"/>
            </a:xfrm>
            <a:prstGeom prst="roundRect">
              <a:avLst>
                <a:gd name="adj" fmla="val 3106"/>
              </a:avLst>
            </a:prstGeom>
            <a:solidFill>
              <a:srgbClr val="FFFFFF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6" name="Google Shape;386;p24"/>
            <p:cNvSpPr/>
            <p:nvPr/>
          </p:nvSpPr>
          <p:spPr>
            <a:xfrm>
              <a:off x="408325" y="369475"/>
              <a:ext cx="8327348" cy="4404555"/>
            </a:xfrm>
            <a:custGeom>
              <a:avLst/>
              <a:gdLst/>
              <a:ahLst/>
              <a:cxnLst/>
              <a:rect l="l" t="t" r="r" b="b"/>
              <a:pathLst>
                <a:path w="275216" h="156509" extrusionOk="0">
                  <a:moveTo>
                    <a:pt x="6251" y="311"/>
                  </a:moveTo>
                  <a:lnTo>
                    <a:pt x="6251" y="6247"/>
                  </a:lnTo>
                  <a:lnTo>
                    <a:pt x="315" y="6247"/>
                  </a:lnTo>
                  <a:lnTo>
                    <a:pt x="315" y="311"/>
                  </a:lnTo>
                  <a:close/>
                  <a:moveTo>
                    <a:pt x="12498" y="311"/>
                  </a:moveTo>
                  <a:lnTo>
                    <a:pt x="12498" y="6247"/>
                  </a:lnTo>
                  <a:lnTo>
                    <a:pt x="6562" y="6247"/>
                  </a:lnTo>
                  <a:lnTo>
                    <a:pt x="6562" y="311"/>
                  </a:lnTo>
                  <a:close/>
                  <a:moveTo>
                    <a:pt x="18745" y="311"/>
                  </a:moveTo>
                  <a:lnTo>
                    <a:pt x="18745" y="6247"/>
                  </a:lnTo>
                  <a:lnTo>
                    <a:pt x="12810" y="6247"/>
                  </a:lnTo>
                  <a:lnTo>
                    <a:pt x="12810" y="311"/>
                  </a:lnTo>
                  <a:close/>
                  <a:moveTo>
                    <a:pt x="24992" y="311"/>
                  </a:moveTo>
                  <a:lnTo>
                    <a:pt x="24992" y="6247"/>
                  </a:lnTo>
                  <a:lnTo>
                    <a:pt x="19058" y="6247"/>
                  </a:lnTo>
                  <a:lnTo>
                    <a:pt x="19058" y="311"/>
                  </a:lnTo>
                  <a:close/>
                  <a:moveTo>
                    <a:pt x="31241" y="311"/>
                  </a:moveTo>
                  <a:lnTo>
                    <a:pt x="31241" y="6247"/>
                  </a:lnTo>
                  <a:lnTo>
                    <a:pt x="25305" y="6247"/>
                  </a:lnTo>
                  <a:lnTo>
                    <a:pt x="25305" y="311"/>
                  </a:lnTo>
                  <a:close/>
                  <a:moveTo>
                    <a:pt x="37489" y="311"/>
                  </a:moveTo>
                  <a:lnTo>
                    <a:pt x="37489" y="6247"/>
                  </a:lnTo>
                  <a:lnTo>
                    <a:pt x="31553" y="6247"/>
                  </a:lnTo>
                  <a:lnTo>
                    <a:pt x="31553" y="311"/>
                  </a:lnTo>
                  <a:close/>
                  <a:moveTo>
                    <a:pt x="43737" y="311"/>
                  </a:moveTo>
                  <a:lnTo>
                    <a:pt x="43737" y="6247"/>
                  </a:lnTo>
                  <a:lnTo>
                    <a:pt x="37802" y="6247"/>
                  </a:lnTo>
                  <a:lnTo>
                    <a:pt x="37802" y="311"/>
                  </a:lnTo>
                  <a:close/>
                  <a:moveTo>
                    <a:pt x="49985" y="311"/>
                  </a:moveTo>
                  <a:lnTo>
                    <a:pt x="49985" y="6247"/>
                  </a:lnTo>
                  <a:lnTo>
                    <a:pt x="44049" y="6247"/>
                  </a:lnTo>
                  <a:lnTo>
                    <a:pt x="44049" y="311"/>
                  </a:lnTo>
                  <a:close/>
                  <a:moveTo>
                    <a:pt x="56232" y="311"/>
                  </a:moveTo>
                  <a:lnTo>
                    <a:pt x="56232" y="6247"/>
                  </a:lnTo>
                  <a:lnTo>
                    <a:pt x="50296" y="6247"/>
                  </a:lnTo>
                  <a:lnTo>
                    <a:pt x="50296" y="311"/>
                  </a:lnTo>
                  <a:close/>
                  <a:moveTo>
                    <a:pt x="62480" y="311"/>
                  </a:moveTo>
                  <a:lnTo>
                    <a:pt x="62480" y="6247"/>
                  </a:lnTo>
                  <a:lnTo>
                    <a:pt x="56545" y="6247"/>
                  </a:lnTo>
                  <a:lnTo>
                    <a:pt x="56545" y="311"/>
                  </a:lnTo>
                  <a:close/>
                  <a:moveTo>
                    <a:pt x="68727" y="311"/>
                  </a:moveTo>
                  <a:lnTo>
                    <a:pt x="68727" y="6247"/>
                  </a:lnTo>
                  <a:lnTo>
                    <a:pt x="62792" y="6247"/>
                  </a:lnTo>
                  <a:lnTo>
                    <a:pt x="62792" y="311"/>
                  </a:lnTo>
                  <a:close/>
                  <a:moveTo>
                    <a:pt x="74975" y="311"/>
                  </a:moveTo>
                  <a:lnTo>
                    <a:pt x="74975" y="6247"/>
                  </a:lnTo>
                  <a:lnTo>
                    <a:pt x="69039" y="6247"/>
                  </a:lnTo>
                  <a:lnTo>
                    <a:pt x="69039" y="311"/>
                  </a:lnTo>
                  <a:close/>
                  <a:moveTo>
                    <a:pt x="81223" y="311"/>
                  </a:moveTo>
                  <a:lnTo>
                    <a:pt x="81223" y="6247"/>
                  </a:lnTo>
                  <a:lnTo>
                    <a:pt x="75286" y="6247"/>
                  </a:lnTo>
                  <a:lnTo>
                    <a:pt x="75286" y="311"/>
                  </a:lnTo>
                  <a:close/>
                  <a:moveTo>
                    <a:pt x="87470" y="311"/>
                  </a:moveTo>
                  <a:lnTo>
                    <a:pt x="87470" y="6247"/>
                  </a:lnTo>
                  <a:lnTo>
                    <a:pt x="81535" y="6247"/>
                  </a:lnTo>
                  <a:lnTo>
                    <a:pt x="81535" y="311"/>
                  </a:lnTo>
                  <a:close/>
                  <a:moveTo>
                    <a:pt x="93720" y="311"/>
                  </a:moveTo>
                  <a:lnTo>
                    <a:pt x="93720" y="6247"/>
                  </a:lnTo>
                  <a:lnTo>
                    <a:pt x="87784" y="6247"/>
                  </a:lnTo>
                  <a:lnTo>
                    <a:pt x="87784" y="311"/>
                  </a:lnTo>
                  <a:close/>
                  <a:moveTo>
                    <a:pt x="99967" y="311"/>
                  </a:moveTo>
                  <a:lnTo>
                    <a:pt x="99967" y="6247"/>
                  </a:lnTo>
                  <a:lnTo>
                    <a:pt x="94031" y="6247"/>
                  </a:lnTo>
                  <a:lnTo>
                    <a:pt x="94031" y="311"/>
                  </a:lnTo>
                  <a:close/>
                  <a:moveTo>
                    <a:pt x="106214" y="311"/>
                  </a:moveTo>
                  <a:lnTo>
                    <a:pt x="106214" y="6247"/>
                  </a:lnTo>
                  <a:lnTo>
                    <a:pt x="100280" y="6247"/>
                  </a:lnTo>
                  <a:lnTo>
                    <a:pt x="100280" y="311"/>
                  </a:lnTo>
                  <a:close/>
                  <a:moveTo>
                    <a:pt x="112461" y="311"/>
                  </a:moveTo>
                  <a:lnTo>
                    <a:pt x="112461" y="6247"/>
                  </a:lnTo>
                  <a:lnTo>
                    <a:pt x="106527" y="6247"/>
                  </a:lnTo>
                  <a:lnTo>
                    <a:pt x="106527" y="311"/>
                  </a:lnTo>
                  <a:close/>
                  <a:moveTo>
                    <a:pt x="118710" y="311"/>
                  </a:moveTo>
                  <a:lnTo>
                    <a:pt x="118710" y="6247"/>
                  </a:lnTo>
                  <a:lnTo>
                    <a:pt x="112774" y="6247"/>
                  </a:lnTo>
                  <a:lnTo>
                    <a:pt x="112774" y="311"/>
                  </a:lnTo>
                  <a:close/>
                  <a:moveTo>
                    <a:pt x="124957" y="311"/>
                  </a:moveTo>
                  <a:lnTo>
                    <a:pt x="124957" y="6247"/>
                  </a:lnTo>
                  <a:lnTo>
                    <a:pt x="119021" y="6247"/>
                  </a:lnTo>
                  <a:lnTo>
                    <a:pt x="119021" y="311"/>
                  </a:lnTo>
                  <a:close/>
                  <a:moveTo>
                    <a:pt x="131204" y="311"/>
                  </a:moveTo>
                  <a:lnTo>
                    <a:pt x="131204" y="6247"/>
                  </a:lnTo>
                  <a:lnTo>
                    <a:pt x="125270" y="6247"/>
                  </a:lnTo>
                  <a:lnTo>
                    <a:pt x="125270" y="311"/>
                  </a:lnTo>
                  <a:close/>
                  <a:moveTo>
                    <a:pt x="137451" y="311"/>
                  </a:moveTo>
                  <a:lnTo>
                    <a:pt x="137451" y="6247"/>
                  </a:lnTo>
                  <a:lnTo>
                    <a:pt x="131517" y="6247"/>
                  </a:lnTo>
                  <a:lnTo>
                    <a:pt x="131517" y="311"/>
                  </a:lnTo>
                  <a:close/>
                  <a:moveTo>
                    <a:pt x="143702" y="311"/>
                  </a:moveTo>
                  <a:lnTo>
                    <a:pt x="143702" y="6247"/>
                  </a:lnTo>
                  <a:lnTo>
                    <a:pt x="137766" y="6247"/>
                  </a:lnTo>
                  <a:lnTo>
                    <a:pt x="137766" y="311"/>
                  </a:lnTo>
                  <a:close/>
                  <a:moveTo>
                    <a:pt x="149949" y="311"/>
                  </a:moveTo>
                  <a:lnTo>
                    <a:pt x="149949" y="6247"/>
                  </a:lnTo>
                  <a:lnTo>
                    <a:pt x="144015" y="6247"/>
                  </a:lnTo>
                  <a:lnTo>
                    <a:pt x="144015" y="311"/>
                  </a:lnTo>
                  <a:close/>
                  <a:moveTo>
                    <a:pt x="156196" y="311"/>
                  </a:moveTo>
                  <a:lnTo>
                    <a:pt x="156196" y="6247"/>
                  </a:lnTo>
                  <a:lnTo>
                    <a:pt x="150262" y="6247"/>
                  </a:lnTo>
                  <a:lnTo>
                    <a:pt x="150262" y="311"/>
                  </a:lnTo>
                  <a:close/>
                  <a:moveTo>
                    <a:pt x="162445" y="311"/>
                  </a:moveTo>
                  <a:lnTo>
                    <a:pt x="162445" y="6247"/>
                  </a:lnTo>
                  <a:lnTo>
                    <a:pt x="156509" y="6247"/>
                  </a:lnTo>
                  <a:lnTo>
                    <a:pt x="156509" y="311"/>
                  </a:lnTo>
                  <a:close/>
                  <a:moveTo>
                    <a:pt x="168692" y="311"/>
                  </a:moveTo>
                  <a:lnTo>
                    <a:pt x="168692" y="6247"/>
                  </a:lnTo>
                  <a:lnTo>
                    <a:pt x="162756" y="6247"/>
                  </a:lnTo>
                  <a:lnTo>
                    <a:pt x="162756" y="311"/>
                  </a:lnTo>
                  <a:close/>
                  <a:moveTo>
                    <a:pt x="174939" y="311"/>
                  </a:moveTo>
                  <a:lnTo>
                    <a:pt x="174939" y="6247"/>
                  </a:lnTo>
                  <a:lnTo>
                    <a:pt x="169005" y="6247"/>
                  </a:lnTo>
                  <a:lnTo>
                    <a:pt x="169005" y="311"/>
                  </a:lnTo>
                  <a:close/>
                  <a:moveTo>
                    <a:pt x="181186" y="311"/>
                  </a:moveTo>
                  <a:lnTo>
                    <a:pt x="181186" y="6247"/>
                  </a:lnTo>
                  <a:lnTo>
                    <a:pt x="175252" y="6247"/>
                  </a:lnTo>
                  <a:lnTo>
                    <a:pt x="175252" y="311"/>
                  </a:lnTo>
                  <a:close/>
                  <a:moveTo>
                    <a:pt x="187435" y="311"/>
                  </a:moveTo>
                  <a:lnTo>
                    <a:pt x="187435" y="6247"/>
                  </a:lnTo>
                  <a:lnTo>
                    <a:pt x="181499" y="6247"/>
                  </a:lnTo>
                  <a:lnTo>
                    <a:pt x="181499" y="311"/>
                  </a:lnTo>
                  <a:close/>
                  <a:moveTo>
                    <a:pt x="193684" y="311"/>
                  </a:moveTo>
                  <a:lnTo>
                    <a:pt x="193684" y="6247"/>
                  </a:lnTo>
                  <a:lnTo>
                    <a:pt x="187749" y="6247"/>
                  </a:lnTo>
                  <a:lnTo>
                    <a:pt x="187749" y="311"/>
                  </a:lnTo>
                  <a:close/>
                  <a:moveTo>
                    <a:pt x="199931" y="311"/>
                  </a:moveTo>
                  <a:lnTo>
                    <a:pt x="199931" y="6247"/>
                  </a:lnTo>
                  <a:lnTo>
                    <a:pt x="193996" y="6247"/>
                  </a:lnTo>
                  <a:lnTo>
                    <a:pt x="193996" y="311"/>
                  </a:lnTo>
                  <a:close/>
                  <a:moveTo>
                    <a:pt x="206180" y="311"/>
                  </a:moveTo>
                  <a:lnTo>
                    <a:pt x="206180" y="6247"/>
                  </a:lnTo>
                  <a:lnTo>
                    <a:pt x="200244" y="6247"/>
                  </a:lnTo>
                  <a:lnTo>
                    <a:pt x="200244" y="311"/>
                  </a:lnTo>
                  <a:close/>
                  <a:moveTo>
                    <a:pt x="212427" y="311"/>
                  </a:moveTo>
                  <a:lnTo>
                    <a:pt x="212427" y="6247"/>
                  </a:lnTo>
                  <a:lnTo>
                    <a:pt x="206491" y="6247"/>
                  </a:lnTo>
                  <a:lnTo>
                    <a:pt x="206491" y="311"/>
                  </a:lnTo>
                  <a:close/>
                  <a:moveTo>
                    <a:pt x="218674" y="311"/>
                  </a:moveTo>
                  <a:lnTo>
                    <a:pt x="218674" y="6247"/>
                  </a:lnTo>
                  <a:lnTo>
                    <a:pt x="212739" y="6247"/>
                  </a:lnTo>
                  <a:lnTo>
                    <a:pt x="212739" y="311"/>
                  </a:lnTo>
                  <a:close/>
                  <a:moveTo>
                    <a:pt x="224921" y="311"/>
                  </a:moveTo>
                  <a:lnTo>
                    <a:pt x="224921" y="6247"/>
                  </a:lnTo>
                  <a:lnTo>
                    <a:pt x="218987" y="6247"/>
                  </a:lnTo>
                  <a:lnTo>
                    <a:pt x="218987" y="311"/>
                  </a:lnTo>
                  <a:close/>
                  <a:moveTo>
                    <a:pt x="231170" y="311"/>
                  </a:moveTo>
                  <a:lnTo>
                    <a:pt x="231170" y="6247"/>
                  </a:lnTo>
                  <a:lnTo>
                    <a:pt x="225234" y="6247"/>
                  </a:lnTo>
                  <a:lnTo>
                    <a:pt x="225234" y="311"/>
                  </a:lnTo>
                  <a:close/>
                  <a:moveTo>
                    <a:pt x="237417" y="311"/>
                  </a:moveTo>
                  <a:lnTo>
                    <a:pt x="237417" y="6247"/>
                  </a:lnTo>
                  <a:lnTo>
                    <a:pt x="231481" y="6247"/>
                  </a:lnTo>
                  <a:lnTo>
                    <a:pt x="231481" y="311"/>
                  </a:lnTo>
                  <a:close/>
                  <a:moveTo>
                    <a:pt x="243664" y="311"/>
                  </a:moveTo>
                  <a:lnTo>
                    <a:pt x="243664" y="6247"/>
                  </a:lnTo>
                  <a:lnTo>
                    <a:pt x="237729" y="6247"/>
                  </a:lnTo>
                  <a:lnTo>
                    <a:pt x="237729" y="311"/>
                  </a:lnTo>
                  <a:close/>
                  <a:moveTo>
                    <a:pt x="249914" y="311"/>
                  </a:moveTo>
                  <a:lnTo>
                    <a:pt x="249914" y="6247"/>
                  </a:lnTo>
                  <a:lnTo>
                    <a:pt x="243978" y="6247"/>
                  </a:lnTo>
                  <a:lnTo>
                    <a:pt x="243978" y="311"/>
                  </a:lnTo>
                  <a:close/>
                  <a:moveTo>
                    <a:pt x="256161" y="311"/>
                  </a:moveTo>
                  <a:lnTo>
                    <a:pt x="256161" y="6247"/>
                  </a:lnTo>
                  <a:lnTo>
                    <a:pt x="250225" y="6247"/>
                  </a:lnTo>
                  <a:lnTo>
                    <a:pt x="250225" y="311"/>
                  </a:lnTo>
                  <a:close/>
                  <a:moveTo>
                    <a:pt x="262409" y="311"/>
                  </a:moveTo>
                  <a:lnTo>
                    <a:pt x="262409" y="6247"/>
                  </a:lnTo>
                  <a:lnTo>
                    <a:pt x="256474" y="6247"/>
                  </a:lnTo>
                  <a:lnTo>
                    <a:pt x="256474" y="311"/>
                  </a:lnTo>
                  <a:close/>
                  <a:moveTo>
                    <a:pt x="268656" y="311"/>
                  </a:moveTo>
                  <a:lnTo>
                    <a:pt x="268656" y="6247"/>
                  </a:lnTo>
                  <a:lnTo>
                    <a:pt x="262721" y="6247"/>
                  </a:lnTo>
                  <a:lnTo>
                    <a:pt x="262721" y="311"/>
                  </a:lnTo>
                  <a:close/>
                  <a:moveTo>
                    <a:pt x="274904" y="311"/>
                  </a:moveTo>
                  <a:lnTo>
                    <a:pt x="274904" y="6247"/>
                  </a:lnTo>
                  <a:lnTo>
                    <a:pt x="268968" y="6247"/>
                  </a:lnTo>
                  <a:lnTo>
                    <a:pt x="268968" y="311"/>
                  </a:lnTo>
                  <a:close/>
                  <a:moveTo>
                    <a:pt x="6251" y="6560"/>
                  </a:moveTo>
                  <a:lnTo>
                    <a:pt x="6251" y="12494"/>
                  </a:lnTo>
                  <a:lnTo>
                    <a:pt x="315" y="12494"/>
                  </a:lnTo>
                  <a:lnTo>
                    <a:pt x="315" y="6560"/>
                  </a:lnTo>
                  <a:close/>
                  <a:moveTo>
                    <a:pt x="12498" y="6560"/>
                  </a:moveTo>
                  <a:lnTo>
                    <a:pt x="12498" y="12494"/>
                  </a:lnTo>
                  <a:lnTo>
                    <a:pt x="6562" y="12494"/>
                  </a:lnTo>
                  <a:lnTo>
                    <a:pt x="6562" y="6560"/>
                  </a:lnTo>
                  <a:close/>
                  <a:moveTo>
                    <a:pt x="18745" y="6560"/>
                  </a:moveTo>
                  <a:lnTo>
                    <a:pt x="18745" y="12494"/>
                  </a:lnTo>
                  <a:lnTo>
                    <a:pt x="12810" y="12494"/>
                  </a:lnTo>
                  <a:lnTo>
                    <a:pt x="12810" y="6560"/>
                  </a:lnTo>
                  <a:close/>
                  <a:moveTo>
                    <a:pt x="24992" y="6560"/>
                  </a:moveTo>
                  <a:lnTo>
                    <a:pt x="24992" y="12494"/>
                  </a:lnTo>
                  <a:lnTo>
                    <a:pt x="19058" y="12494"/>
                  </a:lnTo>
                  <a:lnTo>
                    <a:pt x="19058" y="6560"/>
                  </a:lnTo>
                  <a:close/>
                  <a:moveTo>
                    <a:pt x="31241" y="6560"/>
                  </a:moveTo>
                  <a:lnTo>
                    <a:pt x="31241" y="12494"/>
                  </a:lnTo>
                  <a:lnTo>
                    <a:pt x="25305" y="12494"/>
                  </a:lnTo>
                  <a:lnTo>
                    <a:pt x="25305" y="6560"/>
                  </a:lnTo>
                  <a:close/>
                  <a:moveTo>
                    <a:pt x="37489" y="6560"/>
                  </a:moveTo>
                  <a:lnTo>
                    <a:pt x="37489" y="12494"/>
                  </a:lnTo>
                  <a:lnTo>
                    <a:pt x="31553" y="12494"/>
                  </a:lnTo>
                  <a:lnTo>
                    <a:pt x="31553" y="6560"/>
                  </a:lnTo>
                  <a:close/>
                  <a:moveTo>
                    <a:pt x="43737" y="6560"/>
                  </a:moveTo>
                  <a:lnTo>
                    <a:pt x="43737" y="12494"/>
                  </a:lnTo>
                  <a:lnTo>
                    <a:pt x="37802" y="12494"/>
                  </a:lnTo>
                  <a:lnTo>
                    <a:pt x="37802" y="6560"/>
                  </a:lnTo>
                  <a:close/>
                  <a:moveTo>
                    <a:pt x="49985" y="6560"/>
                  </a:moveTo>
                  <a:lnTo>
                    <a:pt x="49985" y="12494"/>
                  </a:lnTo>
                  <a:lnTo>
                    <a:pt x="44049" y="12494"/>
                  </a:lnTo>
                  <a:lnTo>
                    <a:pt x="44049" y="6560"/>
                  </a:lnTo>
                  <a:close/>
                  <a:moveTo>
                    <a:pt x="56232" y="6560"/>
                  </a:moveTo>
                  <a:lnTo>
                    <a:pt x="56232" y="12494"/>
                  </a:lnTo>
                  <a:lnTo>
                    <a:pt x="50296" y="12494"/>
                  </a:lnTo>
                  <a:lnTo>
                    <a:pt x="50296" y="6560"/>
                  </a:lnTo>
                  <a:close/>
                  <a:moveTo>
                    <a:pt x="62480" y="6560"/>
                  </a:moveTo>
                  <a:lnTo>
                    <a:pt x="62480" y="12494"/>
                  </a:lnTo>
                  <a:lnTo>
                    <a:pt x="56545" y="12494"/>
                  </a:lnTo>
                  <a:lnTo>
                    <a:pt x="56545" y="6560"/>
                  </a:lnTo>
                  <a:close/>
                  <a:moveTo>
                    <a:pt x="68727" y="6560"/>
                  </a:moveTo>
                  <a:lnTo>
                    <a:pt x="68727" y="12494"/>
                  </a:lnTo>
                  <a:lnTo>
                    <a:pt x="62792" y="12494"/>
                  </a:lnTo>
                  <a:lnTo>
                    <a:pt x="62792" y="6560"/>
                  </a:lnTo>
                  <a:close/>
                  <a:moveTo>
                    <a:pt x="74975" y="6560"/>
                  </a:moveTo>
                  <a:lnTo>
                    <a:pt x="74975" y="12494"/>
                  </a:lnTo>
                  <a:lnTo>
                    <a:pt x="69039" y="12494"/>
                  </a:lnTo>
                  <a:lnTo>
                    <a:pt x="69039" y="6560"/>
                  </a:lnTo>
                  <a:close/>
                  <a:moveTo>
                    <a:pt x="81223" y="6560"/>
                  </a:moveTo>
                  <a:lnTo>
                    <a:pt x="81223" y="12494"/>
                  </a:lnTo>
                  <a:lnTo>
                    <a:pt x="75286" y="12494"/>
                  </a:lnTo>
                  <a:lnTo>
                    <a:pt x="75286" y="6560"/>
                  </a:lnTo>
                  <a:close/>
                  <a:moveTo>
                    <a:pt x="87470" y="6560"/>
                  </a:moveTo>
                  <a:lnTo>
                    <a:pt x="87470" y="12494"/>
                  </a:lnTo>
                  <a:lnTo>
                    <a:pt x="81535" y="12494"/>
                  </a:lnTo>
                  <a:lnTo>
                    <a:pt x="81535" y="6560"/>
                  </a:lnTo>
                  <a:close/>
                  <a:moveTo>
                    <a:pt x="93720" y="6560"/>
                  </a:moveTo>
                  <a:lnTo>
                    <a:pt x="93720" y="12494"/>
                  </a:lnTo>
                  <a:lnTo>
                    <a:pt x="87784" y="12494"/>
                  </a:lnTo>
                  <a:lnTo>
                    <a:pt x="87784" y="6560"/>
                  </a:lnTo>
                  <a:close/>
                  <a:moveTo>
                    <a:pt x="99967" y="6560"/>
                  </a:moveTo>
                  <a:lnTo>
                    <a:pt x="99967" y="12494"/>
                  </a:lnTo>
                  <a:lnTo>
                    <a:pt x="94031" y="12494"/>
                  </a:lnTo>
                  <a:lnTo>
                    <a:pt x="94031" y="6560"/>
                  </a:lnTo>
                  <a:close/>
                  <a:moveTo>
                    <a:pt x="106214" y="6560"/>
                  </a:moveTo>
                  <a:lnTo>
                    <a:pt x="106214" y="12494"/>
                  </a:lnTo>
                  <a:lnTo>
                    <a:pt x="100280" y="12494"/>
                  </a:lnTo>
                  <a:lnTo>
                    <a:pt x="100280" y="6560"/>
                  </a:lnTo>
                  <a:close/>
                  <a:moveTo>
                    <a:pt x="112461" y="6560"/>
                  </a:moveTo>
                  <a:lnTo>
                    <a:pt x="112461" y="12494"/>
                  </a:lnTo>
                  <a:lnTo>
                    <a:pt x="106527" y="12494"/>
                  </a:lnTo>
                  <a:lnTo>
                    <a:pt x="106527" y="6560"/>
                  </a:lnTo>
                  <a:close/>
                  <a:moveTo>
                    <a:pt x="118710" y="6560"/>
                  </a:moveTo>
                  <a:lnTo>
                    <a:pt x="118710" y="12494"/>
                  </a:lnTo>
                  <a:lnTo>
                    <a:pt x="112774" y="12494"/>
                  </a:lnTo>
                  <a:lnTo>
                    <a:pt x="112774" y="6560"/>
                  </a:lnTo>
                  <a:close/>
                  <a:moveTo>
                    <a:pt x="124957" y="6560"/>
                  </a:moveTo>
                  <a:lnTo>
                    <a:pt x="124957" y="12494"/>
                  </a:lnTo>
                  <a:lnTo>
                    <a:pt x="119021" y="12494"/>
                  </a:lnTo>
                  <a:lnTo>
                    <a:pt x="119021" y="6560"/>
                  </a:lnTo>
                  <a:close/>
                  <a:moveTo>
                    <a:pt x="131204" y="6560"/>
                  </a:moveTo>
                  <a:lnTo>
                    <a:pt x="131204" y="12494"/>
                  </a:lnTo>
                  <a:lnTo>
                    <a:pt x="125270" y="12494"/>
                  </a:lnTo>
                  <a:lnTo>
                    <a:pt x="125270" y="6560"/>
                  </a:lnTo>
                  <a:close/>
                  <a:moveTo>
                    <a:pt x="137451" y="6560"/>
                  </a:moveTo>
                  <a:lnTo>
                    <a:pt x="137451" y="12494"/>
                  </a:lnTo>
                  <a:lnTo>
                    <a:pt x="131517" y="12494"/>
                  </a:lnTo>
                  <a:lnTo>
                    <a:pt x="131517" y="6560"/>
                  </a:lnTo>
                  <a:close/>
                  <a:moveTo>
                    <a:pt x="143702" y="6560"/>
                  </a:moveTo>
                  <a:lnTo>
                    <a:pt x="143702" y="12494"/>
                  </a:lnTo>
                  <a:lnTo>
                    <a:pt x="137766" y="12494"/>
                  </a:lnTo>
                  <a:lnTo>
                    <a:pt x="137766" y="6560"/>
                  </a:lnTo>
                  <a:close/>
                  <a:moveTo>
                    <a:pt x="149949" y="6560"/>
                  </a:moveTo>
                  <a:lnTo>
                    <a:pt x="149949" y="12494"/>
                  </a:lnTo>
                  <a:lnTo>
                    <a:pt x="144015" y="12494"/>
                  </a:lnTo>
                  <a:lnTo>
                    <a:pt x="144015" y="6560"/>
                  </a:lnTo>
                  <a:close/>
                  <a:moveTo>
                    <a:pt x="156196" y="6560"/>
                  </a:moveTo>
                  <a:lnTo>
                    <a:pt x="156196" y="12494"/>
                  </a:lnTo>
                  <a:lnTo>
                    <a:pt x="150262" y="12494"/>
                  </a:lnTo>
                  <a:lnTo>
                    <a:pt x="150262" y="6560"/>
                  </a:lnTo>
                  <a:close/>
                  <a:moveTo>
                    <a:pt x="162445" y="6560"/>
                  </a:moveTo>
                  <a:lnTo>
                    <a:pt x="162445" y="12494"/>
                  </a:lnTo>
                  <a:lnTo>
                    <a:pt x="156509" y="12494"/>
                  </a:lnTo>
                  <a:lnTo>
                    <a:pt x="156509" y="6560"/>
                  </a:lnTo>
                  <a:close/>
                  <a:moveTo>
                    <a:pt x="168692" y="6560"/>
                  </a:moveTo>
                  <a:lnTo>
                    <a:pt x="168692" y="12494"/>
                  </a:lnTo>
                  <a:lnTo>
                    <a:pt x="162756" y="12494"/>
                  </a:lnTo>
                  <a:lnTo>
                    <a:pt x="162756" y="6560"/>
                  </a:lnTo>
                  <a:close/>
                  <a:moveTo>
                    <a:pt x="174939" y="6560"/>
                  </a:moveTo>
                  <a:lnTo>
                    <a:pt x="174939" y="12494"/>
                  </a:lnTo>
                  <a:lnTo>
                    <a:pt x="169005" y="12494"/>
                  </a:lnTo>
                  <a:lnTo>
                    <a:pt x="169005" y="6560"/>
                  </a:lnTo>
                  <a:close/>
                  <a:moveTo>
                    <a:pt x="181186" y="6560"/>
                  </a:moveTo>
                  <a:lnTo>
                    <a:pt x="181186" y="12494"/>
                  </a:lnTo>
                  <a:lnTo>
                    <a:pt x="175252" y="12494"/>
                  </a:lnTo>
                  <a:lnTo>
                    <a:pt x="175252" y="6560"/>
                  </a:lnTo>
                  <a:close/>
                  <a:moveTo>
                    <a:pt x="187435" y="6560"/>
                  </a:moveTo>
                  <a:lnTo>
                    <a:pt x="187435" y="12494"/>
                  </a:lnTo>
                  <a:lnTo>
                    <a:pt x="181499" y="12494"/>
                  </a:lnTo>
                  <a:lnTo>
                    <a:pt x="181499" y="6560"/>
                  </a:lnTo>
                  <a:close/>
                  <a:moveTo>
                    <a:pt x="193684" y="6560"/>
                  </a:moveTo>
                  <a:lnTo>
                    <a:pt x="193684" y="12494"/>
                  </a:lnTo>
                  <a:lnTo>
                    <a:pt x="187749" y="12494"/>
                  </a:lnTo>
                  <a:lnTo>
                    <a:pt x="187749" y="6560"/>
                  </a:lnTo>
                  <a:close/>
                  <a:moveTo>
                    <a:pt x="199931" y="6560"/>
                  </a:moveTo>
                  <a:lnTo>
                    <a:pt x="199931" y="12494"/>
                  </a:lnTo>
                  <a:lnTo>
                    <a:pt x="193996" y="12494"/>
                  </a:lnTo>
                  <a:lnTo>
                    <a:pt x="193996" y="6560"/>
                  </a:lnTo>
                  <a:close/>
                  <a:moveTo>
                    <a:pt x="206180" y="6560"/>
                  </a:moveTo>
                  <a:lnTo>
                    <a:pt x="206180" y="12494"/>
                  </a:lnTo>
                  <a:lnTo>
                    <a:pt x="200244" y="12494"/>
                  </a:lnTo>
                  <a:lnTo>
                    <a:pt x="200244" y="6560"/>
                  </a:lnTo>
                  <a:close/>
                  <a:moveTo>
                    <a:pt x="212427" y="6560"/>
                  </a:moveTo>
                  <a:lnTo>
                    <a:pt x="212427" y="12494"/>
                  </a:lnTo>
                  <a:lnTo>
                    <a:pt x="206491" y="12494"/>
                  </a:lnTo>
                  <a:lnTo>
                    <a:pt x="206491" y="6560"/>
                  </a:lnTo>
                  <a:close/>
                  <a:moveTo>
                    <a:pt x="218674" y="6560"/>
                  </a:moveTo>
                  <a:lnTo>
                    <a:pt x="218674" y="12494"/>
                  </a:lnTo>
                  <a:lnTo>
                    <a:pt x="212739" y="12494"/>
                  </a:lnTo>
                  <a:lnTo>
                    <a:pt x="212739" y="6560"/>
                  </a:lnTo>
                  <a:close/>
                  <a:moveTo>
                    <a:pt x="224921" y="6560"/>
                  </a:moveTo>
                  <a:lnTo>
                    <a:pt x="224921" y="12494"/>
                  </a:lnTo>
                  <a:lnTo>
                    <a:pt x="218987" y="12494"/>
                  </a:lnTo>
                  <a:lnTo>
                    <a:pt x="218987" y="6560"/>
                  </a:lnTo>
                  <a:close/>
                  <a:moveTo>
                    <a:pt x="231170" y="6560"/>
                  </a:moveTo>
                  <a:lnTo>
                    <a:pt x="231170" y="12494"/>
                  </a:lnTo>
                  <a:lnTo>
                    <a:pt x="225234" y="12494"/>
                  </a:lnTo>
                  <a:lnTo>
                    <a:pt x="225234" y="6560"/>
                  </a:lnTo>
                  <a:close/>
                  <a:moveTo>
                    <a:pt x="237417" y="6560"/>
                  </a:moveTo>
                  <a:lnTo>
                    <a:pt x="237417" y="12494"/>
                  </a:lnTo>
                  <a:lnTo>
                    <a:pt x="231481" y="12494"/>
                  </a:lnTo>
                  <a:lnTo>
                    <a:pt x="231481" y="6560"/>
                  </a:lnTo>
                  <a:close/>
                  <a:moveTo>
                    <a:pt x="243664" y="6560"/>
                  </a:moveTo>
                  <a:lnTo>
                    <a:pt x="243664" y="12494"/>
                  </a:lnTo>
                  <a:lnTo>
                    <a:pt x="237729" y="12494"/>
                  </a:lnTo>
                  <a:lnTo>
                    <a:pt x="237729" y="6560"/>
                  </a:lnTo>
                  <a:close/>
                  <a:moveTo>
                    <a:pt x="249914" y="6560"/>
                  </a:moveTo>
                  <a:lnTo>
                    <a:pt x="249914" y="12494"/>
                  </a:lnTo>
                  <a:lnTo>
                    <a:pt x="243978" y="12494"/>
                  </a:lnTo>
                  <a:lnTo>
                    <a:pt x="243978" y="6560"/>
                  </a:lnTo>
                  <a:close/>
                  <a:moveTo>
                    <a:pt x="256161" y="6560"/>
                  </a:moveTo>
                  <a:lnTo>
                    <a:pt x="256161" y="12494"/>
                  </a:lnTo>
                  <a:lnTo>
                    <a:pt x="250225" y="12494"/>
                  </a:lnTo>
                  <a:lnTo>
                    <a:pt x="250225" y="6560"/>
                  </a:lnTo>
                  <a:close/>
                  <a:moveTo>
                    <a:pt x="262409" y="6560"/>
                  </a:moveTo>
                  <a:lnTo>
                    <a:pt x="262409" y="12494"/>
                  </a:lnTo>
                  <a:lnTo>
                    <a:pt x="256474" y="12494"/>
                  </a:lnTo>
                  <a:lnTo>
                    <a:pt x="256474" y="6560"/>
                  </a:lnTo>
                  <a:close/>
                  <a:moveTo>
                    <a:pt x="268656" y="6560"/>
                  </a:moveTo>
                  <a:lnTo>
                    <a:pt x="268656" y="12494"/>
                  </a:lnTo>
                  <a:lnTo>
                    <a:pt x="262721" y="12494"/>
                  </a:lnTo>
                  <a:lnTo>
                    <a:pt x="262721" y="6560"/>
                  </a:lnTo>
                  <a:close/>
                  <a:moveTo>
                    <a:pt x="274904" y="6560"/>
                  </a:moveTo>
                  <a:lnTo>
                    <a:pt x="274904" y="12494"/>
                  </a:lnTo>
                  <a:lnTo>
                    <a:pt x="268968" y="12494"/>
                  </a:lnTo>
                  <a:lnTo>
                    <a:pt x="268968" y="6560"/>
                  </a:lnTo>
                  <a:close/>
                  <a:moveTo>
                    <a:pt x="6251" y="12807"/>
                  </a:moveTo>
                  <a:lnTo>
                    <a:pt x="6251" y="18742"/>
                  </a:lnTo>
                  <a:lnTo>
                    <a:pt x="315" y="18742"/>
                  </a:lnTo>
                  <a:lnTo>
                    <a:pt x="315" y="12807"/>
                  </a:lnTo>
                  <a:close/>
                  <a:moveTo>
                    <a:pt x="12498" y="12807"/>
                  </a:moveTo>
                  <a:lnTo>
                    <a:pt x="12498" y="18742"/>
                  </a:lnTo>
                  <a:lnTo>
                    <a:pt x="6562" y="18742"/>
                  </a:lnTo>
                  <a:lnTo>
                    <a:pt x="6562" y="12807"/>
                  </a:lnTo>
                  <a:close/>
                  <a:moveTo>
                    <a:pt x="18745" y="12807"/>
                  </a:moveTo>
                  <a:lnTo>
                    <a:pt x="18745" y="18742"/>
                  </a:lnTo>
                  <a:lnTo>
                    <a:pt x="12810" y="18742"/>
                  </a:lnTo>
                  <a:lnTo>
                    <a:pt x="12810" y="12807"/>
                  </a:lnTo>
                  <a:close/>
                  <a:moveTo>
                    <a:pt x="24992" y="12807"/>
                  </a:moveTo>
                  <a:lnTo>
                    <a:pt x="24992" y="18742"/>
                  </a:lnTo>
                  <a:lnTo>
                    <a:pt x="19058" y="18742"/>
                  </a:lnTo>
                  <a:lnTo>
                    <a:pt x="19058" y="12807"/>
                  </a:lnTo>
                  <a:close/>
                  <a:moveTo>
                    <a:pt x="31241" y="12807"/>
                  </a:moveTo>
                  <a:lnTo>
                    <a:pt x="31241" y="18742"/>
                  </a:lnTo>
                  <a:lnTo>
                    <a:pt x="25305" y="18742"/>
                  </a:lnTo>
                  <a:lnTo>
                    <a:pt x="25305" y="12807"/>
                  </a:lnTo>
                  <a:close/>
                  <a:moveTo>
                    <a:pt x="37489" y="12807"/>
                  </a:moveTo>
                  <a:lnTo>
                    <a:pt x="37489" y="18742"/>
                  </a:lnTo>
                  <a:lnTo>
                    <a:pt x="31553" y="18742"/>
                  </a:lnTo>
                  <a:lnTo>
                    <a:pt x="31553" y="12807"/>
                  </a:lnTo>
                  <a:close/>
                  <a:moveTo>
                    <a:pt x="43737" y="12807"/>
                  </a:moveTo>
                  <a:lnTo>
                    <a:pt x="43737" y="18742"/>
                  </a:lnTo>
                  <a:lnTo>
                    <a:pt x="37802" y="18742"/>
                  </a:lnTo>
                  <a:lnTo>
                    <a:pt x="37802" y="12807"/>
                  </a:lnTo>
                  <a:close/>
                  <a:moveTo>
                    <a:pt x="49985" y="12807"/>
                  </a:moveTo>
                  <a:lnTo>
                    <a:pt x="49985" y="18742"/>
                  </a:lnTo>
                  <a:lnTo>
                    <a:pt x="44049" y="18742"/>
                  </a:lnTo>
                  <a:lnTo>
                    <a:pt x="44049" y="12807"/>
                  </a:lnTo>
                  <a:close/>
                  <a:moveTo>
                    <a:pt x="56232" y="12807"/>
                  </a:moveTo>
                  <a:lnTo>
                    <a:pt x="56232" y="18742"/>
                  </a:lnTo>
                  <a:lnTo>
                    <a:pt x="50296" y="18742"/>
                  </a:lnTo>
                  <a:lnTo>
                    <a:pt x="50296" y="12807"/>
                  </a:lnTo>
                  <a:close/>
                  <a:moveTo>
                    <a:pt x="62480" y="12807"/>
                  </a:moveTo>
                  <a:lnTo>
                    <a:pt x="62480" y="18742"/>
                  </a:lnTo>
                  <a:lnTo>
                    <a:pt x="56545" y="18742"/>
                  </a:lnTo>
                  <a:lnTo>
                    <a:pt x="56545" y="12807"/>
                  </a:lnTo>
                  <a:close/>
                  <a:moveTo>
                    <a:pt x="68727" y="12807"/>
                  </a:moveTo>
                  <a:lnTo>
                    <a:pt x="68727" y="18742"/>
                  </a:lnTo>
                  <a:lnTo>
                    <a:pt x="62792" y="18742"/>
                  </a:lnTo>
                  <a:lnTo>
                    <a:pt x="62792" y="12807"/>
                  </a:lnTo>
                  <a:close/>
                  <a:moveTo>
                    <a:pt x="74975" y="12807"/>
                  </a:moveTo>
                  <a:lnTo>
                    <a:pt x="74975" y="18742"/>
                  </a:lnTo>
                  <a:lnTo>
                    <a:pt x="69039" y="18742"/>
                  </a:lnTo>
                  <a:lnTo>
                    <a:pt x="69039" y="12807"/>
                  </a:lnTo>
                  <a:close/>
                  <a:moveTo>
                    <a:pt x="81223" y="12807"/>
                  </a:moveTo>
                  <a:lnTo>
                    <a:pt x="81223" y="18742"/>
                  </a:lnTo>
                  <a:lnTo>
                    <a:pt x="75286" y="18742"/>
                  </a:lnTo>
                  <a:lnTo>
                    <a:pt x="75286" y="12807"/>
                  </a:lnTo>
                  <a:close/>
                  <a:moveTo>
                    <a:pt x="87470" y="12807"/>
                  </a:moveTo>
                  <a:lnTo>
                    <a:pt x="87470" y="18742"/>
                  </a:lnTo>
                  <a:lnTo>
                    <a:pt x="81535" y="18742"/>
                  </a:lnTo>
                  <a:lnTo>
                    <a:pt x="81535" y="12807"/>
                  </a:lnTo>
                  <a:close/>
                  <a:moveTo>
                    <a:pt x="93720" y="12807"/>
                  </a:moveTo>
                  <a:lnTo>
                    <a:pt x="93720" y="18742"/>
                  </a:lnTo>
                  <a:lnTo>
                    <a:pt x="87784" y="18742"/>
                  </a:lnTo>
                  <a:lnTo>
                    <a:pt x="87784" y="12807"/>
                  </a:lnTo>
                  <a:close/>
                  <a:moveTo>
                    <a:pt x="99967" y="12807"/>
                  </a:moveTo>
                  <a:lnTo>
                    <a:pt x="99967" y="18742"/>
                  </a:lnTo>
                  <a:lnTo>
                    <a:pt x="94031" y="18742"/>
                  </a:lnTo>
                  <a:lnTo>
                    <a:pt x="94031" y="12807"/>
                  </a:lnTo>
                  <a:close/>
                  <a:moveTo>
                    <a:pt x="106214" y="12807"/>
                  </a:moveTo>
                  <a:lnTo>
                    <a:pt x="106214" y="18742"/>
                  </a:lnTo>
                  <a:lnTo>
                    <a:pt x="100280" y="18742"/>
                  </a:lnTo>
                  <a:lnTo>
                    <a:pt x="100280" y="12807"/>
                  </a:lnTo>
                  <a:close/>
                  <a:moveTo>
                    <a:pt x="112461" y="12807"/>
                  </a:moveTo>
                  <a:lnTo>
                    <a:pt x="112461" y="18742"/>
                  </a:lnTo>
                  <a:lnTo>
                    <a:pt x="106527" y="18742"/>
                  </a:lnTo>
                  <a:lnTo>
                    <a:pt x="106527" y="12807"/>
                  </a:lnTo>
                  <a:close/>
                  <a:moveTo>
                    <a:pt x="118710" y="12807"/>
                  </a:moveTo>
                  <a:lnTo>
                    <a:pt x="118710" y="18742"/>
                  </a:lnTo>
                  <a:lnTo>
                    <a:pt x="112774" y="18742"/>
                  </a:lnTo>
                  <a:lnTo>
                    <a:pt x="112774" y="12807"/>
                  </a:lnTo>
                  <a:close/>
                  <a:moveTo>
                    <a:pt x="124957" y="12807"/>
                  </a:moveTo>
                  <a:lnTo>
                    <a:pt x="124957" y="18742"/>
                  </a:lnTo>
                  <a:lnTo>
                    <a:pt x="119021" y="18742"/>
                  </a:lnTo>
                  <a:lnTo>
                    <a:pt x="119021" y="12807"/>
                  </a:lnTo>
                  <a:close/>
                  <a:moveTo>
                    <a:pt x="131204" y="12807"/>
                  </a:moveTo>
                  <a:lnTo>
                    <a:pt x="131204" y="18742"/>
                  </a:lnTo>
                  <a:lnTo>
                    <a:pt x="125270" y="18742"/>
                  </a:lnTo>
                  <a:lnTo>
                    <a:pt x="125270" y="12807"/>
                  </a:lnTo>
                  <a:close/>
                  <a:moveTo>
                    <a:pt x="137451" y="12807"/>
                  </a:moveTo>
                  <a:lnTo>
                    <a:pt x="137451" y="18742"/>
                  </a:lnTo>
                  <a:lnTo>
                    <a:pt x="131517" y="18742"/>
                  </a:lnTo>
                  <a:lnTo>
                    <a:pt x="131517" y="12807"/>
                  </a:lnTo>
                  <a:close/>
                  <a:moveTo>
                    <a:pt x="143702" y="12807"/>
                  </a:moveTo>
                  <a:lnTo>
                    <a:pt x="143702" y="18742"/>
                  </a:lnTo>
                  <a:lnTo>
                    <a:pt x="137766" y="18742"/>
                  </a:lnTo>
                  <a:lnTo>
                    <a:pt x="137766" y="12807"/>
                  </a:lnTo>
                  <a:close/>
                  <a:moveTo>
                    <a:pt x="149949" y="12807"/>
                  </a:moveTo>
                  <a:lnTo>
                    <a:pt x="149949" y="18742"/>
                  </a:lnTo>
                  <a:lnTo>
                    <a:pt x="144015" y="18742"/>
                  </a:lnTo>
                  <a:lnTo>
                    <a:pt x="144015" y="12807"/>
                  </a:lnTo>
                  <a:close/>
                  <a:moveTo>
                    <a:pt x="156196" y="12807"/>
                  </a:moveTo>
                  <a:lnTo>
                    <a:pt x="156196" y="18742"/>
                  </a:lnTo>
                  <a:lnTo>
                    <a:pt x="150262" y="18742"/>
                  </a:lnTo>
                  <a:lnTo>
                    <a:pt x="150262" y="12807"/>
                  </a:lnTo>
                  <a:close/>
                  <a:moveTo>
                    <a:pt x="162445" y="12807"/>
                  </a:moveTo>
                  <a:lnTo>
                    <a:pt x="162445" y="18742"/>
                  </a:lnTo>
                  <a:lnTo>
                    <a:pt x="156509" y="18742"/>
                  </a:lnTo>
                  <a:lnTo>
                    <a:pt x="156509" y="12807"/>
                  </a:lnTo>
                  <a:close/>
                  <a:moveTo>
                    <a:pt x="168692" y="12807"/>
                  </a:moveTo>
                  <a:lnTo>
                    <a:pt x="168692" y="18742"/>
                  </a:lnTo>
                  <a:lnTo>
                    <a:pt x="162756" y="18742"/>
                  </a:lnTo>
                  <a:lnTo>
                    <a:pt x="162756" y="12807"/>
                  </a:lnTo>
                  <a:close/>
                  <a:moveTo>
                    <a:pt x="174939" y="12807"/>
                  </a:moveTo>
                  <a:lnTo>
                    <a:pt x="174939" y="18742"/>
                  </a:lnTo>
                  <a:lnTo>
                    <a:pt x="169005" y="18742"/>
                  </a:lnTo>
                  <a:lnTo>
                    <a:pt x="169005" y="12807"/>
                  </a:lnTo>
                  <a:close/>
                  <a:moveTo>
                    <a:pt x="181186" y="12807"/>
                  </a:moveTo>
                  <a:lnTo>
                    <a:pt x="181186" y="18742"/>
                  </a:lnTo>
                  <a:lnTo>
                    <a:pt x="175252" y="18742"/>
                  </a:lnTo>
                  <a:lnTo>
                    <a:pt x="175252" y="12807"/>
                  </a:lnTo>
                  <a:close/>
                  <a:moveTo>
                    <a:pt x="187435" y="12807"/>
                  </a:moveTo>
                  <a:lnTo>
                    <a:pt x="187435" y="18742"/>
                  </a:lnTo>
                  <a:lnTo>
                    <a:pt x="181499" y="18742"/>
                  </a:lnTo>
                  <a:lnTo>
                    <a:pt x="181499" y="12807"/>
                  </a:lnTo>
                  <a:close/>
                  <a:moveTo>
                    <a:pt x="193684" y="12807"/>
                  </a:moveTo>
                  <a:lnTo>
                    <a:pt x="193684" y="18742"/>
                  </a:lnTo>
                  <a:lnTo>
                    <a:pt x="187749" y="18742"/>
                  </a:lnTo>
                  <a:lnTo>
                    <a:pt x="187749" y="12807"/>
                  </a:lnTo>
                  <a:close/>
                  <a:moveTo>
                    <a:pt x="199931" y="12807"/>
                  </a:moveTo>
                  <a:lnTo>
                    <a:pt x="199931" y="18742"/>
                  </a:lnTo>
                  <a:lnTo>
                    <a:pt x="193996" y="18742"/>
                  </a:lnTo>
                  <a:lnTo>
                    <a:pt x="193996" y="12807"/>
                  </a:lnTo>
                  <a:close/>
                  <a:moveTo>
                    <a:pt x="206180" y="12807"/>
                  </a:moveTo>
                  <a:lnTo>
                    <a:pt x="206180" y="18742"/>
                  </a:lnTo>
                  <a:lnTo>
                    <a:pt x="200244" y="18742"/>
                  </a:lnTo>
                  <a:lnTo>
                    <a:pt x="200244" y="12807"/>
                  </a:lnTo>
                  <a:close/>
                  <a:moveTo>
                    <a:pt x="212427" y="12807"/>
                  </a:moveTo>
                  <a:lnTo>
                    <a:pt x="212427" y="18742"/>
                  </a:lnTo>
                  <a:lnTo>
                    <a:pt x="206491" y="18742"/>
                  </a:lnTo>
                  <a:lnTo>
                    <a:pt x="206491" y="12807"/>
                  </a:lnTo>
                  <a:close/>
                  <a:moveTo>
                    <a:pt x="218674" y="12807"/>
                  </a:moveTo>
                  <a:lnTo>
                    <a:pt x="218674" y="18742"/>
                  </a:lnTo>
                  <a:lnTo>
                    <a:pt x="212739" y="18742"/>
                  </a:lnTo>
                  <a:lnTo>
                    <a:pt x="212739" y="12807"/>
                  </a:lnTo>
                  <a:close/>
                  <a:moveTo>
                    <a:pt x="224921" y="12807"/>
                  </a:moveTo>
                  <a:lnTo>
                    <a:pt x="224921" y="18742"/>
                  </a:lnTo>
                  <a:lnTo>
                    <a:pt x="218987" y="18742"/>
                  </a:lnTo>
                  <a:lnTo>
                    <a:pt x="218987" y="12807"/>
                  </a:lnTo>
                  <a:close/>
                  <a:moveTo>
                    <a:pt x="231170" y="12807"/>
                  </a:moveTo>
                  <a:lnTo>
                    <a:pt x="231170" y="18742"/>
                  </a:lnTo>
                  <a:lnTo>
                    <a:pt x="225234" y="18742"/>
                  </a:lnTo>
                  <a:lnTo>
                    <a:pt x="225234" y="12807"/>
                  </a:lnTo>
                  <a:close/>
                  <a:moveTo>
                    <a:pt x="237417" y="12807"/>
                  </a:moveTo>
                  <a:lnTo>
                    <a:pt x="237417" y="18742"/>
                  </a:lnTo>
                  <a:lnTo>
                    <a:pt x="231481" y="18742"/>
                  </a:lnTo>
                  <a:lnTo>
                    <a:pt x="231481" y="12807"/>
                  </a:lnTo>
                  <a:close/>
                  <a:moveTo>
                    <a:pt x="243664" y="12807"/>
                  </a:moveTo>
                  <a:lnTo>
                    <a:pt x="243664" y="18742"/>
                  </a:lnTo>
                  <a:lnTo>
                    <a:pt x="237729" y="18742"/>
                  </a:lnTo>
                  <a:lnTo>
                    <a:pt x="237729" y="12807"/>
                  </a:lnTo>
                  <a:close/>
                  <a:moveTo>
                    <a:pt x="249914" y="12807"/>
                  </a:moveTo>
                  <a:lnTo>
                    <a:pt x="249914" y="18742"/>
                  </a:lnTo>
                  <a:lnTo>
                    <a:pt x="243978" y="18742"/>
                  </a:lnTo>
                  <a:lnTo>
                    <a:pt x="243978" y="12807"/>
                  </a:lnTo>
                  <a:close/>
                  <a:moveTo>
                    <a:pt x="256161" y="12807"/>
                  </a:moveTo>
                  <a:lnTo>
                    <a:pt x="256161" y="18742"/>
                  </a:lnTo>
                  <a:lnTo>
                    <a:pt x="250225" y="18742"/>
                  </a:lnTo>
                  <a:lnTo>
                    <a:pt x="250225" y="12807"/>
                  </a:lnTo>
                  <a:close/>
                  <a:moveTo>
                    <a:pt x="262409" y="12807"/>
                  </a:moveTo>
                  <a:lnTo>
                    <a:pt x="262409" y="18742"/>
                  </a:lnTo>
                  <a:lnTo>
                    <a:pt x="256474" y="18742"/>
                  </a:lnTo>
                  <a:lnTo>
                    <a:pt x="256474" y="12807"/>
                  </a:lnTo>
                  <a:close/>
                  <a:moveTo>
                    <a:pt x="268656" y="12807"/>
                  </a:moveTo>
                  <a:lnTo>
                    <a:pt x="268656" y="18742"/>
                  </a:lnTo>
                  <a:lnTo>
                    <a:pt x="262721" y="18742"/>
                  </a:lnTo>
                  <a:lnTo>
                    <a:pt x="262721" y="12807"/>
                  </a:lnTo>
                  <a:close/>
                  <a:moveTo>
                    <a:pt x="274904" y="12807"/>
                  </a:moveTo>
                  <a:lnTo>
                    <a:pt x="274904" y="18742"/>
                  </a:lnTo>
                  <a:lnTo>
                    <a:pt x="268968" y="18742"/>
                  </a:lnTo>
                  <a:lnTo>
                    <a:pt x="268968" y="12807"/>
                  </a:lnTo>
                  <a:close/>
                  <a:moveTo>
                    <a:pt x="6251" y="19054"/>
                  </a:moveTo>
                  <a:lnTo>
                    <a:pt x="6251" y="24990"/>
                  </a:lnTo>
                  <a:lnTo>
                    <a:pt x="315" y="24990"/>
                  </a:lnTo>
                  <a:lnTo>
                    <a:pt x="315" y="19054"/>
                  </a:lnTo>
                  <a:close/>
                  <a:moveTo>
                    <a:pt x="12498" y="19054"/>
                  </a:moveTo>
                  <a:lnTo>
                    <a:pt x="12498" y="24990"/>
                  </a:lnTo>
                  <a:lnTo>
                    <a:pt x="6562" y="24990"/>
                  </a:lnTo>
                  <a:lnTo>
                    <a:pt x="6562" y="19054"/>
                  </a:lnTo>
                  <a:close/>
                  <a:moveTo>
                    <a:pt x="18745" y="19054"/>
                  </a:moveTo>
                  <a:lnTo>
                    <a:pt x="18745" y="24990"/>
                  </a:lnTo>
                  <a:lnTo>
                    <a:pt x="12810" y="24990"/>
                  </a:lnTo>
                  <a:lnTo>
                    <a:pt x="12810" y="19054"/>
                  </a:lnTo>
                  <a:close/>
                  <a:moveTo>
                    <a:pt x="24992" y="19054"/>
                  </a:moveTo>
                  <a:lnTo>
                    <a:pt x="24992" y="24990"/>
                  </a:lnTo>
                  <a:lnTo>
                    <a:pt x="19058" y="24990"/>
                  </a:lnTo>
                  <a:lnTo>
                    <a:pt x="19058" y="19054"/>
                  </a:lnTo>
                  <a:close/>
                  <a:moveTo>
                    <a:pt x="31241" y="19054"/>
                  </a:moveTo>
                  <a:lnTo>
                    <a:pt x="31241" y="24990"/>
                  </a:lnTo>
                  <a:lnTo>
                    <a:pt x="25305" y="24990"/>
                  </a:lnTo>
                  <a:lnTo>
                    <a:pt x="25305" y="19054"/>
                  </a:lnTo>
                  <a:close/>
                  <a:moveTo>
                    <a:pt x="37489" y="19054"/>
                  </a:moveTo>
                  <a:lnTo>
                    <a:pt x="37489" y="24990"/>
                  </a:lnTo>
                  <a:lnTo>
                    <a:pt x="31553" y="24990"/>
                  </a:lnTo>
                  <a:lnTo>
                    <a:pt x="31553" y="19054"/>
                  </a:lnTo>
                  <a:close/>
                  <a:moveTo>
                    <a:pt x="43737" y="19054"/>
                  </a:moveTo>
                  <a:lnTo>
                    <a:pt x="43737" y="24990"/>
                  </a:lnTo>
                  <a:lnTo>
                    <a:pt x="37802" y="24990"/>
                  </a:lnTo>
                  <a:lnTo>
                    <a:pt x="37802" y="19054"/>
                  </a:lnTo>
                  <a:close/>
                  <a:moveTo>
                    <a:pt x="49985" y="19054"/>
                  </a:moveTo>
                  <a:lnTo>
                    <a:pt x="49985" y="24990"/>
                  </a:lnTo>
                  <a:lnTo>
                    <a:pt x="44049" y="24990"/>
                  </a:lnTo>
                  <a:lnTo>
                    <a:pt x="44049" y="19054"/>
                  </a:lnTo>
                  <a:close/>
                  <a:moveTo>
                    <a:pt x="56232" y="19054"/>
                  </a:moveTo>
                  <a:lnTo>
                    <a:pt x="56232" y="24990"/>
                  </a:lnTo>
                  <a:lnTo>
                    <a:pt x="50296" y="24990"/>
                  </a:lnTo>
                  <a:lnTo>
                    <a:pt x="50296" y="19054"/>
                  </a:lnTo>
                  <a:close/>
                  <a:moveTo>
                    <a:pt x="62480" y="19054"/>
                  </a:moveTo>
                  <a:lnTo>
                    <a:pt x="62480" y="24990"/>
                  </a:lnTo>
                  <a:lnTo>
                    <a:pt x="56545" y="24990"/>
                  </a:lnTo>
                  <a:lnTo>
                    <a:pt x="56545" y="19054"/>
                  </a:lnTo>
                  <a:close/>
                  <a:moveTo>
                    <a:pt x="68727" y="19054"/>
                  </a:moveTo>
                  <a:lnTo>
                    <a:pt x="68727" y="24990"/>
                  </a:lnTo>
                  <a:lnTo>
                    <a:pt x="62792" y="24990"/>
                  </a:lnTo>
                  <a:lnTo>
                    <a:pt x="62792" y="19054"/>
                  </a:lnTo>
                  <a:close/>
                  <a:moveTo>
                    <a:pt x="74975" y="19054"/>
                  </a:moveTo>
                  <a:lnTo>
                    <a:pt x="74975" y="24990"/>
                  </a:lnTo>
                  <a:lnTo>
                    <a:pt x="69039" y="24990"/>
                  </a:lnTo>
                  <a:lnTo>
                    <a:pt x="69039" y="19054"/>
                  </a:lnTo>
                  <a:close/>
                  <a:moveTo>
                    <a:pt x="81223" y="19054"/>
                  </a:moveTo>
                  <a:lnTo>
                    <a:pt x="81223" y="24990"/>
                  </a:lnTo>
                  <a:lnTo>
                    <a:pt x="75286" y="24990"/>
                  </a:lnTo>
                  <a:lnTo>
                    <a:pt x="75286" y="19054"/>
                  </a:lnTo>
                  <a:close/>
                  <a:moveTo>
                    <a:pt x="87470" y="19054"/>
                  </a:moveTo>
                  <a:lnTo>
                    <a:pt x="87470" y="24990"/>
                  </a:lnTo>
                  <a:lnTo>
                    <a:pt x="81535" y="24990"/>
                  </a:lnTo>
                  <a:lnTo>
                    <a:pt x="81535" y="19054"/>
                  </a:lnTo>
                  <a:close/>
                  <a:moveTo>
                    <a:pt x="93720" y="19054"/>
                  </a:moveTo>
                  <a:lnTo>
                    <a:pt x="93720" y="24990"/>
                  </a:lnTo>
                  <a:lnTo>
                    <a:pt x="87784" y="24990"/>
                  </a:lnTo>
                  <a:lnTo>
                    <a:pt x="87784" y="19054"/>
                  </a:lnTo>
                  <a:close/>
                  <a:moveTo>
                    <a:pt x="99967" y="19054"/>
                  </a:moveTo>
                  <a:lnTo>
                    <a:pt x="99967" y="24990"/>
                  </a:lnTo>
                  <a:lnTo>
                    <a:pt x="94031" y="24990"/>
                  </a:lnTo>
                  <a:lnTo>
                    <a:pt x="94031" y="19054"/>
                  </a:lnTo>
                  <a:close/>
                  <a:moveTo>
                    <a:pt x="106214" y="19054"/>
                  </a:moveTo>
                  <a:lnTo>
                    <a:pt x="106214" y="24990"/>
                  </a:lnTo>
                  <a:lnTo>
                    <a:pt x="100280" y="24990"/>
                  </a:lnTo>
                  <a:lnTo>
                    <a:pt x="100280" y="19054"/>
                  </a:lnTo>
                  <a:close/>
                  <a:moveTo>
                    <a:pt x="112461" y="19054"/>
                  </a:moveTo>
                  <a:lnTo>
                    <a:pt x="112461" y="24990"/>
                  </a:lnTo>
                  <a:lnTo>
                    <a:pt x="106527" y="24990"/>
                  </a:lnTo>
                  <a:lnTo>
                    <a:pt x="106527" y="19054"/>
                  </a:lnTo>
                  <a:close/>
                  <a:moveTo>
                    <a:pt x="118710" y="19054"/>
                  </a:moveTo>
                  <a:lnTo>
                    <a:pt x="118710" y="24990"/>
                  </a:lnTo>
                  <a:lnTo>
                    <a:pt x="112774" y="24990"/>
                  </a:lnTo>
                  <a:lnTo>
                    <a:pt x="112774" y="19054"/>
                  </a:lnTo>
                  <a:close/>
                  <a:moveTo>
                    <a:pt x="124957" y="19054"/>
                  </a:moveTo>
                  <a:lnTo>
                    <a:pt x="124957" y="24990"/>
                  </a:lnTo>
                  <a:lnTo>
                    <a:pt x="119021" y="24990"/>
                  </a:lnTo>
                  <a:lnTo>
                    <a:pt x="119021" y="19054"/>
                  </a:lnTo>
                  <a:close/>
                  <a:moveTo>
                    <a:pt x="131204" y="19054"/>
                  </a:moveTo>
                  <a:lnTo>
                    <a:pt x="131204" y="24990"/>
                  </a:lnTo>
                  <a:lnTo>
                    <a:pt x="125270" y="24990"/>
                  </a:lnTo>
                  <a:lnTo>
                    <a:pt x="125270" y="19054"/>
                  </a:lnTo>
                  <a:close/>
                  <a:moveTo>
                    <a:pt x="137451" y="19054"/>
                  </a:moveTo>
                  <a:lnTo>
                    <a:pt x="137451" y="24990"/>
                  </a:lnTo>
                  <a:lnTo>
                    <a:pt x="131517" y="24990"/>
                  </a:lnTo>
                  <a:lnTo>
                    <a:pt x="131517" y="19054"/>
                  </a:lnTo>
                  <a:close/>
                  <a:moveTo>
                    <a:pt x="143702" y="19054"/>
                  </a:moveTo>
                  <a:lnTo>
                    <a:pt x="143702" y="24990"/>
                  </a:lnTo>
                  <a:lnTo>
                    <a:pt x="137766" y="24990"/>
                  </a:lnTo>
                  <a:lnTo>
                    <a:pt x="137766" y="19054"/>
                  </a:lnTo>
                  <a:close/>
                  <a:moveTo>
                    <a:pt x="149949" y="19054"/>
                  </a:moveTo>
                  <a:lnTo>
                    <a:pt x="149949" y="24990"/>
                  </a:lnTo>
                  <a:lnTo>
                    <a:pt x="144015" y="24990"/>
                  </a:lnTo>
                  <a:lnTo>
                    <a:pt x="144015" y="19054"/>
                  </a:lnTo>
                  <a:close/>
                  <a:moveTo>
                    <a:pt x="156196" y="19054"/>
                  </a:moveTo>
                  <a:lnTo>
                    <a:pt x="156196" y="24990"/>
                  </a:lnTo>
                  <a:lnTo>
                    <a:pt x="150262" y="24990"/>
                  </a:lnTo>
                  <a:lnTo>
                    <a:pt x="150262" y="19054"/>
                  </a:lnTo>
                  <a:close/>
                  <a:moveTo>
                    <a:pt x="162445" y="19054"/>
                  </a:moveTo>
                  <a:lnTo>
                    <a:pt x="162445" y="24990"/>
                  </a:lnTo>
                  <a:lnTo>
                    <a:pt x="156509" y="24990"/>
                  </a:lnTo>
                  <a:lnTo>
                    <a:pt x="156509" y="19054"/>
                  </a:lnTo>
                  <a:close/>
                  <a:moveTo>
                    <a:pt x="168692" y="19054"/>
                  </a:moveTo>
                  <a:lnTo>
                    <a:pt x="168692" y="24990"/>
                  </a:lnTo>
                  <a:lnTo>
                    <a:pt x="162756" y="24990"/>
                  </a:lnTo>
                  <a:lnTo>
                    <a:pt x="162756" y="19054"/>
                  </a:lnTo>
                  <a:close/>
                  <a:moveTo>
                    <a:pt x="174939" y="19054"/>
                  </a:moveTo>
                  <a:lnTo>
                    <a:pt x="174939" y="24990"/>
                  </a:lnTo>
                  <a:lnTo>
                    <a:pt x="169005" y="24990"/>
                  </a:lnTo>
                  <a:lnTo>
                    <a:pt x="169005" y="19054"/>
                  </a:lnTo>
                  <a:close/>
                  <a:moveTo>
                    <a:pt x="181186" y="19054"/>
                  </a:moveTo>
                  <a:lnTo>
                    <a:pt x="181186" y="24990"/>
                  </a:lnTo>
                  <a:lnTo>
                    <a:pt x="175252" y="24990"/>
                  </a:lnTo>
                  <a:lnTo>
                    <a:pt x="175252" y="19054"/>
                  </a:lnTo>
                  <a:close/>
                  <a:moveTo>
                    <a:pt x="187435" y="19054"/>
                  </a:moveTo>
                  <a:lnTo>
                    <a:pt x="187435" y="24990"/>
                  </a:lnTo>
                  <a:lnTo>
                    <a:pt x="181499" y="24990"/>
                  </a:lnTo>
                  <a:lnTo>
                    <a:pt x="181499" y="19054"/>
                  </a:lnTo>
                  <a:close/>
                  <a:moveTo>
                    <a:pt x="193684" y="19054"/>
                  </a:moveTo>
                  <a:lnTo>
                    <a:pt x="193684" y="24990"/>
                  </a:lnTo>
                  <a:lnTo>
                    <a:pt x="187749" y="24990"/>
                  </a:lnTo>
                  <a:lnTo>
                    <a:pt x="187749" y="19054"/>
                  </a:lnTo>
                  <a:close/>
                  <a:moveTo>
                    <a:pt x="199931" y="19054"/>
                  </a:moveTo>
                  <a:lnTo>
                    <a:pt x="199931" y="24990"/>
                  </a:lnTo>
                  <a:lnTo>
                    <a:pt x="193996" y="24990"/>
                  </a:lnTo>
                  <a:lnTo>
                    <a:pt x="193996" y="19054"/>
                  </a:lnTo>
                  <a:close/>
                  <a:moveTo>
                    <a:pt x="206180" y="19054"/>
                  </a:moveTo>
                  <a:lnTo>
                    <a:pt x="206180" y="24990"/>
                  </a:lnTo>
                  <a:lnTo>
                    <a:pt x="200244" y="24990"/>
                  </a:lnTo>
                  <a:lnTo>
                    <a:pt x="200244" y="19054"/>
                  </a:lnTo>
                  <a:close/>
                  <a:moveTo>
                    <a:pt x="212427" y="19054"/>
                  </a:moveTo>
                  <a:lnTo>
                    <a:pt x="212427" y="24990"/>
                  </a:lnTo>
                  <a:lnTo>
                    <a:pt x="206491" y="24990"/>
                  </a:lnTo>
                  <a:lnTo>
                    <a:pt x="206491" y="19054"/>
                  </a:lnTo>
                  <a:close/>
                  <a:moveTo>
                    <a:pt x="218674" y="19054"/>
                  </a:moveTo>
                  <a:lnTo>
                    <a:pt x="218674" y="24990"/>
                  </a:lnTo>
                  <a:lnTo>
                    <a:pt x="212739" y="24990"/>
                  </a:lnTo>
                  <a:lnTo>
                    <a:pt x="212739" y="19054"/>
                  </a:lnTo>
                  <a:close/>
                  <a:moveTo>
                    <a:pt x="224921" y="19054"/>
                  </a:moveTo>
                  <a:lnTo>
                    <a:pt x="224921" y="24990"/>
                  </a:lnTo>
                  <a:lnTo>
                    <a:pt x="218987" y="24990"/>
                  </a:lnTo>
                  <a:lnTo>
                    <a:pt x="218987" y="19054"/>
                  </a:lnTo>
                  <a:close/>
                  <a:moveTo>
                    <a:pt x="231170" y="19054"/>
                  </a:moveTo>
                  <a:lnTo>
                    <a:pt x="231170" y="24990"/>
                  </a:lnTo>
                  <a:lnTo>
                    <a:pt x="225234" y="24990"/>
                  </a:lnTo>
                  <a:lnTo>
                    <a:pt x="225234" y="19054"/>
                  </a:lnTo>
                  <a:close/>
                  <a:moveTo>
                    <a:pt x="237417" y="19054"/>
                  </a:moveTo>
                  <a:lnTo>
                    <a:pt x="237417" y="24990"/>
                  </a:lnTo>
                  <a:lnTo>
                    <a:pt x="231481" y="24990"/>
                  </a:lnTo>
                  <a:lnTo>
                    <a:pt x="231481" y="19054"/>
                  </a:lnTo>
                  <a:close/>
                  <a:moveTo>
                    <a:pt x="243664" y="19054"/>
                  </a:moveTo>
                  <a:lnTo>
                    <a:pt x="243664" y="24990"/>
                  </a:lnTo>
                  <a:lnTo>
                    <a:pt x="237729" y="24990"/>
                  </a:lnTo>
                  <a:lnTo>
                    <a:pt x="237729" y="19054"/>
                  </a:lnTo>
                  <a:close/>
                  <a:moveTo>
                    <a:pt x="249911" y="19054"/>
                  </a:moveTo>
                  <a:lnTo>
                    <a:pt x="249911" y="24990"/>
                  </a:lnTo>
                  <a:lnTo>
                    <a:pt x="243977" y="24990"/>
                  </a:lnTo>
                  <a:lnTo>
                    <a:pt x="243977" y="19054"/>
                  </a:lnTo>
                  <a:close/>
                  <a:moveTo>
                    <a:pt x="256161" y="19054"/>
                  </a:moveTo>
                  <a:lnTo>
                    <a:pt x="256161" y="24990"/>
                  </a:lnTo>
                  <a:lnTo>
                    <a:pt x="250225" y="24990"/>
                  </a:lnTo>
                  <a:lnTo>
                    <a:pt x="250225" y="19054"/>
                  </a:lnTo>
                  <a:close/>
                  <a:moveTo>
                    <a:pt x="262409" y="19054"/>
                  </a:moveTo>
                  <a:lnTo>
                    <a:pt x="262409" y="24990"/>
                  </a:lnTo>
                  <a:lnTo>
                    <a:pt x="256474" y="24990"/>
                  </a:lnTo>
                  <a:lnTo>
                    <a:pt x="256474" y="19054"/>
                  </a:lnTo>
                  <a:close/>
                  <a:moveTo>
                    <a:pt x="268656" y="19054"/>
                  </a:moveTo>
                  <a:lnTo>
                    <a:pt x="268656" y="24990"/>
                  </a:lnTo>
                  <a:lnTo>
                    <a:pt x="262721" y="24990"/>
                  </a:lnTo>
                  <a:lnTo>
                    <a:pt x="262721" y="19054"/>
                  </a:lnTo>
                  <a:close/>
                  <a:moveTo>
                    <a:pt x="274904" y="19054"/>
                  </a:moveTo>
                  <a:lnTo>
                    <a:pt x="274904" y="24990"/>
                  </a:lnTo>
                  <a:lnTo>
                    <a:pt x="268968" y="24990"/>
                  </a:lnTo>
                  <a:lnTo>
                    <a:pt x="268968" y="19054"/>
                  </a:lnTo>
                  <a:close/>
                  <a:moveTo>
                    <a:pt x="6251" y="25301"/>
                  </a:moveTo>
                  <a:lnTo>
                    <a:pt x="6251" y="31237"/>
                  </a:lnTo>
                  <a:lnTo>
                    <a:pt x="315" y="31237"/>
                  </a:lnTo>
                  <a:lnTo>
                    <a:pt x="315" y="25301"/>
                  </a:lnTo>
                  <a:close/>
                  <a:moveTo>
                    <a:pt x="12498" y="25301"/>
                  </a:moveTo>
                  <a:lnTo>
                    <a:pt x="12498" y="31237"/>
                  </a:lnTo>
                  <a:lnTo>
                    <a:pt x="6562" y="31237"/>
                  </a:lnTo>
                  <a:lnTo>
                    <a:pt x="6562" y="25301"/>
                  </a:lnTo>
                  <a:close/>
                  <a:moveTo>
                    <a:pt x="18745" y="25301"/>
                  </a:moveTo>
                  <a:lnTo>
                    <a:pt x="18745" y="31237"/>
                  </a:lnTo>
                  <a:lnTo>
                    <a:pt x="12810" y="31237"/>
                  </a:lnTo>
                  <a:lnTo>
                    <a:pt x="12810" y="25301"/>
                  </a:lnTo>
                  <a:close/>
                  <a:moveTo>
                    <a:pt x="24992" y="25301"/>
                  </a:moveTo>
                  <a:lnTo>
                    <a:pt x="24992" y="31237"/>
                  </a:lnTo>
                  <a:lnTo>
                    <a:pt x="19058" y="31237"/>
                  </a:lnTo>
                  <a:lnTo>
                    <a:pt x="19058" y="25301"/>
                  </a:lnTo>
                  <a:close/>
                  <a:moveTo>
                    <a:pt x="31241" y="25301"/>
                  </a:moveTo>
                  <a:lnTo>
                    <a:pt x="31241" y="31237"/>
                  </a:lnTo>
                  <a:lnTo>
                    <a:pt x="25305" y="31237"/>
                  </a:lnTo>
                  <a:lnTo>
                    <a:pt x="25305" y="25301"/>
                  </a:lnTo>
                  <a:close/>
                  <a:moveTo>
                    <a:pt x="37489" y="25301"/>
                  </a:moveTo>
                  <a:lnTo>
                    <a:pt x="37489" y="31237"/>
                  </a:lnTo>
                  <a:lnTo>
                    <a:pt x="31553" y="31237"/>
                  </a:lnTo>
                  <a:lnTo>
                    <a:pt x="31553" y="25301"/>
                  </a:lnTo>
                  <a:close/>
                  <a:moveTo>
                    <a:pt x="43737" y="25301"/>
                  </a:moveTo>
                  <a:lnTo>
                    <a:pt x="43737" y="31237"/>
                  </a:lnTo>
                  <a:lnTo>
                    <a:pt x="37802" y="31237"/>
                  </a:lnTo>
                  <a:lnTo>
                    <a:pt x="37802" y="25301"/>
                  </a:lnTo>
                  <a:close/>
                  <a:moveTo>
                    <a:pt x="49985" y="25301"/>
                  </a:moveTo>
                  <a:lnTo>
                    <a:pt x="49985" y="31237"/>
                  </a:lnTo>
                  <a:lnTo>
                    <a:pt x="44049" y="31237"/>
                  </a:lnTo>
                  <a:lnTo>
                    <a:pt x="44049" y="25301"/>
                  </a:lnTo>
                  <a:close/>
                  <a:moveTo>
                    <a:pt x="56232" y="25301"/>
                  </a:moveTo>
                  <a:lnTo>
                    <a:pt x="56232" y="31237"/>
                  </a:lnTo>
                  <a:lnTo>
                    <a:pt x="50296" y="31237"/>
                  </a:lnTo>
                  <a:lnTo>
                    <a:pt x="50296" y="25301"/>
                  </a:lnTo>
                  <a:close/>
                  <a:moveTo>
                    <a:pt x="62480" y="25301"/>
                  </a:moveTo>
                  <a:lnTo>
                    <a:pt x="62480" y="31237"/>
                  </a:lnTo>
                  <a:lnTo>
                    <a:pt x="56545" y="31237"/>
                  </a:lnTo>
                  <a:lnTo>
                    <a:pt x="56545" y="25301"/>
                  </a:lnTo>
                  <a:close/>
                  <a:moveTo>
                    <a:pt x="68727" y="25301"/>
                  </a:moveTo>
                  <a:lnTo>
                    <a:pt x="68727" y="31237"/>
                  </a:lnTo>
                  <a:lnTo>
                    <a:pt x="62792" y="31237"/>
                  </a:lnTo>
                  <a:lnTo>
                    <a:pt x="62792" y="25301"/>
                  </a:lnTo>
                  <a:close/>
                  <a:moveTo>
                    <a:pt x="74975" y="25301"/>
                  </a:moveTo>
                  <a:lnTo>
                    <a:pt x="74975" y="31237"/>
                  </a:lnTo>
                  <a:lnTo>
                    <a:pt x="69039" y="31237"/>
                  </a:lnTo>
                  <a:lnTo>
                    <a:pt x="69039" y="25301"/>
                  </a:lnTo>
                  <a:close/>
                  <a:moveTo>
                    <a:pt x="81223" y="25301"/>
                  </a:moveTo>
                  <a:lnTo>
                    <a:pt x="81223" y="31237"/>
                  </a:lnTo>
                  <a:lnTo>
                    <a:pt x="75286" y="31237"/>
                  </a:lnTo>
                  <a:lnTo>
                    <a:pt x="75286" y="25301"/>
                  </a:lnTo>
                  <a:close/>
                  <a:moveTo>
                    <a:pt x="87470" y="25301"/>
                  </a:moveTo>
                  <a:lnTo>
                    <a:pt x="87470" y="31237"/>
                  </a:lnTo>
                  <a:lnTo>
                    <a:pt x="81535" y="31237"/>
                  </a:lnTo>
                  <a:lnTo>
                    <a:pt x="81535" y="25301"/>
                  </a:lnTo>
                  <a:close/>
                  <a:moveTo>
                    <a:pt x="93720" y="25301"/>
                  </a:moveTo>
                  <a:lnTo>
                    <a:pt x="93720" y="31237"/>
                  </a:lnTo>
                  <a:lnTo>
                    <a:pt x="87784" y="31237"/>
                  </a:lnTo>
                  <a:lnTo>
                    <a:pt x="87784" y="25301"/>
                  </a:lnTo>
                  <a:close/>
                  <a:moveTo>
                    <a:pt x="99967" y="25301"/>
                  </a:moveTo>
                  <a:lnTo>
                    <a:pt x="99967" y="31237"/>
                  </a:lnTo>
                  <a:lnTo>
                    <a:pt x="94031" y="31237"/>
                  </a:lnTo>
                  <a:lnTo>
                    <a:pt x="94031" y="25301"/>
                  </a:lnTo>
                  <a:close/>
                  <a:moveTo>
                    <a:pt x="106214" y="25301"/>
                  </a:moveTo>
                  <a:lnTo>
                    <a:pt x="106214" y="31237"/>
                  </a:lnTo>
                  <a:lnTo>
                    <a:pt x="100280" y="31237"/>
                  </a:lnTo>
                  <a:lnTo>
                    <a:pt x="100280" y="25301"/>
                  </a:lnTo>
                  <a:close/>
                  <a:moveTo>
                    <a:pt x="112461" y="25301"/>
                  </a:moveTo>
                  <a:lnTo>
                    <a:pt x="112461" y="31237"/>
                  </a:lnTo>
                  <a:lnTo>
                    <a:pt x="106527" y="31237"/>
                  </a:lnTo>
                  <a:lnTo>
                    <a:pt x="106527" y="25301"/>
                  </a:lnTo>
                  <a:close/>
                  <a:moveTo>
                    <a:pt x="118710" y="25301"/>
                  </a:moveTo>
                  <a:lnTo>
                    <a:pt x="118710" y="31237"/>
                  </a:lnTo>
                  <a:lnTo>
                    <a:pt x="112774" y="31237"/>
                  </a:lnTo>
                  <a:lnTo>
                    <a:pt x="112774" y="25301"/>
                  </a:lnTo>
                  <a:close/>
                  <a:moveTo>
                    <a:pt x="124957" y="25301"/>
                  </a:moveTo>
                  <a:lnTo>
                    <a:pt x="124957" y="31237"/>
                  </a:lnTo>
                  <a:lnTo>
                    <a:pt x="119021" y="31237"/>
                  </a:lnTo>
                  <a:lnTo>
                    <a:pt x="119021" y="25301"/>
                  </a:lnTo>
                  <a:close/>
                  <a:moveTo>
                    <a:pt x="131204" y="25301"/>
                  </a:moveTo>
                  <a:lnTo>
                    <a:pt x="131204" y="31237"/>
                  </a:lnTo>
                  <a:lnTo>
                    <a:pt x="125270" y="31237"/>
                  </a:lnTo>
                  <a:lnTo>
                    <a:pt x="125270" y="25301"/>
                  </a:lnTo>
                  <a:close/>
                  <a:moveTo>
                    <a:pt x="137451" y="25301"/>
                  </a:moveTo>
                  <a:lnTo>
                    <a:pt x="137451" y="31237"/>
                  </a:lnTo>
                  <a:lnTo>
                    <a:pt x="131517" y="31237"/>
                  </a:lnTo>
                  <a:lnTo>
                    <a:pt x="131517" y="25301"/>
                  </a:lnTo>
                  <a:close/>
                  <a:moveTo>
                    <a:pt x="143702" y="25301"/>
                  </a:moveTo>
                  <a:lnTo>
                    <a:pt x="143702" y="31237"/>
                  </a:lnTo>
                  <a:lnTo>
                    <a:pt x="137766" y="31237"/>
                  </a:lnTo>
                  <a:lnTo>
                    <a:pt x="137766" y="25301"/>
                  </a:lnTo>
                  <a:close/>
                  <a:moveTo>
                    <a:pt x="149949" y="25301"/>
                  </a:moveTo>
                  <a:lnTo>
                    <a:pt x="149949" y="31237"/>
                  </a:lnTo>
                  <a:lnTo>
                    <a:pt x="144015" y="31237"/>
                  </a:lnTo>
                  <a:lnTo>
                    <a:pt x="144015" y="25301"/>
                  </a:lnTo>
                  <a:close/>
                  <a:moveTo>
                    <a:pt x="156196" y="25301"/>
                  </a:moveTo>
                  <a:lnTo>
                    <a:pt x="156196" y="31237"/>
                  </a:lnTo>
                  <a:lnTo>
                    <a:pt x="150262" y="31237"/>
                  </a:lnTo>
                  <a:lnTo>
                    <a:pt x="150262" y="25301"/>
                  </a:lnTo>
                  <a:close/>
                  <a:moveTo>
                    <a:pt x="162445" y="25301"/>
                  </a:moveTo>
                  <a:lnTo>
                    <a:pt x="162445" y="31237"/>
                  </a:lnTo>
                  <a:lnTo>
                    <a:pt x="156509" y="31237"/>
                  </a:lnTo>
                  <a:lnTo>
                    <a:pt x="156509" y="25301"/>
                  </a:lnTo>
                  <a:close/>
                  <a:moveTo>
                    <a:pt x="168692" y="25301"/>
                  </a:moveTo>
                  <a:lnTo>
                    <a:pt x="168692" y="31237"/>
                  </a:lnTo>
                  <a:lnTo>
                    <a:pt x="162756" y="31237"/>
                  </a:lnTo>
                  <a:lnTo>
                    <a:pt x="162756" y="25301"/>
                  </a:lnTo>
                  <a:close/>
                  <a:moveTo>
                    <a:pt x="174939" y="25301"/>
                  </a:moveTo>
                  <a:lnTo>
                    <a:pt x="174939" y="31237"/>
                  </a:lnTo>
                  <a:lnTo>
                    <a:pt x="169005" y="31237"/>
                  </a:lnTo>
                  <a:lnTo>
                    <a:pt x="169005" y="25301"/>
                  </a:lnTo>
                  <a:close/>
                  <a:moveTo>
                    <a:pt x="181186" y="25301"/>
                  </a:moveTo>
                  <a:lnTo>
                    <a:pt x="181186" y="31237"/>
                  </a:lnTo>
                  <a:lnTo>
                    <a:pt x="175252" y="31237"/>
                  </a:lnTo>
                  <a:lnTo>
                    <a:pt x="175252" y="25301"/>
                  </a:lnTo>
                  <a:close/>
                  <a:moveTo>
                    <a:pt x="187435" y="25301"/>
                  </a:moveTo>
                  <a:lnTo>
                    <a:pt x="187435" y="31237"/>
                  </a:lnTo>
                  <a:lnTo>
                    <a:pt x="181499" y="31237"/>
                  </a:lnTo>
                  <a:lnTo>
                    <a:pt x="181499" y="25301"/>
                  </a:lnTo>
                  <a:close/>
                  <a:moveTo>
                    <a:pt x="193684" y="25301"/>
                  </a:moveTo>
                  <a:lnTo>
                    <a:pt x="193684" y="31237"/>
                  </a:lnTo>
                  <a:lnTo>
                    <a:pt x="187749" y="31237"/>
                  </a:lnTo>
                  <a:lnTo>
                    <a:pt x="187749" y="25301"/>
                  </a:lnTo>
                  <a:close/>
                  <a:moveTo>
                    <a:pt x="199931" y="25301"/>
                  </a:moveTo>
                  <a:lnTo>
                    <a:pt x="199931" y="31237"/>
                  </a:lnTo>
                  <a:lnTo>
                    <a:pt x="193996" y="31237"/>
                  </a:lnTo>
                  <a:lnTo>
                    <a:pt x="193996" y="25301"/>
                  </a:lnTo>
                  <a:close/>
                  <a:moveTo>
                    <a:pt x="206180" y="25301"/>
                  </a:moveTo>
                  <a:lnTo>
                    <a:pt x="206180" y="31237"/>
                  </a:lnTo>
                  <a:lnTo>
                    <a:pt x="200244" y="31237"/>
                  </a:lnTo>
                  <a:lnTo>
                    <a:pt x="200244" y="25301"/>
                  </a:lnTo>
                  <a:close/>
                  <a:moveTo>
                    <a:pt x="212427" y="25301"/>
                  </a:moveTo>
                  <a:lnTo>
                    <a:pt x="212427" y="31237"/>
                  </a:lnTo>
                  <a:lnTo>
                    <a:pt x="206491" y="31237"/>
                  </a:lnTo>
                  <a:lnTo>
                    <a:pt x="206491" y="25301"/>
                  </a:lnTo>
                  <a:close/>
                  <a:moveTo>
                    <a:pt x="218674" y="25301"/>
                  </a:moveTo>
                  <a:lnTo>
                    <a:pt x="218674" y="31237"/>
                  </a:lnTo>
                  <a:lnTo>
                    <a:pt x="212739" y="31237"/>
                  </a:lnTo>
                  <a:lnTo>
                    <a:pt x="212739" y="25301"/>
                  </a:lnTo>
                  <a:close/>
                  <a:moveTo>
                    <a:pt x="224921" y="25301"/>
                  </a:moveTo>
                  <a:lnTo>
                    <a:pt x="224921" y="31237"/>
                  </a:lnTo>
                  <a:lnTo>
                    <a:pt x="218987" y="31237"/>
                  </a:lnTo>
                  <a:lnTo>
                    <a:pt x="218987" y="25301"/>
                  </a:lnTo>
                  <a:close/>
                  <a:moveTo>
                    <a:pt x="231170" y="25301"/>
                  </a:moveTo>
                  <a:lnTo>
                    <a:pt x="231170" y="31237"/>
                  </a:lnTo>
                  <a:lnTo>
                    <a:pt x="225234" y="31237"/>
                  </a:lnTo>
                  <a:lnTo>
                    <a:pt x="225234" y="25301"/>
                  </a:lnTo>
                  <a:close/>
                  <a:moveTo>
                    <a:pt x="237417" y="25301"/>
                  </a:moveTo>
                  <a:lnTo>
                    <a:pt x="237417" y="31237"/>
                  </a:lnTo>
                  <a:lnTo>
                    <a:pt x="231481" y="31237"/>
                  </a:lnTo>
                  <a:lnTo>
                    <a:pt x="231481" y="25301"/>
                  </a:lnTo>
                  <a:close/>
                  <a:moveTo>
                    <a:pt x="243664" y="25301"/>
                  </a:moveTo>
                  <a:lnTo>
                    <a:pt x="243664" y="31237"/>
                  </a:lnTo>
                  <a:lnTo>
                    <a:pt x="237729" y="31237"/>
                  </a:lnTo>
                  <a:lnTo>
                    <a:pt x="237729" y="25301"/>
                  </a:lnTo>
                  <a:close/>
                  <a:moveTo>
                    <a:pt x="249911" y="25301"/>
                  </a:moveTo>
                  <a:lnTo>
                    <a:pt x="249911" y="31237"/>
                  </a:lnTo>
                  <a:lnTo>
                    <a:pt x="243977" y="31237"/>
                  </a:lnTo>
                  <a:lnTo>
                    <a:pt x="243977" y="25301"/>
                  </a:lnTo>
                  <a:close/>
                  <a:moveTo>
                    <a:pt x="256161" y="25301"/>
                  </a:moveTo>
                  <a:lnTo>
                    <a:pt x="256161" y="31237"/>
                  </a:lnTo>
                  <a:lnTo>
                    <a:pt x="250225" y="31237"/>
                  </a:lnTo>
                  <a:lnTo>
                    <a:pt x="250225" y="25301"/>
                  </a:lnTo>
                  <a:close/>
                  <a:moveTo>
                    <a:pt x="262409" y="25301"/>
                  </a:moveTo>
                  <a:lnTo>
                    <a:pt x="262409" y="31237"/>
                  </a:lnTo>
                  <a:lnTo>
                    <a:pt x="256474" y="31237"/>
                  </a:lnTo>
                  <a:lnTo>
                    <a:pt x="256474" y="25301"/>
                  </a:lnTo>
                  <a:close/>
                  <a:moveTo>
                    <a:pt x="268656" y="25301"/>
                  </a:moveTo>
                  <a:lnTo>
                    <a:pt x="268656" y="31237"/>
                  </a:lnTo>
                  <a:lnTo>
                    <a:pt x="262721" y="31237"/>
                  </a:lnTo>
                  <a:lnTo>
                    <a:pt x="262721" y="25301"/>
                  </a:lnTo>
                  <a:close/>
                  <a:moveTo>
                    <a:pt x="274904" y="25301"/>
                  </a:moveTo>
                  <a:lnTo>
                    <a:pt x="274904" y="31237"/>
                  </a:lnTo>
                  <a:lnTo>
                    <a:pt x="268968" y="31237"/>
                  </a:lnTo>
                  <a:lnTo>
                    <a:pt x="268968" y="25301"/>
                  </a:lnTo>
                  <a:close/>
                  <a:moveTo>
                    <a:pt x="6251" y="31548"/>
                  </a:moveTo>
                  <a:lnTo>
                    <a:pt x="6251" y="31550"/>
                  </a:lnTo>
                  <a:lnTo>
                    <a:pt x="6251" y="37484"/>
                  </a:lnTo>
                  <a:lnTo>
                    <a:pt x="315" y="37484"/>
                  </a:lnTo>
                  <a:lnTo>
                    <a:pt x="315" y="31548"/>
                  </a:lnTo>
                  <a:close/>
                  <a:moveTo>
                    <a:pt x="12498" y="31548"/>
                  </a:moveTo>
                  <a:lnTo>
                    <a:pt x="12498" y="31550"/>
                  </a:lnTo>
                  <a:lnTo>
                    <a:pt x="12498" y="37484"/>
                  </a:lnTo>
                  <a:lnTo>
                    <a:pt x="6562" y="37484"/>
                  </a:lnTo>
                  <a:lnTo>
                    <a:pt x="6562" y="31548"/>
                  </a:lnTo>
                  <a:close/>
                  <a:moveTo>
                    <a:pt x="18745" y="31548"/>
                  </a:moveTo>
                  <a:lnTo>
                    <a:pt x="18745" y="31550"/>
                  </a:lnTo>
                  <a:lnTo>
                    <a:pt x="18745" y="37484"/>
                  </a:lnTo>
                  <a:lnTo>
                    <a:pt x="12810" y="37484"/>
                  </a:lnTo>
                  <a:lnTo>
                    <a:pt x="12810" y="31548"/>
                  </a:lnTo>
                  <a:close/>
                  <a:moveTo>
                    <a:pt x="24992" y="31548"/>
                  </a:moveTo>
                  <a:lnTo>
                    <a:pt x="24992" y="31550"/>
                  </a:lnTo>
                  <a:lnTo>
                    <a:pt x="24992" y="37484"/>
                  </a:lnTo>
                  <a:lnTo>
                    <a:pt x="19058" y="37484"/>
                  </a:lnTo>
                  <a:lnTo>
                    <a:pt x="19058" y="31548"/>
                  </a:lnTo>
                  <a:close/>
                  <a:moveTo>
                    <a:pt x="31242" y="31548"/>
                  </a:moveTo>
                  <a:lnTo>
                    <a:pt x="31242" y="31550"/>
                  </a:lnTo>
                  <a:lnTo>
                    <a:pt x="31242" y="37484"/>
                  </a:lnTo>
                  <a:lnTo>
                    <a:pt x="25305" y="37484"/>
                  </a:lnTo>
                  <a:lnTo>
                    <a:pt x="25305" y="31548"/>
                  </a:lnTo>
                  <a:close/>
                  <a:moveTo>
                    <a:pt x="162445" y="31548"/>
                  </a:moveTo>
                  <a:lnTo>
                    <a:pt x="162445" y="31550"/>
                  </a:lnTo>
                  <a:lnTo>
                    <a:pt x="162445" y="37484"/>
                  </a:lnTo>
                  <a:lnTo>
                    <a:pt x="156509" y="37484"/>
                  </a:lnTo>
                  <a:lnTo>
                    <a:pt x="156509" y="31548"/>
                  </a:lnTo>
                  <a:close/>
                  <a:moveTo>
                    <a:pt x="168692" y="31548"/>
                  </a:moveTo>
                  <a:lnTo>
                    <a:pt x="168692" y="31550"/>
                  </a:lnTo>
                  <a:lnTo>
                    <a:pt x="168692" y="37484"/>
                  </a:lnTo>
                  <a:lnTo>
                    <a:pt x="162756" y="37484"/>
                  </a:lnTo>
                  <a:lnTo>
                    <a:pt x="162756" y="31548"/>
                  </a:lnTo>
                  <a:close/>
                  <a:moveTo>
                    <a:pt x="174939" y="31548"/>
                  </a:moveTo>
                  <a:lnTo>
                    <a:pt x="174939" y="31550"/>
                  </a:lnTo>
                  <a:lnTo>
                    <a:pt x="174939" y="37484"/>
                  </a:lnTo>
                  <a:lnTo>
                    <a:pt x="169005" y="37484"/>
                  </a:lnTo>
                  <a:lnTo>
                    <a:pt x="169005" y="31548"/>
                  </a:lnTo>
                  <a:close/>
                  <a:moveTo>
                    <a:pt x="181186" y="31548"/>
                  </a:moveTo>
                  <a:lnTo>
                    <a:pt x="181186" y="31550"/>
                  </a:lnTo>
                  <a:lnTo>
                    <a:pt x="181186" y="37484"/>
                  </a:lnTo>
                  <a:lnTo>
                    <a:pt x="175252" y="37484"/>
                  </a:lnTo>
                  <a:lnTo>
                    <a:pt x="175252" y="31548"/>
                  </a:lnTo>
                  <a:close/>
                  <a:moveTo>
                    <a:pt x="187435" y="31548"/>
                  </a:moveTo>
                  <a:lnTo>
                    <a:pt x="187435" y="31550"/>
                  </a:lnTo>
                  <a:lnTo>
                    <a:pt x="187435" y="37484"/>
                  </a:lnTo>
                  <a:lnTo>
                    <a:pt x="181499" y="37484"/>
                  </a:lnTo>
                  <a:lnTo>
                    <a:pt x="181499" y="31548"/>
                  </a:lnTo>
                  <a:close/>
                  <a:moveTo>
                    <a:pt x="37489" y="31552"/>
                  </a:moveTo>
                  <a:lnTo>
                    <a:pt x="37489" y="37486"/>
                  </a:lnTo>
                  <a:lnTo>
                    <a:pt x="31553" y="37486"/>
                  </a:lnTo>
                  <a:lnTo>
                    <a:pt x="31553" y="31552"/>
                  </a:lnTo>
                  <a:close/>
                  <a:moveTo>
                    <a:pt x="43737" y="31552"/>
                  </a:moveTo>
                  <a:lnTo>
                    <a:pt x="43737" y="37486"/>
                  </a:lnTo>
                  <a:lnTo>
                    <a:pt x="37802" y="37486"/>
                  </a:lnTo>
                  <a:lnTo>
                    <a:pt x="37802" y="31552"/>
                  </a:lnTo>
                  <a:close/>
                  <a:moveTo>
                    <a:pt x="49985" y="31552"/>
                  </a:moveTo>
                  <a:lnTo>
                    <a:pt x="49985" y="37486"/>
                  </a:lnTo>
                  <a:lnTo>
                    <a:pt x="44049" y="37486"/>
                  </a:lnTo>
                  <a:lnTo>
                    <a:pt x="44049" y="31552"/>
                  </a:lnTo>
                  <a:close/>
                  <a:moveTo>
                    <a:pt x="56232" y="31552"/>
                  </a:moveTo>
                  <a:lnTo>
                    <a:pt x="56232" y="37486"/>
                  </a:lnTo>
                  <a:lnTo>
                    <a:pt x="50296" y="37486"/>
                  </a:lnTo>
                  <a:lnTo>
                    <a:pt x="50296" y="31552"/>
                  </a:lnTo>
                  <a:close/>
                  <a:moveTo>
                    <a:pt x="62480" y="31552"/>
                  </a:moveTo>
                  <a:lnTo>
                    <a:pt x="62480" y="37486"/>
                  </a:lnTo>
                  <a:lnTo>
                    <a:pt x="56545" y="37486"/>
                  </a:lnTo>
                  <a:lnTo>
                    <a:pt x="56545" y="31552"/>
                  </a:lnTo>
                  <a:close/>
                  <a:moveTo>
                    <a:pt x="68727" y="31552"/>
                  </a:moveTo>
                  <a:lnTo>
                    <a:pt x="68727" y="37486"/>
                  </a:lnTo>
                  <a:lnTo>
                    <a:pt x="62792" y="37486"/>
                  </a:lnTo>
                  <a:lnTo>
                    <a:pt x="62792" y="31552"/>
                  </a:lnTo>
                  <a:close/>
                  <a:moveTo>
                    <a:pt x="74975" y="31552"/>
                  </a:moveTo>
                  <a:lnTo>
                    <a:pt x="74975" y="37486"/>
                  </a:lnTo>
                  <a:lnTo>
                    <a:pt x="69039" y="37486"/>
                  </a:lnTo>
                  <a:lnTo>
                    <a:pt x="69039" y="31552"/>
                  </a:lnTo>
                  <a:close/>
                  <a:moveTo>
                    <a:pt x="81223" y="31552"/>
                  </a:moveTo>
                  <a:lnTo>
                    <a:pt x="81223" y="37486"/>
                  </a:lnTo>
                  <a:lnTo>
                    <a:pt x="75286" y="37486"/>
                  </a:lnTo>
                  <a:lnTo>
                    <a:pt x="75286" y="31552"/>
                  </a:lnTo>
                  <a:close/>
                  <a:moveTo>
                    <a:pt x="87470" y="31552"/>
                  </a:moveTo>
                  <a:lnTo>
                    <a:pt x="87470" y="37486"/>
                  </a:lnTo>
                  <a:lnTo>
                    <a:pt x="81535" y="37486"/>
                  </a:lnTo>
                  <a:lnTo>
                    <a:pt x="81535" y="31552"/>
                  </a:lnTo>
                  <a:close/>
                  <a:moveTo>
                    <a:pt x="93720" y="31552"/>
                  </a:moveTo>
                  <a:lnTo>
                    <a:pt x="93720" y="37486"/>
                  </a:lnTo>
                  <a:lnTo>
                    <a:pt x="87784" y="37486"/>
                  </a:lnTo>
                  <a:lnTo>
                    <a:pt x="87784" y="31552"/>
                  </a:lnTo>
                  <a:close/>
                  <a:moveTo>
                    <a:pt x="99967" y="31552"/>
                  </a:moveTo>
                  <a:lnTo>
                    <a:pt x="99967" y="37486"/>
                  </a:lnTo>
                  <a:lnTo>
                    <a:pt x="94031" y="37486"/>
                  </a:lnTo>
                  <a:lnTo>
                    <a:pt x="94031" y="31552"/>
                  </a:lnTo>
                  <a:close/>
                  <a:moveTo>
                    <a:pt x="106214" y="31552"/>
                  </a:moveTo>
                  <a:lnTo>
                    <a:pt x="106214" y="37486"/>
                  </a:lnTo>
                  <a:lnTo>
                    <a:pt x="100280" y="37486"/>
                  </a:lnTo>
                  <a:lnTo>
                    <a:pt x="100280" y="31552"/>
                  </a:lnTo>
                  <a:close/>
                  <a:moveTo>
                    <a:pt x="112461" y="31552"/>
                  </a:moveTo>
                  <a:lnTo>
                    <a:pt x="112461" y="37486"/>
                  </a:lnTo>
                  <a:lnTo>
                    <a:pt x="106527" y="37486"/>
                  </a:lnTo>
                  <a:lnTo>
                    <a:pt x="106527" y="31552"/>
                  </a:lnTo>
                  <a:close/>
                  <a:moveTo>
                    <a:pt x="118710" y="31552"/>
                  </a:moveTo>
                  <a:lnTo>
                    <a:pt x="118710" y="37486"/>
                  </a:lnTo>
                  <a:lnTo>
                    <a:pt x="112774" y="37486"/>
                  </a:lnTo>
                  <a:lnTo>
                    <a:pt x="112774" y="31552"/>
                  </a:lnTo>
                  <a:close/>
                  <a:moveTo>
                    <a:pt x="124957" y="31552"/>
                  </a:moveTo>
                  <a:lnTo>
                    <a:pt x="124957" y="37486"/>
                  </a:lnTo>
                  <a:lnTo>
                    <a:pt x="119021" y="37486"/>
                  </a:lnTo>
                  <a:lnTo>
                    <a:pt x="119021" y="31552"/>
                  </a:lnTo>
                  <a:close/>
                  <a:moveTo>
                    <a:pt x="131204" y="31552"/>
                  </a:moveTo>
                  <a:lnTo>
                    <a:pt x="131204" y="37486"/>
                  </a:lnTo>
                  <a:lnTo>
                    <a:pt x="125270" y="37486"/>
                  </a:lnTo>
                  <a:lnTo>
                    <a:pt x="125270" y="31552"/>
                  </a:lnTo>
                  <a:close/>
                  <a:moveTo>
                    <a:pt x="137451" y="31552"/>
                  </a:moveTo>
                  <a:lnTo>
                    <a:pt x="137451" y="37486"/>
                  </a:lnTo>
                  <a:lnTo>
                    <a:pt x="131517" y="37486"/>
                  </a:lnTo>
                  <a:lnTo>
                    <a:pt x="131517" y="31552"/>
                  </a:lnTo>
                  <a:close/>
                  <a:moveTo>
                    <a:pt x="143702" y="31552"/>
                  </a:moveTo>
                  <a:lnTo>
                    <a:pt x="143702" y="37486"/>
                  </a:lnTo>
                  <a:lnTo>
                    <a:pt x="137766" y="37486"/>
                  </a:lnTo>
                  <a:lnTo>
                    <a:pt x="137766" y="31552"/>
                  </a:lnTo>
                  <a:close/>
                  <a:moveTo>
                    <a:pt x="149949" y="31552"/>
                  </a:moveTo>
                  <a:lnTo>
                    <a:pt x="149949" y="37486"/>
                  </a:lnTo>
                  <a:lnTo>
                    <a:pt x="144015" y="37486"/>
                  </a:lnTo>
                  <a:lnTo>
                    <a:pt x="144015" y="31552"/>
                  </a:lnTo>
                  <a:close/>
                  <a:moveTo>
                    <a:pt x="156196" y="31552"/>
                  </a:moveTo>
                  <a:lnTo>
                    <a:pt x="156196" y="37486"/>
                  </a:lnTo>
                  <a:lnTo>
                    <a:pt x="150262" y="37486"/>
                  </a:lnTo>
                  <a:lnTo>
                    <a:pt x="150262" y="31552"/>
                  </a:lnTo>
                  <a:close/>
                  <a:moveTo>
                    <a:pt x="193684" y="31552"/>
                  </a:moveTo>
                  <a:lnTo>
                    <a:pt x="193684" y="37486"/>
                  </a:lnTo>
                  <a:lnTo>
                    <a:pt x="187749" y="37486"/>
                  </a:lnTo>
                  <a:lnTo>
                    <a:pt x="187749" y="31552"/>
                  </a:lnTo>
                  <a:close/>
                  <a:moveTo>
                    <a:pt x="199931" y="31552"/>
                  </a:moveTo>
                  <a:lnTo>
                    <a:pt x="199931" y="37486"/>
                  </a:lnTo>
                  <a:lnTo>
                    <a:pt x="193996" y="37486"/>
                  </a:lnTo>
                  <a:lnTo>
                    <a:pt x="193996" y="31552"/>
                  </a:lnTo>
                  <a:close/>
                  <a:moveTo>
                    <a:pt x="206180" y="31552"/>
                  </a:moveTo>
                  <a:lnTo>
                    <a:pt x="206180" y="37486"/>
                  </a:lnTo>
                  <a:lnTo>
                    <a:pt x="200244" y="37486"/>
                  </a:lnTo>
                  <a:lnTo>
                    <a:pt x="200244" y="31552"/>
                  </a:lnTo>
                  <a:close/>
                  <a:moveTo>
                    <a:pt x="212427" y="31552"/>
                  </a:moveTo>
                  <a:lnTo>
                    <a:pt x="212427" y="37486"/>
                  </a:lnTo>
                  <a:lnTo>
                    <a:pt x="206491" y="37486"/>
                  </a:lnTo>
                  <a:lnTo>
                    <a:pt x="206491" y="31552"/>
                  </a:lnTo>
                  <a:close/>
                  <a:moveTo>
                    <a:pt x="218674" y="31552"/>
                  </a:moveTo>
                  <a:lnTo>
                    <a:pt x="218674" y="37486"/>
                  </a:lnTo>
                  <a:lnTo>
                    <a:pt x="212739" y="37486"/>
                  </a:lnTo>
                  <a:lnTo>
                    <a:pt x="212739" y="31552"/>
                  </a:lnTo>
                  <a:close/>
                  <a:moveTo>
                    <a:pt x="224921" y="31552"/>
                  </a:moveTo>
                  <a:lnTo>
                    <a:pt x="224921" y="37486"/>
                  </a:lnTo>
                  <a:lnTo>
                    <a:pt x="218987" y="37486"/>
                  </a:lnTo>
                  <a:lnTo>
                    <a:pt x="218987" y="31552"/>
                  </a:lnTo>
                  <a:close/>
                  <a:moveTo>
                    <a:pt x="231170" y="31552"/>
                  </a:moveTo>
                  <a:lnTo>
                    <a:pt x="231170" y="37486"/>
                  </a:lnTo>
                  <a:lnTo>
                    <a:pt x="225234" y="37486"/>
                  </a:lnTo>
                  <a:lnTo>
                    <a:pt x="225234" y="31552"/>
                  </a:lnTo>
                  <a:close/>
                  <a:moveTo>
                    <a:pt x="237417" y="31552"/>
                  </a:moveTo>
                  <a:lnTo>
                    <a:pt x="237417" y="37486"/>
                  </a:lnTo>
                  <a:lnTo>
                    <a:pt x="231481" y="37486"/>
                  </a:lnTo>
                  <a:lnTo>
                    <a:pt x="231481" y="31552"/>
                  </a:lnTo>
                  <a:close/>
                  <a:moveTo>
                    <a:pt x="243664" y="31552"/>
                  </a:moveTo>
                  <a:lnTo>
                    <a:pt x="243664" y="37486"/>
                  </a:lnTo>
                  <a:lnTo>
                    <a:pt x="237729" y="37486"/>
                  </a:lnTo>
                  <a:lnTo>
                    <a:pt x="237729" y="31552"/>
                  </a:lnTo>
                  <a:close/>
                  <a:moveTo>
                    <a:pt x="249911" y="31552"/>
                  </a:moveTo>
                  <a:lnTo>
                    <a:pt x="249911" y="37486"/>
                  </a:lnTo>
                  <a:lnTo>
                    <a:pt x="243977" y="37486"/>
                  </a:lnTo>
                  <a:lnTo>
                    <a:pt x="243977" y="31552"/>
                  </a:lnTo>
                  <a:close/>
                  <a:moveTo>
                    <a:pt x="256161" y="31552"/>
                  </a:moveTo>
                  <a:lnTo>
                    <a:pt x="256161" y="37486"/>
                  </a:lnTo>
                  <a:lnTo>
                    <a:pt x="250225" y="37486"/>
                  </a:lnTo>
                  <a:lnTo>
                    <a:pt x="250225" y="31552"/>
                  </a:lnTo>
                  <a:close/>
                  <a:moveTo>
                    <a:pt x="262409" y="31552"/>
                  </a:moveTo>
                  <a:lnTo>
                    <a:pt x="262409" y="37486"/>
                  </a:lnTo>
                  <a:lnTo>
                    <a:pt x="256474" y="37486"/>
                  </a:lnTo>
                  <a:lnTo>
                    <a:pt x="256474" y="31552"/>
                  </a:lnTo>
                  <a:close/>
                  <a:moveTo>
                    <a:pt x="268656" y="31552"/>
                  </a:moveTo>
                  <a:lnTo>
                    <a:pt x="268656" y="37486"/>
                  </a:lnTo>
                  <a:lnTo>
                    <a:pt x="262721" y="37486"/>
                  </a:lnTo>
                  <a:lnTo>
                    <a:pt x="262721" y="31552"/>
                  </a:lnTo>
                  <a:close/>
                  <a:moveTo>
                    <a:pt x="274904" y="31552"/>
                  </a:moveTo>
                  <a:lnTo>
                    <a:pt x="274904" y="37486"/>
                  </a:lnTo>
                  <a:lnTo>
                    <a:pt x="268968" y="37486"/>
                  </a:lnTo>
                  <a:lnTo>
                    <a:pt x="268968" y="31552"/>
                  </a:lnTo>
                  <a:close/>
                  <a:moveTo>
                    <a:pt x="6251" y="37799"/>
                  </a:moveTo>
                  <a:lnTo>
                    <a:pt x="6251" y="43735"/>
                  </a:lnTo>
                  <a:lnTo>
                    <a:pt x="315" y="43735"/>
                  </a:lnTo>
                  <a:lnTo>
                    <a:pt x="315" y="37799"/>
                  </a:lnTo>
                  <a:close/>
                  <a:moveTo>
                    <a:pt x="12498" y="37799"/>
                  </a:moveTo>
                  <a:lnTo>
                    <a:pt x="12498" y="43735"/>
                  </a:lnTo>
                  <a:lnTo>
                    <a:pt x="6562" y="43735"/>
                  </a:lnTo>
                  <a:lnTo>
                    <a:pt x="6562" y="37799"/>
                  </a:lnTo>
                  <a:close/>
                  <a:moveTo>
                    <a:pt x="18745" y="37799"/>
                  </a:moveTo>
                  <a:lnTo>
                    <a:pt x="18745" y="43735"/>
                  </a:lnTo>
                  <a:lnTo>
                    <a:pt x="12810" y="43735"/>
                  </a:lnTo>
                  <a:lnTo>
                    <a:pt x="12810" y="37799"/>
                  </a:lnTo>
                  <a:close/>
                  <a:moveTo>
                    <a:pt x="24992" y="37799"/>
                  </a:moveTo>
                  <a:lnTo>
                    <a:pt x="24992" y="43735"/>
                  </a:lnTo>
                  <a:lnTo>
                    <a:pt x="19058" y="43735"/>
                  </a:lnTo>
                  <a:lnTo>
                    <a:pt x="19058" y="37799"/>
                  </a:lnTo>
                  <a:close/>
                  <a:moveTo>
                    <a:pt x="31242" y="37799"/>
                  </a:moveTo>
                  <a:lnTo>
                    <a:pt x="31242" y="43735"/>
                  </a:lnTo>
                  <a:lnTo>
                    <a:pt x="25305" y="43735"/>
                  </a:lnTo>
                  <a:lnTo>
                    <a:pt x="25305" y="37799"/>
                  </a:lnTo>
                  <a:close/>
                  <a:moveTo>
                    <a:pt x="37489" y="37799"/>
                  </a:moveTo>
                  <a:lnTo>
                    <a:pt x="37489" y="43735"/>
                  </a:lnTo>
                  <a:lnTo>
                    <a:pt x="31553" y="43735"/>
                  </a:lnTo>
                  <a:lnTo>
                    <a:pt x="31553" y="37799"/>
                  </a:lnTo>
                  <a:close/>
                  <a:moveTo>
                    <a:pt x="43737" y="37799"/>
                  </a:moveTo>
                  <a:lnTo>
                    <a:pt x="43737" y="43735"/>
                  </a:lnTo>
                  <a:lnTo>
                    <a:pt x="37802" y="43735"/>
                  </a:lnTo>
                  <a:lnTo>
                    <a:pt x="37802" y="37799"/>
                  </a:lnTo>
                  <a:close/>
                  <a:moveTo>
                    <a:pt x="49985" y="37799"/>
                  </a:moveTo>
                  <a:lnTo>
                    <a:pt x="49985" y="43735"/>
                  </a:lnTo>
                  <a:lnTo>
                    <a:pt x="44049" y="43735"/>
                  </a:lnTo>
                  <a:lnTo>
                    <a:pt x="44049" y="37799"/>
                  </a:lnTo>
                  <a:close/>
                  <a:moveTo>
                    <a:pt x="56232" y="37799"/>
                  </a:moveTo>
                  <a:lnTo>
                    <a:pt x="56232" y="43735"/>
                  </a:lnTo>
                  <a:lnTo>
                    <a:pt x="50296" y="43735"/>
                  </a:lnTo>
                  <a:lnTo>
                    <a:pt x="50296" y="37799"/>
                  </a:lnTo>
                  <a:close/>
                  <a:moveTo>
                    <a:pt x="62480" y="37799"/>
                  </a:moveTo>
                  <a:lnTo>
                    <a:pt x="62480" y="43735"/>
                  </a:lnTo>
                  <a:lnTo>
                    <a:pt x="56545" y="43735"/>
                  </a:lnTo>
                  <a:lnTo>
                    <a:pt x="56545" y="37799"/>
                  </a:lnTo>
                  <a:close/>
                  <a:moveTo>
                    <a:pt x="68727" y="37799"/>
                  </a:moveTo>
                  <a:lnTo>
                    <a:pt x="68727" y="43735"/>
                  </a:lnTo>
                  <a:lnTo>
                    <a:pt x="62792" y="43735"/>
                  </a:lnTo>
                  <a:lnTo>
                    <a:pt x="62792" y="37799"/>
                  </a:lnTo>
                  <a:close/>
                  <a:moveTo>
                    <a:pt x="74975" y="37799"/>
                  </a:moveTo>
                  <a:lnTo>
                    <a:pt x="74975" y="43735"/>
                  </a:lnTo>
                  <a:lnTo>
                    <a:pt x="69039" y="43735"/>
                  </a:lnTo>
                  <a:lnTo>
                    <a:pt x="69039" y="37799"/>
                  </a:lnTo>
                  <a:close/>
                  <a:moveTo>
                    <a:pt x="81223" y="37799"/>
                  </a:moveTo>
                  <a:lnTo>
                    <a:pt x="81223" y="43735"/>
                  </a:lnTo>
                  <a:lnTo>
                    <a:pt x="75286" y="43735"/>
                  </a:lnTo>
                  <a:lnTo>
                    <a:pt x="75286" y="37799"/>
                  </a:lnTo>
                  <a:close/>
                  <a:moveTo>
                    <a:pt x="87470" y="37799"/>
                  </a:moveTo>
                  <a:lnTo>
                    <a:pt x="87470" y="43735"/>
                  </a:lnTo>
                  <a:lnTo>
                    <a:pt x="81535" y="43735"/>
                  </a:lnTo>
                  <a:lnTo>
                    <a:pt x="81535" y="37799"/>
                  </a:lnTo>
                  <a:close/>
                  <a:moveTo>
                    <a:pt x="93720" y="37799"/>
                  </a:moveTo>
                  <a:lnTo>
                    <a:pt x="93720" y="43735"/>
                  </a:lnTo>
                  <a:lnTo>
                    <a:pt x="87784" y="43735"/>
                  </a:lnTo>
                  <a:lnTo>
                    <a:pt x="87784" y="37799"/>
                  </a:lnTo>
                  <a:close/>
                  <a:moveTo>
                    <a:pt x="99967" y="37799"/>
                  </a:moveTo>
                  <a:lnTo>
                    <a:pt x="99967" y="43735"/>
                  </a:lnTo>
                  <a:lnTo>
                    <a:pt x="94031" y="43735"/>
                  </a:lnTo>
                  <a:lnTo>
                    <a:pt x="94031" y="37799"/>
                  </a:lnTo>
                  <a:close/>
                  <a:moveTo>
                    <a:pt x="106214" y="37799"/>
                  </a:moveTo>
                  <a:lnTo>
                    <a:pt x="106214" y="43735"/>
                  </a:lnTo>
                  <a:lnTo>
                    <a:pt x="100280" y="43735"/>
                  </a:lnTo>
                  <a:lnTo>
                    <a:pt x="100280" y="37799"/>
                  </a:lnTo>
                  <a:close/>
                  <a:moveTo>
                    <a:pt x="112461" y="37799"/>
                  </a:moveTo>
                  <a:lnTo>
                    <a:pt x="112461" y="43735"/>
                  </a:lnTo>
                  <a:lnTo>
                    <a:pt x="106527" y="43735"/>
                  </a:lnTo>
                  <a:lnTo>
                    <a:pt x="106527" y="37799"/>
                  </a:lnTo>
                  <a:close/>
                  <a:moveTo>
                    <a:pt x="118710" y="37799"/>
                  </a:moveTo>
                  <a:lnTo>
                    <a:pt x="118710" y="43735"/>
                  </a:lnTo>
                  <a:lnTo>
                    <a:pt x="112774" y="43735"/>
                  </a:lnTo>
                  <a:lnTo>
                    <a:pt x="112774" y="37799"/>
                  </a:lnTo>
                  <a:close/>
                  <a:moveTo>
                    <a:pt x="124957" y="37799"/>
                  </a:moveTo>
                  <a:lnTo>
                    <a:pt x="124957" y="43735"/>
                  </a:lnTo>
                  <a:lnTo>
                    <a:pt x="119021" y="43735"/>
                  </a:lnTo>
                  <a:lnTo>
                    <a:pt x="119021" y="37799"/>
                  </a:lnTo>
                  <a:close/>
                  <a:moveTo>
                    <a:pt x="131204" y="37799"/>
                  </a:moveTo>
                  <a:lnTo>
                    <a:pt x="131204" y="43735"/>
                  </a:lnTo>
                  <a:lnTo>
                    <a:pt x="125270" y="43735"/>
                  </a:lnTo>
                  <a:lnTo>
                    <a:pt x="125270" y="37799"/>
                  </a:lnTo>
                  <a:close/>
                  <a:moveTo>
                    <a:pt x="137451" y="37799"/>
                  </a:moveTo>
                  <a:lnTo>
                    <a:pt x="137451" y="43735"/>
                  </a:lnTo>
                  <a:lnTo>
                    <a:pt x="131517" y="43735"/>
                  </a:lnTo>
                  <a:lnTo>
                    <a:pt x="131517" y="37799"/>
                  </a:lnTo>
                  <a:close/>
                  <a:moveTo>
                    <a:pt x="143702" y="37799"/>
                  </a:moveTo>
                  <a:lnTo>
                    <a:pt x="143702" y="43735"/>
                  </a:lnTo>
                  <a:lnTo>
                    <a:pt x="137766" y="43735"/>
                  </a:lnTo>
                  <a:lnTo>
                    <a:pt x="137766" y="37799"/>
                  </a:lnTo>
                  <a:close/>
                  <a:moveTo>
                    <a:pt x="149949" y="37799"/>
                  </a:moveTo>
                  <a:lnTo>
                    <a:pt x="149949" y="43735"/>
                  </a:lnTo>
                  <a:lnTo>
                    <a:pt x="144015" y="43735"/>
                  </a:lnTo>
                  <a:lnTo>
                    <a:pt x="144015" y="37799"/>
                  </a:lnTo>
                  <a:close/>
                  <a:moveTo>
                    <a:pt x="156196" y="37799"/>
                  </a:moveTo>
                  <a:lnTo>
                    <a:pt x="156196" y="43735"/>
                  </a:lnTo>
                  <a:lnTo>
                    <a:pt x="150262" y="43735"/>
                  </a:lnTo>
                  <a:lnTo>
                    <a:pt x="150262" y="37799"/>
                  </a:lnTo>
                  <a:close/>
                  <a:moveTo>
                    <a:pt x="162445" y="37799"/>
                  </a:moveTo>
                  <a:lnTo>
                    <a:pt x="162445" y="43735"/>
                  </a:lnTo>
                  <a:lnTo>
                    <a:pt x="156509" y="43735"/>
                  </a:lnTo>
                  <a:lnTo>
                    <a:pt x="156509" y="37799"/>
                  </a:lnTo>
                  <a:close/>
                  <a:moveTo>
                    <a:pt x="168692" y="37799"/>
                  </a:moveTo>
                  <a:lnTo>
                    <a:pt x="168692" y="43735"/>
                  </a:lnTo>
                  <a:lnTo>
                    <a:pt x="162756" y="43735"/>
                  </a:lnTo>
                  <a:lnTo>
                    <a:pt x="162756" y="37799"/>
                  </a:lnTo>
                  <a:close/>
                  <a:moveTo>
                    <a:pt x="174939" y="37799"/>
                  </a:moveTo>
                  <a:lnTo>
                    <a:pt x="174939" y="43735"/>
                  </a:lnTo>
                  <a:lnTo>
                    <a:pt x="169005" y="43735"/>
                  </a:lnTo>
                  <a:lnTo>
                    <a:pt x="169005" y="37799"/>
                  </a:lnTo>
                  <a:close/>
                  <a:moveTo>
                    <a:pt x="181186" y="37799"/>
                  </a:moveTo>
                  <a:lnTo>
                    <a:pt x="181186" y="43735"/>
                  </a:lnTo>
                  <a:lnTo>
                    <a:pt x="175252" y="43735"/>
                  </a:lnTo>
                  <a:lnTo>
                    <a:pt x="175252" y="37799"/>
                  </a:lnTo>
                  <a:close/>
                  <a:moveTo>
                    <a:pt x="187435" y="37799"/>
                  </a:moveTo>
                  <a:lnTo>
                    <a:pt x="187435" y="43735"/>
                  </a:lnTo>
                  <a:lnTo>
                    <a:pt x="181499" y="43735"/>
                  </a:lnTo>
                  <a:lnTo>
                    <a:pt x="181499" y="37799"/>
                  </a:lnTo>
                  <a:close/>
                  <a:moveTo>
                    <a:pt x="193684" y="37799"/>
                  </a:moveTo>
                  <a:lnTo>
                    <a:pt x="193684" y="43735"/>
                  </a:lnTo>
                  <a:lnTo>
                    <a:pt x="187749" y="43735"/>
                  </a:lnTo>
                  <a:lnTo>
                    <a:pt x="187749" y="37799"/>
                  </a:lnTo>
                  <a:close/>
                  <a:moveTo>
                    <a:pt x="199931" y="37799"/>
                  </a:moveTo>
                  <a:lnTo>
                    <a:pt x="199931" y="43735"/>
                  </a:lnTo>
                  <a:lnTo>
                    <a:pt x="193996" y="43735"/>
                  </a:lnTo>
                  <a:lnTo>
                    <a:pt x="193996" y="37799"/>
                  </a:lnTo>
                  <a:close/>
                  <a:moveTo>
                    <a:pt x="206180" y="37799"/>
                  </a:moveTo>
                  <a:lnTo>
                    <a:pt x="206180" y="43735"/>
                  </a:lnTo>
                  <a:lnTo>
                    <a:pt x="200244" y="43735"/>
                  </a:lnTo>
                  <a:lnTo>
                    <a:pt x="200244" y="37799"/>
                  </a:lnTo>
                  <a:close/>
                  <a:moveTo>
                    <a:pt x="212427" y="37799"/>
                  </a:moveTo>
                  <a:lnTo>
                    <a:pt x="212427" y="43735"/>
                  </a:lnTo>
                  <a:lnTo>
                    <a:pt x="206491" y="43735"/>
                  </a:lnTo>
                  <a:lnTo>
                    <a:pt x="206491" y="37799"/>
                  </a:lnTo>
                  <a:close/>
                  <a:moveTo>
                    <a:pt x="218674" y="37799"/>
                  </a:moveTo>
                  <a:lnTo>
                    <a:pt x="218674" y="43735"/>
                  </a:lnTo>
                  <a:lnTo>
                    <a:pt x="212739" y="43735"/>
                  </a:lnTo>
                  <a:lnTo>
                    <a:pt x="212739" y="37799"/>
                  </a:lnTo>
                  <a:close/>
                  <a:moveTo>
                    <a:pt x="224921" y="37799"/>
                  </a:moveTo>
                  <a:lnTo>
                    <a:pt x="224921" y="43735"/>
                  </a:lnTo>
                  <a:lnTo>
                    <a:pt x="218987" y="43735"/>
                  </a:lnTo>
                  <a:lnTo>
                    <a:pt x="218987" y="37799"/>
                  </a:lnTo>
                  <a:close/>
                  <a:moveTo>
                    <a:pt x="231170" y="37799"/>
                  </a:moveTo>
                  <a:lnTo>
                    <a:pt x="231170" y="43735"/>
                  </a:lnTo>
                  <a:lnTo>
                    <a:pt x="225234" y="43735"/>
                  </a:lnTo>
                  <a:lnTo>
                    <a:pt x="225234" y="37799"/>
                  </a:lnTo>
                  <a:close/>
                  <a:moveTo>
                    <a:pt x="237417" y="37799"/>
                  </a:moveTo>
                  <a:lnTo>
                    <a:pt x="237417" y="43735"/>
                  </a:lnTo>
                  <a:lnTo>
                    <a:pt x="231481" y="43735"/>
                  </a:lnTo>
                  <a:lnTo>
                    <a:pt x="231481" y="37799"/>
                  </a:lnTo>
                  <a:close/>
                  <a:moveTo>
                    <a:pt x="243664" y="37799"/>
                  </a:moveTo>
                  <a:lnTo>
                    <a:pt x="243664" y="43735"/>
                  </a:lnTo>
                  <a:lnTo>
                    <a:pt x="237729" y="43735"/>
                  </a:lnTo>
                  <a:lnTo>
                    <a:pt x="237729" y="37799"/>
                  </a:lnTo>
                  <a:close/>
                  <a:moveTo>
                    <a:pt x="249911" y="37799"/>
                  </a:moveTo>
                  <a:lnTo>
                    <a:pt x="249911" y="43735"/>
                  </a:lnTo>
                  <a:lnTo>
                    <a:pt x="243977" y="43735"/>
                  </a:lnTo>
                  <a:lnTo>
                    <a:pt x="243977" y="37799"/>
                  </a:lnTo>
                  <a:close/>
                  <a:moveTo>
                    <a:pt x="256161" y="37799"/>
                  </a:moveTo>
                  <a:lnTo>
                    <a:pt x="256161" y="43735"/>
                  </a:lnTo>
                  <a:lnTo>
                    <a:pt x="250225" y="43735"/>
                  </a:lnTo>
                  <a:lnTo>
                    <a:pt x="250225" y="37799"/>
                  </a:lnTo>
                  <a:close/>
                  <a:moveTo>
                    <a:pt x="262409" y="37799"/>
                  </a:moveTo>
                  <a:lnTo>
                    <a:pt x="262409" y="43735"/>
                  </a:lnTo>
                  <a:lnTo>
                    <a:pt x="256474" y="43735"/>
                  </a:lnTo>
                  <a:lnTo>
                    <a:pt x="256474" y="37799"/>
                  </a:lnTo>
                  <a:close/>
                  <a:moveTo>
                    <a:pt x="268656" y="37799"/>
                  </a:moveTo>
                  <a:lnTo>
                    <a:pt x="268656" y="43735"/>
                  </a:lnTo>
                  <a:lnTo>
                    <a:pt x="262721" y="43735"/>
                  </a:lnTo>
                  <a:lnTo>
                    <a:pt x="262721" y="37799"/>
                  </a:lnTo>
                  <a:close/>
                  <a:moveTo>
                    <a:pt x="274904" y="37799"/>
                  </a:moveTo>
                  <a:lnTo>
                    <a:pt x="274904" y="43735"/>
                  </a:lnTo>
                  <a:lnTo>
                    <a:pt x="268968" y="43735"/>
                  </a:lnTo>
                  <a:lnTo>
                    <a:pt x="268968" y="37799"/>
                  </a:lnTo>
                  <a:close/>
                  <a:moveTo>
                    <a:pt x="6251" y="44046"/>
                  </a:moveTo>
                  <a:lnTo>
                    <a:pt x="6251" y="49982"/>
                  </a:lnTo>
                  <a:lnTo>
                    <a:pt x="315" y="49982"/>
                  </a:lnTo>
                  <a:lnTo>
                    <a:pt x="315" y="44046"/>
                  </a:lnTo>
                  <a:close/>
                  <a:moveTo>
                    <a:pt x="12498" y="44046"/>
                  </a:moveTo>
                  <a:lnTo>
                    <a:pt x="12498" y="49982"/>
                  </a:lnTo>
                  <a:lnTo>
                    <a:pt x="6562" y="49982"/>
                  </a:lnTo>
                  <a:lnTo>
                    <a:pt x="6562" y="44046"/>
                  </a:lnTo>
                  <a:close/>
                  <a:moveTo>
                    <a:pt x="18745" y="44046"/>
                  </a:moveTo>
                  <a:lnTo>
                    <a:pt x="18745" y="49982"/>
                  </a:lnTo>
                  <a:lnTo>
                    <a:pt x="12810" y="49982"/>
                  </a:lnTo>
                  <a:lnTo>
                    <a:pt x="12810" y="44046"/>
                  </a:lnTo>
                  <a:close/>
                  <a:moveTo>
                    <a:pt x="24992" y="44046"/>
                  </a:moveTo>
                  <a:lnTo>
                    <a:pt x="24992" y="49982"/>
                  </a:lnTo>
                  <a:lnTo>
                    <a:pt x="19058" y="49982"/>
                  </a:lnTo>
                  <a:lnTo>
                    <a:pt x="19058" y="44046"/>
                  </a:lnTo>
                  <a:close/>
                  <a:moveTo>
                    <a:pt x="31242" y="44046"/>
                  </a:moveTo>
                  <a:lnTo>
                    <a:pt x="31242" y="49982"/>
                  </a:lnTo>
                  <a:lnTo>
                    <a:pt x="25305" y="49982"/>
                  </a:lnTo>
                  <a:lnTo>
                    <a:pt x="25305" y="44046"/>
                  </a:lnTo>
                  <a:close/>
                  <a:moveTo>
                    <a:pt x="37489" y="44046"/>
                  </a:moveTo>
                  <a:lnTo>
                    <a:pt x="37489" y="49982"/>
                  </a:lnTo>
                  <a:lnTo>
                    <a:pt x="31553" y="49982"/>
                  </a:lnTo>
                  <a:lnTo>
                    <a:pt x="31553" y="44046"/>
                  </a:lnTo>
                  <a:close/>
                  <a:moveTo>
                    <a:pt x="43737" y="44046"/>
                  </a:moveTo>
                  <a:lnTo>
                    <a:pt x="43737" y="49982"/>
                  </a:lnTo>
                  <a:lnTo>
                    <a:pt x="37802" y="49982"/>
                  </a:lnTo>
                  <a:lnTo>
                    <a:pt x="37802" y="44046"/>
                  </a:lnTo>
                  <a:close/>
                  <a:moveTo>
                    <a:pt x="49985" y="44046"/>
                  </a:moveTo>
                  <a:lnTo>
                    <a:pt x="49985" y="49982"/>
                  </a:lnTo>
                  <a:lnTo>
                    <a:pt x="44049" y="49982"/>
                  </a:lnTo>
                  <a:lnTo>
                    <a:pt x="44049" y="44046"/>
                  </a:lnTo>
                  <a:close/>
                  <a:moveTo>
                    <a:pt x="56232" y="44046"/>
                  </a:moveTo>
                  <a:lnTo>
                    <a:pt x="56232" y="49982"/>
                  </a:lnTo>
                  <a:lnTo>
                    <a:pt x="50296" y="49982"/>
                  </a:lnTo>
                  <a:lnTo>
                    <a:pt x="50296" y="44046"/>
                  </a:lnTo>
                  <a:close/>
                  <a:moveTo>
                    <a:pt x="62480" y="44046"/>
                  </a:moveTo>
                  <a:lnTo>
                    <a:pt x="62480" y="49982"/>
                  </a:lnTo>
                  <a:lnTo>
                    <a:pt x="56545" y="49982"/>
                  </a:lnTo>
                  <a:lnTo>
                    <a:pt x="56545" y="44046"/>
                  </a:lnTo>
                  <a:close/>
                  <a:moveTo>
                    <a:pt x="68727" y="44046"/>
                  </a:moveTo>
                  <a:lnTo>
                    <a:pt x="68727" y="49982"/>
                  </a:lnTo>
                  <a:lnTo>
                    <a:pt x="62792" y="49982"/>
                  </a:lnTo>
                  <a:lnTo>
                    <a:pt x="62792" y="44046"/>
                  </a:lnTo>
                  <a:close/>
                  <a:moveTo>
                    <a:pt x="74975" y="44046"/>
                  </a:moveTo>
                  <a:lnTo>
                    <a:pt x="74975" y="49982"/>
                  </a:lnTo>
                  <a:lnTo>
                    <a:pt x="69039" y="49982"/>
                  </a:lnTo>
                  <a:lnTo>
                    <a:pt x="69039" y="44046"/>
                  </a:lnTo>
                  <a:close/>
                  <a:moveTo>
                    <a:pt x="81223" y="44046"/>
                  </a:moveTo>
                  <a:lnTo>
                    <a:pt x="81223" y="49982"/>
                  </a:lnTo>
                  <a:lnTo>
                    <a:pt x="75286" y="49982"/>
                  </a:lnTo>
                  <a:lnTo>
                    <a:pt x="75286" y="44046"/>
                  </a:lnTo>
                  <a:close/>
                  <a:moveTo>
                    <a:pt x="87470" y="44046"/>
                  </a:moveTo>
                  <a:lnTo>
                    <a:pt x="87470" y="49982"/>
                  </a:lnTo>
                  <a:lnTo>
                    <a:pt x="81535" y="49982"/>
                  </a:lnTo>
                  <a:lnTo>
                    <a:pt x="81535" y="44046"/>
                  </a:lnTo>
                  <a:close/>
                  <a:moveTo>
                    <a:pt x="93720" y="44046"/>
                  </a:moveTo>
                  <a:lnTo>
                    <a:pt x="93720" y="49982"/>
                  </a:lnTo>
                  <a:lnTo>
                    <a:pt x="87784" y="49982"/>
                  </a:lnTo>
                  <a:lnTo>
                    <a:pt x="87784" y="44046"/>
                  </a:lnTo>
                  <a:close/>
                  <a:moveTo>
                    <a:pt x="99967" y="44046"/>
                  </a:moveTo>
                  <a:lnTo>
                    <a:pt x="99967" y="49982"/>
                  </a:lnTo>
                  <a:lnTo>
                    <a:pt x="94031" y="49982"/>
                  </a:lnTo>
                  <a:lnTo>
                    <a:pt x="94031" y="44046"/>
                  </a:lnTo>
                  <a:close/>
                  <a:moveTo>
                    <a:pt x="106214" y="44046"/>
                  </a:moveTo>
                  <a:lnTo>
                    <a:pt x="106214" y="49982"/>
                  </a:lnTo>
                  <a:lnTo>
                    <a:pt x="100278" y="49982"/>
                  </a:lnTo>
                  <a:lnTo>
                    <a:pt x="100278" y="44046"/>
                  </a:lnTo>
                  <a:close/>
                  <a:moveTo>
                    <a:pt x="112461" y="44046"/>
                  </a:moveTo>
                  <a:lnTo>
                    <a:pt x="112461" y="49982"/>
                  </a:lnTo>
                  <a:lnTo>
                    <a:pt x="106527" y="49982"/>
                  </a:lnTo>
                  <a:lnTo>
                    <a:pt x="106527" y="44046"/>
                  </a:lnTo>
                  <a:close/>
                  <a:moveTo>
                    <a:pt x="118710" y="44046"/>
                  </a:moveTo>
                  <a:lnTo>
                    <a:pt x="118710" y="49982"/>
                  </a:lnTo>
                  <a:lnTo>
                    <a:pt x="112774" y="49982"/>
                  </a:lnTo>
                  <a:lnTo>
                    <a:pt x="112774" y="44046"/>
                  </a:lnTo>
                  <a:close/>
                  <a:moveTo>
                    <a:pt x="124957" y="44046"/>
                  </a:moveTo>
                  <a:lnTo>
                    <a:pt x="124957" y="49982"/>
                  </a:lnTo>
                  <a:lnTo>
                    <a:pt x="119021" y="49982"/>
                  </a:lnTo>
                  <a:lnTo>
                    <a:pt x="119021" y="44046"/>
                  </a:lnTo>
                  <a:close/>
                  <a:moveTo>
                    <a:pt x="131204" y="44046"/>
                  </a:moveTo>
                  <a:lnTo>
                    <a:pt x="131204" y="49982"/>
                  </a:lnTo>
                  <a:lnTo>
                    <a:pt x="125270" y="49982"/>
                  </a:lnTo>
                  <a:lnTo>
                    <a:pt x="125270" y="44046"/>
                  </a:lnTo>
                  <a:close/>
                  <a:moveTo>
                    <a:pt x="137451" y="44046"/>
                  </a:moveTo>
                  <a:lnTo>
                    <a:pt x="137451" y="49982"/>
                  </a:lnTo>
                  <a:lnTo>
                    <a:pt x="131517" y="49982"/>
                  </a:lnTo>
                  <a:lnTo>
                    <a:pt x="131517" y="44046"/>
                  </a:lnTo>
                  <a:close/>
                  <a:moveTo>
                    <a:pt x="143702" y="44046"/>
                  </a:moveTo>
                  <a:lnTo>
                    <a:pt x="143702" y="49982"/>
                  </a:lnTo>
                  <a:lnTo>
                    <a:pt x="137766" y="49982"/>
                  </a:lnTo>
                  <a:lnTo>
                    <a:pt x="137766" y="44046"/>
                  </a:lnTo>
                  <a:close/>
                  <a:moveTo>
                    <a:pt x="149949" y="44046"/>
                  </a:moveTo>
                  <a:lnTo>
                    <a:pt x="149949" y="49982"/>
                  </a:lnTo>
                  <a:lnTo>
                    <a:pt x="144015" y="49982"/>
                  </a:lnTo>
                  <a:lnTo>
                    <a:pt x="144015" y="44046"/>
                  </a:lnTo>
                  <a:close/>
                  <a:moveTo>
                    <a:pt x="156196" y="44046"/>
                  </a:moveTo>
                  <a:lnTo>
                    <a:pt x="156196" y="49982"/>
                  </a:lnTo>
                  <a:lnTo>
                    <a:pt x="150262" y="49982"/>
                  </a:lnTo>
                  <a:lnTo>
                    <a:pt x="150262" y="44046"/>
                  </a:lnTo>
                  <a:close/>
                  <a:moveTo>
                    <a:pt x="162445" y="44046"/>
                  </a:moveTo>
                  <a:lnTo>
                    <a:pt x="162445" y="49982"/>
                  </a:lnTo>
                  <a:lnTo>
                    <a:pt x="156509" y="49982"/>
                  </a:lnTo>
                  <a:lnTo>
                    <a:pt x="156509" y="44046"/>
                  </a:lnTo>
                  <a:close/>
                  <a:moveTo>
                    <a:pt x="168692" y="44046"/>
                  </a:moveTo>
                  <a:lnTo>
                    <a:pt x="168692" y="49982"/>
                  </a:lnTo>
                  <a:lnTo>
                    <a:pt x="162756" y="49982"/>
                  </a:lnTo>
                  <a:lnTo>
                    <a:pt x="162756" y="44046"/>
                  </a:lnTo>
                  <a:close/>
                  <a:moveTo>
                    <a:pt x="174939" y="44046"/>
                  </a:moveTo>
                  <a:lnTo>
                    <a:pt x="174939" y="49982"/>
                  </a:lnTo>
                  <a:lnTo>
                    <a:pt x="169005" y="49982"/>
                  </a:lnTo>
                  <a:lnTo>
                    <a:pt x="169005" y="44046"/>
                  </a:lnTo>
                  <a:close/>
                  <a:moveTo>
                    <a:pt x="181186" y="44046"/>
                  </a:moveTo>
                  <a:lnTo>
                    <a:pt x="181186" y="49982"/>
                  </a:lnTo>
                  <a:lnTo>
                    <a:pt x="175252" y="49982"/>
                  </a:lnTo>
                  <a:lnTo>
                    <a:pt x="175252" y="44046"/>
                  </a:lnTo>
                  <a:close/>
                  <a:moveTo>
                    <a:pt x="187435" y="44046"/>
                  </a:moveTo>
                  <a:lnTo>
                    <a:pt x="187435" y="49982"/>
                  </a:lnTo>
                  <a:lnTo>
                    <a:pt x="181499" y="49982"/>
                  </a:lnTo>
                  <a:lnTo>
                    <a:pt x="181499" y="44046"/>
                  </a:lnTo>
                  <a:close/>
                  <a:moveTo>
                    <a:pt x="193684" y="44046"/>
                  </a:moveTo>
                  <a:lnTo>
                    <a:pt x="193684" y="49982"/>
                  </a:lnTo>
                  <a:lnTo>
                    <a:pt x="187749" y="49982"/>
                  </a:lnTo>
                  <a:lnTo>
                    <a:pt x="187749" y="44046"/>
                  </a:lnTo>
                  <a:close/>
                  <a:moveTo>
                    <a:pt x="199931" y="44046"/>
                  </a:moveTo>
                  <a:lnTo>
                    <a:pt x="199931" y="49982"/>
                  </a:lnTo>
                  <a:lnTo>
                    <a:pt x="193996" y="49982"/>
                  </a:lnTo>
                  <a:lnTo>
                    <a:pt x="193996" y="44046"/>
                  </a:lnTo>
                  <a:close/>
                  <a:moveTo>
                    <a:pt x="206180" y="44046"/>
                  </a:moveTo>
                  <a:lnTo>
                    <a:pt x="206180" y="49982"/>
                  </a:lnTo>
                  <a:lnTo>
                    <a:pt x="200244" y="49982"/>
                  </a:lnTo>
                  <a:lnTo>
                    <a:pt x="200244" y="44046"/>
                  </a:lnTo>
                  <a:close/>
                  <a:moveTo>
                    <a:pt x="212427" y="44046"/>
                  </a:moveTo>
                  <a:lnTo>
                    <a:pt x="212427" y="49982"/>
                  </a:lnTo>
                  <a:lnTo>
                    <a:pt x="206491" y="49982"/>
                  </a:lnTo>
                  <a:lnTo>
                    <a:pt x="206491" y="44046"/>
                  </a:lnTo>
                  <a:close/>
                  <a:moveTo>
                    <a:pt x="218674" y="44046"/>
                  </a:moveTo>
                  <a:lnTo>
                    <a:pt x="218674" y="49982"/>
                  </a:lnTo>
                  <a:lnTo>
                    <a:pt x="212739" y="49982"/>
                  </a:lnTo>
                  <a:lnTo>
                    <a:pt x="212739" y="44046"/>
                  </a:lnTo>
                  <a:close/>
                  <a:moveTo>
                    <a:pt x="224921" y="44046"/>
                  </a:moveTo>
                  <a:lnTo>
                    <a:pt x="224921" y="49982"/>
                  </a:lnTo>
                  <a:lnTo>
                    <a:pt x="218987" y="49982"/>
                  </a:lnTo>
                  <a:lnTo>
                    <a:pt x="218987" y="44046"/>
                  </a:lnTo>
                  <a:close/>
                  <a:moveTo>
                    <a:pt x="231170" y="44046"/>
                  </a:moveTo>
                  <a:lnTo>
                    <a:pt x="231170" y="49982"/>
                  </a:lnTo>
                  <a:lnTo>
                    <a:pt x="225234" y="49982"/>
                  </a:lnTo>
                  <a:lnTo>
                    <a:pt x="225234" y="44046"/>
                  </a:lnTo>
                  <a:close/>
                  <a:moveTo>
                    <a:pt x="237417" y="44046"/>
                  </a:moveTo>
                  <a:lnTo>
                    <a:pt x="237417" y="49982"/>
                  </a:lnTo>
                  <a:lnTo>
                    <a:pt x="231481" y="49982"/>
                  </a:lnTo>
                  <a:lnTo>
                    <a:pt x="231481" y="44046"/>
                  </a:lnTo>
                  <a:close/>
                  <a:moveTo>
                    <a:pt x="243664" y="44046"/>
                  </a:moveTo>
                  <a:lnTo>
                    <a:pt x="243664" y="49982"/>
                  </a:lnTo>
                  <a:lnTo>
                    <a:pt x="237729" y="49982"/>
                  </a:lnTo>
                  <a:lnTo>
                    <a:pt x="237729" y="44046"/>
                  </a:lnTo>
                  <a:close/>
                  <a:moveTo>
                    <a:pt x="249911" y="44046"/>
                  </a:moveTo>
                  <a:lnTo>
                    <a:pt x="249911" y="49982"/>
                  </a:lnTo>
                  <a:lnTo>
                    <a:pt x="243977" y="49982"/>
                  </a:lnTo>
                  <a:lnTo>
                    <a:pt x="243977" y="44046"/>
                  </a:lnTo>
                  <a:close/>
                  <a:moveTo>
                    <a:pt x="256161" y="44046"/>
                  </a:moveTo>
                  <a:lnTo>
                    <a:pt x="256161" y="49982"/>
                  </a:lnTo>
                  <a:lnTo>
                    <a:pt x="250225" y="49982"/>
                  </a:lnTo>
                  <a:lnTo>
                    <a:pt x="250225" y="44046"/>
                  </a:lnTo>
                  <a:close/>
                  <a:moveTo>
                    <a:pt x="262409" y="44046"/>
                  </a:moveTo>
                  <a:lnTo>
                    <a:pt x="262409" y="49982"/>
                  </a:lnTo>
                  <a:lnTo>
                    <a:pt x="256474" y="49982"/>
                  </a:lnTo>
                  <a:lnTo>
                    <a:pt x="256474" y="44046"/>
                  </a:lnTo>
                  <a:close/>
                  <a:moveTo>
                    <a:pt x="268656" y="44046"/>
                  </a:moveTo>
                  <a:lnTo>
                    <a:pt x="268656" y="49982"/>
                  </a:lnTo>
                  <a:lnTo>
                    <a:pt x="262721" y="49982"/>
                  </a:lnTo>
                  <a:lnTo>
                    <a:pt x="262721" y="44046"/>
                  </a:lnTo>
                  <a:close/>
                  <a:moveTo>
                    <a:pt x="274904" y="44046"/>
                  </a:moveTo>
                  <a:lnTo>
                    <a:pt x="274904" y="49982"/>
                  </a:lnTo>
                  <a:lnTo>
                    <a:pt x="268968" y="49982"/>
                  </a:lnTo>
                  <a:lnTo>
                    <a:pt x="268968" y="44046"/>
                  </a:lnTo>
                  <a:close/>
                  <a:moveTo>
                    <a:pt x="6251" y="50295"/>
                  </a:moveTo>
                  <a:lnTo>
                    <a:pt x="6251" y="56229"/>
                  </a:lnTo>
                  <a:lnTo>
                    <a:pt x="315" y="56229"/>
                  </a:lnTo>
                  <a:lnTo>
                    <a:pt x="315" y="50295"/>
                  </a:lnTo>
                  <a:close/>
                  <a:moveTo>
                    <a:pt x="12498" y="50295"/>
                  </a:moveTo>
                  <a:lnTo>
                    <a:pt x="12498" y="56229"/>
                  </a:lnTo>
                  <a:lnTo>
                    <a:pt x="6562" y="56229"/>
                  </a:lnTo>
                  <a:lnTo>
                    <a:pt x="6562" y="50295"/>
                  </a:lnTo>
                  <a:close/>
                  <a:moveTo>
                    <a:pt x="18745" y="50295"/>
                  </a:moveTo>
                  <a:lnTo>
                    <a:pt x="18745" y="56229"/>
                  </a:lnTo>
                  <a:lnTo>
                    <a:pt x="12810" y="56229"/>
                  </a:lnTo>
                  <a:lnTo>
                    <a:pt x="12810" y="50295"/>
                  </a:lnTo>
                  <a:close/>
                  <a:moveTo>
                    <a:pt x="24992" y="50295"/>
                  </a:moveTo>
                  <a:lnTo>
                    <a:pt x="24992" y="56229"/>
                  </a:lnTo>
                  <a:lnTo>
                    <a:pt x="19058" y="56229"/>
                  </a:lnTo>
                  <a:lnTo>
                    <a:pt x="19058" y="50295"/>
                  </a:lnTo>
                  <a:close/>
                  <a:moveTo>
                    <a:pt x="31242" y="50295"/>
                  </a:moveTo>
                  <a:lnTo>
                    <a:pt x="31242" y="56229"/>
                  </a:lnTo>
                  <a:lnTo>
                    <a:pt x="25305" y="56229"/>
                  </a:lnTo>
                  <a:lnTo>
                    <a:pt x="25305" y="50295"/>
                  </a:lnTo>
                  <a:close/>
                  <a:moveTo>
                    <a:pt x="37489" y="50295"/>
                  </a:moveTo>
                  <a:lnTo>
                    <a:pt x="37489" y="56229"/>
                  </a:lnTo>
                  <a:lnTo>
                    <a:pt x="31553" y="56229"/>
                  </a:lnTo>
                  <a:lnTo>
                    <a:pt x="31553" y="50295"/>
                  </a:lnTo>
                  <a:close/>
                  <a:moveTo>
                    <a:pt x="43737" y="50295"/>
                  </a:moveTo>
                  <a:lnTo>
                    <a:pt x="43737" y="56229"/>
                  </a:lnTo>
                  <a:lnTo>
                    <a:pt x="37802" y="56229"/>
                  </a:lnTo>
                  <a:lnTo>
                    <a:pt x="37802" y="50295"/>
                  </a:lnTo>
                  <a:close/>
                  <a:moveTo>
                    <a:pt x="49985" y="50295"/>
                  </a:moveTo>
                  <a:lnTo>
                    <a:pt x="49985" y="56229"/>
                  </a:lnTo>
                  <a:lnTo>
                    <a:pt x="44049" y="56229"/>
                  </a:lnTo>
                  <a:lnTo>
                    <a:pt x="44049" y="50295"/>
                  </a:lnTo>
                  <a:close/>
                  <a:moveTo>
                    <a:pt x="56232" y="50295"/>
                  </a:moveTo>
                  <a:lnTo>
                    <a:pt x="56232" y="56229"/>
                  </a:lnTo>
                  <a:lnTo>
                    <a:pt x="50296" y="56229"/>
                  </a:lnTo>
                  <a:lnTo>
                    <a:pt x="50296" y="50295"/>
                  </a:lnTo>
                  <a:close/>
                  <a:moveTo>
                    <a:pt x="62480" y="50295"/>
                  </a:moveTo>
                  <a:lnTo>
                    <a:pt x="62480" y="56229"/>
                  </a:lnTo>
                  <a:lnTo>
                    <a:pt x="56545" y="56229"/>
                  </a:lnTo>
                  <a:lnTo>
                    <a:pt x="56545" y="50295"/>
                  </a:lnTo>
                  <a:close/>
                  <a:moveTo>
                    <a:pt x="68727" y="50295"/>
                  </a:moveTo>
                  <a:lnTo>
                    <a:pt x="68727" y="56229"/>
                  </a:lnTo>
                  <a:lnTo>
                    <a:pt x="62792" y="56229"/>
                  </a:lnTo>
                  <a:lnTo>
                    <a:pt x="62792" y="50295"/>
                  </a:lnTo>
                  <a:close/>
                  <a:moveTo>
                    <a:pt x="74975" y="50295"/>
                  </a:moveTo>
                  <a:lnTo>
                    <a:pt x="74975" y="56229"/>
                  </a:lnTo>
                  <a:lnTo>
                    <a:pt x="69039" y="56229"/>
                  </a:lnTo>
                  <a:lnTo>
                    <a:pt x="69039" y="50295"/>
                  </a:lnTo>
                  <a:close/>
                  <a:moveTo>
                    <a:pt x="81223" y="50295"/>
                  </a:moveTo>
                  <a:lnTo>
                    <a:pt x="81223" y="56229"/>
                  </a:lnTo>
                  <a:lnTo>
                    <a:pt x="75286" y="56229"/>
                  </a:lnTo>
                  <a:lnTo>
                    <a:pt x="75286" y="50295"/>
                  </a:lnTo>
                  <a:close/>
                  <a:moveTo>
                    <a:pt x="87470" y="50295"/>
                  </a:moveTo>
                  <a:lnTo>
                    <a:pt x="87470" y="56229"/>
                  </a:lnTo>
                  <a:lnTo>
                    <a:pt x="81535" y="56229"/>
                  </a:lnTo>
                  <a:lnTo>
                    <a:pt x="81535" y="50295"/>
                  </a:lnTo>
                  <a:close/>
                  <a:moveTo>
                    <a:pt x="93720" y="50295"/>
                  </a:moveTo>
                  <a:lnTo>
                    <a:pt x="93720" y="56229"/>
                  </a:lnTo>
                  <a:lnTo>
                    <a:pt x="87784" y="56229"/>
                  </a:lnTo>
                  <a:lnTo>
                    <a:pt x="87784" y="50295"/>
                  </a:lnTo>
                  <a:close/>
                  <a:moveTo>
                    <a:pt x="99967" y="50295"/>
                  </a:moveTo>
                  <a:lnTo>
                    <a:pt x="99967" y="56229"/>
                  </a:lnTo>
                  <a:lnTo>
                    <a:pt x="94031" y="56229"/>
                  </a:lnTo>
                  <a:lnTo>
                    <a:pt x="94031" y="50295"/>
                  </a:lnTo>
                  <a:close/>
                  <a:moveTo>
                    <a:pt x="106214" y="50295"/>
                  </a:moveTo>
                  <a:lnTo>
                    <a:pt x="106214" y="56229"/>
                  </a:lnTo>
                  <a:lnTo>
                    <a:pt x="100278" y="56229"/>
                  </a:lnTo>
                  <a:lnTo>
                    <a:pt x="100278" y="50295"/>
                  </a:lnTo>
                  <a:close/>
                  <a:moveTo>
                    <a:pt x="112461" y="50295"/>
                  </a:moveTo>
                  <a:lnTo>
                    <a:pt x="112461" y="56229"/>
                  </a:lnTo>
                  <a:lnTo>
                    <a:pt x="106527" y="56229"/>
                  </a:lnTo>
                  <a:lnTo>
                    <a:pt x="106527" y="50295"/>
                  </a:lnTo>
                  <a:close/>
                  <a:moveTo>
                    <a:pt x="118710" y="50295"/>
                  </a:moveTo>
                  <a:lnTo>
                    <a:pt x="118710" y="56229"/>
                  </a:lnTo>
                  <a:lnTo>
                    <a:pt x="112774" y="56229"/>
                  </a:lnTo>
                  <a:lnTo>
                    <a:pt x="112774" y="50295"/>
                  </a:lnTo>
                  <a:close/>
                  <a:moveTo>
                    <a:pt x="124957" y="50295"/>
                  </a:moveTo>
                  <a:lnTo>
                    <a:pt x="124957" y="56229"/>
                  </a:lnTo>
                  <a:lnTo>
                    <a:pt x="119021" y="56229"/>
                  </a:lnTo>
                  <a:lnTo>
                    <a:pt x="119021" y="50295"/>
                  </a:lnTo>
                  <a:close/>
                  <a:moveTo>
                    <a:pt x="131204" y="50295"/>
                  </a:moveTo>
                  <a:lnTo>
                    <a:pt x="131204" y="56229"/>
                  </a:lnTo>
                  <a:lnTo>
                    <a:pt x="125270" y="56229"/>
                  </a:lnTo>
                  <a:lnTo>
                    <a:pt x="125270" y="50295"/>
                  </a:lnTo>
                  <a:close/>
                  <a:moveTo>
                    <a:pt x="137451" y="50295"/>
                  </a:moveTo>
                  <a:lnTo>
                    <a:pt x="137451" y="56229"/>
                  </a:lnTo>
                  <a:lnTo>
                    <a:pt x="131517" y="56229"/>
                  </a:lnTo>
                  <a:lnTo>
                    <a:pt x="131517" y="50295"/>
                  </a:lnTo>
                  <a:close/>
                  <a:moveTo>
                    <a:pt x="143702" y="50295"/>
                  </a:moveTo>
                  <a:lnTo>
                    <a:pt x="143702" y="56229"/>
                  </a:lnTo>
                  <a:lnTo>
                    <a:pt x="137766" y="56229"/>
                  </a:lnTo>
                  <a:lnTo>
                    <a:pt x="137766" y="50295"/>
                  </a:lnTo>
                  <a:close/>
                  <a:moveTo>
                    <a:pt x="149949" y="50295"/>
                  </a:moveTo>
                  <a:lnTo>
                    <a:pt x="149949" y="56229"/>
                  </a:lnTo>
                  <a:lnTo>
                    <a:pt x="144015" y="56229"/>
                  </a:lnTo>
                  <a:lnTo>
                    <a:pt x="144015" y="50295"/>
                  </a:lnTo>
                  <a:close/>
                  <a:moveTo>
                    <a:pt x="156196" y="50295"/>
                  </a:moveTo>
                  <a:lnTo>
                    <a:pt x="156196" y="56229"/>
                  </a:lnTo>
                  <a:lnTo>
                    <a:pt x="150262" y="56229"/>
                  </a:lnTo>
                  <a:lnTo>
                    <a:pt x="150262" y="50295"/>
                  </a:lnTo>
                  <a:close/>
                  <a:moveTo>
                    <a:pt x="162445" y="50295"/>
                  </a:moveTo>
                  <a:lnTo>
                    <a:pt x="162445" y="56229"/>
                  </a:lnTo>
                  <a:lnTo>
                    <a:pt x="156509" y="56229"/>
                  </a:lnTo>
                  <a:lnTo>
                    <a:pt x="156509" y="50295"/>
                  </a:lnTo>
                  <a:close/>
                  <a:moveTo>
                    <a:pt x="168692" y="50295"/>
                  </a:moveTo>
                  <a:lnTo>
                    <a:pt x="168692" y="56229"/>
                  </a:lnTo>
                  <a:lnTo>
                    <a:pt x="162756" y="56229"/>
                  </a:lnTo>
                  <a:lnTo>
                    <a:pt x="162756" y="50295"/>
                  </a:lnTo>
                  <a:close/>
                  <a:moveTo>
                    <a:pt x="174939" y="50295"/>
                  </a:moveTo>
                  <a:lnTo>
                    <a:pt x="174939" y="56229"/>
                  </a:lnTo>
                  <a:lnTo>
                    <a:pt x="169005" y="56229"/>
                  </a:lnTo>
                  <a:lnTo>
                    <a:pt x="169005" y="50295"/>
                  </a:lnTo>
                  <a:close/>
                  <a:moveTo>
                    <a:pt x="181186" y="50295"/>
                  </a:moveTo>
                  <a:lnTo>
                    <a:pt x="181186" y="56229"/>
                  </a:lnTo>
                  <a:lnTo>
                    <a:pt x="175252" y="56229"/>
                  </a:lnTo>
                  <a:lnTo>
                    <a:pt x="175252" y="50295"/>
                  </a:lnTo>
                  <a:close/>
                  <a:moveTo>
                    <a:pt x="187435" y="50295"/>
                  </a:moveTo>
                  <a:lnTo>
                    <a:pt x="187435" y="56229"/>
                  </a:lnTo>
                  <a:lnTo>
                    <a:pt x="181499" y="56229"/>
                  </a:lnTo>
                  <a:lnTo>
                    <a:pt x="181499" y="50295"/>
                  </a:lnTo>
                  <a:close/>
                  <a:moveTo>
                    <a:pt x="193684" y="50295"/>
                  </a:moveTo>
                  <a:lnTo>
                    <a:pt x="193684" y="56229"/>
                  </a:lnTo>
                  <a:lnTo>
                    <a:pt x="187749" y="56229"/>
                  </a:lnTo>
                  <a:lnTo>
                    <a:pt x="187749" y="50295"/>
                  </a:lnTo>
                  <a:close/>
                  <a:moveTo>
                    <a:pt x="199931" y="50295"/>
                  </a:moveTo>
                  <a:lnTo>
                    <a:pt x="199931" y="56229"/>
                  </a:lnTo>
                  <a:lnTo>
                    <a:pt x="193996" y="56229"/>
                  </a:lnTo>
                  <a:lnTo>
                    <a:pt x="193996" y="50295"/>
                  </a:lnTo>
                  <a:close/>
                  <a:moveTo>
                    <a:pt x="206180" y="50295"/>
                  </a:moveTo>
                  <a:lnTo>
                    <a:pt x="206180" y="56229"/>
                  </a:lnTo>
                  <a:lnTo>
                    <a:pt x="200244" y="56229"/>
                  </a:lnTo>
                  <a:lnTo>
                    <a:pt x="200244" y="50295"/>
                  </a:lnTo>
                  <a:close/>
                  <a:moveTo>
                    <a:pt x="212427" y="50295"/>
                  </a:moveTo>
                  <a:lnTo>
                    <a:pt x="212427" y="56229"/>
                  </a:lnTo>
                  <a:lnTo>
                    <a:pt x="206491" y="56229"/>
                  </a:lnTo>
                  <a:lnTo>
                    <a:pt x="206491" y="50295"/>
                  </a:lnTo>
                  <a:close/>
                  <a:moveTo>
                    <a:pt x="218674" y="50295"/>
                  </a:moveTo>
                  <a:lnTo>
                    <a:pt x="218674" y="56229"/>
                  </a:lnTo>
                  <a:lnTo>
                    <a:pt x="212739" y="56229"/>
                  </a:lnTo>
                  <a:lnTo>
                    <a:pt x="212739" y="50295"/>
                  </a:lnTo>
                  <a:close/>
                  <a:moveTo>
                    <a:pt x="224921" y="50295"/>
                  </a:moveTo>
                  <a:lnTo>
                    <a:pt x="224921" y="56229"/>
                  </a:lnTo>
                  <a:lnTo>
                    <a:pt x="218987" y="56229"/>
                  </a:lnTo>
                  <a:lnTo>
                    <a:pt x="218987" y="50295"/>
                  </a:lnTo>
                  <a:close/>
                  <a:moveTo>
                    <a:pt x="231170" y="50295"/>
                  </a:moveTo>
                  <a:lnTo>
                    <a:pt x="231170" y="56229"/>
                  </a:lnTo>
                  <a:lnTo>
                    <a:pt x="225234" y="56229"/>
                  </a:lnTo>
                  <a:lnTo>
                    <a:pt x="225234" y="50295"/>
                  </a:lnTo>
                  <a:close/>
                  <a:moveTo>
                    <a:pt x="237417" y="50295"/>
                  </a:moveTo>
                  <a:lnTo>
                    <a:pt x="237417" y="56229"/>
                  </a:lnTo>
                  <a:lnTo>
                    <a:pt x="231481" y="56229"/>
                  </a:lnTo>
                  <a:lnTo>
                    <a:pt x="231481" y="50295"/>
                  </a:lnTo>
                  <a:close/>
                  <a:moveTo>
                    <a:pt x="243664" y="50295"/>
                  </a:moveTo>
                  <a:lnTo>
                    <a:pt x="243664" y="56229"/>
                  </a:lnTo>
                  <a:lnTo>
                    <a:pt x="237729" y="56229"/>
                  </a:lnTo>
                  <a:lnTo>
                    <a:pt x="237729" y="50295"/>
                  </a:lnTo>
                  <a:close/>
                  <a:moveTo>
                    <a:pt x="249911" y="50295"/>
                  </a:moveTo>
                  <a:lnTo>
                    <a:pt x="249911" y="56229"/>
                  </a:lnTo>
                  <a:lnTo>
                    <a:pt x="243977" y="56229"/>
                  </a:lnTo>
                  <a:lnTo>
                    <a:pt x="243977" y="50295"/>
                  </a:lnTo>
                  <a:close/>
                  <a:moveTo>
                    <a:pt x="256161" y="50295"/>
                  </a:moveTo>
                  <a:lnTo>
                    <a:pt x="256161" y="56229"/>
                  </a:lnTo>
                  <a:lnTo>
                    <a:pt x="250225" y="56229"/>
                  </a:lnTo>
                  <a:lnTo>
                    <a:pt x="250225" y="50295"/>
                  </a:lnTo>
                  <a:close/>
                  <a:moveTo>
                    <a:pt x="262409" y="50295"/>
                  </a:moveTo>
                  <a:lnTo>
                    <a:pt x="262409" y="56229"/>
                  </a:lnTo>
                  <a:lnTo>
                    <a:pt x="256474" y="56229"/>
                  </a:lnTo>
                  <a:lnTo>
                    <a:pt x="256474" y="50295"/>
                  </a:lnTo>
                  <a:close/>
                  <a:moveTo>
                    <a:pt x="268656" y="50295"/>
                  </a:moveTo>
                  <a:lnTo>
                    <a:pt x="268656" y="56229"/>
                  </a:lnTo>
                  <a:lnTo>
                    <a:pt x="262721" y="56229"/>
                  </a:lnTo>
                  <a:lnTo>
                    <a:pt x="262721" y="50295"/>
                  </a:lnTo>
                  <a:close/>
                  <a:moveTo>
                    <a:pt x="274904" y="50295"/>
                  </a:moveTo>
                  <a:lnTo>
                    <a:pt x="274904" y="56229"/>
                  </a:lnTo>
                  <a:lnTo>
                    <a:pt x="268968" y="56229"/>
                  </a:lnTo>
                  <a:lnTo>
                    <a:pt x="268968" y="50295"/>
                  </a:lnTo>
                  <a:close/>
                  <a:moveTo>
                    <a:pt x="6251" y="56542"/>
                  </a:moveTo>
                  <a:lnTo>
                    <a:pt x="6251" y="62476"/>
                  </a:lnTo>
                  <a:lnTo>
                    <a:pt x="315" y="62476"/>
                  </a:lnTo>
                  <a:lnTo>
                    <a:pt x="315" y="56542"/>
                  </a:lnTo>
                  <a:close/>
                  <a:moveTo>
                    <a:pt x="12498" y="56542"/>
                  </a:moveTo>
                  <a:lnTo>
                    <a:pt x="12498" y="62476"/>
                  </a:lnTo>
                  <a:lnTo>
                    <a:pt x="6562" y="62476"/>
                  </a:lnTo>
                  <a:lnTo>
                    <a:pt x="6562" y="56542"/>
                  </a:lnTo>
                  <a:close/>
                  <a:moveTo>
                    <a:pt x="18745" y="56542"/>
                  </a:moveTo>
                  <a:lnTo>
                    <a:pt x="18745" y="62476"/>
                  </a:lnTo>
                  <a:lnTo>
                    <a:pt x="12810" y="62476"/>
                  </a:lnTo>
                  <a:lnTo>
                    <a:pt x="12810" y="56542"/>
                  </a:lnTo>
                  <a:close/>
                  <a:moveTo>
                    <a:pt x="24992" y="56542"/>
                  </a:moveTo>
                  <a:lnTo>
                    <a:pt x="24992" y="62476"/>
                  </a:lnTo>
                  <a:lnTo>
                    <a:pt x="19058" y="62476"/>
                  </a:lnTo>
                  <a:lnTo>
                    <a:pt x="19058" y="56542"/>
                  </a:lnTo>
                  <a:close/>
                  <a:moveTo>
                    <a:pt x="31242" y="56542"/>
                  </a:moveTo>
                  <a:lnTo>
                    <a:pt x="31242" y="62476"/>
                  </a:lnTo>
                  <a:lnTo>
                    <a:pt x="25305" y="62476"/>
                  </a:lnTo>
                  <a:lnTo>
                    <a:pt x="25305" y="56542"/>
                  </a:lnTo>
                  <a:close/>
                  <a:moveTo>
                    <a:pt x="37489" y="56542"/>
                  </a:moveTo>
                  <a:lnTo>
                    <a:pt x="37489" y="62476"/>
                  </a:lnTo>
                  <a:lnTo>
                    <a:pt x="31553" y="62476"/>
                  </a:lnTo>
                  <a:lnTo>
                    <a:pt x="31553" y="56542"/>
                  </a:lnTo>
                  <a:close/>
                  <a:moveTo>
                    <a:pt x="43737" y="56542"/>
                  </a:moveTo>
                  <a:lnTo>
                    <a:pt x="43737" y="62476"/>
                  </a:lnTo>
                  <a:lnTo>
                    <a:pt x="37802" y="62476"/>
                  </a:lnTo>
                  <a:lnTo>
                    <a:pt x="37802" y="56542"/>
                  </a:lnTo>
                  <a:close/>
                  <a:moveTo>
                    <a:pt x="49985" y="56542"/>
                  </a:moveTo>
                  <a:lnTo>
                    <a:pt x="49985" y="62476"/>
                  </a:lnTo>
                  <a:lnTo>
                    <a:pt x="44049" y="62476"/>
                  </a:lnTo>
                  <a:lnTo>
                    <a:pt x="44049" y="56542"/>
                  </a:lnTo>
                  <a:close/>
                  <a:moveTo>
                    <a:pt x="56232" y="56542"/>
                  </a:moveTo>
                  <a:lnTo>
                    <a:pt x="56232" y="62476"/>
                  </a:lnTo>
                  <a:lnTo>
                    <a:pt x="50296" y="62476"/>
                  </a:lnTo>
                  <a:lnTo>
                    <a:pt x="50296" y="56542"/>
                  </a:lnTo>
                  <a:close/>
                  <a:moveTo>
                    <a:pt x="62480" y="56542"/>
                  </a:moveTo>
                  <a:lnTo>
                    <a:pt x="62480" y="62476"/>
                  </a:lnTo>
                  <a:lnTo>
                    <a:pt x="56545" y="62476"/>
                  </a:lnTo>
                  <a:lnTo>
                    <a:pt x="56545" y="56542"/>
                  </a:lnTo>
                  <a:close/>
                  <a:moveTo>
                    <a:pt x="68727" y="56542"/>
                  </a:moveTo>
                  <a:lnTo>
                    <a:pt x="68727" y="62476"/>
                  </a:lnTo>
                  <a:lnTo>
                    <a:pt x="62792" y="62476"/>
                  </a:lnTo>
                  <a:lnTo>
                    <a:pt x="62792" y="56542"/>
                  </a:lnTo>
                  <a:close/>
                  <a:moveTo>
                    <a:pt x="74975" y="56542"/>
                  </a:moveTo>
                  <a:lnTo>
                    <a:pt x="74975" y="62476"/>
                  </a:lnTo>
                  <a:lnTo>
                    <a:pt x="69039" y="62476"/>
                  </a:lnTo>
                  <a:lnTo>
                    <a:pt x="69039" y="56542"/>
                  </a:lnTo>
                  <a:close/>
                  <a:moveTo>
                    <a:pt x="81223" y="56542"/>
                  </a:moveTo>
                  <a:lnTo>
                    <a:pt x="81223" y="62476"/>
                  </a:lnTo>
                  <a:lnTo>
                    <a:pt x="75286" y="62476"/>
                  </a:lnTo>
                  <a:lnTo>
                    <a:pt x="75286" y="56542"/>
                  </a:lnTo>
                  <a:close/>
                  <a:moveTo>
                    <a:pt x="87470" y="56542"/>
                  </a:moveTo>
                  <a:lnTo>
                    <a:pt x="87470" y="62476"/>
                  </a:lnTo>
                  <a:lnTo>
                    <a:pt x="81535" y="62476"/>
                  </a:lnTo>
                  <a:lnTo>
                    <a:pt x="81535" y="56542"/>
                  </a:lnTo>
                  <a:close/>
                  <a:moveTo>
                    <a:pt x="93718" y="56542"/>
                  </a:moveTo>
                  <a:lnTo>
                    <a:pt x="93718" y="62476"/>
                  </a:lnTo>
                  <a:lnTo>
                    <a:pt x="87784" y="62476"/>
                  </a:lnTo>
                  <a:lnTo>
                    <a:pt x="87784" y="56542"/>
                  </a:lnTo>
                  <a:close/>
                  <a:moveTo>
                    <a:pt x="99967" y="56542"/>
                  </a:moveTo>
                  <a:lnTo>
                    <a:pt x="99967" y="62476"/>
                  </a:lnTo>
                  <a:lnTo>
                    <a:pt x="94031" y="62476"/>
                  </a:lnTo>
                  <a:lnTo>
                    <a:pt x="94031" y="56542"/>
                  </a:lnTo>
                  <a:close/>
                  <a:moveTo>
                    <a:pt x="106214" y="56542"/>
                  </a:moveTo>
                  <a:lnTo>
                    <a:pt x="106214" y="62476"/>
                  </a:lnTo>
                  <a:lnTo>
                    <a:pt x="100278" y="62476"/>
                  </a:lnTo>
                  <a:lnTo>
                    <a:pt x="100278" y="56542"/>
                  </a:lnTo>
                  <a:close/>
                  <a:moveTo>
                    <a:pt x="112461" y="56542"/>
                  </a:moveTo>
                  <a:lnTo>
                    <a:pt x="112461" y="62476"/>
                  </a:lnTo>
                  <a:lnTo>
                    <a:pt x="106527" y="62476"/>
                  </a:lnTo>
                  <a:lnTo>
                    <a:pt x="106527" y="56542"/>
                  </a:lnTo>
                  <a:close/>
                  <a:moveTo>
                    <a:pt x="118710" y="56542"/>
                  </a:moveTo>
                  <a:lnTo>
                    <a:pt x="118710" y="62476"/>
                  </a:lnTo>
                  <a:lnTo>
                    <a:pt x="112774" y="62476"/>
                  </a:lnTo>
                  <a:lnTo>
                    <a:pt x="112774" y="56542"/>
                  </a:lnTo>
                  <a:close/>
                  <a:moveTo>
                    <a:pt x="124957" y="56542"/>
                  </a:moveTo>
                  <a:lnTo>
                    <a:pt x="124957" y="62476"/>
                  </a:lnTo>
                  <a:lnTo>
                    <a:pt x="119021" y="62476"/>
                  </a:lnTo>
                  <a:lnTo>
                    <a:pt x="119021" y="56542"/>
                  </a:lnTo>
                  <a:close/>
                  <a:moveTo>
                    <a:pt x="131204" y="56542"/>
                  </a:moveTo>
                  <a:lnTo>
                    <a:pt x="131204" y="62476"/>
                  </a:lnTo>
                  <a:lnTo>
                    <a:pt x="125270" y="62476"/>
                  </a:lnTo>
                  <a:lnTo>
                    <a:pt x="125270" y="56542"/>
                  </a:lnTo>
                  <a:close/>
                  <a:moveTo>
                    <a:pt x="137451" y="56542"/>
                  </a:moveTo>
                  <a:lnTo>
                    <a:pt x="137451" y="62476"/>
                  </a:lnTo>
                  <a:lnTo>
                    <a:pt x="131517" y="62476"/>
                  </a:lnTo>
                  <a:lnTo>
                    <a:pt x="131517" y="56542"/>
                  </a:lnTo>
                  <a:close/>
                  <a:moveTo>
                    <a:pt x="143702" y="56542"/>
                  </a:moveTo>
                  <a:lnTo>
                    <a:pt x="143702" y="62476"/>
                  </a:lnTo>
                  <a:lnTo>
                    <a:pt x="137766" y="62476"/>
                  </a:lnTo>
                  <a:lnTo>
                    <a:pt x="137766" y="56542"/>
                  </a:lnTo>
                  <a:close/>
                  <a:moveTo>
                    <a:pt x="149949" y="56542"/>
                  </a:moveTo>
                  <a:lnTo>
                    <a:pt x="149949" y="62476"/>
                  </a:lnTo>
                  <a:lnTo>
                    <a:pt x="144015" y="62476"/>
                  </a:lnTo>
                  <a:lnTo>
                    <a:pt x="144015" y="56542"/>
                  </a:lnTo>
                  <a:close/>
                  <a:moveTo>
                    <a:pt x="156196" y="56542"/>
                  </a:moveTo>
                  <a:lnTo>
                    <a:pt x="156196" y="62476"/>
                  </a:lnTo>
                  <a:lnTo>
                    <a:pt x="150262" y="62476"/>
                  </a:lnTo>
                  <a:lnTo>
                    <a:pt x="150262" y="56542"/>
                  </a:lnTo>
                  <a:close/>
                  <a:moveTo>
                    <a:pt x="162445" y="56542"/>
                  </a:moveTo>
                  <a:lnTo>
                    <a:pt x="162445" y="62476"/>
                  </a:lnTo>
                  <a:lnTo>
                    <a:pt x="156509" y="62476"/>
                  </a:lnTo>
                  <a:lnTo>
                    <a:pt x="156509" y="56542"/>
                  </a:lnTo>
                  <a:close/>
                  <a:moveTo>
                    <a:pt x="168692" y="56542"/>
                  </a:moveTo>
                  <a:lnTo>
                    <a:pt x="168692" y="62476"/>
                  </a:lnTo>
                  <a:lnTo>
                    <a:pt x="162756" y="62476"/>
                  </a:lnTo>
                  <a:lnTo>
                    <a:pt x="162756" y="56542"/>
                  </a:lnTo>
                  <a:close/>
                  <a:moveTo>
                    <a:pt x="174939" y="56542"/>
                  </a:moveTo>
                  <a:lnTo>
                    <a:pt x="174939" y="62476"/>
                  </a:lnTo>
                  <a:lnTo>
                    <a:pt x="169005" y="62476"/>
                  </a:lnTo>
                  <a:lnTo>
                    <a:pt x="169005" y="56542"/>
                  </a:lnTo>
                  <a:close/>
                  <a:moveTo>
                    <a:pt x="181186" y="56542"/>
                  </a:moveTo>
                  <a:lnTo>
                    <a:pt x="181186" y="62476"/>
                  </a:lnTo>
                  <a:lnTo>
                    <a:pt x="175252" y="62476"/>
                  </a:lnTo>
                  <a:lnTo>
                    <a:pt x="175252" y="56542"/>
                  </a:lnTo>
                  <a:close/>
                  <a:moveTo>
                    <a:pt x="187435" y="56542"/>
                  </a:moveTo>
                  <a:lnTo>
                    <a:pt x="187435" y="62476"/>
                  </a:lnTo>
                  <a:lnTo>
                    <a:pt x="181499" y="62476"/>
                  </a:lnTo>
                  <a:lnTo>
                    <a:pt x="181499" y="56542"/>
                  </a:lnTo>
                  <a:close/>
                  <a:moveTo>
                    <a:pt x="193684" y="56542"/>
                  </a:moveTo>
                  <a:lnTo>
                    <a:pt x="193684" y="62476"/>
                  </a:lnTo>
                  <a:lnTo>
                    <a:pt x="187749" y="62476"/>
                  </a:lnTo>
                  <a:lnTo>
                    <a:pt x="187749" y="56542"/>
                  </a:lnTo>
                  <a:close/>
                  <a:moveTo>
                    <a:pt x="199931" y="56542"/>
                  </a:moveTo>
                  <a:lnTo>
                    <a:pt x="199931" y="62476"/>
                  </a:lnTo>
                  <a:lnTo>
                    <a:pt x="193996" y="62476"/>
                  </a:lnTo>
                  <a:lnTo>
                    <a:pt x="193996" y="56542"/>
                  </a:lnTo>
                  <a:close/>
                  <a:moveTo>
                    <a:pt x="206180" y="56542"/>
                  </a:moveTo>
                  <a:lnTo>
                    <a:pt x="206180" y="62476"/>
                  </a:lnTo>
                  <a:lnTo>
                    <a:pt x="200244" y="62476"/>
                  </a:lnTo>
                  <a:lnTo>
                    <a:pt x="200244" y="56542"/>
                  </a:lnTo>
                  <a:close/>
                  <a:moveTo>
                    <a:pt x="212427" y="56542"/>
                  </a:moveTo>
                  <a:lnTo>
                    <a:pt x="212427" y="62476"/>
                  </a:lnTo>
                  <a:lnTo>
                    <a:pt x="206491" y="62476"/>
                  </a:lnTo>
                  <a:lnTo>
                    <a:pt x="206491" y="56542"/>
                  </a:lnTo>
                  <a:close/>
                  <a:moveTo>
                    <a:pt x="218674" y="56542"/>
                  </a:moveTo>
                  <a:lnTo>
                    <a:pt x="218674" y="62476"/>
                  </a:lnTo>
                  <a:lnTo>
                    <a:pt x="212739" y="62476"/>
                  </a:lnTo>
                  <a:lnTo>
                    <a:pt x="212739" y="56542"/>
                  </a:lnTo>
                  <a:close/>
                  <a:moveTo>
                    <a:pt x="224921" y="56542"/>
                  </a:moveTo>
                  <a:lnTo>
                    <a:pt x="224921" y="62476"/>
                  </a:lnTo>
                  <a:lnTo>
                    <a:pt x="218987" y="62476"/>
                  </a:lnTo>
                  <a:lnTo>
                    <a:pt x="218987" y="56542"/>
                  </a:lnTo>
                  <a:close/>
                  <a:moveTo>
                    <a:pt x="231170" y="56542"/>
                  </a:moveTo>
                  <a:lnTo>
                    <a:pt x="231170" y="62476"/>
                  </a:lnTo>
                  <a:lnTo>
                    <a:pt x="225234" y="62476"/>
                  </a:lnTo>
                  <a:lnTo>
                    <a:pt x="225234" y="56542"/>
                  </a:lnTo>
                  <a:close/>
                  <a:moveTo>
                    <a:pt x="237417" y="56542"/>
                  </a:moveTo>
                  <a:lnTo>
                    <a:pt x="237417" y="62476"/>
                  </a:lnTo>
                  <a:lnTo>
                    <a:pt x="231481" y="62476"/>
                  </a:lnTo>
                  <a:lnTo>
                    <a:pt x="231481" y="56542"/>
                  </a:lnTo>
                  <a:close/>
                  <a:moveTo>
                    <a:pt x="243664" y="56542"/>
                  </a:moveTo>
                  <a:lnTo>
                    <a:pt x="243664" y="62476"/>
                  </a:lnTo>
                  <a:lnTo>
                    <a:pt x="237729" y="62476"/>
                  </a:lnTo>
                  <a:lnTo>
                    <a:pt x="237729" y="56542"/>
                  </a:lnTo>
                  <a:close/>
                  <a:moveTo>
                    <a:pt x="249911" y="56542"/>
                  </a:moveTo>
                  <a:lnTo>
                    <a:pt x="249911" y="62476"/>
                  </a:lnTo>
                  <a:lnTo>
                    <a:pt x="243977" y="62476"/>
                  </a:lnTo>
                  <a:lnTo>
                    <a:pt x="243977" y="56542"/>
                  </a:lnTo>
                  <a:close/>
                  <a:moveTo>
                    <a:pt x="256161" y="56542"/>
                  </a:moveTo>
                  <a:lnTo>
                    <a:pt x="256161" y="62476"/>
                  </a:lnTo>
                  <a:lnTo>
                    <a:pt x="250225" y="62476"/>
                  </a:lnTo>
                  <a:lnTo>
                    <a:pt x="250225" y="56542"/>
                  </a:lnTo>
                  <a:close/>
                  <a:moveTo>
                    <a:pt x="262409" y="56542"/>
                  </a:moveTo>
                  <a:lnTo>
                    <a:pt x="262409" y="62476"/>
                  </a:lnTo>
                  <a:lnTo>
                    <a:pt x="256474" y="62476"/>
                  </a:lnTo>
                  <a:lnTo>
                    <a:pt x="256474" y="56542"/>
                  </a:lnTo>
                  <a:close/>
                  <a:moveTo>
                    <a:pt x="268656" y="56542"/>
                  </a:moveTo>
                  <a:lnTo>
                    <a:pt x="268656" y="62476"/>
                  </a:lnTo>
                  <a:lnTo>
                    <a:pt x="262721" y="62476"/>
                  </a:lnTo>
                  <a:lnTo>
                    <a:pt x="262721" y="56542"/>
                  </a:lnTo>
                  <a:close/>
                  <a:moveTo>
                    <a:pt x="274904" y="56542"/>
                  </a:moveTo>
                  <a:lnTo>
                    <a:pt x="274904" y="62476"/>
                  </a:lnTo>
                  <a:lnTo>
                    <a:pt x="268968" y="62476"/>
                  </a:lnTo>
                  <a:lnTo>
                    <a:pt x="268968" y="56542"/>
                  </a:lnTo>
                  <a:close/>
                  <a:moveTo>
                    <a:pt x="6251" y="62789"/>
                  </a:moveTo>
                  <a:lnTo>
                    <a:pt x="6251" y="68725"/>
                  </a:lnTo>
                  <a:lnTo>
                    <a:pt x="315" y="68725"/>
                  </a:lnTo>
                  <a:lnTo>
                    <a:pt x="315" y="62789"/>
                  </a:lnTo>
                  <a:close/>
                  <a:moveTo>
                    <a:pt x="12498" y="62789"/>
                  </a:moveTo>
                  <a:lnTo>
                    <a:pt x="12498" y="68725"/>
                  </a:lnTo>
                  <a:lnTo>
                    <a:pt x="6562" y="68725"/>
                  </a:lnTo>
                  <a:lnTo>
                    <a:pt x="6562" y="62789"/>
                  </a:lnTo>
                  <a:close/>
                  <a:moveTo>
                    <a:pt x="18745" y="62789"/>
                  </a:moveTo>
                  <a:lnTo>
                    <a:pt x="18745" y="68725"/>
                  </a:lnTo>
                  <a:lnTo>
                    <a:pt x="12810" y="68725"/>
                  </a:lnTo>
                  <a:lnTo>
                    <a:pt x="12810" y="62789"/>
                  </a:lnTo>
                  <a:close/>
                  <a:moveTo>
                    <a:pt x="24992" y="62789"/>
                  </a:moveTo>
                  <a:lnTo>
                    <a:pt x="24992" y="68725"/>
                  </a:lnTo>
                  <a:lnTo>
                    <a:pt x="19058" y="68725"/>
                  </a:lnTo>
                  <a:lnTo>
                    <a:pt x="19058" y="62789"/>
                  </a:lnTo>
                  <a:close/>
                  <a:moveTo>
                    <a:pt x="31242" y="62789"/>
                  </a:moveTo>
                  <a:lnTo>
                    <a:pt x="31242" y="68725"/>
                  </a:lnTo>
                  <a:lnTo>
                    <a:pt x="25305" y="68725"/>
                  </a:lnTo>
                  <a:lnTo>
                    <a:pt x="25305" y="62789"/>
                  </a:lnTo>
                  <a:close/>
                  <a:moveTo>
                    <a:pt x="37489" y="62789"/>
                  </a:moveTo>
                  <a:lnTo>
                    <a:pt x="37489" y="68725"/>
                  </a:lnTo>
                  <a:lnTo>
                    <a:pt x="31553" y="68725"/>
                  </a:lnTo>
                  <a:lnTo>
                    <a:pt x="31553" y="62789"/>
                  </a:lnTo>
                  <a:close/>
                  <a:moveTo>
                    <a:pt x="43737" y="62789"/>
                  </a:moveTo>
                  <a:lnTo>
                    <a:pt x="43737" y="68725"/>
                  </a:lnTo>
                  <a:lnTo>
                    <a:pt x="37802" y="68725"/>
                  </a:lnTo>
                  <a:lnTo>
                    <a:pt x="37802" y="62789"/>
                  </a:lnTo>
                  <a:close/>
                  <a:moveTo>
                    <a:pt x="49985" y="62789"/>
                  </a:moveTo>
                  <a:lnTo>
                    <a:pt x="49985" y="68725"/>
                  </a:lnTo>
                  <a:lnTo>
                    <a:pt x="44049" y="68725"/>
                  </a:lnTo>
                  <a:lnTo>
                    <a:pt x="44049" y="62789"/>
                  </a:lnTo>
                  <a:close/>
                  <a:moveTo>
                    <a:pt x="56232" y="62789"/>
                  </a:moveTo>
                  <a:lnTo>
                    <a:pt x="56232" y="68725"/>
                  </a:lnTo>
                  <a:lnTo>
                    <a:pt x="50296" y="68725"/>
                  </a:lnTo>
                  <a:lnTo>
                    <a:pt x="50296" y="62789"/>
                  </a:lnTo>
                  <a:close/>
                  <a:moveTo>
                    <a:pt x="62480" y="62789"/>
                  </a:moveTo>
                  <a:lnTo>
                    <a:pt x="62480" y="68725"/>
                  </a:lnTo>
                  <a:lnTo>
                    <a:pt x="56545" y="68725"/>
                  </a:lnTo>
                  <a:lnTo>
                    <a:pt x="56545" y="62789"/>
                  </a:lnTo>
                  <a:close/>
                  <a:moveTo>
                    <a:pt x="68727" y="62789"/>
                  </a:moveTo>
                  <a:lnTo>
                    <a:pt x="68727" y="68725"/>
                  </a:lnTo>
                  <a:lnTo>
                    <a:pt x="62792" y="68725"/>
                  </a:lnTo>
                  <a:lnTo>
                    <a:pt x="62792" y="62789"/>
                  </a:lnTo>
                  <a:close/>
                  <a:moveTo>
                    <a:pt x="74975" y="62789"/>
                  </a:moveTo>
                  <a:lnTo>
                    <a:pt x="74975" y="68725"/>
                  </a:lnTo>
                  <a:lnTo>
                    <a:pt x="69039" y="68725"/>
                  </a:lnTo>
                  <a:lnTo>
                    <a:pt x="69039" y="62789"/>
                  </a:lnTo>
                  <a:close/>
                  <a:moveTo>
                    <a:pt x="81223" y="62789"/>
                  </a:moveTo>
                  <a:lnTo>
                    <a:pt x="81223" y="68725"/>
                  </a:lnTo>
                  <a:lnTo>
                    <a:pt x="75286" y="68725"/>
                  </a:lnTo>
                  <a:lnTo>
                    <a:pt x="75286" y="62789"/>
                  </a:lnTo>
                  <a:close/>
                  <a:moveTo>
                    <a:pt x="87470" y="62789"/>
                  </a:moveTo>
                  <a:lnTo>
                    <a:pt x="87470" y="68725"/>
                  </a:lnTo>
                  <a:lnTo>
                    <a:pt x="81535" y="68725"/>
                  </a:lnTo>
                  <a:lnTo>
                    <a:pt x="81535" y="62789"/>
                  </a:lnTo>
                  <a:close/>
                  <a:moveTo>
                    <a:pt x="93718" y="62789"/>
                  </a:moveTo>
                  <a:lnTo>
                    <a:pt x="93718" y="68725"/>
                  </a:lnTo>
                  <a:lnTo>
                    <a:pt x="87784" y="68725"/>
                  </a:lnTo>
                  <a:lnTo>
                    <a:pt x="87784" y="62789"/>
                  </a:lnTo>
                  <a:close/>
                  <a:moveTo>
                    <a:pt x="99967" y="62789"/>
                  </a:moveTo>
                  <a:lnTo>
                    <a:pt x="99967" y="68725"/>
                  </a:lnTo>
                  <a:lnTo>
                    <a:pt x="94031" y="68725"/>
                  </a:lnTo>
                  <a:lnTo>
                    <a:pt x="94031" y="62789"/>
                  </a:lnTo>
                  <a:close/>
                  <a:moveTo>
                    <a:pt x="106214" y="62789"/>
                  </a:moveTo>
                  <a:lnTo>
                    <a:pt x="106214" y="68725"/>
                  </a:lnTo>
                  <a:lnTo>
                    <a:pt x="100278" y="68725"/>
                  </a:lnTo>
                  <a:lnTo>
                    <a:pt x="100278" y="62789"/>
                  </a:lnTo>
                  <a:close/>
                  <a:moveTo>
                    <a:pt x="112461" y="62789"/>
                  </a:moveTo>
                  <a:lnTo>
                    <a:pt x="112461" y="68725"/>
                  </a:lnTo>
                  <a:lnTo>
                    <a:pt x="106527" y="68725"/>
                  </a:lnTo>
                  <a:lnTo>
                    <a:pt x="106527" y="62789"/>
                  </a:lnTo>
                  <a:close/>
                  <a:moveTo>
                    <a:pt x="118710" y="62789"/>
                  </a:moveTo>
                  <a:lnTo>
                    <a:pt x="118710" y="68725"/>
                  </a:lnTo>
                  <a:lnTo>
                    <a:pt x="112774" y="68725"/>
                  </a:lnTo>
                  <a:lnTo>
                    <a:pt x="112774" y="62789"/>
                  </a:lnTo>
                  <a:close/>
                  <a:moveTo>
                    <a:pt x="124957" y="62789"/>
                  </a:moveTo>
                  <a:lnTo>
                    <a:pt x="124957" y="68725"/>
                  </a:lnTo>
                  <a:lnTo>
                    <a:pt x="119021" y="68725"/>
                  </a:lnTo>
                  <a:lnTo>
                    <a:pt x="119021" y="62789"/>
                  </a:lnTo>
                  <a:close/>
                  <a:moveTo>
                    <a:pt x="131204" y="62789"/>
                  </a:moveTo>
                  <a:lnTo>
                    <a:pt x="131204" y="68725"/>
                  </a:lnTo>
                  <a:lnTo>
                    <a:pt x="125270" y="68725"/>
                  </a:lnTo>
                  <a:lnTo>
                    <a:pt x="125270" y="62789"/>
                  </a:lnTo>
                  <a:close/>
                  <a:moveTo>
                    <a:pt x="137451" y="62789"/>
                  </a:moveTo>
                  <a:lnTo>
                    <a:pt x="137451" y="68725"/>
                  </a:lnTo>
                  <a:lnTo>
                    <a:pt x="131517" y="68725"/>
                  </a:lnTo>
                  <a:lnTo>
                    <a:pt x="131517" y="62789"/>
                  </a:lnTo>
                  <a:close/>
                  <a:moveTo>
                    <a:pt x="143702" y="62789"/>
                  </a:moveTo>
                  <a:lnTo>
                    <a:pt x="143702" y="68725"/>
                  </a:lnTo>
                  <a:lnTo>
                    <a:pt x="137766" y="68725"/>
                  </a:lnTo>
                  <a:lnTo>
                    <a:pt x="137766" y="62789"/>
                  </a:lnTo>
                  <a:close/>
                  <a:moveTo>
                    <a:pt x="149949" y="62789"/>
                  </a:moveTo>
                  <a:lnTo>
                    <a:pt x="149949" y="68725"/>
                  </a:lnTo>
                  <a:lnTo>
                    <a:pt x="144015" y="68725"/>
                  </a:lnTo>
                  <a:lnTo>
                    <a:pt x="144015" y="62789"/>
                  </a:lnTo>
                  <a:close/>
                  <a:moveTo>
                    <a:pt x="156196" y="62789"/>
                  </a:moveTo>
                  <a:lnTo>
                    <a:pt x="156196" y="68725"/>
                  </a:lnTo>
                  <a:lnTo>
                    <a:pt x="150262" y="68725"/>
                  </a:lnTo>
                  <a:lnTo>
                    <a:pt x="150262" y="62789"/>
                  </a:lnTo>
                  <a:close/>
                  <a:moveTo>
                    <a:pt x="162445" y="62789"/>
                  </a:moveTo>
                  <a:lnTo>
                    <a:pt x="162445" y="68725"/>
                  </a:lnTo>
                  <a:lnTo>
                    <a:pt x="156509" y="68725"/>
                  </a:lnTo>
                  <a:lnTo>
                    <a:pt x="156509" y="62789"/>
                  </a:lnTo>
                  <a:close/>
                  <a:moveTo>
                    <a:pt x="168692" y="62789"/>
                  </a:moveTo>
                  <a:lnTo>
                    <a:pt x="168692" y="68725"/>
                  </a:lnTo>
                  <a:lnTo>
                    <a:pt x="162756" y="68725"/>
                  </a:lnTo>
                  <a:lnTo>
                    <a:pt x="162756" y="62789"/>
                  </a:lnTo>
                  <a:close/>
                  <a:moveTo>
                    <a:pt x="174939" y="62789"/>
                  </a:moveTo>
                  <a:lnTo>
                    <a:pt x="174939" y="68725"/>
                  </a:lnTo>
                  <a:lnTo>
                    <a:pt x="169005" y="68725"/>
                  </a:lnTo>
                  <a:lnTo>
                    <a:pt x="169005" y="62789"/>
                  </a:lnTo>
                  <a:close/>
                  <a:moveTo>
                    <a:pt x="181186" y="62789"/>
                  </a:moveTo>
                  <a:lnTo>
                    <a:pt x="181186" y="68725"/>
                  </a:lnTo>
                  <a:lnTo>
                    <a:pt x="175252" y="68725"/>
                  </a:lnTo>
                  <a:lnTo>
                    <a:pt x="175252" y="62789"/>
                  </a:lnTo>
                  <a:close/>
                  <a:moveTo>
                    <a:pt x="187435" y="62789"/>
                  </a:moveTo>
                  <a:lnTo>
                    <a:pt x="187435" y="68725"/>
                  </a:lnTo>
                  <a:lnTo>
                    <a:pt x="181499" y="68725"/>
                  </a:lnTo>
                  <a:lnTo>
                    <a:pt x="181499" y="62789"/>
                  </a:lnTo>
                  <a:close/>
                  <a:moveTo>
                    <a:pt x="193684" y="62789"/>
                  </a:moveTo>
                  <a:lnTo>
                    <a:pt x="193684" y="68725"/>
                  </a:lnTo>
                  <a:lnTo>
                    <a:pt x="187749" y="68725"/>
                  </a:lnTo>
                  <a:lnTo>
                    <a:pt x="187749" y="62789"/>
                  </a:lnTo>
                  <a:close/>
                  <a:moveTo>
                    <a:pt x="199931" y="62789"/>
                  </a:moveTo>
                  <a:lnTo>
                    <a:pt x="199931" y="68725"/>
                  </a:lnTo>
                  <a:lnTo>
                    <a:pt x="193996" y="68725"/>
                  </a:lnTo>
                  <a:lnTo>
                    <a:pt x="193996" y="62789"/>
                  </a:lnTo>
                  <a:close/>
                  <a:moveTo>
                    <a:pt x="206180" y="62789"/>
                  </a:moveTo>
                  <a:lnTo>
                    <a:pt x="206180" y="68725"/>
                  </a:lnTo>
                  <a:lnTo>
                    <a:pt x="200244" y="68725"/>
                  </a:lnTo>
                  <a:lnTo>
                    <a:pt x="200244" y="62789"/>
                  </a:lnTo>
                  <a:close/>
                  <a:moveTo>
                    <a:pt x="212427" y="62789"/>
                  </a:moveTo>
                  <a:lnTo>
                    <a:pt x="212427" y="68725"/>
                  </a:lnTo>
                  <a:lnTo>
                    <a:pt x="206491" y="68725"/>
                  </a:lnTo>
                  <a:lnTo>
                    <a:pt x="206491" y="62789"/>
                  </a:lnTo>
                  <a:close/>
                  <a:moveTo>
                    <a:pt x="218674" y="62789"/>
                  </a:moveTo>
                  <a:lnTo>
                    <a:pt x="218674" y="68725"/>
                  </a:lnTo>
                  <a:lnTo>
                    <a:pt x="212739" y="68725"/>
                  </a:lnTo>
                  <a:lnTo>
                    <a:pt x="212739" y="62789"/>
                  </a:lnTo>
                  <a:close/>
                  <a:moveTo>
                    <a:pt x="224921" y="62789"/>
                  </a:moveTo>
                  <a:lnTo>
                    <a:pt x="224921" y="68725"/>
                  </a:lnTo>
                  <a:lnTo>
                    <a:pt x="218987" y="68725"/>
                  </a:lnTo>
                  <a:lnTo>
                    <a:pt x="218987" y="62789"/>
                  </a:lnTo>
                  <a:close/>
                  <a:moveTo>
                    <a:pt x="231170" y="62789"/>
                  </a:moveTo>
                  <a:lnTo>
                    <a:pt x="231170" y="68725"/>
                  </a:lnTo>
                  <a:lnTo>
                    <a:pt x="225234" y="68725"/>
                  </a:lnTo>
                  <a:lnTo>
                    <a:pt x="225234" y="62789"/>
                  </a:lnTo>
                  <a:close/>
                  <a:moveTo>
                    <a:pt x="237417" y="62789"/>
                  </a:moveTo>
                  <a:lnTo>
                    <a:pt x="237417" y="68725"/>
                  </a:lnTo>
                  <a:lnTo>
                    <a:pt x="231481" y="68725"/>
                  </a:lnTo>
                  <a:lnTo>
                    <a:pt x="231481" y="62789"/>
                  </a:lnTo>
                  <a:close/>
                  <a:moveTo>
                    <a:pt x="243664" y="62789"/>
                  </a:moveTo>
                  <a:lnTo>
                    <a:pt x="243664" y="68725"/>
                  </a:lnTo>
                  <a:lnTo>
                    <a:pt x="237729" y="68725"/>
                  </a:lnTo>
                  <a:lnTo>
                    <a:pt x="237729" y="62789"/>
                  </a:lnTo>
                  <a:close/>
                  <a:moveTo>
                    <a:pt x="249911" y="62789"/>
                  </a:moveTo>
                  <a:lnTo>
                    <a:pt x="249911" y="68725"/>
                  </a:lnTo>
                  <a:lnTo>
                    <a:pt x="243977" y="68725"/>
                  </a:lnTo>
                  <a:lnTo>
                    <a:pt x="243977" y="62789"/>
                  </a:lnTo>
                  <a:close/>
                  <a:moveTo>
                    <a:pt x="256161" y="62789"/>
                  </a:moveTo>
                  <a:lnTo>
                    <a:pt x="256161" y="68725"/>
                  </a:lnTo>
                  <a:lnTo>
                    <a:pt x="250225" y="68725"/>
                  </a:lnTo>
                  <a:lnTo>
                    <a:pt x="250225" y="62789"/>
                  </a:lnTo>
                  <a:close/>
                  <a:moveTo>
                    <a:pt x="262409" y="62789"/>
                  </a:moveTo>
                  <a:lnTo>
                    <a:pt x="262409" y="68725"/>
                  </a:lnTo>
                  <a:lnTo>
                    <a:pt x="256474" y="68725"/>
                  </a:lnTo>
                  <a:lnTo>
                    <a:pt x="256474" y="62789"/>
                  </a:lnTo>
                  <a:close/>
                  <a:moveTo>
                    <a:pt x="268656" y="62789"/>
                  </a:moveTo>
                  <a:lnTo>
                    <a:pt x="268656" y="68725"/>
                  </a:lnTo>
                  <a:lnTo>
                    <a:pt x="262721" y="68725"/>
                  </a:lnTo>
                  <a:lnTo>
                    <a:pt x="262721" y="62789"/>
                  </a:lnTo>
                  <a:close/>
                  <a:moveTo>
                    <a:pt x="274904" y="62789"/>
                  </a:moveTo>
                  <a:lnTo>
                    <a:pt x="274904" y="68725"/>
                  </a:lnTo>
                  <a:lnTo>
                    <a:pt x="268968" y="68725"/>
                  </a:lnTo>
                  <a:lnTo>
                    <a:pt x="268968" y="62789"/>
                  </a:lnTo>
                  <a:close/>
                  <a:moveTo>
                    <a:pt x="6251" y="69036"/>
                  </a:moveTo>
                  <a:lnTo>
                    <a:pt x="6251" y="74972"/>
                  </a:lnTo>
                  <a:lnTo>
                    <a:pt x="315" y="74972"/>
                  </a:lnTo>
                  <a:lnTo>
                    <a:pt x="315" y="69036"/>
                  </a:lnTo>
                  <a:close/>
                  <a:moveTo>
                    <a:pt x="12498" y="69036"/>
                  </a:moveTo>
                  <a:lnTo>
                    <a:pt x="12498" y="74972"/>
                  </a:lnTo>
                  <a:lnTo>
                    <a:pt x="6562" y="74972"/>
                  </a:lnTo>
                  <a:lnTo>
                    <a:pt x="6562" y="69036"/>
                  </a:lnTo>
                  <a:close/>
                  <a:moveTo>
                    <a:pt x="18745" y="69036"/>
                  </a:moveTo>
                  <a:lnTo>
                    <a:pt x="18745" y="74972"/>
                  </a:lnTo>
                  <a:lnTo>
                    <a:pt x="12810" y="74972"/>
                  </a:lnTo>
                  <a:lnTo>
                    <a:pt x="12810" y="69036"/>
                  </a:lnTo>
                  <a:close/>
                  <a:moveTo>
                    <a:pt x="24992" y="69036"/>
                  </a:moveTo>
                  <a:lnTo>
                    <a:pt x="24992" y="74972"/>
                  </a:lnTo>
                  <a:lnTo>
                    <a:pt x="19058" y="74972"/>
                  </a:lnTo>
                  <a:lnTo>
                    <a:pt x="19058" y="69036"/>
                  </a:lnTo>
                  <a:close/>
                  <a:moveTo>
                    <a:pt x="31242" y="69036"/>
                  </a:moveTo>
                  <a:lnTo>
                    <a:pt x="31242" y="74972"/>
                  </a:lnTo>
                  <a:lnTo>
                    <a:pt x="25305" y="74972"/>
                  </a:lnTo>
                  <a:lnTo>
                    <a:pt x="25305" y="69036"/>
                  </a:lnTo>
                  <a:close/>
                  <a:moveTo>
                    <a:pt x="37489" y="69036"/>
                  </a:moveTo>
                  <a:lnTo>
                    <a:pt x="37489" y="74972"/>
                  </a:lnTo>
                  <a:lnTo>
                    <a:pt x="31553" y="74972"/>
                  </a:lnTo>
                  <a:lnTo>
                    <a:pt x="31553" y="69036"/>
                  </a:lnTo>
                  <a:close/>
                  <a:moveTo>
                    <a:pt x="43737" y="69036"/>
                  </a:moveTo>
                  <a:lnTo>
                    <a:pt x="43737" y="74972"/>
                  </a:lnTo>
                  <a:lnTo>
                    <a:pt x="37802" y="74972"/>
                  </a:lnTo>
                  <a:lnTo>
                    <a:pt x="37802" y="69036"/>
                  </a:lnTo>
                  <a:close/>
                  <a:moveTo>
                    <a:pt x="49985" y="69036"/>
                  </a:moveTo>
                  <a:lnTo>
                    <a:pt x="49985" y="74972"/>
                  </a:lnTo>
                  <a:lnTo>
                    <a:pt x="44049" y="74972"/>
                  </a:lnTo>
                  <a:lnTo>
                    <a:pt x="44049" y="69036"/>
                  </a:lnTo>
                  <a:close/>
                  <a:moveTo>
                    <a:pt x="56232" y="69036"/>
                  </a:moveTo>
                  <a:lnTo>
                    <a:pt x="56232" y="74972"/>
                  </a:lnTo>
                  <a:lnTo>
                    <a:pt x="50296" y="74972"/>
                  </a:lnTo>
                  <a:lnTo>
                    <a:pt x="50296" y="69036"/>
                  </a:lnTo>
                  <a:close/>
                  <a:moveTo>
                    <a:pt x="62480" y="69036"/>
                  </a:moveTo>
                  <a:lnTo>
                    <a:pt x="62480" y="74972"/>
                  </a:lnTo>
                  <a:lnTo>
                    <a:pt x="56545" y="74972"/>
                  </a:lnTo>
                  <a:lnTo>
                    <a:pt x="56545" y="69036"/>
                  </a:lnTo>
                  <a:close/>
                  <a:moveTo>
                    <a:pt x="68727" y="69036"/>
                  </a:moveTo>
                  <a:lnTo>
                    <a:pt x="68727" y="74972"/>
                  </a:lnTo>
                  <a:lnTo>
                    <a:pt x="62792" y="74972"/>
                  </a:lnTo>
                  <a:lnTo>
                    <a:pt x="62792" y="69036"/>
                  </a:lnTo>
                  <a:close/>
                  <a:moveTo>
                    <a:pt x="74975" y="69036"/>
                  </a:moveTo>
                  <a:lnTo>
                    <a:pt x="74975" y="74972"/>
                  </a:lnTo>
                  <a:lnTo>
                    <a:pt x="69039" y="74972"/>
                  </a:lnTo>
                  <a:lnTo>
                    <a:pt x="69039" y="69036"/>
                  </a:lnTo>
                  <a:close/>
                  <a:moveTo>
                    <a:pt x="81223" y="69036"/>
                  </a:moveTo>
                  <a:lnTo>
                    <a:pt x="81223" y="74972"/>
                  </a:lnTo>
                  <a:lnTo>
                    <a:pt x="75286" y="74972"/>
                  </a:lnTo>
                  <a:lnTo>
                    <a:pt x="75286" y="69036"/>
                  </a:lnTo>
                  <a:close/>
                  <a:moveTo>
                    <a:pt x="87470" y="69036"/>
                  </a:moveTo>
                  <a:lnTo>
                    <a:pt x="87470" y="74972"/>
                  </a:lnTo>
                  <a:lnTo>
                    <a:pt x="81535" y="74972"/>
                  </a:lnTo>
                  <a:lnTo>
                    <a:pt x="81535" y="69036"/>
                  </a:lnTo>
                  <a:close/>
                  <a:moveTo>
                    <a:pt x="93718" y="69036"/>
                  </a:moveTo>
                  <a:lnTo>
                    <a:pt x="93718" y="74972"/>
                  </a:lnTo>
                  <a:lnTo>
                    <a:pt x="87784" y="74972"/>
                  </a:lnTo>
                  <a:lnTo>
                    <a:pt x="87784" y="69036"/>
                  </a:lnTo>
                  <a:close/>
                  <a:moveTo>
                    <a:pt x="99967" y="69036"/>
                  </a:moveTo>
                  <a:lnTo>
                    <a:pt x="99967" y="74972"/>
                  </a:lnTo>
                  <a:lnTo>
                    <a:pt x="94031" y="74972"/>
                  </a:lnTo>
                  <a:lnTo>
                    <a:pt x="94031" y="69036"/>
                  </a:lnTo>
                  <a:close/>
                  <a:moveTo>
                    <a:pt x="106214" y="69036"/>
                  </a:moveTo>
                  <a:lnTo>
                    <a:pt x="106214" y="74972"/>
                  </a:lnTo>
                  <a:lnTo>
                    <a:pt x="100278" y="74972"/>
                  </a:lnTo>
                  <a:lnTo>
                    <a:pt x="100278" y="69036"/>
                  </a:lnTo>
                  <a:close/>
                  <a:moveTo>
                    <a:pt x="112461" y="69036"/>
                  </a:moveTo>
                  <a:lnTo>
                    <a:pt x="112461" y="74972"/>
                  </a:lnTo>
                  <a:lnTo>
                    <a:pt x="106527" y="74972"/>
                  </a:lnTo>
                  <a:lnTo>
                    <a:pt x="106527" y="69036"/>
                  </a:lnTo>
                  <a:close/>
                  <a:moveTo>
                    <a:pt x="118710" y="69036"/>
                  </a:moveTo>
                  <a:lnTo>
                    <a:pt x="118710" y="74972"/>
                  </a:lnTo>
                  <a:lnTo>
                    <a:pt x="112774" y="74972"/>
                  </a:lnTo>
                  <a:lnTo>
                    <a:pt x="112774" y="69036"/>
                  </a:lnTo>
                  <a:close/>
                  <a:moveTo>
                    <a:pt x="124957" y="69036"/>
                  </a:moveTo>
                  <a:lnTo>
                    <a:pt x="124957" y="74972"/>
                  </a:lnTo>
                  <a:lnTo>
                    <a:pt x="119021" y="74972"/>
                  </a:lnTo>
                  <a:lnTo>
                    <a:pt x="119021" y="69036"/>
                  </a:lnTo>
                  <a:close/>
                  <a:moveTo>
                    <a:pt x="131204" y="69036"/>
                  </a:moveTo>
                  <a:lnTo>
                    <a:pt x="131204" y="74972"/>
                  </a:lnTo>
                  <a:lnTo>
                    <a:pt x="125270" y="74972"/>
                  </a:lnTo>
                  <a:lnTo>
                    <a:pt x="125270" y="69036"/>
                  </a:lnTo>
                  <a:close/>
                  <a:moveTo>
                    <a:pt x="137451" y="69036"/>
                  </a:moveTo>
                  <a:lnTo>
                    <a:pt x="137451" y="74972"/>
                  </a:lnTo>
                  <a:lnTo>
                    <a:pt x="131517" y="74972"/>
                  </a:lnTo>
                  <a:lnTo>
                    <a:pt x="131517" y="69036"/>
                  </a:lnTo>
                  <a:close/>
                  <a:moveTo>
                    <a:pt x="143702" y="69036"/>
                  </a:moveTo>
                  <a:lnTo>
                    <a:pt x="143702" y="74972"/>
                  </a:lnTo>
                  <a:lnTo>
                    <a:pt x="137766" y="74972"/>
                  </a:lnTo>
                  <a:lnTo>
                    <a:pt x="137766" y="69036"/>
                  </a:lnTo>
                  <a:close/>
                  <a:moveTo>
                    <a:pt x="149949" y="69036"/>
                  </a:moveTo>
                  <a:lnTo>
                    <a:pt x="149949" y="74972"/>
                  </a:lnTo>
                  <a:lnTo>
                    <a:pt x="144015" y="74972"/>
                  </a:lnTo>
                  <a:lnTo>
                    <a:pt x="144015" y="69036"/>
                  </a:lnTo>
                  <a:close/>
                  <a:moveTo>
                    <a:pt x="156196" y="69036"/>
                  </a:moveTo>
                  <a:lnTo>
                    <a:pt x="156196" y="74972"/>
                  </a:lnTo>
                  <a:lnTo>
                    <a:pt x="150262" y="74972"/>
                  </a:lnTo>
                  <a:lnTo>
                    <a:pt x="150262" y="69036"/>
                  </a:lnTo>
                  <a:close/>
                  <a:moveTo>
                    <a:pt x="162445" y="69036"/>
                  </a:moveTo>
                  <a:lnTo>
                    <a:pt x="162445" y="74972"/>
                  </a:lnTo>
                  <a:lnTo>
                    <a:pt x="156509" y="74972"/>
                  </a:lnTo>
                  <a:lnTo>
                    <a:pt x="156509" y="69036"/>
                  </a:lnTo>
                  <a:close/>
                  <a:moveTo>
                    <a:pt x="168692" y="69036"/>
                  </a:moveTo>
                  <a:lnTo>
                    <a:pt x="168692" y="74972"/>
                  </a:lnTo>
                  <a:lnTo>
                    <a:pt x="162756" y="74972"/>
                  </a:lnTo>
                  <a:lnTo>
                    <a:pt x="162756" y="69036"/>
                  </a:lnTo>
                  <a:close/>
                  <a:moveTo>
                    <a:pt x="174939" y="69036"/>
                  </a:moveTo>
                  <a:lnTo>
                    <a:pt x="174939" y="74972"/>
                  </a:lnTo>
                  <a:lnTo>
                    <a:pt x="169005" y="74972"/>
                  </a:lnTo>
                  <a:lnTo>
                    <a:pt x="169005" y="69036"/>
                  </a:lnTo>
                  <a:close/>
                  <a:moveTo>
                    <a:pt x="181186" y="69036"/>
                  </a:moveTo>
                  <a:lnTo>
                    <a:pt x="181186" y="74972"/>
                  </a:lnTo>
                  <a:lnTo>
                    <a:pt x="175252" y="74972"/>
                  </a:lnTo>
                  <a:lnTo>
                    <a:pt x="175252" y="69036"/>
                  </a:lnTo>
                  <a:close/>
                  <a:moveTo>
                    <a:pt x="187435" y="69036"/>
                  </a:moveTo>
                  <a:lnTo>
                    <a:pt x="187435" y="74972"/>
                  </a:lnTo>
                  <a:lnTo>
                    <a:pt x="181499" y="74972"/>
                  </a:lnTo>
                  <a:lnTo>
                    <a:pt x="181499" y="69036"/>
                  </a:lnTo>
                  <a:close/>
                  <a:moveTo>
                    <a:pt x="193684" y="69036"/>
                  </a:moveTo>
                  <a:lnTo>
                    <a:pt x="193684" y="74972"/>
                  </a:lnTo>
                  <a:lnTo>
                    <a:pt x="187749" y="74972"/>
                  </a:lnTo>
                  <a:lnTo>
                    <a:pt x="187749" y="69036"/>
                  </a:lnTo>
                  <a:close/>
                  <a:moveTo>
                    <a:pt x="199931" y="69036"/>
                  </a:moveTo>
                  <a:lnTo>
                    <a:pt x="199931" y="74972"/>
                  </a:lnTo>
                  <a:lnTo>
                    <a:pt x="193996" y="74972"/>
                  </a:lnTo>
                  <a:lnTo>
                    <a:pt x="193996" y="69036"/>
                  </a:lnTo>
                  <a:close/>
                  <a:moveTo>
                    <a:pt x="206180" y="69036"/>
                  </a:moveTo>
                  <a:lnTo>
                    <a:pt x="206180" y="74972"/>
                  </a:lnTo>
                  <a:lnTo>
                    <a:pt x="200244" y="74972"/>
                  </a:lnTo>
                  <a:lnTo>
                    <a:pt x="200244" y="69036"/>
                  </a:lnTo>
                  <a:close/>
                  <a:moveTo>
                    <a:pt x="212427" y="69036"/>
                  </a:moveTo>
                  <a:lnTo>
                    <a:pt x="212427" y="74972"/>
                  </a:lnTo>
                  <a:lnTo>
                    <a:pt x="206491" y="74972"/>
                  </a:lnTo>
                  <a:lnTo>
                    <a:pt x="206491" y="69036"/>
                  </a:lnTo>
                  <a:close/>
                  <a:moveTo>
                    <a:pt x="218674" y="69036"/>
                  </a:moveTo>
                  <a:lnTo>
                    <a:pt x="218674" y="74972"/>
                  </a:lnTo>
                  <a:lnTo>
                    <a:pt x="212739" y="74972"/>
                  </a:lnTo>
                  <a:lnTo>
                    <a:pt x="212739" y="69036"/>
                  </a:lnTo>
                  <a:close/>
                  <a:moveTo>
                    <a:pt x="224921" y="69036"/>
                  </a:moveTo>
                  <a:lnTo>
                    <a:pt x="224921" y="74972"/>
                  </a:lnTo>
                  <a:lnTo>
                    <a:pt x="218987" y="74972"/>
                  </a:lnTo>
                  <a:lnTo>
                    <a:pt x="218987" y="69036"/>
                  </a:lnTo>
                  <a:close/>
                  <a:moveTo>
                    <a:pt x="231170" y="69036"/>
                  </a:moveTo>
                  <a:lnTo>
                    <a:pt x="231170" y="74972"/>
                  </a:lnTo>
                  <a:lnTo>
                    <a:pt x="225234" y="74972"/>
                  </a:lnTo>
                  <a:lnTo>
                    <a:pt x="225234" y="69036"/>
                  </a:lnTo>
                  <a:close/>
                  <a:moveTo>
                    <a:pt x="237417" y="69036"/>
                  </a:moveTo>
                  <a:lnTo>
                    <a:pt x="237417" y="74972"/>
                  </a:lnTo>
                  <a:lnTo>
                    <a:pt x="231481" y="74972"/>
                  </a:lnTo>
                  <a:lnTo>
                    <a:pt x="231481" y="69036"/>
                  </a:lnTo>
                  <a:close/>
                  <a:moveTo>
                    <a:pt x="243664" y="69036"/>
                  </a:moveTo>
                  <a:lnTo>
                    <a:pt x="243664" y="74972"/>
                  </a:lnTo>
                  <a:lnTo>
                    <a:pt x="237729" y="74972"/>
                  </a:lnTo>
                  <a:lnTo>
                    <a:pt x="237729" y="69036"/>
                  </a:lnTo>
                  <a:close/>
                  <a:moveTo>
                    <a:pt x="249911" y="69036"/>
                  </a:moveTo>
                  <a:lnTo>
                    <a:pt x="249911" y="74972"/>
                  </a:lnTo>
                  <a:lnTo>
                    <a:pt x="243977" y="74972"/>
                  </a:lnTo>
                  <a:lnTo>
                    <a:pt x="243977" y="69036"/>
                  </a:lnTo>
                  <a:close/>
                  <a:moveTo>
                    <a:pt x="256161" y="69036"/>
                  </a:moveTo>
                  <a:lnTo>
                    <a:pt x="256161" y="74972"/>
                  </a:lnTo>
                  <a:lnTo>
                    <a:pt x="250225" y="74972"/>
                  </a:lnTo>
                  <a:lnTo>
                    <a:pt x="250225" y="69036"/>
                  </a:lnTo>
                  <a:close/>
                  <a:moveTo>
                    <a:pt x="262409" y="69036"/>
                  </a:moveTo>
                  <a:lnTo>
                    <a:pt x="262409" y="74972"/>
                  </a:lnTo>
                  <a:lnTo>
                    <a:pt x="256474" y="74972"/>
                  </a:lnTo>
                  <a:lnTo>
                    <a:pt x="256474" y="69036"/>
                  </a:lnTo>
                  <a:close/>
                  <a:moveTo>
                    <a:pt x="268656" y="69036"/>
                  </a:moveTo>
                  <a:lnTo>
                    <a:pt x="268656" y="74972"/>
                  </a:lnTo>
                  <a:lnTo>
                    <a:pt x="262721" y="74972"/>
                  </a:lnTo>
                  <a:lnTo>
                    <a:pt x="262721" y="69036"/>
                  </a:lnTo>
                  <a:close/>
                  <a:moveTo>
                    <a:pt x="274904" y="69036"/>
                  </a:moveTo>
                  <a:lnTo>
                    <a:pt x="274904" y="74972"/>
                  </a:lnTo>
                  <a:lnTo>
                    <a:pt x="268968" y="74972"/>
                  </a:lnTo>
                  <a:lnTo>
                    <a:pt x="268968" y="69036"/>
                  </a:lnTo>
                  <a:close/>
                  <a:moveTo>
                    <a:pt x="6251" y="75285"/>
                  </a:moveTo>
                  <a:lnTo>
                    <a:pt x="6251" y="81219"/>
                  </a:lnTo>
                  <a:lnTo>
                    <a:pt x="315" y="81219"/>
                  </a:lnTo>
                  <a:lnTo>
                    <a:pt x="315" y="75285"/>
                  </a:lnTo>
                  <a:close/>
                  <a:moveTo>
                    <a:pt x="12498" y="75285"/>
                  </a:moveTo>
                  <a:lnTo>
                    <a:pt x="12498" y="81219"/>
                  </a:lnTo>
                  <a:lnTo>
                    <a:pt x="6562" y="81219"/>
                  </a:lnTo>
                  <a:lnTo>
                    <a:pt x="6562" y="75285"/>
                  </a:lnTo>
                  <a:close/>
                  <a:moveTo>
                    <a:pt x="18745" y="75285"/>
                  </a:moveTo>
                  <a:lnTo>
                    <a:pt x="18745" y="81219"/>
                  </a:lnTo>
                  <a:lnTo>
                    <a:pt x="12810" y="81219"/>
                  </a:lnTo>
                  <a:lnTo>
                    <a:pt x="12810" y="75285"/>
                  </a:lnTo>
                  <a:close/>
                  <a:moveTo>
                    <a:pt x="24992" y="75285"/>
                  </a:moveTo>
                  <a:lnTo>
                    <a:pt x="24992" y="81219"/>
                  </a:lnTo>
                  <a:lnTo>
                    <a:pt x="19058" y="81219"/>
                  </a:lnTo>
                  <a:lnTo>
                    <a:pt x="19058" y="75285"/>
                  </a:lnTo>
                  <a:close/>
                  <a:moveTo>
                    <a:pt x="31242" y="75285"/>
                  </a:moveTo>
                  <a:lnTo>
                    <a:pt x="31242" y="81219"/>
                  </a:lnTo>
                  <a:lnTo>
                    <a:pt x="25305" y="81219"/>
                  </a:lnTo>
                  <a:lnTo>
                    <a:pt x="25305" y="75285"/>
                  </a:lnTo>
                  <a:close/>
                  <a:moveTo>
                    <a:pt x="37489" y="75285"/>
                  </a:moveTo>
                  <a:lnTo>
                    <a:pt x="37489" y="81219"/>
                  </a:lnTo>
                  <a:lnTo>
                    <a:pt x="31553" y="81219"/>
                  </a:lnTo>
                  <a:lnTo>
                    <a:pt x="31553" y="75285"/>
                  </a:lnTo>
                  <a:close/>
                  <a:moveTo>
                    <a:pt x="43737" y="75285"/>
                  </a:moveTo>
                  <a:lnTo>
                    <a:pt x="43737" y="81219"/>
                  </a:lnTo>
                  <a:lnTo>
                    <a:pt x="37802" y="81219"/>
                  </a:lnTo>
                  <a:lnTo>
                    <a:pt x="37802" y="75285"/>
                  </a:lnTo>
                  <a:close/>
                  <a:moveTo>
                    <a:pt x="49985" y="75285"/>
                  </a:moveTo>
                  <a:lnTo>
                    <a:pt x="49985" y="81219"/>
                  </a:lnTo>
                  <a:lnTo>
                    <a:pt x="44049" y="81219"/>
                  </a:lnTo>
                  <a:lnTo>
                    <a:pt x="44049" y="75285"/>
                  </a:lnTo>
                  <a:close/>
                  <a:moveTo>
                    <a:pt x="56232" y="75285"/>
                  </a:moveTo>
                  <a:lnTo>
                    <a:pt x="56232" y="81219"/>
                  </a:lnTo>
                  <a:lnTo>
                    <a:pt x="50296" y="81219"/>
                  </a:lnTo>
                  <a:lnTo>
                    <a:pt x="50296" y="75285"/>
                  </a:lnTo>
                  <a:close/>
                  <a:moveTo>
                    <a:pt x="62480" y="75285"/>
                  </a:moveTo>
                  <a:lnTo>
                    <a:pt x="62480" y="81219"/>
                  </a:lnTo>
                  <a:lnTo>
                    <a:pt x="56545" y="81219"/>
                  </a:lnTo>
                  <a:lnTo>
                    <a:pt x="56545" y="75285"/>
                  </a:lnTo>
                  <a:close/>
                  <a:moveTo>
                    <a:pt x="68727" y="75285"/>
                  </a:moveTo>
                  <a:lnTo>
                    <a:pt x="68727" y="81219"/>
                  </a:lnTo>
                  <a:lnTo>
                    <a:pt x="62792" y="81219"/>
                  </a:lnTo>
                  <a:lnTo>
                    <a:pt x="62792" y="75285"/>
                  </a:lnTo>
                  <a:close/>
                  <a:moveTo>
                    <a:pt x="74975" y="75285"/>
                  </a:moveTo>
                  <a:lnTo>
                    <a:pt x="74975" y="81219"/>
                  </a:lnTo>
                  <a:lnTo>
                    <a:pt x="69039" y="81219"/>
                  </a:lnTo>
                  <a:lnTo>
                    <a:pt x="69039" y="75285"/>
                  </a:lnTo>
                  <a:close/>
                  <a:moveTo>
                    <a:pt x="81223" y="75285"/>
                  </a:moveTo>
                  <a:lnTo>
                    <a:pt x="81223" y="81219"/>
                  </a:lnTo>
                  <a:lnTo>
                    <a:pt x="75286" y="81219"/>
                  </a:lnTo>
                  <a:lnTo>
                    <a:pt x="75286" y="75285"/>
                  </a:lnTo>
                  <a:close/>
                  <a:moveTo>
                    <a:pt x="87470" y="75285"/>
                  </a:moveTo>
                  <a:lnTo>
                    <a:pt x="87470" y="81219"/>
                  </a:lnTo>
                  <a:lnTo>
                    <a:pt x="81535" y="81219"/>
                  </a:lnTo>
                  <a:lnTo>
                    <a:pt x="81535" y="75285"/>
                  </a:lnTo>
                  <a:close/>
                  <a:moveTo>
                    <a:pt x="93718" y="75285"/>
                  </a:moveTo>
                  <a:lnTo>
                    <a:pt x="93718" y="81219"/>
                  </a:lnTo>
                  <a:lnTo>
                    <a:pt x="87784" y="81219"/>
                  </a:lnTo>
                  <a:lnTo>
                    <a:pt x="87784" y="75285"/>
                  </a:lnTo>
                  <a:close/>
                  <a:moveTo>
                    <a:pt x="99967" y="75285"/>
                  </a:moveTo>
                  <a:lnTo>
                    <a:pt x="99967" y="81219"/>
                  </a:lnTo>
                  <a:lnTo>
                    <a:pt x="94031" y="81219"/>
                  </a:lnTo>
                  <a:lnTo>
                    <a:pt x="94031" y="75285"/>
                  </a:lnTo>
                  <a:close/>
                  <a:moveTo>
                    <a:pt x="106214" y="75285"/>
                  </a:moveTo>
                  <a:lnTo>
                    <a:pt x="106214" y="81219"/>
                  </a:lnTo>
                  <a:lnTo>
                    <a:pt x="100278" y="81219"/>
                  </a:lnTo>
                  <a:lnTo>
                    <a:pt x="100278" y="75285"/>
                  </a:lnTo>
                  <a:close/>
                  <a:moveTo>
                    <a:pt x="112461" y="75285"/>
                  </a:moveTo>
                  <a:lnTo>
                    <a:pt x="112461" y="81219"/>
                  </a:lnTo>
                  <a:lnTo>
                    <a:pt x="106527" y="81219"/>
                  </a:lnTo>
                  <a:lnTo>
                    <a:pt x="106527" y="75285"/>
                  </a:lnTo>
                  <a:close/>
                  <a:moveTo>
                    <a:pt x="118710" y="75285"/>
                  </a:moveTo>
                  <a:lnTo>
                    <a:pt x="118710" y="81219"/>
                  </a:lnTo>
                  <a:lnTo>
                    <a:pt x="112774" y="81219"/>
                  </a:lnTo>
                  <a:lnTo>
                    <a:pt x="112774" y="75285"/>
                  </a:lnTo>
                  <a:close/>
                  <a:moveTo>
                    <a:pt x="124957" y="75285"/>
                  </a:moveTo>
                  <a:lnTo>
                    <a:pt x="124957" y="81219"/>
                  </a:lnTo>
                  <a:lnTo>
                    <a:pt x="119021" y="81219"/>
                  </a:lnTo>
                  <a:lnTo>
                    <a:pt x="119021" y="75285"/>
                  </a:lnTo>
                  <a:close/>
                  <a:moveTo>
                    <a:pt x="131204" y="75285"/>
                  </a:moveTo>
                  <a:lnTo>
                    <a:pt x="131204" y="81219"/>
                  </a:lnTo>
                  <a:lnTo>
                    <a:pt x="125270" y="81219"/>
                  </a:lnTo>
                  <a:lnTo>
                    <a:pt x="125270" y="75285"/>
                  </a:lnTo>
                  <a:close/>
                  <a:moveTo>
                    <a:pt x="137451" y="75285"/>
                  </a:moveTo>
                  <a:lnTo>
                    <a:pt x="137451" y="81219"/>
                  </a:lnTo>
                  <a:lnTo>
                    <a:pt x="131517" y="81219"/>
                  </a:lnTo>
                  <a:lnTo>
                    <a:pt x="131517" y="75285"/>
                  </a:lnTo>
                  <a:close/>
                  <a:moveTo>
                    <a:pt x="143702" y="75285"/>
                  </a:moveTo>
                  <a:lnTo>
                    <a:pt x="143702" y="81219"/>
                  </a:lnTo>
                  <a:lnTo>
                    <a:pt x="137766" y="81219"/>
                  </a:lnTo>
                  <a:lnTo>
                    <a:pt x="137766" y="75285"/>
                  </a:lnTo>
                  <a:close/>
                  <a:moveTo>
                    <a:pt x="149949" y="75285"/>
                  </a:moveTo>
                  <a:lnTo>
                    <a:pt x="149949" y="81219"/>
                  </a:lnTo>
                  <a:lnTo>
                    <a:pt x="144015" y="81219"/>
                  </a:lnTo>
                  <a:lnTo>
                    <a:pt x="144015" y="75285"/>
                  </a:lnTo>
                  <a:close/>
                  <a:moveTo>
                    <a:pt x="156196" y="75285"/>
                  </a:moveTo>
                  <a:lnTo>
                    <a:pt x="156196" y="81219"/>
                  </a:lnTo>
                  <a:lnTo>
                    <a:pt x="150262" y="81219"/>
                  </a:lnTo>
                  <a:lnTo>
                    <a:pt x="150262" y="75285"/>
                  </a:lnTo>
                  <a:close/>
                  <a:moveTo>
                    <a:pt x="162445" y="75285"/>
                  </a:moveTo>
                  <a:lnTo>
                    <a:pt x="162445" y="81219"/>
                  </a:lnTo>
                  <a:lnTo>
                    <a:pt x="156509" y="81219"/>
                  </a:lnTo>
                  <a:lnTo>
                    <a:pt x="156509" y="75285"/>
                  </a:lnTo>
                  <a:close/>
                  <a:moveTo>
                    <a:pt x="168692" y="75285"/>
                  </a:moveTo>
                  <a:lnTo>
                    <a:pt x="168692" y="81219"/>
                  </a:lnTo>
                  <a:lnTo>
                    <a:pt x="162756" y="81219"/>
                  </a:lnTo>
                  <a:lnTo>
                    <a:pt x="162756" y="75285"/>
                  </a:lnTo>
                  <a:close/>
                  <a:moveTo>
                    <a:pt x="174939" y="75285"/>
                  </a:moveTo>
                  <a:lnTo>
                    <a:pt x="174939" y="81219"/>
                  </a:lnTo>
                  <a:lnTo>
                    <a:pt x="169005" y="81219"/>
                  </a:lnTo>
                  <a:lnTo>
                    <a:pt x="169005" y="75285"/>
                  </a:lnTo>
                  <a:close/>
                  <a:moveTo>
                    <a:pt x="181186" y="75285"/>
                  </a:moveTo>
                  <a:lnTo>
                    <a:pt x="181186" y="81219"/>
                  </a:lnTo>
                  <a:lnTo>
                    <a:pt x="175252" y="81219"/>
                  </a:lnTo>
                  <a:lnTo>
                    <a:pt x="175252" y="75285"/>
                  </a:lnTo>
                  <a:close/>
                  <a:moveTo>
                    <a:pt x="187435" y="75285"/>
                  </a:moveTo>
                  <a:lnTo>
                    <a:pt x="187435" y="81219"/>
                  </a:lnTo>
                  <a:lnTo>
                    <a:pt x="181499" y="81219"/>
                  </a:lnTo>
                  <a:lnTo>
                    <a:pt x="181499" y="75285"/>
                  </a:lnTo>
                  <a:close/>
                  <a:moveTo>
                    <a:pt x="193684" y="75285"/>
                  </a:moveTo>
                  <a:lnTo>
                    <a:pt x="193684" y="81219"/>
                  </a:lnTo>
                  <a:lnTo>
                    <a:pt x="187749" y="81219"/>
                  </a:lnTo>
                  <a:lnTo>
                    <a:pt x="187749" y="75285"/>
                  </a:lnTo>
                  <a:close/>
                  <a:moveTo>
                    <a:pt x="199931" y="75285"/>
                  </a:moveTo>
                  <a:lnTo>
                    <a:pt x="199931" y="81219"/>
                  </a:lnTo>
                  <a:lnTo>
                    <a:pt x="193996" y="81219"/>
                  </a:lnTo>
                  <a:lnTo>
                    <a:pt x="193996" y="75285"/>
                  </a:lnTo>
                  <a:close/>
                  <a:moveTo>
                    <a:pt x="206180" y="75285"/>
                  </a:moveTo>
                  <a:lnTo>
                    <a:pt x="206180" y="81219"/>
                  </a:lnTo>
                  <a:lnTo>
                    <a:pt x="200244" y="81219"/>
                  </a:lnTo>
                  <a:lnTo>
                    <a:pt x="200244" y="75285"/>
                  </a:lnTo>
                  <a:close/>
                  <a:moveTo>
                    <a:pt x="212427" y="75285"/>
                  </a:moveTo>
                  <a:lnTo>
                    <a:pt x="212427" y="81219"/>
                  </a:lnTo>
                  <a:lnTo>
                    <a:pt x="206491" y="81219"/>
                  </a:lnTo>
                  <a:lnTo>
                    <a:pt x="206491" y="75285"/>
                  </a:lnTo>
                  <a:close/>
                  <a:moveTo>
                    <a:pt x="218674" y="75285"/>
                  </a:moveTo>
                  <a:lnTo>
                    <a:pt x="218674" y="81219"/>
                  </a:lnTo>
                  <a:lnTo>
                    <a:pt x="212739" y="81219"/>
                  </a:lnTo>
                  <a:lnTo>
                    <a:pt x="212739" y="75285"/>
                  </a:lnTo>
                  <a:close/>
                  <a:moveTo>
                    <a:pt x="224921" y="75285"/>
                  </a:moveTo>
                  <a:lnTo>
                    <a:pt x="224921" y="81219"/>
                  </a:lnTo>
                  <a:lnTo>
                    <a:pt x="218987" y="81219"/>
                  </a:lnTo>
                  <a:lnTo>
                    <a:pt x="218987" y="75285"/>
                  </a:lnTo>
                  <a:close/>
                  <a:moveTo>
                    <a:pt x="231170" y="75285"/>
                  </a:moveTo>
                  <a:lnTo>
                    <a:pt x="231170" y="81219"/>
                  </a:lnTo>
                  <a:lnTo>
                    <a:pt x="225234" y="81219"/>
                  </a:lnTo>
                  <a:lnTo>
                    <a:pt x="225234" y="75285"/>
                  </a:lnTo>
                  <a:close/>
                  <a:moveTo>
                    <a:pt x="237417" y="75285"/>
                  </a:moveTo>
                  <a:lnTo>
                    <a:pt x="237417" y="81219"/>
                  </a:lnTo>
                  <a:lnTo>
                    <a:pt x="231481" y="81219"/>
                  </a:lnTo>
                  <a:lnTo>
                    <a:pt x="231481" y="75285"/>
                  </a:lnTo>
                  <a:close/>
                  <a:moveTo>
                    <a:pt x="243664" y="75285"/>
                  </a:moveTo>
                  <a:lnTo>
                    <a:pt x="243664" y="81219"/>
                  </a:lnTo>
                  <a:lnTo>
                    <a:pt x="237729" y="81219"/>
                  </a:lnTo>
                  <a:lnTo>
                    <a:pt x="237729" y="75285"/>
                  </a:lnTo>
                  <a:close/>
                  <a:moveTo>
                    <a:pt x="249911" y="75285"/>
                  </a:moveTo>
                  <a:lnTo>
                    <a:pt x="249911" y="81219"/>
                  </a:lnTo>
                  <a:lnTo>
                    <a:pt x="243977" y="81219"/>
                  </a:lnTo>
                  <a:lnTo>
                    <a:pt x="243977" y="75285"/>
                  </a:lnTo>
                  <a:close/>
                  <a:moveTo>
                    <a:pt x="256161" y="75285"/>
                  </a:moveTo>
                  <a:lnTo>
                    <a:pt x="256161" y="81219"/>
                  </a:lnTo>
                  <a:lnTo>
                    <a:pt x="250225" y="81219"/>
                  </a:lnTo>
                  <a:lnTo>
                    <a:pt x="250225" y="75285"/>
                  </a:lnTo>
                  <a:close/>
                  <a:moveTo>
                    <a:pt x="262409" y="75285"/>
                  </a:moveTo>
                  <a:lnTo>
                    <a:pt x="262409" y="81219"/>
                  </a:lnTo>
                  <a:lnTo>
                    <a:pt x="256474" y="81219"/>
                  </a:lnTo>
                  <a:lnTo>
                    <a:pt x="256474" y="75285"/>
                  </a:lnTo>
                  <a:close/>
                  <a:moveTo>
                    <a:pt x="268656" y="75285"/>
                  </a:moveTo>
                  <a:lnTo>
                    <a:pt x="268656" y="81219"/>
                  </a:lnTo>
                  <a:lnTo>
                    <a:pt x="262721" y="81219"/>
                  </a:lnTo>
                  <a:lnTo>
                    <a:pt x="262721" y="75285"/>
                  </a:lnTo>
                  <a:close/>
                  <a:moveTo>
                    <a:pt x="274904" y="75285"/>
                  </a:moveTo>
                  <a:lnTo>
                    <a:pt x="274904" y="81219"/>
                  </a:lnTo>
                  <a:lnTo>
                    <a:pt x="268968" y="81219"/>
                  </a:lnTo>
                  <a:lnTo>
                    <a:pt x="268968" y="75285"/>
                  </a:lnTo>
                  <a:close/>
                  <a:moveTo>
                    <a:pt x="6251" y="81532"/>
                  </a:moveTo>
                  <a:lnTo>
                    <a:pt x="6251" y="87466"/>
                  </a:lnTo>
                  <a:lnTo>
                    <a:pt x="315" y="87466"/>
                  </a:lnTo>
                  <a:lnTo>
                    <a:pt x="315" y="81532"/>
                  </a:lnTo>
                  <a:close/>
                  <a:moveTo>
                    <a:pt x="12498" y="81532"/>
                  </a:moveTo>
                  <a:lnTo>
                    <a:pt x="12498" y="87466"/>
                  </a:lnTo>
                  <a:lnTo>
                    <a:pt x="6562" y="87466"/>
                  </a:lnTo>
                  <a:lnTo>
                    <a:pt x="6562" y="81532"/>
                  </a:lnTo>
                  <a:close/>
                  <a:moveTo>
                    <a:pt x="18745" y="81532"/>
                  </a:moveTo>
                  <a:lnTo>
                    <a:pt x="18745" y="87466"/>
                  </a:lnTo>
                  <a:lnTo>
                    <a:pt x="12810" y="87466"/>
                  </a:lnTo>
                  <a:lnTo>
                    <a:pt x="12810" y="81532"/>
                  </a:lnTo>
                  <a:close/>
                  <a:moveTo>
                    <a:pt x="24992" y="81532"/>
                  </a:moveTo>
                  <a:lnTo>
                    <a:pt x="24992" y="87466"/>
                  </a:lnTo>
                  <a:lnTo>
                    <a:pt x="19058" y="87466"/>
                  </a:lnTo>
                  <a:lnTo>
                    <a:pt x="19058" y="81532"/>
                  </a:lnTo>
                  <a:close/>
                  <a:moveTo>
                    <a:pt x="31242" y="81532"/>
                  </a:moveTo>
                  <a:lnTo>
                    <a:pt x="31242" y="87466"/>
                  </a:lnTo>
                  <a:lnTo>
                    <a:pt x="25305" y="87466"/>
                  </a:lnTo>
                  <a:lnTo>
                    <a:pt x="25305" y="81532"/>
                  </a:lnTo>
                  <a:close/>
                  <a:moveTo>
                    <a:pt x="37489" y="81532"/>
                  </a:moveTo>
                  <a:lnTo>
                    <a:pt x="37489" y="87466"/>
                  </a:lnTo>
                  <a:lnTo>
                    <a:pt x="31553" y="87466"/>
                  </a:lnTo>
                  <a:lnTo>
                    <a:pt x="31553" y="81532"/>
                  </a:lnTo>
                  <a:close/>
                  <a:moveTo>
                    <a:pt x="43737" y="81532"/>
                  </a:moveTo>
                  <a:lnTo>
                    <a:pt x="43737" y="87466"/>
                  </a:lnTo>
                  <a:lnTo>
                    <a:pt x="37802" y="87466"/>
                  </a:lnTo>
                  <a:lnTo>
                    <a:pt x="37802" y="81532"/>
                  </a:lnTo>
                  <a:close/>
                  <a:moveTo>
                    <a:pt x="49985" y="81532"/>
                  </a:moveTo>
                  <a:lnTo>
                    <a:pt x="49985" y="87466"/>
                  </a:lnTo>
                  <a:lnTo>
                    <a:pt x="44049" y="87466"/>
                  </a:lnTo>
                  <a:lnTo>
                    <a:pt x="44049" y="81532"/>
                  </a:lnTo>
                  <a:close/>
                  <a:moveTo>
                    <a:pt x="56232" y="81532"/>
                  </a:moveTo>
                  <a:lnTo>
                    <a:pt x="56232" y="87466"/>
                  </a:lnTo>
                  <a:lnTo>
                    <a:pt x="50296" y="87466"/>
                  </a:lnTo>
                  <a:lnTo>
                    <a:pt x="50296" y="81532"/>
                  </a:lnTo>
                  <a:close/>
                  <a:moveTo>
                    <a:pt x="62480" y="81532"/>
                  </a:moveTo>
                  <a:lnTo>
                    <a:pt x="62480" y="87466"/>
                  </a:lnTo>
                  <a:lnTo>
                    <a:pt x="56545" y="87466"/>
                  </a:lnTo>
                  <a:lnTo>
                    <a:pt x="56545" y="81532"/>
                  </a:lnTo>
                  <a:close/>
                  <a:moveTo>
                    <a:pt x="68727" y="81532"/>
                  </a:moveTo>
                  <a:lnTo>
                    <a:pt x="68727" y="87466"/>
                  </a:lnTo>
                  <a:lnTo>
                    <a:pt x="62792" y="87466"/>
                  </a:lnTo>
                  <a:lnTo>
                    <a:pt x="62792" y="81532"/>
                  </a:lnTo>
                  <a:close/>
                  <a:moveTo>
                    <a:pt x="74975" y="81532"/>
                  </a:moveTo>
                  <a:lnTo>
                    <a:pt x="74975" y="87466"/>
                  </a:lnTo>
                  <a:lnTo>
                    <a:pt x="69039" y="87466"/>
                  </a:lnTo>
                  <a:lnTo>
                    <a:pt x="69039" y="81532"/>
                  </a:lnTo>
                  <a:close/>
                  <a:moveTo>
                    <a:pt x="81223" y="81532"/>
                  </a:moveTo>
                  <a:lnTo>
                    <a:pt x="81223" y="87466"/>
                  </a:lnTo>
                  <a:lnTo>
                    <a:pt x="75286" y="87466"/>
                  </a:lnTo>
                  <a:lnTo>
                    <a:pt x="75286" y="81532"/>
                  </a:lnTo>
                  <a:close/>
                  <a:moveTo>
                    <a:pt x="87470" y="81532"/>
                  </a:moveTo>
                  <a:lnTo>
                    <a:pt x="87470" y="87466"/>
                  </a:lnTo>
                  <a:lnTo>
                    <a:pt x="81535" y="87466"/>
                  </a:lnTo>
                  <a:lnTo>
                    <a:pt x="81535" y="81532"/>
                  </a:lnTo>
                  <a:close/>
                  <a:moveTo>
                    <a:pt x="93718" y="81532"/>
                  </a:moveTo>
                  <a:lnTo>
                    <a:pt x="93718" y="87466"/>
                  </a:lnTo>
                  <a:lnTo>
                    <a:pt x="87784" y="87466"/>
                  </a:lnTo>
                  <a:lnTo>
                    <a:pt x="87784" y="81532"/>
                  </a:lnTo>
                  <a:close/>
                  <a:moveTo>
                    <a:pt x="99967" y="81532"/>
                  </a:moveTo>
                  <a:lnTo>
                    <a:pt x="99967" y="87466"/>
                  </a:lnTo>
                  <a:lnTo>
                    <a:pt x="94031" y="87466"/>
                  </a:lnTo>
                  <a:lnTo>
                    <a:pt x="94031" y="81532"/>
                  </a:lnTo>
                  <a:close/>
                  <a:moveTo>
                    <a:pt x="106214" y="81532"/>
                  </a:moveTo>
                  <a:lnTo>
                    <a:pt x="106214" y="87466"/>
                  </a:lnTo>
                  <a:lnTo>
                    <a:pt x="100278" y="87466"/>
                  </a:lnTo>
                  <a:lnTo>
                    <a:pt x="100278" y="81532"/>
                  </a:lnTo>
                  <a:close/>
                  <a:moveTo>
                    <a:pt x="112461" y="81532"/>
                  </a:moveTo>
                  <a:lnTo>
                    <a:pt x="112461" y="87466"/>
                  </a:lnTo>
                  <a:lnTo>
                    <a:pt x="106527" y="87466"/>
                  </a:lnTo>
                  <a:lnTo>
                    <a:pt x="106527" y="81532"/>
                  </a:lnTo>
                  <a:close/>
                  <a:moveTo>
                    <a:pt x="118710" y="81532"/>
                  </a:moveTo>
                  <a:lnTo>
                    <a:pt x="118710" y="87466"/>
                  </a:lnTo>
                  <a:lnTo>
                    <a:pt x="112774" y="87466"/>
                  </a:lnTo>
                  <a:lnTo>
                    <a:pt x="112774" y="81532"/>
                  </a:lnTo>
                  <a:close/>
                  <a:moveTo>
                    <a:pt x="124957" y="81532"/>
                  </a:moveTo>
                  <a:lnTo>
                    <a:pt x="124957" y="87466"/>
                  </a:lnTo>
                  <a:lnTo>
                    <a:pt x="119021" y="87466"/>
                  </a:lnTo>
                  <a:lnTo>
                    <a:pt x="119021" y="81532"/>
                  </a:lnTo>
                  <a:close/>
                  <a:moveTo>
                    <a:pt x="131204" y="81532"/>
                  </a:moveTo>
                  <a:lnTo>
                    <a:pt x="131204" y="87466"/>
                  </a:lnTo>
                  <a:lnTo>
                    <a:pt x="125270" y="87466"/>
                  </a:lnTo>
                  <a:lnTo>
                    <a:pt x="125270" y="81532"/>
                  </a:lnTo>
                  <a:close/>
                  <a:moveTo>
                    <a:pt x="137451" y="81532"/>
                  </a:moveTo>
                  <a:lnTo>
                    <a:pt x="137451" y="87466"/>
                  </a:lnTo>
                  <a:lnTo>
                    <a:pt x="131517" y="87466"/>
                  </a:lnTo>
                  <a:lnTo>
                    <a:pt x="131517" y="81532"/>
                  </a:lnTo>
                  <a:close/>
                  <a:moveTo>
                    <a:pt x="143702" y="81532"/>
                  </a:moveTo>
                  <a:lnTo>
                    <a:pt x="143702" y="87466"/>
                  </a:lnTo>
                  <a:lnTo>
                    <a:pt x="137766" y="87466"/>
                  </a:lnTo>
                  <a:lnTo>
                    <a:pt x="137766" y="81532"/>
                  </a:lnTo>
                  <a:close/>
                  <a:moveTo>
                    <a:pt x="149949" y="81532"/>
                  </a:moveTo>
                  <a:lnTo>
                    <a:pt x="149949" y="87466"/>
                  </a:lnTo>
                  <a:lnTo>
                    <a:pt x="144015" y="87466"/>
                  </a:lnTo>
                  <a:lnTo>
                    <a:pt x="144015" y="81532"/>
                  </a:lnTo>
                  <a:close/>
                  <a:moveTo>
                    <a:pt x="156196" y="81532"/>
                  </a:moveTo>
                  <a:lnTo>
                    <a:pt x="156196" y="87466"/>
                  </a:lnTo>
                  <a:lnTo>
                    <a:pt x="150262" y="87466"/>
                  </a:lnTo>
                  <a:lnTo>
                    <a:pt x="150262" y="81532"/>
                  </a:lnTo>
                  <a:close/>
                  <a:moveTo>
                    <a:pt x="162445" y="81532"/>
                  </a:moveTo>
                  <a:lnTo>
                    <a:pt x="162445" y="87466"/>
                  </a:lnTo>
                  <a:lnTo>
                    <a:pt x="156509" y="87466"/>
                  </a:lnTo>
                  <a:lnTo>
                    <a:pt x="156509" y="81532"/>
                  </a:lnTo>
                  <a:close/>
                  <a:moveTo>
                    <a:pt x="168692" y="81532"/>
                  </a:moveTo>
                  <a:lnTo>
                    <a:pt x="168692" y="87466"/>
                  </a:lnTo>
                  <a:lnTo>
                    <a:pt x="162756" y="87466"/>
                  </a:lnTo>
                  <a:lnTo>
                    <a:pt x="162756" y="81532"/>
                  </a:lnTo>
                  <a:close/>
                  <a:moveTo>
                    <a:pt x="174939" y="81532"/>
                  </a:moveTo>
                  <a:lnTo>
                    <a:pt x="174939" y="87466"/>
                  </a:lnTo>
                  <a:lnTo>
                    <a:pt x="169005" y="87466"/>
                  </a:lnTo>
                  <a:lnTo>
                    <a:pt x="169005" y="81532"/>
                  </a:lnTo>
                  <a:close/>
                  <a:moveTo>
                    <a:pt x="181186" y="81532"/>
                  </a:moveTo>
                  <a:lnTo>
                    <a:pt x="181186" y="87466"/>
                  </a:lnTo>
                  <a:lnTo>
                    <a:pt x="175252" y="87466"/>
                  </a:lnTo>
                  <a:lnTo>
                    <a:pt x="175252" y="81532"/>
                  </a:lnTo>
                  <a:close/>
                  <a:moveTo>
                    <a:pt x="187435" y="81532"/>
                  </a:moveTo>
                  <a:lnTo>
                    <a:pt x="187435" y="87466"/>
                  </a:lnTo>
                  <a:lnTo>
                    <a:pt x="181499" y="87466"/>
                  </a:lnTo>
                  <a:lnTo>
                    <a:pt x="181499" y="81532"/>
                  </a:lnTo>
                  <a:close/>
                  <a:moveTo>
                    <a:pt x="193684" y="81532"/>
                  </a:moveTo>
                  <a:lnTo>
                    <a:pt x="193684" y="87466"/>
                  </a:lnTo>
                  <a:lnTo>
                    <a:pt x="187749" y="87466"/>
                  </a:lnTo>
                  <a:lnTo>
                    <a:pt x="187749" y="81532"/>
                  </a:lnTo>
                  <a:close/>
                  <a:moveTo>
                    <a:pt x="199931" y="81532"/>
                  </a:moveTo>
                  <a:lnTo>
                    <a:pt x="199931" y="87466"/>
                  </a:lnTo>
                  <a:lnTo>
                    <a:pt x="193996" y="87466"/>
                  </a:lnTo>
                  <a:lnTo>
                    <a:pt x="193996" y="81532"/>
                  </a:lnTo>
                  <a:close/>
                  <a:moveTo>
                    <a:pt x="206180" y="81532"/>
                  </a:moveTo>
                  <a:lnTo>
                    <a:pt x="206180" y="87466"/>
                  </a:lnTo>
                  <a:lnTo>
                    <a:pt x="200244" y="87466"/>
                  </a:lnTo>
                  <a:lnTo>
                    <a:pt x="200244" y="81532"/>
                  </a:lnTo>
                  <a:close/>
                  <a:moveTo>
                    <a:pt x="212427" y="81532"/>
                  </a:moveTo>
                  <a:lnTo>
                    <a:pt x="212427" y="87466"/>
                  </a:lnTo>
                  <a:lnTo>
                    <a:pt x="206491" y="87466"/>
                  </a:lnTo>
                  <a:lnTo>
                    <a:pt x="206491" y="81532"/>
                  </a:lnTo>
                  <a:close/>
                  <a:moveTo>
                    <a:pt x="218674" y="81532"/>
                  </a:moveTo>
                  <a:lnTo>
                    <a:pt x="218674" y="87466"/>
                  </a:lnTo>
                  <a:lnTo>
                    <a:pt x="212739" y="87466"/>
                  </a:lnTo>
                  <a:lnTo>
                    <a:pt x="212739" y="81532"/>
                  </a:lnTo>
                  <a:close/>
                  <a:moveTo>
                    <a:pt x="224921" y="81532"/>
                  </a:moveTo>
                  <a:lnTo>
                    <a:pt x="224921" y="87466"/>
                  </a:lnTo>
                  <a:lnTo>
                    <a:pt x="218987" y="87466"/>
                  </a:lnTo>
                  <a:lnTo>
                    <a:pt x="218987" y="81532"/>
                  </a:lnTo>
                  <a:close/>
                  <a:moveTo>
                    <a:pt x="231170" y="81532"/>
                  </a:moveTo>
                  <a:lnTo>
                    <a:pt x="231170" y="87466"/>
                  </a:lnTo>
                  <a:lnTo>
                    <a:pt x="225234" y="87466"/>
                  </a:lnTo>
                  <a:lnTo>
                    <a:pt x="225234" y="81532"/>
                  </a:lnTo>
                  <a:close/>
                  <a:moveTo>
                    <a:pt x="237417" y="81532"/>
                  </a:moveTo>
                  <a:lnTo>
                    <a:pt x="237417" y="87466"/>
                  </a:lnTo>
                  <a:lnTo>
                    <a:pt x="231481" y="87466"/>
                  </a:lnTo>
                  <a:lnTo>
                    <a:pt x="231481" y="81532"/>
                  </a:lnTo>
                  <a:close/>
                  <a:moveTo>
                    <a:pt x="243664" y="81532"/>
                  </a:moveTo>
                  <a:lnTo>
                    <a:pt x="243664" y="87466"/>
                  </a:lnTo>
                  <a:lnTo>
                    <a:pt x="237729" y="87466"/>
                  </a:lnTo>
                  <a:lnTo>
                    <a:pt x="237729" y="81532"/>
                  </a:lnTo>
                  <a:close/>
                  <a:moveTo>
                    <a:pt x="249911" y="81532"/>
                  </a:moveTo>
                  <a:lnTo>
                    <a:pt x="249911" y="87466"/>
                  </a:lnTo>
                  <a:lnTo>
                    <a:pt x="243977" y="87466"/>
                  </a:lnTo>
                  <a:lnTo>
                    <a:pt x="243977" y="81532"/>
                  </a:lnTo>
                  <a:close/>
                  <a:moveTo>
                    <a:pt x="256161" y="81532"/>
                  </a:moveTo>
                  <a:lnTo>
                    <a:pt x="256161" y="87466"/>
                  </a:lnTo>
                  <a:lnTo>
                    <a:pt x="250225" y="87466"/>
                  </a:lnTo>
                  <a:lnTo>
                    <a:pt x="250225" y="81532"/>
                  </a:lnTo>
                  <a:close/>
                  <a:moveTo>
                    <a:pt x="262409" y="81532"/>
                  </a:moveTo>
                  <a:lnTo>
                    <a:pt x="262409" y="87466"/>
                  </a:lnTo>
                  <a:lnTo>
                    <a:pt x="256474" y="87466"/>
                  </a:lnTo>
                  <a:lnTo>
                    <a:pt x="256474" y="81532"/>
                  </a:lnTo>
                  <a:close/>
                  <a:moveTo>
                    <a:pt x="268656" y="81532"/>
                  </a:moveTo>
                  <a:lnTo>
                    <a:pt x="268656" y="87466"/>
                  </a:lnTo>
                  <a:lnTo>
                    <a:pt x="262721" y="87466"/>
                  </a:lnTo>
                  <a:lnTo>
                    <a:pt x="262721" y="81532"/>
                  </a:lnTo>
                  <a:close/>
                  <a:moveTo>
                    <a:pt x="274904" y="81532"/>
                  </a:moveTo>
                  <a:lnTo>
                    <a:pt x="274904" y="87466"/>
                  </a:lnTo>
                  <a:lnTo>
                    <a:pt x="268968" y="87466"/>
                  </a:lnTo>
                  <a:lnTo>
                    <a:pt x="268968" y="81532"/>
                  </a:lnTo>
                  <a:close/>
                  <a:moveTo>
                    <a:pt x="6251" y="87779"/>
                  </a:moveTo>
                  <a:lnTo>
                    <a:pt x="6251" y="93713"/>
                  </a:lnTo>
                  <a:lnTo>
                    <a:pt x="315" y="93713"/>
                  </a:lnTo>
                  <a:lnTo>
                    <a:pt x="315" y="87779"/>
                  </a:lnTo>
                  <a:close/>
                  <a:moveTo>
                    <a:pt x="12498" y="87779"/>
                  </a:moveTo>
                  <a:lnTo>
                    <a:pt x="12498" y="93713"/>
                  </a:lnTo>
                  <a:lnTo>
                    <a:pt x="6562" y="93713"/>
                  </a:lnTo>
                  <a:lnTo>
                    <a:pt x="6562" y="87779"/>
                  </a:lnTo>
                  <a:close/>
                  <a:moveTo>
                    <a:pt x="18745" y="87779"/>
                  </a:moveTo>
                  <a:lnTo>
                    <a:pt x="18745" y="93713"/>
                  </a:lnTo>
                  <a:lnTo>
                    <a:pt x="12810" y="93713"/>
                  </a:lnTo>
                  <a:lnTo>
                    <a:pt x="12810" y="87779"/>
                  </a:lnTo>
                  <a:close/>
                  <a:moveTo>
                    <a:pt x="24992" y="87779"/>
                  </a:moveTo>
                  <a:lnTo>
                    <a:pt x="24992" y="93713"/>
                  </a:lnTo>
                  <a:lnTo>
                    <a:pt x="19058" y="93713"/>
                  </a:lnTo>
                  <a:lnTo>
                    <a:pt x="19058" y="87779"/>
                  </a:lnTo>
                  <a:close/>
                  <a:moveTo>
                    <a:pt x="31242" y="87779"/>
                  </a:moveTo>
                  <a:lnTo>
                    <a:pt x="31242" y="93713"/>
                  </a:lnTo>
                  <a:lnTo>
                    <a:pt x="25305" y="93713"/>
                  </a:lnTo>
                  <a:lnTo>
                    <a:pt x="25305" y="87779"/>
                  </a:lnTo>
                  <a:close/>
                  <a:moveTo>
                    <a:pt x="37489" y="87779"/>
                  </a:moveTo>
                  <a:lnTo>
                    <a:pt x="37489" y="93713"/>
                  </a:lnTo>
                  <a:lnTo>
                    <a:pt x="31553" y="93713"/>
                  </a:lnTo>
                  <a:lnTo>
                    <a:pt x="31553" y="87779"/>
                  </a:lnTo>
                  <a:close/>
                  <a:moveTo>
                    <a:pt x="43737" y="87779"/>
                  </a:moveTo>
                  <a:lnTo>
                    <a:pt x="43737" y="93713"/>
                  </a:lnTo>
                  <a:lnTo>
                    <a:pt x="37802" y="93713"/>
                  </a:lnTo>
                  <a:lnTo>
                    <a:pt x="37802" y="87779"/>
                  </a:lnTo>
                  <a:close/>
                  <a:moveTo>
                    <a:pt x="49985" y="87779"/>
                  </a:moveTo>
                  <a:lnTo>
                    <a:pt x="49985" y="93713"/>
                  </a:lnTo>
                  <a:lnTo>
                    <a:pt x="44049" y="93713"/>
                  </a:lnTo>
                  <a:lnTo>
                    <a:pt x="44049" y="87779"/>
                  </a:lnTo>
                  <a:close/>
                  <a:moveTo>
                    <a:pt x="56232" y="87779"/>
                  </a:moveTo>
                  <a:lnTo>
                    <a:pt x="56232" y="93713"/>
                  </a:lnTo>
                  <a:lnTo>
                    <a:pt x="50296" y="93713"/>
                  </a:lnTo>
                  <a:lnTo>
                    <a:pt x="50296" y="87779"/>
                  </a:lnTo>
                  <a:close/>
                  <a:moveTo>
                    <a:pt x="62480" y="87779"/>
                  </a:moveTo>
                  <a:lnTo>
                    <a:pt x="62480" y="93713"/>
                  </a:lnTo>
                  <a:lnTo>
                    <a:pt x="56545" y="93713"/>
                  </a:lnTo>
                  <a:lnTo>
                    <a:pt x="56545" y="87779"/>
                  </a:lnTo>
                  <a:close/>
                  <a:moveTo>
                    <a:pt x="68727" y="87779"/>
                  </a:moveTo>
                  <a:lnTo>
                    <a:pt x="68727" y="93713"/>
                  </a:lnTo>
                  <a:lnTo>
                    <a:pt x="62792" y="93713"/>
                  </a:lnTo>
                  <a:lnTo>
                    <a:pt x="62792" y="87779"/>
                  </a:lnTo>
                  <a:close/>
                  <a:moveTo>
                    <a:pt x="74975" y="87779"/>
                  </a:moveTo>
                  <a:lnTo>
                    <a:pt x="74975" y="93713"/>
                  </a:lnTo>
                  <a:lnTo>
                    <a:pt x="69039" y="93713"/>
                  </a:lnTo>
                  <a:lnTo>
                    <a:pt x="69039" y="87779"/>
                  </a:lnTo>
                  <a:close/>
                  <a:moveTo>
                    <a:pt x="81223" y="87779"/>
                  </a:moveTo>
                  <a:lnTo>
                    <a:pt x="81223" y="93713"/>
                  </a:lnTo>
                  <a:lnTo>
                    <a:pt x="75286" y="93713"/>
                  </a:lnTo>
                  <a:lnTo>
                    <a:pt x="75286" y="87779"/>
                  </a:lnTo>
                  <a:close/>
                  <a:moveTo>
                    <a:pt x="87470" y="87779"/>
                  </a:moveTo>
                  <a:lnTo>
                    <a:pt x="87470" y="93713"/>
                  </a:lnTo>
                  <a:lnTo>
                    <a:pt x="81535" y="93713"/>
                  </a:lnTo>
                  <a:lnTo>
                    <a:pt x="81535" y="87779"/>
                  </a:lnTo>
                  <a:close/>
                  <a:moveTo>
                    <a:pt x="93718" y="87779"/>
                  </a:moveTo>
                  <a:lnTo>
                    <a:pt x="93718" y="93713"/>
                  </a:lnTo>
                  <a:lnTo>
                    <a:pt x="87784" y="93713"/>
                  </a:lnTo>
                  <a:lnTo>
                    <a:pt x="87784" y="87779"/>
                  </a:lnTo>
                  <a:close/>
                  <a:moveTo>
                    <a:pt x="162445" y="87779"/>
                  </a:moveTo>
                  <a:lnTo>
                    <a:pt x="162445" y="93713"/>
                  </a:lnTo>
                  <a:lnTo>
                    <a:pt x="156509" y="93713"/>
                  </a:lnTo>
                  <a:lnTo>
                    <a:pt x="156509" y="87779"/>
                  </a:lnTo>
                  <a:close/>
                  <a:moveTo>
                    <a:pt x="168692" y="87779"/>
                  </a:moveTo>
                  <a:lnTo>
                    <a:pt x="168692" y="93713"/>
                  </a:lnTo>
                  <a:lnTo>
                    <a:pt x="162756" y="93713"/>
                  </a:lnTo>
                  <a:lnTo>
                    <a:pt x="162756" y="87779"/>
                  </a:lnTo>
                  <a:close/>
                  <a:moveTo>
                    <a:pt x="174939" y="87779"/>
                  </a:moveTo>
                  <a:lnTo>
                    <a:pt x="174939" y="93713"/>
                  </a:lnTo>
                  <a:lnTo>
                    <a:pt x="169005" y="93713"/>
                  </a:lnTo>
                  <a:lnTo>
                    <a:pt x="169005" y="87779"/>
                  </a:lnTo>
                  <a:close/>
                  <a:moveTo>
                    <a:pt x="181186" y="87779"/>
                  </a:moveTo>
                  <a:lnTo>
                    <a:pt x="181186" y="93713"/>
                  </a:lnTo>
                  <a:lnTo>
                    <a:pt x="175252" y="93713"/>
                  </a:lnTo>
                  <a:lnTo>
                    <a:pt x="175252" y="87779"/>
                  </a:lnTo>
                  <a:close/>
                  <a:moveTo>
                    <a:pt x="187435" y="87779"/>
                  </a:moveTo>
                  <a:lnTo>
                    <a:pt x="187435" y="93713"/>
                  </a:lnTo>
                  <a:lnTo>
                    <a:pt x="181499" y="93713"/>
                  </a:lnTo>
                  <a:lnTo>
                    <a:pt x="181499" y="87779"/>
                  </a:lnTo>
                  <a:close/>
                  <a:moveTo>
                    <a:pt x="193684" y="87779"/>
                  </a:moveTo>
                  <a:lnTo>
                    <a:pt x="193684" y="93713"/>
                  </a:lnTo>
                  <a:lnTo>
                    <a:pt x="187749" y="93713"/>
                  </a:lnTo>
                  <a:lnTo>
                    <a:pt x="187749" y="87779"/>
                  </a:lnTo>
                  <a:close/>
                  <a:moveTo>
                    <a:pt x="199931" y="87779"/>
                  </a:moveTo>
                  <a:lnTo>
                    <a:pt x="199931" y="93713"/>
                  </a:lnTo>
                  <a:lnTo>
                    <a:pt x="193996" y="93713"/>
                  </a:lnTo>
                  <a:lnTo>
                    <a:pt x="193996" y="87779"/>
                  </a:lnTo>
                  <a:close/>
                  <a:moveTo>
                    <a:pt x="206180" y="87779"/>
                  </a:moveTo>
                  <a:lnTo>
                    <a:pt x="206180" y="93713"/>
                  </a:lnTo>
                  <a:lnTo>
                    <a:pt x="200244" y="93713"/>
                  </a:lnTo>
                  <a:lnTo>
                    <a:pt x="200244" y="87779"/>
                  </a:lnTo>
                  <a:close/>
                  <a:moveTo>
                    <a:pt x="212427" y="87779"/>
                  </a:moveTo>
                  <a:lnTo>
                    <a:pt x="212427" y="93713"/>
                  </a:lnTo>
                  <a:lnTo>
                    <a:pt x="206491" y="93713"/>
                  </a:lnTo>
                  <a:lnTo>
                    <a:pt x="206491" y="87779"/>
                  </a:lnTo>
                  <a:close/>
                  <a:moveTo>
                    <a:pt x="99967" y="87781"/>
                  </a:moveTo>
                  <a:lnTo>
                    <a:pt x="99967" y="93717"/>
                  </a:lnTo>
                  <a:lnTo>
                    <a:pt x="94031" y="93717"/>
                  </a:lnTo>
                  <a:lnTo>
                    <a:pt x="94031" y="87781"/>
                  </a:lnTo>
                  <a:close/>
                  <a:moveTo>
                    <a:pt x="106214" y="87781"/>
                  </a:moveTo>
                  <a:lnTo>
                    <a:pt x="106214" y="93717"/>
                  </a:lnTo>
                  <a:lnTo>
                    <a:pt x="100278" y="93717"/>
                  </a:lnTo>
                  <a:lnTo>
                    <a:pt x="100278" y="87781"/>
                  </a:lnTo>
                  <a:close/>
                  <a:moveTo>
                    <a:pt x="112461" y="87781"/>
                  </a:moveTo>
                  <a:lnTo>
                    <a:pt x="112461" y="93717"/>
                  </a:lnTo>
                  <a:lnTo>
                    <a:pt x="106527" y="93717"/>
                  </a:lnTo>
                  <a:lnTo>
                    <a:pt x="106527" y="87781"/>
                  </a:lnTo>
                  <a:close/>
                  <a:moveTo>
                    <a:pt x="118710" y="87781"/>
                  </a:moveTo>
                  <a:lnTo>
                    <a:pt x="118710" y="93717"/>
                  </a:lnTo>
                  <a:lnTo>
                    <a:pt x="112774" y="93717"/>
                  </a:lnTo>
                  <a:lnTo>
                    <a:pt x="112774" y="87781"/>
                  </a:lnTo>
                  <a:close/>
                  <a:moveTo>
                    <a:pt x="124957" y="87781"/>
                  </a:moveTo>
                  <a:lnTo>
                    <a:pt x="124957" y="93717"/>
                  </a:lnTo>
                  <a:lnTo>
                    <a:pt x="119021" y="93717"/>
                  </a:lnTo>
                  <a:lnTo>
                    <a:pt x="119021" y="87781"/>
                  </a:lnTo>
                  <a:close/>
                  <a:moveTo>
                    <a:pt x="131204" y="87781"/>
                  </a:moveTo>
                  <a:lnTo>
                    <a:pt x="131204" y="93717"/>
                  </a:lnTo>
                  <a:lnTo>
                    <a:pt x="125270" y="93717"/>
                  </a:lnTo>
                  <a:lnTo>
                    <a:pt x="125270" y="87781"/>
                  </a:lnTo>
                  <a:close/>
                  <a:moveTo>
                    <a:pt x="137451" y="87781"/>
                  </a:moveTo>
                  <a:lnTo>
                    <a:pt x="137451" y="93717"/>
                  </a:lnTo>
                  <a:lnTo>
                    <a:pt x="131517" y="93717"/>
                  </a:lnTo>
                  <a:lnTo>
                    <a:pt x="131517" y="87781"/>
                  </a:lnTo>
                  <a:close/>
                  <a:moveTo>
                    <a:pt x="143702" y="87781"/>
                  </a:moveTo>
                  <a:lnTo>
                    <a:pt x="143702" y="93717"/>
                  </a:lnTo>
                  <a:lnTo>
                    <a:pt x="137766" y="93717"/>
                  </a:lnTo>
                  <a:lnTo>
                    <a:pt x="137766" y="87781"/>
                  </a:lnTo>
                  <a:close/>
                  <a:moveTo>
                    <a:pt x="149949" y="87781"/>
                  </a:moveTo>
                  <a:lnTo>
                    <a:pt x="149949" y="93717"/>
                  </a:lnTo>
                  <a:lnTo>
                    <a:pt x="144015" y="93717"/>
                  </a:lnTo>
                  <a:lnTo>
                    <a:pt x="144015" y="87781"/>
                  </a:lnTo>
                  <a:close/>
                  <a:moveTo>
                    <a:pt x="156196" y="87781"/>
                  </a:moveTo>
                  <a:lnTo>
                    <a:pt x="156196" y="93717"/>
                  </a:lnTo>
                  <a:lnTo>
                    <a:pt x="150262" y="93717"/>
                  </a:lnTo>
                  <a:lnTo>
                    <a:pt x="150262" y="87781"/>
                  </a:lnTo>
                  <a:close/>
                  <a:moveTo>
                    <a:pt x="218674" y="87781"/>
                  </a:moveTo>
                  <a:lnTo>
                    <a:pt x="218674" y="93717"/>
                  </a:lnTo>
                  <a:lnTo>
                    <a:pt x="212739" y="93717"/>
                  </a:lnTo>
                  <a:lnTo>
                    <a:pt x="212739" y="87781"/>
                  </a:lnTo>
                  <a:close/>
                  <a:moveTo>
                    <a:pt x="224921" y="87781"/>
                  </a:moveTo>
                  <a:lnTo>
                    <a:pt x="224921" y="93717"/>
                  </a:lnTo>
                  <a:lnTo>
                    <a:pt x="218987" y="93717"/>
                  </a:lnTo>
                  <a:lnTo>
                    <a:pt x="218987" y="87781"/>
                  </a:lnTo>
                  <a:close/>
                  <a:moveTo>
                    <a:pt x="231170" y="87781"/>
                  </a:moveTo>
                  <a:lnTo>
                    <a:pt x="231170" y="93717"/>
                  </a:lnTo>
                  <a:lnTo>
                    <a:pt x="225234" y="93717"/>
                  </a:lnTo>
                  <a:lnTo>
                    <a:pt x="225234" y="87781"/>
                  </a:lnTo>
                  <a:close/>
                  <a:moveTo>
                    <a:pt x="237417" y="87781"/>
                  </a:moveTo>
                  <a:lnTo>
                    <a:pt x="237417" y="93717"/>
                  </a:lnTo>
                  <a:lnTo>
                    <a:pt x="231481" y="93717"/>
                  </a:lnTo>
                  <a:lnTo>
                    <a:pt x="231481" y="87781"/>
                  </a:lnTo>
                  <a:close/>
                  <a:moveTo>
                    <a:pt x="243664" y="87781"/>
                  </a:moveTo>
                  <a:lnTo>
                    <a:pt x="243664" y="93717"/>
                  </a:lnTo>
                  <a:lnTo>
                    <a:pt x="237729" y="93717"/>
                  </a:lnTo>
                  <a:lnTo>
                    <a:pt x="237729" y="87781"/>
                  </a:lnTo>
                  <a:close/>
                  <a:moveTo>
                    <a:pt x="249911" y="87781"/>
                  </a:moveTo>
                  <a:lnTo>
                    <a:pt x="249911" y="93717"/>
                  </a:lnTo>
                  <a:lnTo>
                    <a:pt x="243977" y="93717"/>
                  </a:lnTo>
                  <a:lnTo>
                    <a:pt x="243977" y="87781"/>
                  </a:lnTo>
                  <a:close/>
                  <a:moveTo>
                    <a:pt x="256161" y="87781"/>
                  </a:moveTo>
                  <a:lnTo>
                    <a:pt x="256161" y="93717"/>
                  </a:lnTo>
                  <a:lnTo>
                    <a:pt x="250225" y="93717"/>
                  </a:lnTo>
                  <a:lnTo>
                    <a:pt x="250225" y="87781"/>
                  </a:lnTo>
                  <a:close/>
                  <a:moveTo>
                    <a:pt x="262409" y="87781"/>
                  </a:moveTo>
                  <a:lnTo>
                    <a:pt x="262409" y="93717"/>
                  </a:lnTo>
                  <a:lnTo>
                    <a:pt x="256474" y="93717"/>
                  </a:lnTo>
                  <a:lnTo>
                    <a:pt x="256474" y="87781"/>
                  </a:lnTo>
                  <a:close/>
                  <a:moveTo>
                    <a:pt x="268656" y="87781"/>
                  </a:moveTo>
                  <a:lnTo>
                    <a:pt x="268656" y="93717"/>
                  </a:lnTo>
                  <a:lnTo>
                    <a:pt x="262721" y="93717"/>
                  </a:lnTo>
                  <a:lnTo>
                    <a:pt x="262721" y="87781"/>
                  </a:lnTo>
                  <a:close/>
                  <a:moveTo>
                    <a:pt x="274904" y="87781"/>
                  </a:moveTo>
                  <a:lnTo>
                    <a:pt x="274904" y="93717"/>
                  </a:lnTo>
                  <a:lnTo>
                    <a:pt x="268968" y="93717"/>
                  </a:lnTo>
                  <a:lnTo>
                    <a:pt x="268968" y="87781"/>
                  </a:lnTo>
                  <a:close/>
                  <a:moveTo>
                    <a:pt x="6251" y="94028"/>
                  </a:moveTo>
                  <a:lnTo>
                    <a:pt x="6251" y="99964"/>
                  </a:lnTo>
                  <a:lnTo>
                    <a:pt x="315" y="99964"/>
                  </a:lnTo>
                  <a:lnTo>
                    <a:pt x="315" y="94028"/>
                  </a:lnTo>
                  <a:close/>
                  <a:moveTo>
                    <a:pt x="12498" y="94028"/>
                  </a:moveTo>
                  <a:lnTo>
                    <a:pt x="12498" y="99964"/>
                  </a:lnTo>
                  <a:lnTo>
                    <a:pt x="6562" y="99964"/>
                  </a:lnTo>
                  <a:lnTo>
                    <a:pt x="6562" y="94028"/>
                  </a:lnTo>
                  <a:close/>
                  <a:moveTo>
                    <a:pt x="18745" y="94028"/>
                  </a:moveTo>
                  <a:lnTo>
                    <a:pt x="18745" y="99964"/>
                  </a:lnTo>
                  <a:lnTo>
                    <a:pt x="12810" y="99964"/>
                  </a:lnTo>
                  <a:lnTo>
                    <a:pt x="12810" y="94028"/>
                  </a:lnTo>
                  <a:close/>
                  <a:moveTo>
                    <a:pt x="24992" y="94028"/>
                  </a:moveTo>
                  <a:lnTo>
                    <a:pt x="24992" y="99964"/>
                  </a:lnTo>
                  <a:lnTo>
                    <a:pt x="19058" y="99964"/>
                  </a:lnTo>
                  <a:lnTo>
                    <a:pt x="19058" y="94028"/>
                  </a:lnTo>
                  <a:close/>
                  <a:moveTo>
                    <a:pt x="31242" y="94028"/>
                  </a:moveTo>
                  <a:lnTo>
                    <a:pt x="31242" y="99964"/>
                  </a:lnTo>
                  <a:lnTo>
                    <a:pt x="25305" y="99964"/>
                  </a:lnTo>
                  <a:lnTo>
                    <a:pt x="25305" y="94028"/>
                  </a:lnTo>
                  <a:close/>
                  <a:moveTo>
                    <a:pt x="37489" y="94028"/>
                  </a:moveTo>
                  <a:lnTo>
                    <a:pt x="37489" y="99964"/>
                  </a:lnTo>
                  <a:lnTo>
                    <a:pt x="31553" y="99964"/>
                  </a:lnTo>
                  <a:lnTo>
                    <a:pt x="31553" y="94028"/>
                  </a:lnTo>
                  <a:close/>
                  <a:moveTo>
                    <a:pt x="43737" y="94028"/>
                  </a:moveTo>
                  <a:lnTo>
                    <a:pt x="43737" y="99964"/>
                  </a:lnTo>
                  <a:lnTo>
                    <a:pt x="37802" y="99964"/>
                  </a:lnTo>
                  <a:lnTo>
                    <a:pt x="37802" y="94028"/>
                  </a:lnTo>
                  <a:close/>
                  <a:moveTo>
                    <a:pt x="49985" y="94028"/>
                  </a:moveTo>
                  <a:lnTo>
                    <a:pt x="49985" y="99964"/>
                  </a:lnTo>
                  <a:lnTo>
                    <a:pt x="44049" y="99964"/>
                  </a:lnTo>
                  <a:lnTo>
                    <a:pt x="44049" y="94028"/>
                  </a:lnTo>
                  <a:close/>
                  <a:moveTo>
                    <a:pt x="56232" y="94028"/>
                  </a:moveTo>
                  <a:lnTo>
                    <a:pt x="56232" y="99964"/>
                  </a:lnTo>
                  <a:lnTo>
                    <a:pt x="50296" y="99964"/>
                  </a:lnTo>
                  <a:lnTo>
                    <a:pt x="50296" y="94028"/>
                  </a:lnTo>
                  <a:close/>
                  <a:moveTo>
                    <a:pt x="62480" y="94028"/>
                  </a:moveTo>
                  <a:lnTo>
                    <a:pt x="62480" y="99964"/>
                  </a:lnTo>
                  <a:lnTo>
                    <a:pt x="56545" y="99964"/>
                  </a:lnTo>
                  <a:lnTo>
                    <a:pt x="56545" y="94028"/>
                  </a:lnTo>
                  <a:close/>
                  <a:moveTo>
                    <a:pt x="68727" y="94028"/>
                  </a:moveTo>
                  <a:lnTo>
                    <a:pt x="68727" y="99964"/>
                  </a:lnTo>
                  <a:lnTo>
                    <a:pt x="62792" y="99964"/>
                  </a:lnTo>
                  <a:lnTo>
                    <a:pt x="62792" y="94028"/>
                  </a:lnTo>
                  <a:close/>
                  <a:moveTo>
                    <a:pt x="74975" y="94028"/>
                  </a:moveTo>
                  <a:lnTo>
                    <a:pt x="74975" y="99964"/>
                  </a:lnTo>
                  <a:lnTo>
                    <a:pt x="69039" y="99964"/>
                  </a:lnTo>
                  <a:lnTo>
                    <a:pt x="69039" y="94028"/>
                  </a:lnTo>
                  <a:close/>
                  <a:moveTo>
                    <a:pt x="81223" y="94028"/>
                  </a:moveTo>
                  <a:lnTo>
                    <a:pt x="81223" y="99964"/>
                  </a:lnTo>
                  <a:lnTo>
                    <a:pt x="75286" y="99964"/>
                  </a:lnTo>
                  <a:lnTo>
                    <a:pt x="75286" y="94028"/>
                  </a:lnTo>
                  <a:close/>
                  <a:moveTo>
                    <a:pt x="87470" y="94028"/>
                  </a:moveTo>
                  <a:lnTo>
                    <a:pt x="87470" y="99964"/>
                  </a:lnTo>
                  <a:lnTo>
                    <a:pt x="81535" y="99964"/>
                  </a:lnTo>
                  <a:lnTo>
                    <a:pt x="81535" y="94028"/>
                  </a:lnTo>
                  <a:close/>
                  <a:moveTo>
                    <a:pt x="93718" y="94028"/>
                  </a:moveTo>
                  <a:lnTo>
                    <a:pt x="93718" y="99964"/>
                  </a:lnTo>
                  <a:lnTo>
                    <a:pt x="87784" y="99964"/>
                  </a:lnTo>
                  <a:lnTo>
                    <a:pt x="87784" y="94028"/>
                  </a:lnTo>
                  <a:close/>
                  <a:moveTo>
                    <a:pt x="99967" y="94028"/>
                  </a:moveTo>
                  <a:lnTo>
                    <a:pt x="99967" y="99964"/>
                  </a:lnTo>
                  <a:lnTo>
                    <a:pt x="94031" y="99964"/>
                  </a:lnTo>
                  <a:lnTo>
                    <a:pt x="94031" y="94028"/>
                  </a:lnTo>
                  <a:close/>
                  <a:moveTo>
                    <a:pt x="106214" y="94029"/>
                  </a:moveTo>
                  <a:lnTo>
                    <a:pt x="106214" y="99964"/>
                  </a:lnTo>
                  <a:lnTo>
                    <a:pt x="100278" y="99964"/>
                  </a:lnTo>
                  <a:lnTo>
                    <a:pt x="100278" y="94029"/>
                  </a:lnTo>
                  <a:close/>
                  <a:moveTo>
                    <a:pt x="112461" y="94029"/>
                  </a:moveTo>
                  <a:lnTo>
                    <a:pt x="112461" y="99964"/>
                  </a:lnTo>
                  <a:lnTo>
                    <a:pt x="106527" y="99964"/>
                  </a:lnTo>
                  <a:lnTo>
                    <a:pt x="106527" y="94029"/>
                  </a:lnTo>
                  <a:close/>
                  <a:moveTo>
                    <a:pt x="118710" y="94029"/>
                  </a:moveTo>
                  <a:lnTo>
                    <a:pt x="118710" y="99964"/>
                  </a:lnTo>
                  <a:lnTo>
                    <a:pt x="112774" y="99964"/>
                  </a:lnTo>
                  <a:lnTo>
                    <a:pt x="112774" y="94029"/>
                  </a:lnTo>
                  <a:close/>
                  <a:moveTo>
                    <a:pt x="124957" y="94029"/>
                  </a:moveTo>
                  <a:lnTo>
                    <a:pt x="124957" y="99964"/>
                  </a:lnTo>
                  <a:lnTo>
                    <a:pt x="119021" y="99964"/>
                  </a:lnTo>
                  <a:lnTo>
                    <a:pt x="119021" y="94029"/>
                  </a:lnTo>
                  <a:close/>
                  <a:moveTo>
                    <a:pt x="131204" y="94029"/>
                  </a:moveTo>
                  <a:lnTo>
                    <a:pt x="131204" y="99964"/>
                  </a:lnTo>
                  <a:lnTo>
                    <a:pt x="125270" y="99964"/>
                  </a:lnTo>
                  <a:lnTo>
                    <a:pt x="125270" y="94029"/>
                  </a:lnTo>
                  <a:close/>
                  <a:moveTo>
                    <a:pt x="137451" y="94029"/>
                  </a:moveTo>
                  <a:lnTo>
                    <a:pt x="137451" y="99964"/>
                  </a:lnTo>
                  <a:lnTo>
                    <a:pt x="131517" y="99964"/>
                  </a:lnTo>
                  <a:lnTo>
                    <a:pt x="131517" y="94029"/>
                  </a:lnTo>
                  <a:close/>
                  <a:moveTo>
                    <a:pt x="143702" y="94029"/>
                  </a:moveTo>
                  <a:lnTo>
                    <a:pt x="143702" y="99964"/>
                  </a:lnTo>
                  <a:lnTo>
                    <a:pt x="137766" y="99964"/>
                  </a:lnTo>
                  <a:lnTo>
                    <a:pt x="137766" y="94029"/>
                  </a:lnTo>
                  <a:close/>
                  <a:moveTo>
                    <a:pt x="149949" y="94029"/>
                  </a:moveTo>
                  <a:lnTo>
                    <a:pt x="149949" y="99964"/>
                  </a:lnTo>
                  <a:lnTo>
                    <a:pt x="144015" y="99964"/>
                  </a:lnTo>
                  <a:lnTo>
                    <a:pt x="144015" y="94029"/>
                  </a:lnTo>
                  <a:close/>
                  <a:moveTo>
                    <a:pt x="156196" y="94029"/>
                  </a:moveTo>
                  <a:lnTo>
                    <a:pt x="156196" y="99964"/>
                  </a:lnTo>
                  <a:lnTo>
                    <a:pt x="150262" y="99964"/>
                  </a:lnTo>
                  <a:lnTo>
                    <a:pt x="150262" y="94029"/>
                  </a:lnTo>
                  <a:close/>
                  <a:moveTo>
                    <a:pt x="162445" y="94028"/>
                  </a:moveTo>
                  <a:lnTo>
                    <a:pt x="162445" y="99964"/>
                  </a:lnTo>
                  <a:lnTo>
                    <a:pt x="156509" y="99964"/>
                  </a:lnTo>
                  <a:lnTo>
                    <a:pt x="156509" y="94028"/>
                  </a:lnTo>
                  <a:close/>
                  <a:moveTo>
                    <a:pt x="168692" y="94028"/>
                  </a:moveTo>
                  <a:lnTo>
                    <a:pt x="168692" y="99964"/>
                  </a:lnTo>
                  <a:lnTo>
                    <a:pt x="162756" y="99964"/>
                  </a:lnTo>
                  <a:lnTo>
                    <a:pt x="162756" y="94028"/>
                  </a:lnTo>
                  <a:close/>
                  <a:moveTo>
                    <a:pt x="174939" y="94028"/>
                  </a:moveTo>
                  <a:lnTo>
                    <a:pt x="174939" y="99964"/>
                  </a:lnTo>
                  <a:lnTo>
                    <a:pt x="169005" y="99964"/>
                  </a:lnTo>
                  <a:lnTo>
                    <a:pt x="169005" y="94028"/>
                  </a:lnTo>
                  <a:close/>
                  <a:moveTo>
                    <a:pt x="181186" y="94028"/>
                  </a:moveTo>
                  <a:lnTo>
                    <a:pt x="181186" y="99964"/>
                  </a:lnTo>
                  <a:lnTo>
                    <a:pt x="175252" y="99964"/>
                  </a:lnTo>
                  <a:lnTo>
                    <a:pt x="175252" y="94028"/>
                  </a:lnTo>
                  <a:close/>
                  <a:moveTo>
                    <a:pt x="187435" y="94028"/>
                  </a:moveTo>
                  <a:lnTo>
                    <a:pt x="187435" y="99964"/>
                  </a:lnTo>
                  <a:lnTo>
                    <a:pt x="181499" y="99964"/>
                  </a:lnTo>
                  <a:lnTo>
                    <a:pt x="181499" y="94028"/>
                  </a:lnTo>
                  <a:close/>
                  <a:moveTo>
                    <a:pt x="193684" y="94028"/>
                  </a:moveTo>
                  <a:lnTo>
                    <a:pt x="193684" y="99964"/>
                  </a:lnTo>
                  <a:lnTo>
                    <a:pt x="187749" y="99964"/>
                  </a:lnTo>
                  <a:lnTo>
                    <a:pt x="187749" y="94028"/>
                  </a:lnTo>
                  <a:close/>
                  <a:moveTo>
                    <a:pt x="199931" y="94028"/>
                  </a:moveTo>
                  <a:lnTo>
                    <a:pt x="199931" y="99964"/>
                  </a:lnTo>
                  <a:lnTo>
                    <a:pt x="193996" y="99964"/>
                  </a:lnTo>
                  <a:lnTo>
                    <a:pt x="193996" y="94028"/>
                  </a:lnTo>
                  <a:close/>
                  <a:moveTo>
                    <a:pt x="206180" y="94028"/>
                  </a:moveTo>
                  <a:lnTo>
                    <a:pt x="206180" y="99964"/>
                  </a:lnTo>
                  <a:lnTo>
                    <a:pt x="200244" y="99964"/>
                  </a:lnTo>
                  <a:lnTo>
                    <a:pt x="200244" y="94028"/>
                  </a:lnTo>
                  <a:close/>
                  <a:moveTo>
                    <a:pt x="212427" y="94028"/>
                  </a:moveTo>
                  <a:lnTo>
                    <a:pt x="212427" y="99964"/>
                  </a:lnTo>
                  <a:lnTo>
                    <a:pt x="206491" y="99964"/>
                  </a:lnTo>
                  <a:lnTo>
                    <a:pt x="206491" y="94028"/>
                  </a:lnTo>
                  <a:close/>
                  <a:moveTo>
                    <a:pt x="218674" y="94028"/>
                  </a:moveTo>
                  <a:lnTo>
                    <a:pt x="218674" y="99964"/>
                  </a:lnTo>
                  <a:lnTo>
                    <a:pt x="212739" y="99964"/>
                  </a:lnTo>
                  <a:lnTo>
                    <a:pt x="212739" y="94028"/>
                  </a:lnTo>
                  <a:close/>
                  <a:moveTo>
                    <a:pt x="224921" y="94029"/>
                  </a:moveTo>
                  <a:lnTo>
                    <a:pt x="224921" y="99964"/>
                  </a:lnTo>
                  <a:lnTo>
                    <a:pt x="218987" y="99964"/>
                  </a:lnTo>
                  <a:lnTo>
                    <a:pt x="218987" y="94029"/>
                  </a:lnTo>
                  <a:close/>
                  <a:moveTo>
                    <a:pt x="231170" y="94029"/>
                  </a:moveTo>
                  <a:lnTo>
                    <a:pt x="231170" y="99964"/>
                  </a:lnTo>
                  <a:lnTo>
                    <a:pt x="225234" y="99964"/>
                  </a:lnTo>
                  <a:lnTo>
                    <a:pt x="225234" y="94029"/>
                  </a:lnTo>
                  <a:close/>
                  <a:moveTo>
                    <a:pt x="237417" y="94029"/>
                  </a:moveTo>
                  <a:lnTo>
                    <a:pt x="237417" y="99964"/>
                  </a:lnTo>
                  <a:lnTo>
                    <a:pt x="231481" y="99964"/>
                  </a:lnTo>
                  <a:lnTo>
                    <a:pt x="231481" y="94029"/>
                  </a:lnTo>
                  <a:close/>
                  <a:moveTo>
                    <a:pt x="243664" y="94029"/>
                  </a:moveTo>
                  <a:lnTo>
                    <a:pt x="243664" y="99964"/>
                  </a:lnTo>
                  <a:lnTo>
                    <a:pt x="237729" y="99964"/>
                  </a:lnTo>
                  <a:lnTo>
                    <a:pt x="237729" y="94029"/>
                  </a:lnTo>
                  <a:close/>
                  <a:moveTo>
                    <a:pt x="249911" y="94029"/>
                  </a:moveTo>
                  <a:lnTo>
                    <a:pt x="249911" y="99964"/>
                  </a:lnTo>
                  <a:lnTo>
                    <a:pt x="243977" y="99964"/>
                  </a:lnTo>
                  <a:lnTo>
                    <a:pt x="243977" y="94029"/>
                  </a:lnTo>
                  <a:close/>
                  <a:moveTo>
                    <a:pt x="256161" y="94029"/>
                  </a:moveTo>
                  <a:lnTo>
                    <a:pt x="256161" y="99964"/>
                  </a:lnTo>
                  <a:lnTo>
                    <a:pt x="250225" y="99964"/>
                  </a:lnTo>
                  <a:lnTo>
                    <a:pt x="250225" y="94029"/>
                  </a:lnTo>
                  <a:close/>
                  <a:moveTo>
                    <a:pt x="262409" y="94029"/>
                  </a:moveTo>
                  <a:lnTo>
                    <a:pt x="262409" y="99964"/>
                  </a:lnTo>
                  <a:lnTo>
                    <a:pt x="256474" y="99964"/>
                  </a:lnTo>
                  <a:lnTo>
                    <a:pt x="256474" y="94029"/>
                  </a:lnTo>
                  <a:close/>
                  <a:moveTo>
                    <a:pt x="268656" y="94029"/>
                  </a:moveTo>
                  <a:lnTo>
                    <a:pt x="268656" y="99964"/>
                  </a:lnTo>
                  <a:lnTo>
                    <a:pt x="262721" y="99964"/>
                  </a:lnTo>
                  <a:lnTo>
                    <a:pt x="262721" y="94029"/>
                  </a:lnTo>
                  <a:close/>
                  <a:moveTo>
                    <a:pt x="274904" y="94029"/>
                  </a:moveTo>
                  <a:lnTo>
                    <a:pt x="274904" y="99964"/>
                  </a:lnTo>
                  <a:lnTo>
                    <a:pt x="268968" y="99964"/>
                  </a:lnTo>
                  <a:lnTo>
                    <a:pt x="268968" y="94029"/>
                  </a:lnTo>
                  <a:close/>
                  <a:moveTo>
                    <a:pt x="6251" y="100276"/>
                  </a:moveTo>
                  <a:lnTo>
                    <a:pt x="6251" y="106211"/>
                  </a:lnTo>
                  <a:lnTo>
                    <a:pt x="315" y="106211"/>
                  </a:lnTo>
                  <a:lnTo>
                    <a:pt x="315" y="100276"/>
                  </a:lnTo>
                  <a:close/>
                  <a:moveTo>
                    <a:pt x="12498" y="100276"/>
                  </a:moveTo>
                  <a:lnTo>
                    <a:pt x="12498" y="106211"/>
                  </a:lnTo>
                  <a:lnTo>
                    <a:pt x="6562" y="106211"/>
                  </a:lnTo>
                  <a:lnTo>
                    <a:pt x="6562" y="100276"/>
                  </a:lnTo>
                  <a:close/>
                  <a:moveTo>
                    <a:pt x="18745" y="100276"/>
                  </a:moveTo>
                  <a:lnTo>
                    <a:pt x="18745" y="106211"/>
                  </a:lnTo>
                  <a:lnTo>
                    <a:pt x="12810" y="106211"/>
                  </a:lnTo>
                  <a:lnTo>
                    <a:pt x="12810" y="100276"/>
                  </a:lnTo>
                  <a:close/>
                  <a:moveTo>
                    <a:pt x="24992" y="100276"/>
                  </a:moveTo>
                  <a:lnTo>
                    <a:pt x="24992" y="106211"/>
                  </a:lnTo>
                  <a:lnTo>
                    <a:pt x="19058" y="106211"/>
                  </a:lnTo>
                  <a:lnTo>
                    <a:pt x="19058" y="100276"/>
                  </a:lnTo>
                  <a:close/>
                  <a:moveTo>
                    <a:pt x="31242" y="100276"/>
                  </a:moveTo>
                  <a:lnTo>
                    <a:pt x="31242" y="106211"/>
                  </a:lnTo>
                  <a:lnTo>
                    <a:pt x="25305" y="106211"/>
                  </a:lnTo>
                  <a:lnTo>
                    <a:pt x="25305" y="100276"/>
                  </a:lnTo>
                  <a:close/>
                  <a:moveTo>
                    <a:pt x="37489" y="100276"/>
                  </a:moveTo>
                  <a:lnTo>
                    <a:pt x="37489" y="106211"/>
                  </a:lnTo>
                  <a:lnTo>
                    <a:pt x="31553" y="106211"/>
                  </a:lnTo>
                  <a:lnTo>
                    <a:pt x="31553" y="100276"/>
                  </a:lnTo>
                  <a:close/>
                  <a:moveTo>
                    <a:pt x="43737" y="100276"/>
                  </a:moveTo>
                  <a:lnTo>
                    <a:pt x="43737" y="106211"/>
                  </a:lnTo>
                  <a:lnTo>
                    <a:pt x="37802" y="106211"/>
                  </a:lnTo>
                  <a:lnTo>
                    <a:pt x="37802" y="100276"/>
                  </a:lnTo>
                  <a:close/>
                  <a:moveTo>
                    <a:pt x="49985" y="100276"/>
                  </a:moveTo>
                  <a:lnTo>
                    <a:pt x="49985" y="106211"/>
                  </a:lnTo>
                  <a:lnTo>
                    <a:pt x="44049" y="106211"/>
                  </a:lnTo>
                  <a:lnTo>
                    <a:pt x="44049" y="100276"/>
                  </a:lnTo>
                  <a:close/>
                  <a:moveTo>
                    <a:pt x="56232" y="100276"/>
                  </a:moveTo>
                  <a:lnTo>
                    <a:pt x="56232" y="106211"/>
                  </a:lnTo>
                  <a:lnTo>
                    <a:pt x="50296" y="106211"/>
                  </a:lnTo>
                  <a:lnTo>
                    <a:pt x="50296" y="100276"/>
                  </a:lnTo>
                  <a:close/>
                  <a:moveTo>
                    <a:pt x="62480" y="100276"/>
                  </a:moveTo>
                  <a:lnTo>
                    <a:pt x="62480" y="106211"/>
                  </a:lnTo>
                  <a:lnTo>
                    <a:pt x="56545" y="106211"/>
                  </a:lnTo>
                  <a:lnTo>
                    <a:pt x="56545" y="100276"/>
                  </a:lnTo>
                  <a:close/>
                  <a:moveTo>
                    <a:pt x="68727" y="100276"/>
                  </a:moveTo>
                  <a:lnTo>
                    <a:pt x="68727" y="106211"/>
                  </a:lnTo>
                  <a:lnTo>
                    <a:pt x="62792" y="106211"/>
                  </a:lnTo>
                  <a:lnTo>
                    <a:pt x="62792" y="100276"/>
                  </a:lnTo>
                  <a:close/>
                  <a:moveTo>
                    <a:pt x="74975" y="100276"/>
                  </a:moveTo>
                  <a:lnTo>
                    <a:pt x="74975" y="106211"/>
                  </a:lnTo>
                  <a:lnTo>
                    <a:pt x="69039" y="106211"/>
                  </a:lnTo>
                  <a:lnTo>
                    <a:pt x="69039" y="100276"/>
                  </a:lnTo>
                  <a:close/>
                  <a:moveTo>
                    <a:pt x="81223" y="100276"/>
                  </a:moveTo>
                  <a:lnTo>
                    <a:pt x="81223" y="106211"/>
                  </a:lnTo>
                  <a:lnTo>
                    <a:pt x="75286" y="106211"/>
                  </a:lnTo>
                  <a:lnTo>
                    <a:pt x="75286" y="100276"/>
                  </a:lnTo>
                  <a:close/>
                  <a:moveTo>
                    <a:pt x="87470" y="100276"/>
                  </a:moveTo>
                  <a:lnTo>
                    <a:pt x="87470" y="106211"/>
                  </a:lnTo>
                  <a:lnTo>
                    <a:pt x="81535" y="106211"/>
                  </a:lnTo>
                  <a:lnTo>
                    <a:pt x="81535" y="100276"/>
                  </a:lnTo>
                  <a:close/>
                  <a:moveTo>
                    <a:pt x="93718" y="100276"/>
                  </a:moveTo>
                  <a:lnTo>
                    <a:pt x="93718" y="106211"/>
                  </a:lnTo>
                  <a:lnTo>
                    <a:pt x="87784" y="106211"/>
                  </a:lnTo>
                  <a:lnTo>
                    <a:pt x="87784" y="100276"/>
                  </a:lnTo>
                  <a:close/>
                  <a:moveTo>
                    <a:pt x="99967" y="100276"/>
                  </a:moveTo>
                  <a:lnTo>
                    <a:pt x="99967" y="106211"/>
                  </a:lnTo>
                  <a:lnTo>
                    <a:pt x="94031" y="106211"/>
                  </a:lnTo>
                  <a:lnTo>
                    <a:pt x="94031" y="100276"/>
                  </a:lnTo>
                  <a:close/>
                  <a:moveTo>
                    <a:pt x="106214" y="100276"/>
                  </a:moveTo>
                  <a:lnTo>
                    <a:pt x="106214" y="106211"/>
                  </a:lnTo>
                  <a:lnTo>
                    <a:pt x="100278" y="106211"/>
                  </a:lnTo>
                  <a:lnTo>
                    <a:pt x="100278" y="100276"/>
                  </a:lnTo>
                  <a:close/>
                  <a:moveTo>
                    <a:pt x="112461" y="100276"/>
                  </a:moveTo>
                  <a:lnTo>
                    <a:pt x="112461" y="106211"/>
                  </a:lnTo>
                  <a:lnTo>
                    <a:pt x="106527" y="106211"/>
                  </a:lnTo>
                  <a:lnTo>
                    <a:pt x="106527" y="100276"/>
                  </a:lnTo>
                  <a:close/>
                  <a:moveTo>
                    <a:pt x="118710" y="100276"/>
                  </a:moveTo>
                  <a:lnTo>
                    <a:pt x="118710" y="106211"/>
                  </a:lnTo>
                  <a:lnTo>
                    <a:pt x="112774" y="106211"/>
                  </a:lnTo>
                  <a:lnTo>
                    <a:pt x="112774" y="100276"/>
                  </a:lnTo>
                  <a:close/>
                  <a:moveTo>
                    <a:pt x="124957" y="100276"/>
                  </a:moveTo>
                  <a:lnTo>
                    <a:pt x="124957" y="106211"/>
                  </a:lnTo>
                  <a:lnTo>
                    <a:pt x="119021" y="106211"/>
                  </a:lnTo>
                  <a:lnTo>
                    <a:pt x="119021" y="100276"/>
                  </a:lnTo>
                  <a:close/>
                  <a:moveTo>
                    <a:pt x="131204" y="100276"/>
                  </a:moveTo>
                  <a:lnTo>
                    <a:pt x="131204" y="106211"/>
                  </a:lnTo>
                  <a:lnTo>
                    <a:pt x="125270" y="106211"/>
                  </a:lnTo>
                  <a:lnTo>
                    <a:pt x="125270" y="100276"/>
                  </a:lnTo>
                  <a:close/>
                  <a:moveTo>
                    <a:pt x="137451" y="100276"/>
                  </a:moveTo>
                  <a:lnTo>
                    <a:pt x="137451" y="106211"/>
                  </a:lnTo>
                  <a:lnTo>
                    <a:pt x="131517" y="106211"/>
                  </a:lnTo>
                  <a:lnTo>
                    <a:pt x="131517" y="100276"/>
                  </a:lnTo>
                  <a:close/>
                  <a:moveTo>
                    <a:pt x="143702" y="100276"/>
                  </a:moveTo>
                  <a:lnTo>
                    <a:pt x="143702" y="106211"/>
                  </a:lnTo>
                  <a:lnTo>
                    <a:pt x="137766" y="106211"/>
                  </a:lnTo>
                  <a:lnTo>
                    <a:pt x="137766" y="100276"/>
                  </a:lnTo>
                  <a:close/>
                  <a:moveTo>
                    <a:pt x="149949" y="100276"/>
                  </a:moveTo>
                  <a:lnTo>
                    <a:pt x="149949" y="106211"/>
                  </a:lnTo>
                  <a:lnTo>
                    <a:pt x="144015" y="106211"/>
                  </a:lnTo>
                  <a:lnTo>
                    <a:pt x="144015" y="100276"/>
                  </a:lnTo>
                  <a:close/>
                  <a:moveTo>
                    <a:pt x="156196" y="100276"/>
                  </a:moveTo>
                  <a:lnTo>
                    <a:pt x="156196" y="106211"/>
                  </a:lnTo>
                  <a:lnTo>
                    <a:pt x="150262" y="106211"/>
                  </a:lnTo>
                  <a:lnTo>
                    <a:pt x="150262" y="100276"/>
                  </a:lnTo>
                  <a:close/>
                  <a:moveTo>
                    <a:pt x="162445" y="100276"/>
                  </a:moveTo>
                  <a:lnTo>
                    <a:pt x="162445" y="106211"/>
                  </a:lnTo>
                  <a:lnTo>
                    <a:pt x="156509" y="106211"/>
                  </a:lnTo>
                  <a:lnTo>
                    <a:pt x="156509" y="100276"/>
                  </a:lnTo>
                  <a:close/>
                  <a:moveTo>
                    <a:pt x="168692" y="100276"/>
                  </a:moveTo>
                  <a:lnTo>
                    <a:pt x="168692" y="106211"/>
                  </a:lnTo>
                  <a:lnTo>
                    <a:pt x="162756" y="106211"/>
                  </a:lnTo>
                  <a:lnTo>
                    <a:pt x="162756" y="100276"/>
                  </a:lnTo>
                  <a:close/>
                  <a:moveTo>
                    <a:pt x="174939" y="100276"/>
                  </a:moveTo>
                  <a:lnTo>
                    <a:pt x="174939" y="106211"/>
                  </a:lnTo>
                  <a:lnTo>
                    <a:pt x="169005" y="106211"/>
                  </a:lnTo>
                  <a:lnTo>
                    <a:pt x="169005" y="100276"/>
                  </a:lnTo>
                  <a:close/>
                  <a:moveTo>
                    <a:pt x="181186" y="100276"/>
                  </a:moveTo>
                  <a:lnTo>
                    <a:pt x="181186" y="106211"/>
                  </a:lnTo>
                  <a:lnTo>
                    <a:pt x="175252" y="106211"/>
                  </a:lnTo>
                  <a:lnTo>
                    <a:pt x="175252" y="100276"/>
                  </a:lnTo>
                  <a:close/>
                  <a:moveTo>
                    <a:pt x="187435" y="100276"/>
                  </a:moveTo>
                  <a:lnTo>
                    <a:pt x="187435" y="106211"/>
                  </a:lnTo>
                  <a:lnTo>
                    <a:pt x="181499" y="106211"/>
                  </a:lnTo>
                  <a:lnTo>
                    <a:pt x="181499" y="100276"/>
                  </a:lnTo>
                  <a:close/>
                  <a:moveTo>
                    <a:pt x="193684" y="100276"/>
                  </a:moveTo>
                  <a:lnTo>
                    <a:pt x="193684" y="106211"/>
                  </a:lnTo>
                  <a:lnTo>
                    <a:pt x="187749" y="106211"/>
                  </a:lnTo>
                  <a:lnTo>
                    <a:pt x="187749" y="100276"/>
                  </a:lnTo>
                  <a:close/>
                  <a:moveTo>
                    <a:pt x="199931" y="100276"/>
                  </a:moveTo>
                  <a:lnTo>
                    <a:pt x="199931" y="106211"/>
                  </a:lnTo>
                  <a:lnTo>
                    <a:pt x="193996" y="106211"/>
                  </a:lnTo>
                  <a:lnTo>
                    <a:pt x="193996" y="100276"/>
                  </a:lnTo>
                  <a:close/>
                  <a:moveTo>
                    <a:pt x="206180" y="100276"/>
                  </a:moveTo>
                  <a:lnTo>
                    <a:pt x="206180" y="106211"/>
                  </a:lnTo>
                  <a:lnTo>
                    <a:pt x="200244" y="106211"/>
                  </a:lnTo>
                  <a:lnTo>
                    <a:pt x="200244" y="100276"/>
                  </a:lnTo>
                  <a:close/>
                  <a:moveTo>
                    <a:pt x="212427" y="100276"/>
                  </a:moveTo>
                  <a:lnTo>
                    <a:pt x="212427" y="106211"/>
                  </a:lnTo>
                  <a:lnTo>
                    <a:pt x="206491" y="106211"/>
                  </a:lnTo>
                  <a:lnTo>
                    <a:pt x="206491" y="100276"/>
                  </a:lnTo>
                  <a:close/>
                  <a:moveTo>
                    <a:pt x="218674" y="100276"/>
                  </a:moveTo>
                  <a:lnTo>
                    <a:pt x="218674" y="106211"/>
                  </a:lnTo>
                  <a:lnTo>
                    <a:pt x="212739" y="106211"/>
                  </a:lnTo>
                  <a:lnTo>
                    <a:pt x="212739" y="100276"/>
                  </a:lnTo>
                  <a:close/>
                  <a:moveTo>
                    <a:pt x="224921" y="100276"/>
                  </a:moveTo>
                  <a:lnTo>
                    <a:pt x="224921" y="106211"/>
                  </a:lnTo>
                  <a:lnTo>
                    <a:pt x="218987" y="106211"/>
                  </a:lnTo>
                  <a:lnTo>
                    <a:pt x="218987" y="100276"/>
                  </a:lnTo>
                  <a:close/>
                  <a:moveTo>
                    <a:pt x="231170" y="100276"/>
                  </a:moveTo>
                  <a:lnTo>
                    <a:pt x="231170" y="106211"/>
                  </a:lnTo>
                  <a:lnTo>
                    <a:pt x="225234" y="106211"/>
                  </a:lnTo>
                  <a:lnTo>
                    <a:pt x="225234" y="100276"/>
                  </a:lnTo>
                  <a:close/>
                  <a:moveTo>
                    <a:pt x="237417" y="100276"/>
                  </a:moveTo>
                  <a:lnTo>
                    <a:pt x="237417" y="106211"/>
                  </a:lnTo>
                  <a:lnTo>
                    <a:pt x="231481" y="106211"/>
                  </a:lnTo>
                  <a:lnTo>
                    <a:pt x="231481" y="100276"/>
                  </a:lnTo>
                  <a:close/>
                  <a:moveTo>
                    <a:pt x="243664" y="100276"/>
                  </a:moveTo>
                  <a:lnTo>
                    <a:pt x="243664" y="106211"/>
                  </a:lnTo>
                  <a:lnTo>
                    <a:pt x="237729" y="106211"/>
                  </a:lnTo>
                  <a:lnTo>
                    <a:pt x="237729" y="100276"/>
                  </a:lnTo>
                  <a:close/>
                  <a:moveTo>
                    <a:pt x="249911" y="100276"/>
                  </a:moveTo>
                  <a:lnTo>
                    <a:pt x="249911" y="106211"/>
                  </a:lnTo>
                  <a:lnTo>
                    <a:pt x="243977" y="106211"/>
                  </a:lnTo>
                  <a:lnTo>
                    <a:pt x="243977" y="100276"/>
                  </a:lnTo>
                  <a:close/>
                  <a:moveTo>
                    <a:pt x="256161" y="100276"/>
                  </a:moveTo>
                  <a:lnTo>
                    <a:pt x="256161" y="106211"/>
                  </a:lnTo>
                  <a:lnTo>
                    <a:pt x="250225" y="106211"/>
                  </a:lnTo>
                  <a:lnTo>
                    <a:pt x="250225" y="100276"/>
                  </a:lnTo>
                  <a:close/>
                  <a:moveTo>
                    <a:pt x="262409" y="100276"/>
                  </a:moveTo>
                  <a:lnTo>
                    <a:pt x="262409" y="106211"/>
                  </a:lnTo>
                  <a:lnTo>
                    <a:pt x="256474" y="106211"/>
                  </a:lnTo>
                  <a:lnTo>
                    <a:pt x="256474" y="100276"/>
                  </a:lnTo>
                  <a:close/>
                  <a:moveTo>
                    <a:pt x="268656" y="100276"/>
                  </a:moveTo>
                  <a:lnTo>
                    <a:pt x="268656" y="106211"/>
                  </a:lnTo>
                  <a:lnTo>
                    <a:pt x="262721" y="106211"/>
                  </a:lnTo>
                  <a:lnTo>
                    <a:pt x="262721" y="100276"/>
                  </a:lnTo>
                  <a:close/>
                  <a:moveTo>
                    <a:pt x="274904" y="100276"/>
                  </a:moveTo>
                  <a:lnTo>
                    <a:pt x="274904" y="106211"/>
                  </a:lnTo>
                  <a:lnTo>
                    <a:pt x="268968" y="106211"/>
                  </a:lnTo>
                  <a:lnTo>
                    <a:pt x="268968" y="100276"/>
                  </a:lnTo>
                  <a:close/>
                  <a:moveTo>
                    <a:pt x="6251" y="106523"/>
                  </a:moveTo>
                  <a:lnTo>
                    <a:pt x="6251" y="112460"/>
                  </a:lnTo>
                  <a:lnTo>
                    <a:pt x="315" y="112460"/>
                  </a:lnTo>
                  <a:lnTo>
                    <a:pt x="315" y="106523"/>
                  </a:lnTo>
                  <a:close/>
                  <a:moveTo>
                    <a:pt x="12498" y="106523"/>
                  </a:moveTo>
                  <a:lnTo>
                    <a:pt x="12498" y="112460"/>
                  </a:lnTo>
                  <a:lnTo>
                    <a:pt x="6562" y="112460"/>
                  </a:lnTo>
                  <a:lnTo>
                    <a:pt x="6562" y="106523"/>
                  </a:lnTo>
                  <a:close/>
                  <a:moveTo>
                    <a:pt x="18745" y="106523"/>
                  </a:moveTo>
                  <a:lnTo>
                    <a:pt x="18745" y="112460"/>
                  </a:lnTo>
                  <a:lnTo>
                    <a:pt x="12810" y="112460"/>
                  </a:lnTo>
                  <a:lnTo>
                    <a:pt x="12810" y="106523"/>
                  </a:lnTo>
                  <a:close/>
                  <a:moveTo>
                    <a:pt x="24992" y="106523"/>
                  </a:moveTo>
                  <a:lnTo>
                    <a:pt x="24992" y="112460"/>
                  </a:lnTo>
                  <a:lnTo>
                    <a:pt x="19058" y="112460"/>
                  </a:lnTo>
                  <a:lnTo>
                    <a:pt x="19058" y="106523"/>
                  </a:lnTo>
                  <a:close/>
                  <a:moveTo>
                    <a:pt x="31242" y="106523"/>
                  </a:moveTo>
                  <a:lnTo>
                    <a:pt x="31242" y="112460"/>
                  </a:lnTo>
                  <a:lnTo>
                    <a:pt x="25305" y="112460"/>
                  </a:lnTo>
                  <a:lnTo>
                    <a:pt x="25305" y="106523"/>
                  </a:lnTo>
                  <a:close/>
                  <a:moveTo>
                    <a:pt x="37489" y="106523"/>
                  </a:moveTo>
                  <a:lnTo>
                    <a:pt x="37489" y="112460"/>
                  </a:lnTo>
                  <a:lnTo>
                    <a:pt x="31553" y="112460"/>
                  </a:lnTo>
                  <a:lnTo>
                    <a:pt x="31553" y="106523"/>
                  </a:lnTo>
                  <a:close/>
                  <a:moveTo>
                    <a:pt x="43737" y="106523"/>
                  </a:moveTo>
                  <a:lnTo>
                    <a:pt x="43737" y="112460"/>
                  </a:lnTo>
                  <a:lnTo>
                    <a:pt x="37802" y="112460"/>
                  </a:lnTo>
                  <a:lnTo>
                    <a:pt x="37802" y="106523"/>
                  </a:lnTo>
                  <a:close/>
                  <a:moveTo>
                    <a:pt x="49985" y="106523"/>
                  </a:moveTo>
                  <a:lnTo>
                    <a:pt x="49985" y="112460"/>
                  </a:lnTo>
                  <a:lnTo>
                    <a:pt x="44049" y="112460"/>
                  </a:lnTo>
                  <a:lnTo>
                    <a:pt x="44049" y="106523"/>
                  </a:lnTo>
                  <a:close/>
                  <a:moveTo>
                    <a:pt x="56232" y="106523"/>
                  </a:moveTo>
                  <a:lnTo>
                    <a:pt x="56232" y="112460"/>
                  </a:lnTo>
                  <a:lnTo>
                    <a:pt x="50296" y="112460"/>
                  </a:lnTo>
                  <a:lnTo>
                    <a:pt x="50296" y="106523"/>
                  </a:lnTo>
                  <a:close/>
                  <a:moveTo>
                    <a:pt x="62480" y="106523"/>
                  </a:moveTo>
                  <a:lnTo>
                    <a:pt x="62480" y="112460"/>
                  </a:lnTo>
                  <a:lnTo>
                    <a:pt x="56545" y="112460"/>
                  </a:lnTo>
                  <a:lnTo>
                    <a:pt x="56545" y="106523"/>
                  </a:lnTo>
                  <a:close/>
                  <a:moveTo>
                    <a:pt x="68727" y="106523"/>
                  </a:moveTo>
                  <a:lnTo>
                    <a:pt x="68727" y="112460"/>
                  </a:lnTo>
                  <a:lnTo>
                    <a:pt x="62792" y="112460"/>
                  </a:lnTo>
                  <a:lnTo>
                    <a:pt x="62792" y="106523"/>
                  </a:lnTo>
                  <a:close/>
                  <a:moveTo>
                    <a:pt x="74975" y="106523"/>
                  </a:moveTo>
                  <a:lnTo>
                    <a:pt x="74975" y="112460"/>
                  </a:lnTo>
                  <a:lnTo>
                    <a:pt x="69039" y="112460"/>
                  </a:lnTo>
                  <a:lnTo>
                    <a:pt x="69039" y="106523"/>
                  </a:lnTo>
                  <a:close/>
                  <a:moveTo>
                    <a:pt x="81223" y="106523"/>
                  </a:moveTo>
                  <a:lnTo>
                    <a:pt x="81223" y="112460"/>
                  </a:lnTo>
                  <a:lnTo>
                    <a:pt x="75286" y="112460"/>
                  </a:lnTo>
                  <a:lnTo>
                    <a:pt x="75286" y="106523"/>
                  </a:lnTo>
                  <a:close/>
                  <a:moveTo>
                    <a:pt x="87470" y="106523"/>
                  </a:moveTo>
                  <a:lnTo>
                    <a:pt x="87470" y="112460"/>
                  </a:lnTo>
                  <a:lnTo>
                    <a:pt x="81535" y="112460"/>
                  </a:lnTo>
                  <a:lnTo>
                    <a:pt x="81535" y="106523"/>
                  </a:lnTo>
                  <a:close/>
                  <a:moveTo>
                    <a:pt x="93718" y="106523"/>
                  </a:moveTo>
                  <a:lnTo>
                    <a:pt x="93718" y="112460"/>
                  </a:lnTo>
                  <a:lnTo>
                    <a:pt x="87784" y="112460"/>
                  </a:lnTo>
                  <a:lnTo>
                    <a:pt x="87784" y="106523"/>
                  </a:lnTo>
                  <a:close/>
                  <a:moveTo>
                    <a:pt x="99967" y="106523"/>
                  </a:moveTo>
                  <a:lnTo>
                    <a:pt x="99967" y="112460"/>
                  </a:lnTo>
                  <a:lnTo>
                    <a:pt x="94031" y="112460"/>
                  </a:lnTo>
                  <a:lnTo>
                    <a:pt x="94031" y="106523"/>
                  </a:lnTo>
                  <a:close/>
                  <a:moveTo>
                    <a:pt x="106214" y="106523"/>
                  </a:moveTo>
                  <a:lnTo>
                    <a:pt x="106214" y="112460"/>
                  </a:lnTo>
                  <a:lnTo>
                    <a:pt x="100278" y="112460"/>
                  </a:lnTo>
                  <a:lnTo>
                    <a:pt x="100278" y="106523"/>
                  </a:lnTo>
                  <a:close/>
                  <a:moveTo>
                    <a:pt x="112461" y="106523"/>
                  </a:moveTo>
                  <a:lnTo>
                    <a:pt x="112461" y="112460"/>
                  </a:lnTo>
                  <a:lnTo>
                    <a:pt x="106527" y="112460"/>
                  </a:lnTo>
                  <a:lnTo>
                    <a:pt x="106527" y="106523"/>
                  </a:lnTo>
                  <a:close/>
                  <a:moveTo>
                    <a:pt x="118710" y="106523"/>
                  </a:moveTo>
                  <a:lnTo>
                    <a:pt x="118710" y="112460"/>
                  </a:lnTo>
                  <a:lnTo>
                    <a:pt x="112774" y="112460"/>
                  </a:lnTo>
                  <a:lnTo>
                    <a:pt x="112774" y="106523"/>
                  </a:lnTo>
                  <a:close/>
                  <a:moveTo>
                    <a:pt x="124957" y="106523"/>
                  </a:moveTo>
                  <a:lnTo>
                    <a:pt x="124957" y="112460"/>
                  </a:lnTo>
                  <a:lnTo>
                    <a:pt x="119021" y="112460"/>
                  </a:lnTo>
                  <a:lnTo>
                    <a:pt x="119021" y="106523"/>
                  </a:lnTo>
                  <a:close/>
                  <a:moveTo>
                    <a:pt x="131204" y="106523"/>
                  </a:moveTo>
                  <a:lnTo>
                    <a:pt x="131204" y="112460"/>
                  </a:lnTo>
                  <a:lnTo>
                    <a:pt x="125270" y="112460"/>
                  </a:lnTo>
                  <a:lnTo>
                    <a:pt x="125270" y="106523"/>
                  </a:lnTo>
                  <a:close/>
                  <a:moveTo>
                    <a:pt x="137451" y="106523"/>
                  </a:moveTo>
                  <a:lnTo>
                    <a:pt x="137451" y="112460"/>
                  </a:lnTo>
                  <a:lnTo>
                    <a:pt x="131517" y="112460"/>
                  </a:lnTo>
                  <a:lnTo>
                    <a:pt x="131517" y="106523"/>
                  </a:lnTo>
                  <a:close/>
                  <a:moveTo>
                    <a:pt x="143702" y="106523"/>
                  </a:moveTo>
                  <a:lnTo>
                    <a:pt x="143702" y="112460"/>
                  </a:lnTo>
                  <a:lnTo>
                    <a:pt x="137766" y="112460"/>
                  </a:lnTo>
                  <a:lnTo>
                    <a:pt x="137766" y="106523"/>
                  </a:lnTo>
                  <a:close/>
                  <a:moveTo>
                    <a:pt x="149949" y="106523"/>
                  </a:moveTo>
                  <a:lnTo>
                    <a:pt x="149949" y="112460"/>
                  </a:lnTo>
                  <a:lnTo>
                    <a:pt x="144015" y="112460"/>
                  </a:lnTo>
                  <a:lnTo>
                    <a:pt x="144015" y="106523"/>
                  </a:lnTo>
                  <a:close/>
                  <a:moveTo>
                    <a:pt x="156196" y="106523"/>
                  </a:moveTo>
                  <a:lnTo>
                    <a:pt x="156196" y="112460"/>
                  </a:lnTo>
                  <a:lnTo>
                    <a:pt x="150262" y="112460"/>
                  </a:lnTo>
                  <a:lnTo>
                    <a:pt x="150262" y="106523"/>
                  </a:lnTo>
                  <a:close/>
                  <a:moveTo>
                    <a:pt x="162445" y="106523"/>
                  </a:moveTo>
                  <a:lnTo>
                    <a:pt x="162445" y="112460"/>
                  </a:lnTo>
                  <a:lnTo>
                    <a:pt x="156509" y="112460"/>
                  </a:lnTo>
                  <a:lnTo>
                    <a:pt x="156509" y="106523"/>
                  </a:lnTo>
                  <a:close/>
                  <a:moveTo>
                    <a:pt x="168692" y="106523"/>
                  </a:moveTo>
                  <a:lnTo>
                    <a:pt x="168692" y="112460"/>
                  </a:lnTo>
                  <a:lnTo>
                    <a:pt x="162756" y="112460"/>
                  </a:lnTo>
                  <a:lnTo>
                    <a:pt x="162756" y="106523"/>
                  </a:lnTo>
                  <a:close/>
                  <a:moveTo>
                    <a:pt x="174939" y="106523"/>
                  </a:moveTo>
                  <a:lnTo>
                    <a:pt x="174939" y="112460"/>
                  </a:lnTo>
                  <a:lnTo>
                    <a:pt x="169005" y="112460"/>
                  </a:lnTo>
                  <a:lnTo>
                    <a:pt x="169005" y="106523"/>
                  </a:lnTo>
                  <a:close/>
                  <a:moveTo>
                    <a:pt x="181186" y="106523"/>
                  </a:moveTo>
                  <a:lnTo>
                    <a:pt x="181186" y="112460"/>
                  </a:lnTo>
                  <a:lnTo>
                    <a:pt x="175252" y="112460"/>
                  </a:lnTo>
                  <a:lnTo>
                    <a:pt x="175252" y="106523"/>
                  </a:lnTo>
                  <a:close/>
                  <a:moveTo>
                    <a:pt x="187435" y="106523"/>
                  </a:moveTo>
                  <a:lnTo>
                    <a:pt x="187435" y="112460"/>
                  </a:lnTo>
                  <a:lnTo>
                    <a:pt x="181499" y="112460"/>
                  </a:lnTo>
                  <a:lnTo>
                    <a:pt x="181499" y="106523"/>
                  </a:lnTo>
                  <a:close/>
                  <a:moveTo>
                    <a:pt x="193684" y="106523"/>
                  </a:moveTo>
                  <a:lnTo>
                    <a:pt x="193684" y="112460"/>
                  </a:lnTo>
                  <a:lnTo>
                    <a:pt x="187749" y="112460"/>
                  </a:lnTo>
                  <a:lnTo>
                    <a:pt x="187749" y="106523"/>
                  </a:lnTo>
                  <a:close/>
                  <a:moveTo>
                    <a:pt x="199931" y="106523"/>
                  </a:moveTo>
                  <a:lnTo>
                    <a:pt x="199931" y="112460"/>
                  </a:lnTo>
                  <a:lnTo>
                    <a:pt x="193996" y="112460"/>
                  </a:lnTo>
                  <a:lnTo>
                    <a:pt x="193996" y="106523"/>
                  </a:lnTo>
                  <a:close/>
                  <a:moveTo>
                    <a:pt x="206180" y="106523"/>
                  </a:moveTo>
                  <a:lnTo>
                    <a:pt x="206180" y="112460"/>
                  </a:lnTo>
                  <a:lnTo>
                    <a:pt x="200244" y="112460"/>
                  </a:lnTo>
                  <a:lnTo>
                    <a:pt x="200244" y="106523"/>
                  </a:lnTo>
                  <a:close/>
                  <a:moveTo>
                    <a:pt x="212427" y="106523"/>
                  </a:moveTo>
                  <a:lnTo>
                    <a:pt x="212427" y="112460"/>
                  </a:lnTo>
                  <a:lnTo>
                    <a:pt x="206491" y="112460"/>
                  </a:lnTo>
                  <a:lnTo>
                    <a:pt x="206491" y="106523"/>
                  </a:lnTo>
                  <a:close/>
                  <a:moveTo>
                    <a:pt x="218674" y="106523"/>
                  </a:moveTo>
                  <a:lnTo>
                    <a:pt x="218674" y="112460"/>
                  </a:lnTo>
                  <a:lnTo>
                    <a:pt x="212739" y="112460"/>
                  </a:lnTo>
                  <a:lnTo>
                    <a:pt x="212739" y="106523"/>
                  </a:lnTo>
                  <a:close/>
                  <a:moveTo>
                    <a:pt x="224921" y="106523"/>
                  </a:moveTo>
                  <a:lnTo>
                    <a:pt x="224921" y="112460"/>
                  </a:lnTo>
                  <a:lnTo>
                    <a:pt x="218987" y="112460"/>
                  </a:lnTo>
                  <a:lnTo>
                    <a:pt x="218987" y="106523"/>
                  </a:lnTo>
                  <a:close/>
                  <a:moveTo>
                    <a:pt x="231170" y="106523"/>
                  </a:moveTo>
                  <a:lnTo>
                    <a:pt x="231170" y="112460"/>
                  </a:lnTo>
                  <a:lnTo>
                    <a:pt x="225234" y="112460"/>
                  </a:lnTo>
                  <a:lnTo>
                    <a:pt x="225234" y="106523"/>
                  </a:lnTo>
                  <a:close/>
                  <a:moveTo>
                    <a:pt x="237417" y="106523"/>
                  </a:moveTo>
                  <a:lnTo>
                    <a:pt x="237417" y="112460"/>
                  </a:lnTo>
                  <a:lnTo>
                    <a:pt x="231481" y="112460"/>
                  </a:lnTo>
                  <a:lnTo>
                    <a:pt x="231481" y="106523"/>
                  </a:lnTo>
                  <a:close/>
                  <a:moveTo>
                    <a:pt x="243664" y="106523"/>
                  </a:moveTo>
                  <a:lnTo>
                    <a:pt x="243664" y="112460"/>
                  </a:lnTo>
                  <a:lnTo>
                    <a:pt x="237729" y="112460"/>
                  </a:lnTo>
                  <a:lnTo>
                    <a:pt x="237729" y="106523"/>
                  </a:lnTo>
                  <a:close/>
                  <a:moveTo>
                    <a:pt x="249911" y="106523"/>
                  </a:moveTo>
                  <a:lnTo>
                    <a:pt x="249911" y="112460"/>
                  </a:lnTo>
                  <a:lnTo>
                    <a:pt x="243977" y="112460"/>
                  </a:lnTo>
                  <a:lnTo>
                    <a:pt x="243977" y="106523"/>
                  </a:lnTo>
                  <a:close/>
                  <a:moveTo>
                    <a:pt x="256161" y="106523"/>
                  </a:moveTo>
                  <a:lnTo>
                    <a:pt x="256161" y="112460"/>
                  </a:lnTo>
                  <a:lnTo>
                    <a:pt x="250225" y="112460"/>
                  </a:lnTo>
                  <a:lnTo>
                    <a:pt x="250225" y="106523"/>
                  </a:lnTo>
                  <a:close/>
                  <a:moveTo>
                    <a:pt x="262409" y="106523"/>
                  </a:moveTo>
                  <a:lnTo>
                    <a:pt x="262409" y="112460"/>
                  </a:lnTo>
                  <a:lnTo>
                    <a:pt x="256474" y="112460"/>
                  </a:lnTo>
                  <a:lnTo>
                    <a:pt x="256474" y="106523"/>
                  </a:lnTo>
                  <a:close/>
                  <a:moveTo>
                    <a:pt x="268656" y="106523"/>
                  </a:moveTo>
                  <a:lnTo>
                    <a:pt x="268656" y="112460"/>
                  </a:lnTo>
                  <a:lnTo>
                    <a:pt x="262721" y="112460"/>
                  </a:lnTo>
                  <a:lnTo>
                    <a:pt x="262721" y="106523"/>
                  </a:lnTo>
                  <a:close/>
                  <a:moveTo>
                    <a:pt x="274904" y="106523"/>
                  </a:moveTo>
                  <a:lnTo>
                    <a:pt x="274904" y="112460"/>
                  </a:lnTo>
                  <a:lnTo>
                    <a:pt x="268968" y="112460"/>
                  </a:lnTo>
                  <a:lnTo>
                    <a:pt x="268968" y="106523"/>
                  </a:lnTo>
                  <a:close/>
                  <a:moveTo>
                    <a:pt x="6251" y="112771"/>
                  </a:moveTo>
                  <a:lnTo>
                    <a:pt x="6251" y="118707"/>
                  </a:lnTo>
                  <a:lnTo>
                    <a:pt x="315" y="118707"/>
                  </a:lnTo>
                  <a:lnTo>
                    <a:pt x="315" y="112771"/>
                  </a:lnTo>
                  <a:close/>
                  <a:moveTo>
                    <a:pt x="12498" y="112771"/>
                  </a:moveTo>
                  <a:lnTo>
                    <a:pt x="12498" y="118707"/>
                  </a:lnTo>
                  <a:lnTo>
                    <a:pt x="6562" y="118707"/>
                  </a:lnTo>
                  <a:lnTo>
                    <a:pt x="6562" y="112771"/>
                  </a:lnTo>
                  <a:close/>
                  <a:moveTo>
                    <a:pt x="18745" y="112771"/>
                  </a:moveTo>
                  <a:lnTo>
                    <a:pt x="18745" y="118707"/>
                  </a:lnTo>
                  <a:lnTo>
                    <a:pt x="12810" y="118707"/>
                  </a:lnTo>
                  <a:lnTo>
                    <a:pt x="12810" y="112771"/>
                  </a:lnTo>
                  <a:close/>
                  <a:moveTo>
                    <a:pt x="24992" y="112771"/>
                  </a:moveTo>
                  <a:lnTo>
                    <a:pt x="24992" y="118707"/>
                  </a:lnTo>
                  <a:lnTo>
                    <a:pt x="19058" y="118707"/>
                  </a:lnTo>
                  <a:lnTo>
                    <a:pt x="19058" y="112771"/>
                  </a:lnTo>
                  <a:close/>
                  <a:moveTo>
                    <a:pt x="31242" y="112771"/>
                  </a:moveTo>
                  <a:lnTo>
                    <a:pt x="31242" y="118707"/>
                  </a:lnTo>
                  <a:lnTo>
                    <a:pt x="25305" y="118707"/>
                  </a:lnTo>
                  <a:lnTo>
                    <a:pt x="25305" y="112771"/>
                  </a:lnTo>
                  <a:close/>
                  <a:moveTo>
                    <a:pt x="37489" y="112771"/>
                  </a:moveTo>
                  <a:lnTo>
                    <a:pt x="37489" y="118707"/>
                  </a:lnTo>
                  <a:lnTo>
                    <a:pt x="31553" y="118707"/>
                  </a:lnTo>
                  <a:lnTo>
                    <a:pt x="31553" y="112771"/>
                  </a:lnTo>
                  <a:close/>
                  <a:moveTo>
                    <a:pt x="43737" y="112771"/>
                  </a:moveTo>
                  <a:lnTo>
                    <a:pt x="43737" y="118707"/>
                  </a:lnTo>
                  <a:lnTo>
                    <a:pt x="37802" y="118707"/>
                  </a:lnTo>
                  <a:lnTo>
                    <a:pt x="37802" y="112771"/>
                  </a:lnTo>
                  <a:close/>
                  <a:moveTo>
                    <a:pt x="49985" y="112771"/>
                  </a:moveTo>
                  <a:lnTo>
                    <a:pt x="49985" y="118707"/>
                  </a:lnTo>
                  <a:lnTo>
                    <a:pt x="44049" y="118707"/>
                  </a:lnTo>
                  <a:lnTo>
                    <a:pt x="44049" y="112771"/>
                  </a:lnTo>
                  <a:close/>
                  <a:moveTo>
                    <a:pt x="56232" y="112771"/>
                  </a:moveTo>
                  <a:lnTo>
                    <a:pt x="56232" y="118707"/>
                  </a:lnTo>
                  <a:lnTo>
                    <a:pt x="50296" y="118707"/>
                  </a:lnTo>
                  <a:lnTo>
                    <a:pt x="50296" y="112771"/>
                  </a:lnTo>
                  <a:close/>
                  <a:moveTo>
                    <a:pt x="62480" y="112771"/>
                  </a:moveTo>
                  <a:lnTo>
                    <a:pt x="62480" y="118707"/>
                  </a:lnTo>
                  <a:lnTo>
                    <a:pt x="56545" y="118707"/>
                  </a:lnTo>
                  <a:lnTo>
                    <a:pt x="56545" y="112771"/>
                  </a:lnTo>
                  <a:close/>
                  <a:moveTo>
                    <a:pt x="68727" y="112771"/>
                  </a:moveTo>
                  <a:lnTo>
                    <a:pt x="68727" y="118707"/>
                  </a:lnTo>
                  <a:lnTo>
                    <a:pt x="62792" y="118707"/>
                  </a:lnTo>
                  <a:lnTo>
                    <a:pt x="62792" y="112771"/>
                  </a:lnTo>
                  <a:close/>
                  <a:moveTo>
                    <a:pt x="74975" y="112771"/>
                  </a:moveTo>
                  <a:lnTo>
                    <a:pt x="74975" y="118707"/>
                  </a:lnTo>
                  <a:lnTo>
                    <a:pt x="69039" y="118707"/>
                  </a:lnTo>
                  <a:lnTo>
                    <a:pt x="69039" y="112771"/>
                  </a:lnTo>
                  <a:close/>
                  <a:moveTo>
                    <a:pt x="81223" y="112771"/>
                  </a:moveTo>
                  <a:lnTo>
                    <a:pt x="81223" y="118707"/>
                  </a:lnTo>
                  <a:lnTo>
                    <a:pt x="75286" y="118707"/>
                  </a:lnTo>
                  <a:lnTo>
                    <a:pt x="75286" y="112771"/>
                  </a:lnTo>
                  <a:close/>
                  <a:moveTo>
                    <a:pt x="87470" y="112771"/>
                  </a:moveTo>
                  <a:lnTo>
                    <a:pt x="87470" y="118707"/>
                  </a:lnTo>
                  <a:lnTo>
                    <a:pt x="81535" y="118707"/>
                  </a:lnTo>
                  <a:lnTo>
                    <a:pt x="81535" y="112771"/>
                  </a:lnTo>
                  <a:close/>
                  <a:moveTo>
                    <a:pt x="93718" y="112771"/>
                  </a:moveTo>
                  <a:lnTo>
                    <a:pt x="93718" y="118707"/>
                  </a:lnTo>
                  <a:lnTo>
                    <a:pt x="87784" y="118707"/>
                  </a:lnTo>
                  <a:lnTo>
                    <a:pt x="87784" y="112771"/>
                  </a:lnTo>
                  <a:close/>
                  <a:moveTo>
                    <a:pt x="99967" y="112771"/>
                  </a:moveTo>
                  <a:lnTo>
                    <a:pt x="99967" y="118707"/>
                  </a:lnTo>
                  <a:lnTo>
                    <a:pt x="94031" y="118707"/>
                  </a:lnTo>
                  <a:lnTo>
                    <a:pt x="94031" y="112771"/>
                  </a:lnTo>
                  <a:close/>
                  <a:moveTo>
                    <a:pt x="106214" y="112771"/>
                  </a:moveTo>
                  <a:lnTo>
                    <a:pt x="106214" y="118707"/>
                  </a:lnTo>
                  <a:lnTo>
                    <a:pt x="100278" y="118707"/>
                  </a:lnTo>
                  <a:lnTo>
                    <a:pt x="100278" y="112771"/>
                  </a:lnTo>
                  <a:close/>
                  <a:moveTo>
                    <a:pt x="112461" y="112771"/>
                  </a:moveTo>
                  <a:lnTo>
                    <a:pt x="112461" y="118707"/>
                  </a:lnTo>
                  <a:lnTo>
                    <a:pt x="106527" y="118707"/>
                  </a:lnTo>
                  <a:lnTo>
                    <a:pt x="106527" y="112771"/>
                  </a:lnTo>
                  <a:close/>
                  <a:moveTo>
                    <a:pt x="118710" y="112771"/>
                  </a:moveTo>
                  <a:lnTo>
                    <a:pt x="118710" y="118707"/>
                  </a:lnTo>
                  <a:lnTo>
                    <a:pt x="112774" y="118707"/>
                  </a:lnTo>
                  <a:lnTo>
                    <a:pt x="112774" y="112771"/>
                  </a:lnTo>
                  <a:close/>
                  <a:moveTo>
                    <a:pt x="124957" y="112771"/>
                  </a:moveTo>
                  <a:lnTo>
                    <a:pt x="124957" y="118707"/>
                  </a:lnTo>
                  <a:lnTo>
                    <a:pt x="119021" y="118707"/>
                  </a:lnTo>
                  <a:lnTo>
                    <a:pt x="119021" y="112771"/>
                  </a:lnTo>
                  <a:close/>
                  <a:moveTo>
                    <a:pt x="131204" y="112771"/>
                  </a:moveTo>
                  <a:lnTo>
                    <a:pt x="131204" y="118707"/>
                  </a:lnTo>
                  <a:lnTo>
                    <a:pt x="125270" y="118707"/>
                  </a:lnTo>
                  <a:lnTo>
                    <a:pt x="125270" y="112771"/>
                  </a:lnTo>
                  <a:close/>
                  <a:moveTo>
                    <a:pt x="137451" y="112771"/>
                  </a:moveTo>
                  <a:lnTo>
                    <a:pt x="137451" y="118707"/>
                  </a:lnTo>
                  <a:lnTo>
                    <a:pt x="131517" y="118707"/>
                  </a:lnTo>
                  <a:lnTo>
                    <a:pt x="131517" y="112771"/>
                  </a:lnTo>
                  <a:close/>
                  <a:moveTo>
                    <a:pt x="143702" y="112771"/>
                  </a:moveTo>
                  <a:lnTo>
                    <a:pt x="143702" y="118707"/>
                  </a:lnTo>
                  <a:lnTo>
                    <a:pt x="137766" y="118707"/>
                  </a:lnTo>
                  <a:lnTo>
                    <a:pt x="137766" y="112771"/>
                  </a:lnTo>
                  <a:close/>
                  <a:moveTo>
                    <a:pt x="149949" y="112771"/>
                  </a:moveTo>
                  <a:lnTo>
                    <a:pt x="149949" y="118707"/>
                  </a:lnTo>
                  <a:lnTo>
                    <a:pt x="144015" y="118707"/>
                  </a:lnTo>
                  <a:lnTo>
                    <a:pt x="144015" y="112771"/>
                  </a:lnTo>
                  <a:close/>
                  <a:moveTo>
                    <a:pt x="156196" y="112771"/>
                  </a:moveTo>
                  <a:lnTo>
                    <a:pt x="156196" y="118707"/>
                  </a:lnTo>
                  <a:lnTo>
                    <a:pt x="150262" y="118707"/>
                  </a:lnTo>
                  <a:lnTo>
                    <a:pt x="150262" y="112771"/>
                  </a:lnTo>
                  <a:close/>
                  <a:moveTo>
                    <a:pt x="162445" y="112771"/>
                  </a:moveTo>
                  <a:lnTo>
                    <a:pt x="162445" y="118707"/>
                  </a:lnTo>
                  <a:lnTo>
                    <a:pt x="156509" y="118707"/>
                  </a:lnTo>
                  <a:lnTo>
                    <a:pt x="156509" y="112771"/>
                  </a:lnTo>
                  <a:close/>
                  <a:moveTo>
                    <a:pt x="168692" y="112771"/>
                  </a:moveTo>
                  <a:lnTo>
                    <a:pt x="168692" y="118707"/>
                  </a:lnTo>
                  <a:lnTo>
                    <a:pt x="162756" y="118707"/>
                  </a:lnTo>
                  <a:lnTo>
                    <a:pt x="162756" y="112771"/>
                  </a:lnTo>
                  <a:close/>
                  <a:moveTo>
                    <a:pt x="174939" y="112771"/>
                  </a:moveTo>
                  <a:lnTo>
                    <a:pt x="174939" y="118707"/>
                  </a:lnTo>
                  <a:lnTo>
                    <a:pt x="169005" y="118707"/>
                  </a:lnTo>
                  <a:lnTo>
                    <a:pt x="169005" y="112771"/>
                  </a:lnTo>
                  <a:close/>
                  <a:moveTo>
                    <a:pt x="181186" y="112771"/>
                  </a:moveTo>
                  <a:lnTo>
                    <a:pt x="181186" y="118707"/>
                  </a:lnTo>
                  <a:lnTo>
                    <a:pt x="175252" y="118707"/>
                  </a:lnTo>
                  <a:lnTo>
                    <a:pt x="175252" y="112771"/>
                  </a:lnTo>
                  <a:close/>
                  <a:moveTo>
                    <a:pt x="187435" y="112771"/>
                  </a:moveTo>
                  <a:lnTo>
                    <a:pt x="187435" y="118707"/>
                  </a:lnTo>
                  <a:lnTo>
                    <a:pt x="181499" y="118707"/>
                  </a:lnTo>
                  <a:lnTo>
                    <a:pt x="181499" y="112771"/>
                  </a:lnTo>
                  <a:close/>
                  <a:moveTo>
                    <a:pt x="193684" y="112771"/>
                  </a:moveTo>
                  <a:lnTo>
                    <a:pt x="193684" y="118707"/>
                  </a:lnTo>
                  <a:lnTo>
                    <a:pt x="187749" y="118707"/>
                  </a:lnTo>
                  <a:lnTo>
                    <a:pt x="187749" y="112771"/>
                  </a:lnTo>
                  <a:close/>
                  <a:moveTo>
                    <a:pt x="199931" y="112771"/>
                  </a:moveTo>
                  <a:lnTo>
                    <a:pt x="199931" y="118707"/>
                  </a:lnTo>
                  <a:lnTo>
                    <a:pt x="193996" y="118707"/>
                  </a:lnTo>
                  <a:lnTo>
                    <a:pt x="193996" y="112771"/>
                  </a:lnTo>
                  <a:close/>
                  <a:moveTo>
                    <a:pt x="206180" y="112771"/>
                  </a:moveTo>
                  <a:lnTo>
                    <a:pt x="206180" y="118707"/>
                  </a:lnTo>
                  <a:lnTo>
                    <a:pt x="200244" y="118707"/>
                  </a:lnTo>
                  <a:lnTo>
                    <a:pt x="200244" y="112771"/>
                  </a:lnTo>
                  <a:close/>
                  <a:moveTo>
                    <a:pt x="212427" y="112771"/>
                  </a:moveTo>
                  <a:lnTo>
                    <a:pt x="212427" y="118707"/>
                  </a:lnTo>
                  <a:lnTo>
                    <a:pt x="206491" y="118707"/>
                  </a:lnTo>
                  <a:lnTo>
                    <a:pt x="206491" y="112771"/>
                  </a:lnTo>
                  <a:close/>
                  <a:moveTo>
                    <a:pt x="218674" y="112771"/>
                  </a:moveTo>
                  <a:lnTo>
                    <a:pt x="218674" y="118707"/>
                  </a:lnTo>
                  <a:lnTo>
                    <a:pt x="212739" y="118707"/>
                  </a:lnTo>
                  <a:lnTo>
                    <a:pt x="212739" y="112771"/>
                  </a:lnTo>
                  <a:close/>
                  <a:moveTo>
                    <a:pt x="224921" y="112771"/>
                  </a:moveTo>
                  <a:lnTo>
                    <a:pt x="224921" y="118707"/>
                  </a:lnTo>
                  <a:lnTo>
                    <a:pt x="218987" y="118707"/>
                  </a:lnTo>
                  <a:lnTo>
                    <a:pt x="218987" y="112771"/>
                  </a:lnTo>
                  <a:close/>
                  <a:moveTo>
                    <a:pt x="231170" y="112771"/>
                  </a:moveTo>
                  <a:lnTo>
                    <a:pt x="231170" y="118707"/>
                  </a:lnTo>
                  <a:lnTo>
                    <a:pt x="225234" y="118707"/>
                  </a:lnTo>
                  <a:lnTo>
                    <a:pt x="225234" y="112771"/>
                  </a:lnTo>
                  <a:close/>
                  <a:moveTo>
                    <a:pt x="237417" y="112771"/>
                  </a:moveTo>
                  <a:lnTo>
                    <a:pt x="237417" y="118707"/>
                  </a:lnTo>
                  <a:lnTo>
                    <a:pt x="231481" y="118707"/>
                  </a:lnTo>
                  <a:lnTo>
                    <a:pt x="231481" y="112771"/>
                  </a:lnTo>
                  <a:close/>
                  <a:moveTo>
                    <a:pt x="243664" y="112771"/>
                  </a:moveTo>
                  <a:lnTo>
                    <a:pt x="243664" y="118707"/>
                  </a:lnTo>
                  <a:lnTo>
                    <a:pt x="237729" y="118707"/>
                  </a:lnTo>
                  <a:lnTo>
                    <a:pt x="237729" y="112771"/>
                  </a:lnTo>
                  <a:close/>
                  <a:moveTo>
                    <a:pt x="249911" y="112771"/>
                  </a:moveTo>
                  <a:lnTo>
                    <a:pt x="249911" y="118707"/>
                  </a:lnTo>
                  <a:lnTo>
                    <a:pt x="243977" y="118707"/>
                  </a:lnTo>
                  <a:lnTo>
                    <a:pt x="243977" y="112771"/>
                  </a:lnTo>
                  <a:close/>
                  <a:moveTo>
                    <a:pt x="256161" y="112771"/>
                  </a:moveTo>
                  <a:lnTo>
                    <a:pt x="256161" y="118707"/>
                  </a:lnTo>
                  <a:lnTo>
                    <a:pt x="250225" y="118707"/>
                  </a:lnTo>
                  <a:lnTo>
                    <a:pt x="250225" y="112771"/>
                  </a:lnTo>
                  <a:close/>
                  <a:moveTo>
                    <a:pt x="262409" y="112771"/>
                  </a:moveTo>
                  <a:lnTo>
                    <a:pt x="262409" y="118707"/>
                  </a:lnTo>
                  <a:lnTo>
                    <a:pt x="256474" y="118707"/>
                  </a:lnTo>
                  <a:lnTo>
                    <a:pt x="256474" y="112771"/>
                  </a:lnTo>
                  <a:close/>
                  <a:moveTo>
                    <a:pt x="268656" y="112771"/>
                  </a:moveTo>
                  <a:lnTo>
                    <a:pt x="268656" y="118707"/>
                  </a:lnTo>
                  <a:lnTo>
                    <a:pt x="262721" y="118707"/>
                  </a:lnTo>
                  <a:lnTo>
                    <a:pt x="262721" y="112771"/>
                  </a:lnTo>
                  <a:close/>
                  <a:moveTo>
                    <a:pt x="274904" y="112771"/>
                  </a:moveTo>
                  <a:lnTo>
                    <a:pt x="274904" y="118707"/>
                  </a:lnTo>
                  <a:lnTo>
                    <a:pt x="268968" y="118707"/>
                  </a:lnTo>
                  <a:lnTo>
                    <a:pt x="268968" y="112771"/>
                  </a:lnTo>
                  <a:close/>
                  <a:moveTo>
                    <a:pt x="6251" y="119019"/>
                  </a:moveTo>
                  <a:lnTo>
                    <a:pt x="6251" y="124954"/>
                  </a:lnTo>
                  <a:lnTo>
                    <a:pt x="315" y="124954"/>
                  </a:lnTo>
                  <a:lnTo>
                    <a:pt x="315" y="119019"/>
                  </a:lnTo>
                  <a:close/>
                  <a:moveTo>
                    <a:pt x="12498" y="119019"/>
                  </a:moveTo>
                  <a:lnTo>
                    <a:pt x="12498" y="124954"/>
                  </a:lnTo>
                  <a:lnTo>
                    <a:pt x="6562" y="124954"/>
                  </a:lnTo>
                  <a:lnTo>
                    <a:pt x="6562" y="119019"/>
                  </a:lnTo>
                  <a:close/>
                  <a:moveTo>
                    <a:pt x="18745" y="119019"/>
                  </a:moveTo>
                  <a:lnTo>
                    <a:pt x="18745" y="124954"/>
                  </a:lnTo>
                  <a:lnTo>
                    <a:pt x="12810" y="124954"/>
                  </a:lnTo>
                  <a:lnTo>
                    <a:pt x="12810" y="119019"/>
                  </a:lnTo>
                  <a:close/>
                  <a:moveTo>
                    <a:pt x="24992" y="119019"/>
                  </a:moveTo>
                  <a:lnTo>
                    <a:pt x="24992" y="124954"/>
                  </a:lnTo>
                  <a:lnTo>
                    <a:pt x="19058" y="124954"/>
                  </a:lnTo>
                  <a:lnTo>
                    <a:pt x="19058" y="119019"/>
                  </a:lnTo>
                  <a:close/>
                  <a:moveTo>
                    <a:pt x="31242" y="119019"/>
                  </a:moveTo>
                  <a:lnTo>
                    <a:pt x="31242" y="124954"/>
                  </a:lnTo>
                  <a:lnTo>
                    <a:pt x="25305" y="124954"/>
                  </a:lnTo>
                  <a:lnTo>
                    <a:pt x="25305" y="119019"/>
                  </a:lnTo>
                  <a:close/>
                  <a:moveTo>
                    <a:pt x="37489" y="119019"/>
                  </a:moveTo>
                  <a:lnTo>
                    <a:pt x="37489" y="124954"/>
                  </a:lnTo>
                  <a:lnTo>
                    <a:pt x="31553" y="124954"/>
                  </a:lnTo>
                  <a:lnTo>
                    <a:pt x="31553" y="119019"/>
                  </a:lnTo>
                  <a:close/>
                  <a:moveTo>
                    <a:pt x="43737" y="119019"/>
                  </a:moveTo>
                  <a:lnTo>
                    <a:pt x="43737" y="124954"/>
                  </a:lnTo>
                  <a:lnTo>
                    <a:pt x="37802" y="124954"/>
                  </a:lnTo>
                  <a:lnTo>
                    <a:pt x="37802" y="119019"/>
                  </a:lnTo>
                  <a:close/>
                  <a:moveTo>
                    <a:pt x="49985" y="119019"/>
                  </a:moveTo>
                  <a:lnTo>
                    <a:pt x="49985" y="124954"/>
                  </a:lnTo>
                  <a:lnTo>
                    <a:pt x="44049" y="124954"/>
                  </a:lnTo>
                  <a:lnTo>
                    <a:pt x="44049" y="119019"/>
                  </a:lnTo>
                  <a:close/>
                  <a:moveTo>
                    <a:pt x="56232" y="119019"/>
                  </a:moveTo>
                  <a:lnTo>
                    <a:pt x="56232" y="124954"/>
                  </a:lnTo>
                  <a:lnTo>
                    <a:pt x="50296" y="124954"/>
                  </a:lnTo>
                  <a:lnTo>
                    <a:pt x="50296" y="119019"/>
                  </a:lnTo>
                  <a:close/>
                  <a:moveTo>
                    <a:pt x="62480" y="119019"/>
                  </a:moveTo>
                  <a:lnTo>
                    <a:pt x="62480" y="124954"/>
                  </a:lnTo>
                  <a:lnTo>
                    <a:pt x="56545" y="124954"/>
                  </a:lnTo>
                  <a:lnTo>
                    <a:pt x="56545" y="119019"/>
                  </a:lnTo>
                  <a:close/>
                  <a:moveTo>
                    <a:pt x="68727" y="119019"/>
                  </a:moveTo>
                  <a:lnTo>
                    <a:pt x="68727" y="124954"/>
                  </a:lnTo>
                  <a:lnTo>
                    <a:pt x="62792" y="124954"/>
                  </a:lnTo>
                  <a:lnTo>
                    <a:pt x="62792" y="119019"/>
                  </a:lnTo>
                  <a:close/>
                  <a:moveTo>
                    <a:pt x="74975" y="119019"/>
                  </a:moveTo>
                  <a:lnTo>
                    <a:pt x="74975" y="124954"/>
                  </a:lnTo>
                  <a:lnTo>
                    <a:pt x="69039" y="124954"/>
                  </a:lnTo>
                  <a:lnTo>
                    <a:pt x="69039" y="119019"/>
                  </a:lnTo>
                  <a:close/>
                  <a:moveTo>
                    <a:pt x="81223" y="119019"/>
                  </a:moveTo>
                  <a:lnTo>
                    <a:pt x="81223" y="124954"/>
                  </a:lnTo>
                  <a:lnTo>
                    <a:pt x="75286" y="124954"/>
                  </a:lnTo>
                  <a:lnTo>
                    <a:pt x="75286" y="119019"/>
                  </a:lnTo>
                  <a:close/>
                  <a:moveTo>
                    <a:pt x="87470" y="119019"/>
                  </a:moveTo>
                  <a:lnTo>
                    <a:pt x="87470" y="124954"/>
                  </a:lnTo>
                  <a:lnTo>
                    <a:pt x="81535" y="124954"/>
                  </a:lnTo>
                  <a:lnTo>
                    <a:pt x="81535" y="119019"/>
                  </a:lnTo>
                  <a:close/>
                  <a:moveTo>
                    <a:pt x="93718" y="119019"/>
                  </a:moveTo>
                  <a:lnTo>
                    <a:pt x="93718" y="124954"/>
                  </a:lnTo>
                  <a:lnTo>
                    <a:pt x="87784" y="124954"/>
                  </a:lnTo>
                  <a:lnTo>
                    <a:pt x="87784" y="119019"/>
                  </a:lnTo>
                  <a:close/>
                  <a:moveTo>
                    <a:pt x="99967" y="119019"/>
                  </a:moveTo>
                  <a:lnTo>
                    <a:pt x="99967" y="124954"/>
                  </a:lnTo>
                  <a:lnTo>
                    <a:pt x="94031" y="124954"/>
                  </a:lnTo>
                  <a:lnTo>
                    <a:pt x="94031" y="119019"/>
                  </a:lnTo>
                  <a:close/>
                  <a:moveTo>
                    <a:pt x="106214" y="119019"/>
                  </a:moveTo>
                  <a:lnTo>
                    <a:pt x="106214" y="124954"/>
                  </a:lnTo>
                  <a:lnTo>
                    <a:pt x="100278" y="124954"/>
                  </a:lnTo>
                  <a:lnTo>
                    <a:pt x="100278" y="119019"/>
                  </a:lnTo>
                  <a:close/>
                  <a:moveTo>
                    <a:pt x="112461" y="119019"/>
                  </a:moveTo>
                  <a:lnTo>
                    <a:pt x="112461" y="124954"/>
                  </a:lnTo>
                  <a:lnTo>
                    <a:pt x="106527" y="124954"/>
                  </a:lnTo>
                  <a:lnTo>
                    <a:pt x="106527" y="119019"/>
                  </a:lnTo>
                  <a:close/>
                  <a:moveTo>
                    <a:pt x="118710" y="119019"/>
                  </a:moveTo>
                  <a:lnTo>
                    <a:pt x="118710" y="124954"/>
                  </a:lnTo>
                  <a:lnTo>
                    <a:pt x="112774" y="124954"/>
                  </a:lnTo>
                  <a:lnTo>
                    <a:pt x="112774" y="119019"/>
                  </a:lnTo>
                  <a:close/>
                  <a:moveTo>
                    <a:pt x="124957" y="119019"/>
                  </a:moveTo>
                  <a:lnTo>
                    <a:pt x="124957" y="124954"/>
                  </a:lnTo>
                  <a:lnTo>
                    <a:pt x="119021" y="124954"/>
                  </a:lnTo>
                  <a:lnTo>
                    <a:pt x="119021" y="119019"/>
                  </a:lnTo>
                  <a:close/>
                  <a:moveTo>
                    <a:pt x="131204" y="119019"/>
                  </a:moveTo>
                  <a:lnTo>
                    <a:pt x="131204" y="124954"/>
                  </a:lnTo>
                  <a:lnTo>
                    <a:pt x="125270" y="124954"/>
                  </a:lnTo>
                  <a:lnTo>
                    <a:pt x="125270" y="119019"/>
                  </a:lnTo>
                  <a:close/>
                  <a:moveTo>
                    <a:pt x="137451" y="119019"/>
                  </a:moveTo>
                  <a:lnTo>
                    <a:pt x="137451" y="124954"/>
                  </a:lnTo>
                  <a:lnTo>
                    <a:pt x="131517" y="124954"/>
                  </a:lnTo>
                  <a:lnTo>
                    <a:pt x="131517" y="119019"/>
                  </a:lnTo>
                  <a:close/>
                  <a:moveTo>
                    <a:pt x="143702" y="119019"/>
                  </a:moveTo>
                  <a:lnTo>
                    <a:pt x="143702" y="124954"/>
                  </a:lnTo>
                  <a:lnTo>
                    <a:pt x="137766" y="124954"/>
                  </a:lnTo>
                  <a:lnTo>
                    <a:pt x="137766" y="119019"/>
                  </a:lnTo>
                  <a:close/>
                  <a:moveTo>
                    <a:pt x="149949" y="119019"/>
                  </a:moveTo>
                  <a:lnTo>
                    <a:pt x="149949" y="124954"/>
                  </a:lnTo>
                  <a:lnTo>
                    <a:pt x="144015" y="124954"/>
                  </a:lnTo>
                  <a:lnTo>
                    <a:pt x="144015" y="119019"/>
                  </a:lnTo>
                  <a:close/>
                  <a:moveTo>
                    <a:pt x="156196" y="119019"/>
                  </a:moveTo>
                  <a:lnTo>
                    <a:pt x="156196" y="124954"/>
                  </a:lnTo>
                  <a:lnTo>
                    <a:pt x="150262" y="124954"/>
                  </a:lnTo>
                  <a:lnTo>
                    <a:pt x="150262" y="119019"/>
                  </a:lnTo>
                  <a:close/>
                  <a:moveTo>
                    <a:pt x="162445" y="119019"/>
                  </a:moveTo>
                  <a:lnTo>
                    <a:pt x="162445" y="124954"/>
                  </a:lnTo>
                  <a:lnTo>
                    <a:pt x="156509" y="124954"/>
                  </a:lnTo>
                  <a:lnTo>
                    <a:pt x="156509" y="119019"/>
                  </a:lnTo>
                  <a:close/>
                  <a:moveTo>
                    <a:pt x="168692" y="119019"/>
                  </a:moveTo>
                  <a:lnTo>
                    <a:pt x="168692" y="124954"/>
                  </a:lnTo>
                  <a:lnTo>
                    <a:pt x="162756" y="124954"/>
                  </a:lnTo>
                  <a:lnTo>
                    <a:pt x="162756" y="119019"/>
                  </a:lnTo>
                  <a:close/>
                  <a:moveTo>
                    <a:pt x="174939" y="119019"/>
                  </a:moveTo>
                  <a:lnTo>
                    <a:pt x="174939" y="124954"/>
                  </a:lnTo>
                  <a:lnTo>
                    <a:pt x="169005" y="124954"/>
                  </a:lnTo>
                  <a:lnTo>
                    <a:pt x="169005" y="119019"/>
                  </a:lnTo>
                  <a:close/>
                  <a:moveTo>
                    <a:pt x="181186" y="119019"/>
                  </a:moveTo>
                  <a:lnTo>
                    <a:pt x="181186" y="124954"/>
                  </a:lnTo>
                  <a:lnTo>
                    <a:pt x="175252" y="124954"/>
                  </a:lnTo>
                  <a:lnTo>
                    <a:pt x="175252" y="119019"/>
                  </a:lnTo>
                  <a:close/>
                  <a:moveTo>
                    <a:pt x="187435" y="119019"/>
                  </a:moveTo>
                  <a:lnTo>
                    <a:pt x="187435" y="124954"/>
                  </a:lnTo>
                  <a:lnTo>
                    <a:pt x="181499" y="124954"/>
                  </a:lnTo>
                  <a:lnTo>
                    <a:pt x="181499" y="119019"/>
                  </a:lnTo>
                  <a:close/>
                  <a:moveTo>
                    <a:pt x="193684" y="119019"/>
                  </a:moveTo>
                  <a:lnTo>
                    <a:pt x="193684" y="124954"/>
                  </a:lnTo>
                  <a:lnTo>
                    <a:pt x="187749" y="124954"/>
                  </a:lnTo>
                  <a:lnTo>
                    <a:pt x="187749" y="119019"/>
                  </a:lnTo>
                  <a:close/>
                  <a:moveTo>
                    <a:pt x="199931" y="119019"/>
                  </a:moveTo>
                  <a:lnTo>
                    <a:pt x="199931" y="124954"/>
                  </a:lnTo>
                  <a:lnTo>
                    <a:pt x="193996" y="124954"/>
                  </a:lnTo>
                  <a:lnTo>
                    <a:pt x="193996" y="119019"/>
                  </a:lnTo>
                  <a:close/>
                  <a:moveTo>
                    <a:pt x="206180" y="119019"/>
                  </a:moveTo>
                  <a:lnTo>
                    <a:pt x="206180" y="124954"/>
                  </a:lnTo>
                  <a:lnTo>
                    <a:pt x="200244" y="124954"/>
                  </a:lnTo>
                  <a:lnTo>
                    <a:pt x="200244" y="119019"/>
                  </a:lnTo>
                  <a:close/>
                  <a:moveTo>
                    <a:pt x="212427" y="119019"/>
                  </a:moveTo>
                  <a:lnTo>
                    <a:pt x="212427" y="124954"/>
                  </a:lnTo>
                  <a:lnTo>
                    <a:pt x="206491" y="124954"/>
                  </a:lnTo>
                  <a:lnTo>
                    <a:pt x="206491" y="119019"/>
                  </a:lnTo>
                  <a:close/>
                  <a:moveTo>
                    <a:pt x="218674" y="119019"/>
                  </a:moveTo>
                  <a:lnTo>
                    <a:pt x="218674" y="124954"/>
                  </a:lnTo>
                  <a:lnTo>
                    <a:pt x="212739" y="124954"/>
                  </a:lnTo>
                  <a:lnTo>
                    <a:pt x="212739" y="119019"/>
                  </a:lnTo>
                  <a:close/>
                  <a:moveTo>
                    <a:pt x="224921" y="119019"/>
                  </a:moveTo>
                  <a:lnTo>
                    <a:pt x="224921" y="124954"/>
                  </a:lnTo>
                  <a:lnTo>
                    <a:pt x="218987" y="124954"/>
                  </a:lnTo>
                  <a:lnTo>
                    <a:pt x="218987" y="119019"/>
                  </a:lnTo>
                  <a:close/>
                  <a:moveTo>
                    <a:pt x="231170" y="119019"/>
                  </a:moveTo>
                  <a:lnTo>
                    <a:pt x="231170" y="124954"/>
                  </a:lnTo>
                  <a:lnTo>
                    <a:pt x="225234" y="124954"/>
                  </a:lnTo>
                  <a:lnTo>
                    <a:pt x="225234" y="119019"/>
                  </a:lnTo>
                  <a:close/>
                  <a:moveTo>
                    <a:pt x="237417" y="119019"/>
                  </a:moveTo>
                  <a:lnTo>
                    <a:pt x="237417" y="124954"/>
                  </a:lnTo>
                  <a:lnTo>
                    <a:pt x="231481" y="124954"/>
                  </a:lnTo>
                  <a:lnTo>
                    <a:pt x="231481" y="119019"/>
                  </a:lnTo>
                  <a:close/>
                  <a:moveTo>
                    <a:pt x="243664" y="119019"/>
                  </a:moveTo>
                  <a:lnTo>
                    <a:pt x="243664" y="124954"/>
                  </a:lnTo>
                  <a:lnTo>
                    <a:pt x="237729" y="124954"/>
                  </a:lnTo>
                  <a:lnTo>
                    <a:pt x="237729" y="119019"/>
                  </a:lnTo>
                  <a:close/>
                  <a:moveTo>
                    <a:pt x="249911" y="119019"/>
                  </a:moveTo>
                  <a:lnTo>
                    <a:pt x="249911" y="124954"/>
                  </a:lnTo>
                  <a:lnTo>
                    <a:pt x="243977" y="124954"/>
                  </a:lnTo>
                  <a:lnTo>
                    <a:pt x="243977" y="119019"/>
                  </a:lnTo>
                  <a:close/>
                  <a:moveTo>
                    <a:pt x="256161" y="119019"/>
                  </a:moveTo>
                  <a:lnTo>
                    <a:pt x="256161" y="124954"/>
                  </a:lnTo>
                  <a:lnTo>
                    <a:pt x="250225" y="124954"/>
                  </a:lnTo>
                  <a:lnTo>
                    <a:pt x="250225" y="119019"/>
                  </a:lnTo>
                  <a:close/>
                  <a:moveTo>
                    <a:pt x="262409" y="119019"/>
                  </a:moveTo>
                  <a:lnTo>
                    <a:pt x="262409" y="124954"/>
                  </a:lnTo>
                  <a:lnTo>
                    <a:pt x="256474" y="124954"/>
                  </a:lnTo>
                  <a:lnTo>
                    <a:pt x="256474" y="119019"/>
                  </a:lnTo>
                  <a:close/>
                  <a:moveTo>
                    <a:pt x="268656" y="119019"/>
                  </a:moveTo>
                  <a:lnTo>
                    <a:pt x="268656" y="124954"/>
                  </a:lnTo>
                  <a:lnTo>
                    <a:pt x="262721" y="124954"/>
                  </a:lnTo>
                  <a:lnTo>
                    <a:pt x="262721" y="119019"/>
                  </a:lnTo>
                  <a:close/>
                  <a:moveTo>
                    <a:pt x="274904" y="119019"/>
                  </a:moveTo>
                  <a:lnTo>
                    <a:pt x="274904" y="124954"/>
                  </a:lnTo>
                  <a:lnTo>
                    <a:pt x="268968" y="124954"/>
                  </a:lnTo>
                  <a:lnTo>
                    <a:pt x="268968" y="119019"/>
                  </a:lnTo>
                  <a:close/>
                  <a:moveTo>
                    <a:pt x="6251" y="125266"/>
                  </a:moveTo>
                  <a:lnTo>
                    <a:pt x="6251" y="131201"/>
                  </a:lnTo>
                  <a:lnTo>
                    <a:pt x="315" y="131201"/>
                  </a:lnTo>
                  <a:lnTo>
                    <a:pt x="315" y="125266"/>
                  </a:lnTo>
                  <a:close/>
                  <a:moveTo>
                    <a:pt x="12498" y="125266"/>
                  </a:moveTo>
                  <a:lnTo>
                    <a:pt x="12498" y="131201"/>
                  </a:lnTo>
                  <a:lnTo>
                    <a:pt x="6562" y="131201"/>
                  </a:lnTo>
                  <a:lnTo>
                    <a:pt x="6562" y="125266"/>
                  </a:lnTo>
                  <a:close/>
                  <a:moveTo>
                    <a:pt x="18745" y="125266"/>
                  </a:moveTo>
                  <a:lnTo>
                    <a:pt x="18745" y="131201"/>
                  </a:lnTo>
                  <a:lnTo>
                    <a:pt x="12810" y="131201"/>
                  </a:lnTo>
                  <a:lnTo>
                    <a:pt x="12810" y="125266"/>
                  </a:lnTo>
                  <a:close/>
                  <a:moveTo>
                    <a:pt x="24992" y="125266"/>
                  </a:moveTo>
                  <a:lnTo>
                    <a:pt x="24992" y="131201"/>
                  </a:lnTo>
                  <a:lnTo>
                    <a:pt x="19058" y="131201"/>
                  </a:lnTo>
                  <a:lnTo>
                    <a:pt x="19058" y="125266"/>
                  </a:lnTo>
                  <a:close/>
                  <a:moveTo>
                    <a:pt x="31242" y="125266"/>
                  </a:moveTo>
                  <a:lnTo>
                    <a:pt x="31242" y="131201"/>
                  </a:lnTo>
                  <a:lnTo>
                    <a:pt x="25305" y="131201"/>
                  </a:lnTo>
                  <a:lnTo>
                    <a:pt x="25305" y="125266"/>
                  </a:lnTo>
                  <a:close/>
                  <a:moveTo>
                    <a:pt x="37489" y="125266"/>
                  </a:moveTo>
                  <a:lnTo>
                    <a:pt x="37489" y="131201"/>
                  </a:lnTo>
                  <a:lnTo>
                    <a:pt x="31553" y="131201"/>
                  </a:lnTo>
                  <a:lnTo>
                    <a:pt x="31553" y="125266"/>
                  </a:lnTo>
                  <a:close/>
                  <a:moveTo>
                    <a:pt x="43737" y="125266"/>
                  </a:moveTo>
                  <a:lnTo>
                    <a:pt x="43737" y="131201"/>
                  </a:lnTo>
                  <a:lnTo>
                    <a:pt x="37802" y="131201"/>
                  </a:lnTo>
                  <a:lnTo>
                    <a:pt x="37802" y="125266"/>
                  </a:lnTo>
                  <a:close/>
                  <a:moveTo>
                    <a:pt x="49985" y="125266"/>
                  </a:moveTo>
                  <a:lnTo>
                    <a:pt x="49985" y="131201"/>
                  </a:lnTo>
                  <a:lnTo>
                    <a:pt x="44049" y="131201"/>
                  </a:lnTo>
                  <a:lnTo>
                    <a:pt x="44049" y="125266"/>
                  </a:lnTo>
                  <a:close/>
                  <a:moveTo>
                    <a:pt x="56232" y="125266"/>
                  </a:moveTo>
                  <a:lnTo>
                    <a:pt x="56232" y="131201"/>
                  </a:lnTo>
                  <a:lnTo>
                    <a:pt x="50296" y="131201"/>
                  </a:lnTo>
                  <a:lnTo>
                    <a:pt x="50296" y="125266"/>
                  </a:lnTo>
                  <a:close/>
                  <a:moveTo>
                    <a:pt x="62480" y="125266"/>
                  </a:moveTo>
                  <a:lnTo>
                    <a:pt x="62480" y="131201"/>
                  </a:lnTo>
                  <a:lnTo>
                    <a:pt x="56545" y="131201"/>
                  </a:lnTo>
                  <a:lnTo>
                    <a:pt x="56545" y="125266"/>
                  </a:lnTo>
                  <a:close/>
                  <a:moveTo>
                    <a:pt x="68727" y="125266"/>
                  </a:moveTo>
                  <a:lnTo>
                    <a:pt x="68727" y="131201"/>
                  </a:lnTo>
                  <a:lnTo>
                    <a:pt x="62792" y="131201"/>
                  </a:lnTo>
                  <a:lnTo>
                    <a:pt x="62792" y="125266"/>
                  </a:lnTo>
                  <a:close/>
                  <a:moveTo>
                    <a:pt x="74975" y="125266"/>
                  </a:moveTo>
                  <a:lnTo>
                    <a:pt x="74975" y="131201"/>
                  </a:lnTo>
                  <a:lnTo>
                    <a:pt x="69039" y="131201"/>
                  </a:lnTo>
                  <a:lnTo>
                    <a:pt x="69039" y="125266"/>
                  </a:lnTo>
                  <a:close/>
                  <a:moveTo>
                    <a:pt x="81223" y="125266"/>
                  </a:moveTo>
                  <a:lnTo>
                    <a:pt x="81223" y="131201"/>
                  </a:lnTo>
                  <a:lnTo>
                    <a:pt x="75286" y="131201"/>
                  </a:lnTo>
                  <a:lnTo>
                    <a:pt x="75286" y="125266"/>
                  </a:lnTo>
                  <a:close/>
                  <a:moveTo>
                    <a:pt x="87470" y="125266"/>
                  </a:moveTo>
                  <a:lnTo>
                    <a:pt x="87470" y="131201"/>
                  </a:lnTo>
                  <a:lnTo>
                    <a:pt x="81535" y="131201"/>
                  </a:lnTo>
                  <a:lnTo>
                    <a:pt x="81535" y="125266"/>
                  </a:lnTo>
                  <a:close/>
                  <a:moveTo>
                    <a:pt x="93718" y="125266"/>
                  </a:moveTo>
                  <a:lnTo>
                    <a:pt x="93718" y="131201"/>
                  </a:lnTo>
                  <a:lnTo>
                    <a:pt x="87784" y="131201"/>
                  </a:lnTo>
                  <a:lnTo>
                    <a:pt x="87784" y="125266"/>
                  </a:lnTo>
                  <a:close/>
                  <a:moveTo>
                    <a:pt x="99967" y="125266"/>
                  </a:moveTo>
                  <a:lnTo>
                    <a:pt x="99967" y="131201"/>
                  </a:lnTo>
                  <a:lnTo>
                    <a:pt x="94031" y="131201"/>
                  </a:lnTo>
                  <a:lnTo>
                    <a:pt x="94031" y="125266"/>
                  </a:lnTo>
                  <a:close/>
                  <a:moveTo>
                    <a:pt x="106214" y="125266"/>
                  </a:moveTo>
                  <a:lnTo>
                    <a:pt x="106214" y="131201"/>
                  </a:lnTo>
                  <a:lnTo>
                    <a:pt x="100278" y="131201"/>
                  </a:lnTo>
                  <a:lnTo>
                    <a:pt x="100278" y="125266"/>
                  </a:lnTo>
                  <a:close/>
                  <a:moveTo>
                    <a:pt x="112461" y="125266"/>
                  </a:moveTo>
                  <a:lnTo>
                    <a:pt x="112461" y="131201"/>
                  </a:lnTo>
                  <a:lnTo>
                    <a:pt x="106527" y="131201"/>
                  </a:lnTo>
                  <a:lnTo>
                    <a:pt x="106527" y="125266"/>
                  </a:lnTo>
                  <a:close/>
                  <a:moveTo>
                    <a:pt x="118710" y="125266"/>
                  </a:moveTo>
                  <a:lnTo>
                    <a:pt x="118710" y="131201"/>
                  </a:lnTo>
                  <a:lnTo>
                    <a:pt x="112774" y="131201"/>
                  </a:lnTo>
                  <a:lnTo>
                    <a:pt x="112774" y="125266"/>
                  </a:lnTo>
                  <a:close/>
                  <a:moveTo>
                    <a:pt x="124957" y="125266"/>
                  </a:moveTo>
                  <a:lnTo>
                    <a:pt x="124957" y="131201"/>
                  </a:lnTo>
                  <a:lnTo>
                    <a:pt x="119021" y="131201"/>
                  </a:lnTo>
                  <a:lnTo>
                    <a:pt x="119021" y="125266"/>
                  </a:lnTo>
                  <a:close/>
                  <a:moveTo>
                    <a:pt x="131204" y="125266"/>
                  </a:moveTo>
                  <a:lnTo>
                    <a:pt x="131204" y="131201"/>
                  </a:lnTo>
                  <a:lnTo>
                    <a:pt x="125270" y="131201"/>
                  </a:lnTo>
                  <a:lnTo>
                    <a:pt x="125270" y="125266"/>
                  </a:lnTo>
                  <a:close/>
                  <a:moveTo>
                    <a:pt x="137451" y="125266"/>
                  </a:moveTo>
                  <a:lnTo>
                    <a:pt x="137451" y="131201"/>
                  </a:lnTo>
                  <a:lnTo>
                    <a:pt x="131517" y="131201"/>
                  </a:lnTo>
                  <a:lnTo>
                    <a:pt x="131517" y="125266"/>
                  </a:lnTo>
                  <a:close/>
                  <a:moveTo>
                    <a:pt x="143702" y="125266"/>
                  </a:moveTo>
                  <a:lnTo>
                    <a:pt x="143702" y="131201"/>
                  </a:lnTo>
                  <a:lnTo>
                    <a:pt x="137766" y="131201"/>
                  </a:lnTo>
                  <a:lnTo>
                    <a:pt x="137766" y="125266"/>
                  </a:lnTo>
                  <a:close/>
                  <a:moveTo>
                    <a:pt x="149949" y="125266"/>
                  </a:moveTo>
                  <a:lnTo>
                    <a:pt x="149949" y="131201"/>
                  </a:lnTo>
                  <a:lnTo>
                    <a:pt x="144015" y="131201"/>
                  </a:lnTo>
                  <a:lnTo>
                    <a:pt x="144015" y="125266"/>
                  </a:lnTo>
                  <a:close/>
                  <a:moveTo>
                    <a:pt x="156196" y="125266"/>
                  </a:moveTo>
                  <a:lnTo>
                    <a:pt x="156196" y="131201"/>
                  </a:lnTo>
                  <a:lnTo>
                    <a:pt x="150262" y="131201"/>
                  </a:lnTo>
                  <a:lnTo>
                    <a:pt x="150262" y="125266"/>
                  </a:lnTo>
                  <a:close/>
                  <a:moveTo>
                    <a:pt x="162445" y="125266"/>
                  </a:moveTo>
                  <a:lnTo>
                    <a:pt x="162445" y="131201"/>
                  </a:lnTo>
                  <a:lnTo>
                    <a:pt x="156509" y="131201"/>
                  </a:lnTo>
                  <a:lnTo>
                    <a:pt x="156509" y="125266"/>
                  </a:lnTo>
                  <a:close/>
                  <a:moveTo>
                    <a:pt x="168692" y="125266"/>
                  </a:moveTo>
                  <a:lnTo>
                    <a:pt x="168692" y="131201"/>
                  </a:lnTo>
                  <a:lnTo>
                    <a:pt x="162756" y="131201"/>
                  </a:lnTo>
                  <a:lnTo>
                    <a:pt x="162756" y="125266"/>
                  </a:lnTo>
                  <a:close/>
                  <a:moveTo>
                    <a:pt x="174939" y="125266"/>
                  </a:moveTo>
                  <a:lnTo>
                    <a:pt x="174939" y="131201"/>
                  </a:lnTo>
                  <a:lnTo>
                    <a:pt x="169005" y="131201"/>
                  </a:lnTo>
                  <a:lnTo>
                    <a:pt x="169005" y="125266"/>
                  </a:lnTo>
                  <a:close/>
                  <a:moveTo>
                    <a:pt x="181186" y="125266"/>
                  </a:moveTo>
                  <a:lnTo>
                    <a:pt x="181186" y="131201"/>
                  </a:lnTo>
                  <a:lnTo>
                    <a:pt x="175252" y="131201"/>
                  </a:lnTo>
                  <a:lnTo>
                    <a:pt x="175252" y="125266"/>
                  </a:lnTo>
                  <a:close/>
                  <a:moveTo>
                    <a:pt x="187435" y="125266"/>
                  </a:moveTo>
                  <a:lnTo>
                    <a:pt x="187435" y="131201"/>
                  </a:lnTo>
                  <a:lnTo>
                    <a:pt x="181499" y="131201"/>
                  </a:lnTo>
                  <a:lnTo>
                    <a:pt x="181499" y="125266"/>
                  </a:lnTo>
                  <a:close/>
                  <a:moveTo>
                    <a:pt x="193682" y="125266"/>
                  </a:moveTo>
                  <a:lnTo>
                    <a:pt x="193682" y="131201"/>
                  </a:lnTo>
                  <a:lnTo>
                    <a:pt x="187746" y="131201"/>
                  </a:lnTo>
                  <a:lnTo>
                    <a:pt x="187746" y="125266"/>
                  </a:lnTo>
                  <a:close/>
                  <a:moveTo>
                    <a:pt x="199931" y="125266"/>
                  </a:moveTo>
                  <a:lnTo>
                    <a:pt x="199931" y="131201"/>
                  </a:lnTo>
                  <a:lnTo>
                    <a:pt x="193996" y="131201"/>
                  </a:lnTo>
                  <a:lnTo>
                    <a:pt x="193996" y="125266"/>
                  </a:lnTo>
                  <a:close/>
                  <a:moveTo>
                    <a:pt x="206180" y="125266"/>
                  </a:moveTo>
                  <a:lnTo>
                    <a:pt x="206180" y="131201"/>
                  </a:lnTo>
                  <a:lnTo>
                    <a:pt x="200244" y="131201"/>
                  </a:lnTo>
                  <a:lnTo>
                    <a:pt x="200244" y="125266"/>
                  </a:lnTo>
                  <a:close/>
                  <a:moveTo>
                    <a:pt x="212427" y="125266"/>
                  </a:moveTo>
                  <a:lnTo>
                    <a:pt x="212427" y="131201"/>
                  </a:lnTo>
                  <a:lnTo>
                    <a:pt x="206491" y="131201"/>
                  </a:lnTo>
                  <a:lnTo>
                    <a:pt x="206491" y="125266"/>
                  </a:lnTo>
                  <a:close/>
                  <a:moveTo>
                    <a:pt x="218674" y="125266"/>
                  </a:moveTo>
                  <a:lnTo>
                    <a:pt x="218674" y="131201"/>
                  </a:lnTo>
                  <a:lnTo>
                    <a:pt x="212739" y="131201"/>
                  </a:lnTo>
                  <a:lnTo>
                    <a:pt x="212739" y="125266"/>
                  </a:lnTo>
                  <a:close/>
                  <a:moveTo>
                    <a:pt x="224921" y="125266"/>
                  </a:moveTo>
                  <a:lnTo>
                    <a:pt x="224921" y="131201"/>
                  </a:lnTo>
                  <a:lnTo>
                    <a:pt x="218987" y="131201"/>
                  </a:lnTo>
                  <a:lnTo>
                    <a:pt x="218987" y="125266"/>
                  </a:lnTo>
                  <a:close/>
                  <a:moveTo>
                    <a:pt x="231170" y="125266"/>
                  </a:moveTo>
                  <a:lnTo>
                    <a:pt x="231170" y="131201"/>
                  </a:lnTo>
                  <a:lnTo>
                    <a:pt x="225234" y="131201"/>
                  </a:lnTo>
                  <a:lnTo>
                    <a:pt x="225234" y="125266"/>
                  </a:lnTo>
                  <a:close/>
                  <a:moveTo>
                    <a:pt x="237417" y="125266"/>
                  </a:moveTo>
                  <a:lnTo>
                    <a:pt x="237417" y="131201"/>
                  </a:lnTo>
                  <a:lnTo>
                    <a:pt x="231481" y="131201"/>
                  </a:lnTo>
                  <a:lnTo>
                    <a:pt x="231481" y="125266"/>
                  </a:lnTo>
                  <a:close/>
                  <a:moveTo>
                    <a:pt x="243664" y="125266"/>
                  </a:moveTo>
                  <a:lnTo>
                    <a:pt x="243664" y="131201"/>
                  </a:lnTo>
                  <a:lnTo>
                    <a:pt x="237729" y="131201"/>
                  </a:lnTo>
                  <a:lnTo>
                    <a:pt x="237729" y="125266"/>
                  </a:lnTo>
                  <a:close/>
                  <a:moveTo>
                    <a:pt x="249911" y="125266"/>
                  </a:moveTo>
                  <a:lnTo>
                    <a:pt x="249911" y="131201"/>
                  </a:lnTo>
                  <a:lnTo>
                    <a:pt x="243977" y="131201"/>
                  </a:lnTo>
                  <a:lnTo>
                    <a:pt x="243977" y="125266"/>
                  </a:lnTo>
                  <a:close/>
                  <a:moveTo>
                    <a:pt x="256161" y="125266"/>
                  </a:moveTo>
                  <a:lnTo>
                    <a:pt x="256161" y="131201"/>
                  </a:lnTo>
                  <a:lnTo>
                    <a:pt x="250225" y="131201"/>
                  </a:lnTo>
                  <a:lnTo>
                    <a:pt x="250225" y="125266"/>
                  </a:lnTo>
                  <a:close/>
                  <a:moveTo>
                    <a:pt x="262409" y="125266"/>
                  </a:moveTo>
                  <a:lnTo>
                    <a:pt x="262409" y="131201"/>
                  </a:lnTo>
                  <a:lnTo>
                    <a:pt x="256474" y="131201"/>
                  </a:lnTo>
                  <a:lnTo>
                    <a:pt x="256474" y="125266"/>
                  </a:lnTo>
                  <a:close/>
                  <a:moveTo>
                    <a:pt x="268656" y="125266"/>
                  </a:moveTo>
                  <a:lnTo>
                    <a:pt x="268656" y="131201"/>
                  </a:lnTo>
                  <a:lnTo>
                    <a:pt x="262721" y="131201"/>
                  </a:lnTo>
                  <a:lnTo>
                    <a:pt x="262721" y="125266"/>
                  </a:lnTo>
                  <a:close/>
                  <a:moveTo>
                    <a:pt x="274904" y="125266"/>
                  </a:moveTo>
                  <a:lnTo>
                    <a:pt x="274904" y="131201"/>
                  </a:lnTo>
                  <a:lnTo>
                    <a:pt x="268968" y="131201"/>
                  </a:lnTo>
                  <a:lnTo>
                    <a:pt x="268968" y="125266"/>
                  </a:lnTo>
                  <a:close/>
                  <a:moveTo>
                    <a:pt x="6251" y="131513"/>
                  </a:moveTo>
                  <a:lnTo>
                    <a:pt x="6251" y="137449"/>
                  </a:lnTo>
                  <a:lnTo>
                    <a:pt x="315" y="137449"/>
                  </a:lnTo>
                  <a:lnTo>
                    <a:pt x="315" y="131513"/>
                  </a:lnTo>
                  <a:close/>
                  <a:moveTo>
                    <a:pt x="12498" y="131513"/>
                  </a:moveTo>
                  <a:lnTo>
                    <a:pt x="12498" y="137449"/>
                  </a:lnTo>
                  <a:lnTo>
                    <a:pt x="6562" y="137449"/>
                  </a:lnTo>
                  <a:lnTo>
                    <a:pt x="6562" y="131513"/>
                  </a:lnTo>
                  <a:close/>
                  <a:moveTo>
                    <a:pt x="18745" y="131513"/>
                  </a:moveTo>
                  <a:lnTo>
                    <a:pt x="18745" y="137449"/>
                  </a:lnTo>
                  <a:lnTo>
                    <a:pt x="12810" y="137449"/>
                  </a:lnTo>
                  <a:lnTo>
                    <a:pt x="12810" y="131513"/>
                  </a:lnTo>
                  <a:close/>
                  <a:moveTo>
                    <a:pt x="24992" y="131513"/>
                  </a:moveTo>
                  <a:lnTo>
                    <a:pt x="24992" y="137449"/>
                  </a:lnTo>
                  <a:lnTo>
                    <a:pt x="19058" y="137449"/>
                  </a:lnTo>
                  <a:lnTo>
                    <a:pt x="19058" y="131513"/>
                  </a:lnTo>
                  <a:close/>
                  <a:moveTo>
                    <a:pt x="31241" y="131513"/>
                  </a:moveTo>
                  <a:lnTo>
                    <a:pt x="31241" y="137449"/>
                  </a:lnTo>
                  <a:lnTo>
                    <a:pt x="25305" y="137449"/>
                  </a:lnTo>
                  <a:lnTo>
                    <a:pt x="25305" y="131513"/>
                  </a:lnTo>
                  <a:close/>
                  <a:moveTo>
                    <a:pt x="37489" y="131513"/>
                  </a:moveTo>
                  <a:lnTo>
                    <a:pt x="37489" y="137449"/>
                  </a:lnTo>
                  <a:lnTo>
                    <a:pt x="31553" y="137449"/>
                  </a:lnTo>
                  <a:lnTo>
                    <a:pt x="31553" y="131513"/>
                  </a:lnTo>
                  <a:close/>
                  <a:moveTo>
                    <a:pt x="43737" y="131513"/>
                  </a:moveTo>
                  <a:lnTo>
                    <a:pt x="43737" y="137449"/>
                  </a:lnTo>
                  <a:lnTo>
                    <a:pt x="37802" y="137449"/>
                  </a:lnTo>
                  <a:lnTo>
                    <a:pt x="37802" y="131513"/>
                  </a:lnTo>
                  <a:close/>
                  <a:moveTo>
                    <a:pt x="49985" y="131513"/>
                  </a:moveTo>
                  <a:lnTo>
                    <a:pt x="49985" y="137449"/>
                  </a:lnTo>
                  <a:lnTo>
                    <a:pt x="44049" y="137449"/>
                  </a:lnTo>
                  <a:lnTo>
                    <a:pt x="44049" y="131513"/>
                  </a:lnTo>
                  <a:close/>
                  <a:moveTo>
                    <a:pt x="56232" y="131513"/>
                  </a:moveTo>
                  <a:lnTo>
                    <a:pt x="56232" y="137449"/>
                  </a:lnTo>
                  <a:lnTo>
                    <a:pt x="50296" y="137449"/>
                  </a:lnTo>
                  <a:lnTo>
                    <a:pt x="50296" y="131513"/>
                  </a:lnTo>
                  <a:close/>
                  <a:moveTo>
                    <a:pt x="62480" y="131513"/>
                  </a:moveTo>
                  <a:lnTo>
                    <a:pt x="62480" y="137449"/>
                  </a:lnTo>
                  <a:lnTo>
                    <a:pt x="56545" y="137449"/>
                  </a:lnTo>
                  <a:lnTo>
                    <a:pt x="56545" y="131513"/>
                  </a:lnTo>
                  <a:close/>
                  <a:moveTo>
                    <a:pt x="68727" y="131513"/>
                  </a:moveTo>
                  <a:lnTo>
                    <a:pt x="68727" y="137449"/>
                  </a:lnTo>
                  <a:lnTo>
                    <a:pt x="62792" y="137449"/>
                  </a:lnTo>
                  <a:lnTo>
                    <a:pt x="62792" y="131513"/>
                  </a:lnTo>
                  <a:close/>
                  <a:moveTo>
                    <a:pt x="74975" y="131513"/>
                  </a:moveTo>
                  <a:lnTo>
                    <a:pt x="74975" y="137449"/>
                  </a:lnTo>
                  <a:lnTo>
                    <a:pt x="69039" y="137449"/>
                  </a:lnTo>
                  <a:lnTo>
                    <a:pt x="69039" y="131513"/>
                  </a:lnTo>
                  <a:close/>
                  <a:moveTo>
                    <a:pt x="81223" y="131513"/>
                  </a:moveTo>
                  <a:lnTo>
                    <a:pt x="81223" y="137449"/>
                  </a:lnTo>
                  <a:lnTo>
                    <a:pt x="75286" y="137449"/>
                  </a:lnTo>
                  <a:lnTo>
                    <a:pt x="75286" y="131513"/>
                  </a:lnTo>
                  <a:close/>
                  <a:moveTo>
                    <a:pt x="87470" y="131513"/>
                  </a:moveTo>
                  <a:lnTo>
                    <a:pt x="87470" y="137449"/>
                  </a:lnTo>
                  <a:lnTo>
                    <a:pt x="81535" y="137449"/>
                  </a:lnTo>
                  <a:lnTo>
                    <a:pt x="81535" y="131513"/>
                  </a:lnTo>
                  <a:close/>
                  <a:moveTo>
                    <a:pt x="93718" y="131513"/>
                  </a:moveTo>
                  <a:lnTo>
                    <a:pt x="93718" y="137449"/>
                  </a:lnTo>
                  <a:lnTo>
                    <a:pt x="87784" y="137449"/>
                  </a:lnTo>
                  <a:lnTo>
                    <a:pt x="87784" y="131513"/>
                  </a:lnTo>
                  <a:close/>
                  <a:moveTo>
                    <a:pt x="99967" y="131513"/>
                  </a:moveTo>
                  <a:lnTo>
                    <a:pt x="99967" y="137449"/>
                  </a:lnTo>
                  <a:lnTo>
                    <a:pt x="94031" y="137449"/>
                  </a:lnTo>
                  <a:lnTo>
                    <a:pt x="94031" y="131513"/>
                  </a:lnTo>
                  <a:close/>
                  <a:moveTo>
                    <a:pt x="106214" y="131513"/>
                  </a:moveTo>
                  <a:lnTo>
                    <a:pt x="106214" y="137449"/>
                  </a:lnTo>
                  <a:lnTo>
                    <a:pt x="100278" y="137449"/>
                  </a:lnTo>
                  <a:lnTo>
                    <a:pt x="100278" y="131513"/>
                  </a:lnTo>
                  <a:close/>
                  <a:moveTo>
                    <a:pt x="112461" y="131513"/>
                  </a:moveTo>
                  <a:lnTo>
                    <a:pt x="112461" y="137449"/>
                  </a:lnTo>
                  <a:lnTo>
                    <a:pt x="106527" y="137449"/>
                  </a:lnTo>
                  <a:lnTo>
                    <a:pt x="106527" y="131513"/>
                  </a:lnTo>
                  <a:close/>
                  <a:moveTo>
                    <a:pt x="118710" y="131513"/>
                  </a:moveTo>
                  <a:lnTo>
                    <a:pt x="118710" y="137449"/>
                  </a:lnTo>
                  <a:lnTo>
                    <a:pt x="112774" y="137449"/>
                  </a:lnTo>
                  <a:lnTo>
                    <a:pt x="112774" y="131513"/>
                  </a:lnTo>
                  <a:close/>
                  <a:moveTo>
                    <a:pt x="124957" y="131513"/>
                  </a:moveTo>
                  <a:lnTo>
                    <a:pt x="124957" y="137449"/>
                  </a:lnTo>
                  <a:lnTo>
                    <a:pt x="119021" y="137449"/>
                  </a:lnTo>
                  <a:lnTo>
                    <a:pt x="119021" y="131513"/>
                  </a:lnTo>
                  <a:close/>
                  <a:moveTo>
                    <a:pt x="131204" y="131513"/>
                  </a:moveTo>
                  <a:lnTo>
                    <a:pt x="131204" y="137449"/>
                  </a:lnTo>
                  <a:lnTo>
                    <a:pt x="125270" y="137449"/>
                  </a:lnTo>
                  <a:lnTo>
                    <a:pt x="125270" y="131513"/>
                  </a:lnTo>
                  <a:close/>
                  <a:moveTo>
                    <a:pt x="137451" y="131513"/>
                  </a:moveTo>
                  <a:lnTo>
                    <a:pt x="137451" y="137449"/>
                  </a:lnTo>
                  <a:lnTo>
                    <a:pt x="131517" y="137449"/>
                  </a:lnTo>
                  <a:lnTo>
                    <a:pt x="131517" y="131513"/>
                  </a:lnTo>
                  <a:close/>
                  <a:moveTo>
                    <a:pt x="143702" y="131513"/>
                  </a:moveTo>
                  <a:lnTo>
                    <a:pt x="143702" y="137449"/>
                  </a:lnTo>
                  <a:lnTo>
                    <a:pt x="137766" y="137449"/>
                  </a:lnTo>
                  <a:lnTo>
                    <a:pt x="137766" y="131513"/>
                  </a:lnTo>
                  <a:close/>
                  <a:moveTo>
                    <a:pt x="149949" y="131513"/>
                  </a:moveTo>
                  <a:lnTo>
                    <a:pt x="149949" y="137449"/>
                  </a:lnTo>
                  <a:lnTo>
                    <a:pt x="144015" y="137449"/>
                  </a:lnTo>
                  <a:lnTo>
                    <a:pt x="144015" y="131513"/>
                  </a:lnTo>
                  <a:close/>
                  <a:moveTo>
                    <a:pt x="156196" y="131513"/>
                  </a:moveTo>
                  <a:lnTo>
                    <a:pt x="156196" y="137449"/>
                  </a:lnTo>
                  <a:lnTo>
                    <a:pt x="150262" y="137449"/>
                  </a:lnTo>
                  <a:lnTo>
                    <a:pt x="150262" y="131513"/>
                  </a:lnTo>
                  <a:close/>
                  <a:moveTo>
                    <a:pt x="162445" y="131513"/>
                  </a:moveTo>
                  <a:lnTo>
                    <a:pt x="162445" y="137449"/>
                  </a:lnTo>
                  <a:lnTo>
                    <a:pt x="156509" y="137449"/>
                  </a:lnTo>
                  <a:lnTo>
                    <a:pt x="156509" y="131513"/>
                  </a:lnTo>
                  <a:close/>
                  <a:moveTo>
                    <a:pt x="168692" y="131513"/>
                  </a:moveTo>
                  <a:lnTo>
                    <a:pt x="168692" y="137449"/>
                  </a:lnTo>
                  <a:lnTo>
                    <a:pt x="162756" y="137449"/>
                  </a:lnTo>
                  <a:lnTo>
                    <a:pt x="162756" y="131513"/>
                  </a:lnTo>
                  <a:close/>
                  <a:moveTo>
                    <a:pt x="174939" y="131513"/>
                  </a:moveTo>
                  <a:lnTo>
                    <a:pt x="174939" y="137449"/>
                  </a:lnTo>
                  <a:lnTo>
                    <a:pt x="169005" y="137449"/>
                  </a:lnTo>
                  <a:lnTo>
                    <a:pt x="169005" y="131513"/>
                  </a:lnTo>
                  <a:close/>
                  <a:moveTo>
                    <a:pt x="181186" y="131513"/>
                  </a:moveTo>
                  <a:lnTo>
                    <a:pt x="181186" y="137449"/>
                  </a:lnTo>
                  <a:lnTo>
                    <a:pt x="175252" y="137449"/>
                  </a:lnTo>
                  <a:lnTo>
                    <a:pt x="175252" y="131513"/>
                  </a:lnTo>
                  <a:close/>
                  <a:moveTo>
                    <a:pt x="187433" y="131513"/>
                  </a:moveTo>
                  <a:lnTo>
                    <a:pt x="187433" y="137449"/>
                  </a:lnTo>
                  <a:lnTo>
                    <a:pt x="181499" y="137449"/>
                  </a:lnTo>
                  <a:lnTo>
                    <a:pt x="181499" y="131513"/>
                  </a:lnTo>
                  <a:close/>
                  <a:moveTo>
                    <a:pt x="193682" y="131513"/>
                  </a:moveTo>
                  <a:lnTo>
                    <a:pt x="193682" y="137449"/>
                  </a:lnTo>
                  <a:lnTo>
                    <a:pt x="187746" y="137449"/>
                  </a:lnTo>
                  <a:lnTo>
                    <a:pt x="187746" y="131513"/>
                  </a:lnTo>
                  <a:close/>
                  <a:moveTo>
                    <a:pt x="199931" y="131513"/>
                  </a:moveTo>
                  <a:lnTo>
                    <a:pt x="199931" y="137449"/>
                  </a:lnTo>
                  <a:lnTo>
                    <a:pt x="193996" y="137449"/>
                  </a:lnTo>
                  <a:lnTo>
                    <a:pt x="193996" y="131513"/>
                  </a:lnTo>
                  <a:close/>
                  <a:moveTo>
                    <a:pt x="206180" y="131513"/>
                  </a:moveTo>
                  <a:lnTo>
                    <a:pt x="206180" y="137449"/>
                  </a:lnTo>
                  <a:lnTo>
                    <a:pt x="200244" y="137449"/>
                  </a:lnTo>
                  <a:lnTo>
                    <a:pt x="200244" y="131513"/>
                  </a:lnTo>
                  <a:close/>
                  <a:moveTo>
                    <a:pt x="212427" y="131513"/>
                  </a:moveTo>
                  <a:lnTo>
                    <a:pt x="212427" y="137449"/>
                  </a:lnTo>
                  <a:lnTo>
                    <a:pt x="206491" y="137449"/>
                  </a:lnTo>
                  <a:lnTo>
                    <a:pt x="206491" y="131513"/>
                  </a:lnTo>
                  <a:close/>
                  <a:moveTo>
                    <a:pt x="218674" y="131513"/>
                  </a:moveTo>
                  <a:lnTo>
                    <a:pt x="218674" y="137449"/>
                  </a:lnTo>
                  <a:lnTo>
                    <a:pt x="212739" y="137449"/>
                  </a:lnTo>
                  <a:lnTo>
                    <a:pt x="212739" y="131513"/>
                  </a:lnTo>
                  <a:close/>
                  <a:moveTo>
                    <a:pt x="224921" y="131513"/>
                  </a:moveTo>
                  <a:lnTo>
                    <a:pt x="224921" y="137449"/>
                  </a:lnTo>
                  <a:lnTo>
                    <a:pt x="218987" y="137449"/>
                  </a:lnTo>
                  <a:lnTo>
                    <a:pt x="218987" y="131513"/>
                  </a:lnTo>
                  <a:close/>
                  <a:moveTo>
                    <a:pt x="231170" y="131513"/>
                  </a:moveTo>
                  <a:lnTo>
                    <a:pt x="231170" y="137449"/>
                  </a:lnTo>
                  <a:lnTo>
                    <a:pt x="225234" y="137449"/>
                  </a:lnTo>
                  <a:lnTo>
                    <a:pt x="225234" y="131513"/>
                  </a:lnTo>
                  <a:close/>
                  <a:moveTo>
                    <a:pt x="237417" y="131513"/>
                  </a:moveTo>
                  <a:lnTo>
                    <a:pt x="237417" y="137449"/>
                  </a:lnTo>
                  <a:lnTo>
                    <a:pt x="231481" y="137449"/>
                  </a:lnTo>
                  <a:lnTo>
                    <a:pt x="231481" y="131513"/>
                  </a:lnTo>
                  <a:close/>
                  <a:moveTo>
                    <a:pt x="243664" y="131513"/>
                  </a:moveTo>
                  <a:lnTo>
                    <a:pt x="243664" y="137449"/>
                  </a:lnTo>
                  <a:lnTo>
                    <a:pt x="237729" y="137449"/>
                  </a:lnTo>
                  <a:lnTo>
                    <a:pt x="237729" y="131513"/>
                  </a:lnTo>
                  <a:close/>
                  <a:moveTo>
                    <a:pt x="249911" y="131513"/>
                  </a:moveTo>
                  <a:lnTo>
                    <a:pt x="249911" y="137449"/>
                  </a:lnTo>
                  <a:lnTo>
                    <a:pt x="243977" y="137449"/>
                  </a:lnTo>
                  <a:lnTo>
                    <a:pt x="243977" y="131513"/>
                  </a:lnTo>
                  <a:close/>
                  <a:moveTo>
                    <a:pt x="256161" y="131513"/>
                  </a:moveTo>
                  <a:lnTo>
                    <a:pt x="256161" y="137449"/>
                  </a:lnTo>
                  <a:lnTo>
                    <a:pt x="250225" y="137449"/>
                  </a:lnTo>
                  <a:lnTo>
                    <a:pt x="250225" y="131513"/>
                  </a:lnTo>
                  <a:close/>
                  <a:moveTo>
                    <a:pt x="262409" y="131513"/>
                  </a:moveTo>
                  <a:lnTo>
                    <a:pt x="262409" y="137449"/>
                  </a:lnTo>
                  <a:lnTo>
                    <a:pt x="256474" y="137449"/>
                  </a:lnTo>
                  <a:lnTo>
                    <a:pt x="256474" y="131513"/>
                  </a:lnTo>
                  <a:close/>
                  <a:moveTo>
                    <a:pt x="268656" y="131513"/>
                  </a:moveTo>
                  <a:lnTo>
                    <a:pt x="268656" y="137449"/>
                  </a:lnTo>
                  <a:lnTo>
                    <a:pt x="262721" y="137449"/>
                  </a:lnTo>
                  <a:lnTo>
                    <a:pt x="262721" y="131513"/>
                  </a:lnTo>
                  <a:close/>
                  <a:moveTo>
                    <a:pt x="274904" y="131513"/>
                  </a:moveTo>
                  <a:lnTo>
                    <a:pt x="274904" y="137449"/>
                  </a:lnTo>
                  <a:lnTo>
                    <a:pt x="268968" y="137449"/>
                  </a:lnTo>
                  <a:lnTo>
                    <a:pt x="268968" y="131513"/>
                  </a:lnTo>
                  <a:close/>
                  <a:moveTo>
                    <a:pt x="6251" y="137760"/>
                  </a:moveTo>
                  <a:lnTo>
                    <a:pt x="6251" y="143697"/>
                  </a:lnTo>
                  <a:lnTo>
                    <a:pt x="315" y="143697"/>
                  </a:lnTo>
                  <a:lnTo>
                    <a:pt x="315" y="137760"/>
                  </a:lnTo>
                  <a:close/>
                  <a:moveTo>
                    <a:pt x="12498" y="137760"/>
                  </a:moveTo>
                  <a:lnTo>
                    <a:pt x="12498" y="143697"/>
                  </a:lnTo>
                  <a:lnTo>
                    <a:pt x="6562" y="143697"/>
                  </a:lnTo>
                  <a:lnTo>
                    <a:pt x="6562" y="137760"/>
                  </a:lnTo>
                  <a:close/>
                  <a:moveTo>
                    <a:pt x="18745" y="137760"/>
                  </a:moveTo>
                  <a:lnTo>
                    <a:pt x="18745" y="143697"/>
                  </a:lnTo>
                  <a:lnTo>
                    <a:pt x="12810" y="143697"/>
                  </a:lnTo>
                  <a:lnTo>
                    <a:pt x="12810" y="137760"/>
                  </a:lnTo>
                  <a:close/>
                  <a:moveTo>
                    <a:pt x="24992" y="137760"/>
                  </a:moveTo>
                  <a:lnTo>
                    <a:pt x="24992" y="143697"/>
                  </a:lnTo>
                  <a:lnTo>
                    <a:pt x="19058" y="143697"/>
                  </a:lnTo>
                  <a:lnTo>
                    <a:pt x="19058" y="137760"/>
                  </a:lnTo>
                  <a:close/>
                  <a:moveTo>
                    <a:pt x="31241" y="137760"/>
                  </a:moveTo>
                  <a:lnTo>
                    <a:pt x="31241" y="143697"/>
                  </a:lnTo>
                  <a:lnTo>
                    <a:pt x="25305" y="143697"/>
                  </a:lnTo>
                  <a:lnTo>
                    <a:pt x="25305" y="137760"/>
                  </a:lnTo>
                  <a:close/>
                  <a:moveTo>
                    <a:pt x="37489" y="137760"/>
                  </a:moveTo>
                  <a:lnTo>
                    <a:pt x="37489" y="143697"/>
                  </a:lnTo>
                  <a:lnTo>
                    <a:pt x="31553" y="143697"/>
                  </a:lnTo>
                  <a:lnTo>
                    <a:pt x="31553" y="137760"/>
                  </a:lnTo>
                  <a:close/>
                  <a:moveTo>
                    <a:pt x="43737" y="137760"/>
                  </a:moveTo>
                  <a:lnTo>
                    <a:pt x="43737" y="143697"/>
                  </a:lnTo>
                  <a:lnTo>
                    <a:pt x="37802" y="143697"/>
                  </a:lnTo>
                  <a:lnTo>
                    <a:pt x="37802" y="137760"/>
                  </a:lnTo>
                  <a:close/>
                  <a:moveTo>
                    <a:pt x="49985" y="137760"/>
                  </a:moveTo>
                  <a:lnTo>
                    <a:pt x="49985" y="143697"/>
                  </a:lnTo>
                  <a:lnTo>
                    <a:pt x="44049" y="143697"/>
                  </a:lnTo>
                  <a:lnTo>
                    <a:pt x="44049" y="137760"/>
                  </a:lnTo>
                  <a:close/>
                  <a:moveTo>
                    <a:pt x="56232" y="137760"/>
                  </a:moveTo>
                  <a:lnTo>
                    <a:pt x="56232" y="143697"/>
                  </a:lnTo>
                  <a:lnTo>
                    <a:pt x="50296" y="143697"/>
                  </a:lnTo>
                  <a:lnTo>
                    <a:pt x="50296" y="137760"/>
                  </a:lnTo>
                  <a:close/>
                  <a:moveTo>
                    <a:pt x="62480" y="137760"/>
                  </a:moveTo>
                  <a:lnTo>
                    <a:pt x="62480" y="143697"/>
                  </a:lnTo>
                  <a:lnTo>
                    <a:pt x="56545" y="143697"/>
                  </a:lnTo>
                  <a:lnTo>
                    <a:pt x="56545" y="137760"/>
                  </a:lnTo>
                  <a:close/>
                  <a:moveTo>
                    <a:pt x="68727" y="137760"/>
                  </a:moveTo>
                  <a:lnTo>
                    <a:pt x="68727" y="143697"/>
                  </a:lnTo>
                  <a:lnTo>
                    <a:pt x="62792" y="143697"/>
                  </a:lnTo>
                  <a:lnTo>
                    <a:pt x="62792" y="137760"/>
                  </a:lnTo>
                  <a:close/>
                  <a:moveTo>
                    <a:pt x="74975" y="137760"/>
                  </a:moveTo>
                  <a:lnTo>
                    <a:pt x="74975" y="143697"/>
                  </a:lnTo>
                  <a:lnTo>
                    <a:pt x="69039" y="143697"/>
                  </a:lnTo>
                  <a:lnTo>
                    <a:pt x="69039" y="137760"/>
                  </a:lnTo>
                  <a:close/>
                  <a:moveTo>
                    <a:pt x="81223" y="137760"/>
                  </a:moveTo>
                  <a:lnTo>
                    <a:pt x="81223" y="143697"/>
                  </a:lnTo>
                  <a:lnTo>
                    <a:pt x="75286" y="143697"/>
                  </a:lnTo>
                  <a:lnTo>
                    <a:pt x="75286" y="137760"/>
                  </a:lnTo>
                  <a:close/>
                  <a:moveTo>
                    <a:pt x="87470" y="137760"/>
                  </a:moveTo>
                  <a:lnTo>
                    <a:pt x="87470" y="143697"/>
                  </a:lnTo>
                  <a:lnTo>
                    <a:pt x="81535" y="143697"/>
                  </a:lnTo>
                  <a:lnTo>
                    <a:pt x="81535" y="137760"/>
                  </a:lnTo>
                  <a:close/>
                  <a:moveTo>
                    <a:pt x="93718" y="137760"/>
                  </a:moveTo>
                  <a:lnTo>
                    <a:pt x="93718" y="143697"/>
                  </a:lnTo>
                  <a:lnTo>
                    <a:pt x="87784" y="143697"/>
                  </a:lnTo>
                  <a:lnTo>
                    <a:pt x="87784" y="137760"/>
                  </a:lnTo>
                  <a:close/>
                  <a:moveTo>
                    <a:pt x="99967" y="137760"/>
                  </a:moveTo>
                  <a:lnTo>
                    <a:pt x="99967" y="143697"/>
                  </a:lnTo>
                  <a:lnTo>
                    <a:pt x="94031" y="143697"/>
                  </a:lnTo>
                  <a:lnTo>
                    <a:pt x="94031" y="137760"/>
                  </a:lnTo>
                  <a:close/>
                  <a:moveTo>
                    <a:pt x="106214" y="137760"/>
                  </a:moveTo>
                  <a:lnTo>
                    <a:pt x="106214" y="143697"/>
                  </a:lnTo>
                  <a:lnTo>
                    <a:pt x="100278" y="143697"/>
                  </a:lnTo>
                  <a:lnTo>
                    <a:pt x="100278" y="137760"/>
                  </a:lnTo>
                  <a:close/>
                  <a:moveTo>
                    <a:pt x="112461" y="137760"/>
                  </a:moveTo>
                  <a:lnTo>
                    <a:pt x="112461" y="143697"/>
                  </a:lnTo>
                  <a:lnTo>
                    <a:pt x="106527" y="143697"/>
                  </a:lnTo>
                  <a:lnTo>
                    <a:pt x="106527" y="137760"/>
                  </a:lnTo>
                  <a:close/>
                  <a:moveTo>
                    <a:pt x="118710" y="137760"/>
                  </a:moveTo>
                  <a:lnTo>
                    <a:pt x="118710" y="143697"/>
                  </a:lnTo>
                  <a:lnTo>
                    <a:pt x="112774" y="143697"/>
                  </a:lnTo>
                  <a:lnTo>
                    <a:pt x="112774" y="137760"/>
                  </a:lnTo>
                  <a:close/>
                  <a:moveTo>
                    <a:pt x="124957" y="137760"/>
                  </a:moveTo>
                  <a:lnTo>
                    <a:pt x="124957" y="143697"/>
                  </a:lnTo>
                  <a:lnTo>
                    <a:pt x="119021" y="143697"/>
                  </a:lnTo>
                  <a:lnTo>
                    <a:pt x="119021" y="137760"/>
                  </a:lnTo>
                  <a:close/>
                  <a:moveTo>
                    <a:pt x="131204" y="137760"/>
                  </a:moveTo>
                  <a:lnTo>
                    <a:pt x="131204" y="143697"/>
                  </a:lnTo>
                  <a:lnTo>
                    <a:pt x="125270" y="143697"/>
                  </a:lnTo>
                  <a:lnTo>
                    <a:pt x="125270" y="137760"/>
                  </a:lnTo>
                  <a:close/>
                  <a:moveTo>
                    <a:pt x="137451" y="137760"/>
                  </a:moveTo>
                  <a:lnTo>
                    <a:pt x="137451" y="143697"/>
                  </a:lnTo>
                  <a:lnTo>
                    <a:pt x="131517" y="143697"/>
                  </a:lnTo>
                  <a:lnTo>
                    <a:pt x="131517" y="137760"/>
                  </a:lnTo>
                  <a:close/>
                  <a:moveTo>
                    <a:pt x="143702" y="137760"/>
                  </a:moveTo>
                  <a:lnTo>
                    <a:pt x="143702" y="143697"/>
                  </a:lnTo>
                  <a:lnTo>
                    <a:pt x="137766" y="143697"/>
                  </a:lnTo>
                  <a:lnTo>
                    <a:pt x="137766" y="137760"/>
                  </a:lnTo>
                  <a:close/>
                  <a:moveTo>
                    <a:pt x="149949" y="137760"/>
                  </a:moveTo>
                  <a:lnTo>
                    <a:pt x="149949" y="143697"/>
                  </a:lnTo>
                  <a:lnTo>
                    <a:pt x="144015" y="143697"/>
                  </a:lnTo>
                  <a:lnTo>
                    <a:pt x="144015" y="137760"/>
                  </a:lnTo>
                  <a:close/>
                  <a:moveTo>
                    <a:pt x="156196" y="137760"/>
                  </a:moveTo>
                  <a:lnTo>
                    <a:pt x="156196" y="143697"/>
                  </a:lnTo>
                  <a:lnTo>
                    <a:pt x="150262" y="143697"/>
                  </a:lnTo>
                  <a:lnTo>
                    <a:pt x="150262" y="137760"/>
                  </a:lnTo>
                  <a:close/>
                  <a:moveTo>
                    <a:pt x="162445" y="137760"/>
                  </a:moveTo>
                  <a:lnTo>
                    <a:pt x="162445" y="143697"/>
                  </a:lnTo>
                  <a:lnTo>
                    <a:pt x="156509" y="143697"/>
                  </a:lnTo>
                  <a:lnTo>
                    <a:pt x="156509" y="137760"/>
                  </a:lnTo>
                  <a:close/>
                  <a:moveTo>
                    <a:pt x="168692" y="137760"/>
                  </a:moveTo>
                  <a:lnTo>
                    <a:pt x="168692" y="143697"/>
                  </a:lnTo>
                  <a:lnTo>
                    <a:pt x="162756" y="143697"/>
                  </a:lnTo>
                  <a:lnTo>
                    <a:pt x="162756" y="137760"/>
                  </a:lnTo>
                  <a:close/>
                  <a:moveTo>
                    <a:pt x="174939" y="137760"/>
                  </a:moveTo>
                  <a:lnTo>
                    <a:pt x="174939" y="143697"/>
                  </a:lnTo>
                  <a:lnTo>
                    <a:pt x="169005" y="143697"/>
                  </a:lnTo>
                  <a:lnTo>
                    <a:pt x="169005" y="137760"/>
                  </a:lnTo>
                  <a:close/>
                  <a:moveTo>
                    <a:pt x="181186" y="137760"/>
                  </a:moveTo>
                  <a:lnTo>
                    <a:pt x="181186" y="143697"/>
                  </a:lnTo>
                  <a:lnTo>
                    <a:pt x="175252" y="143697"/>
                  </a:lnTo>
                  <a:lnTo>
                    <a:pt x="175252" y="137760"/>
                  </a:lnTo>
                  <a:close/>
                  <a:moveTo>
                    <a:pt x="187433" y="137760"/>
                  </a:moveTo>
                  <a:lnTo>
                    <a:pt x="187433" y="143697"/>
                  </a:lnTo>
                  <a:lnTo>
                    <a:pt x="181499" y="143697"/>
                  </a:lnTo>
                  <a:lnTo>
                    <a:pt x="181499" y="137760"/>
                  </a:lnTo>
                  <a:close/>
                  <a:moveTo>
                    <a:pt x="193682" y="137760"/>
                  </a:moveTo>
                  <a:lnTo>
                    <a:pt x="193682" y="143697"/>
                  </a:lnTo>
                  <a:lnTo>
                    <a:pt x="187746" y="143697"/>
                  </a:lnTo>
                  <a:lnTo>
                    <a:pt x="187746" y="137760"/>
                  </a:lnTo>
                  <a:close/>
                  <a:moveTo>
                    <a:pt x="199931" y="137760"/>
                  </a:moveTo>
                  <a:lnTo>
                    <a:pt x="199931" y="143697"/>
                  </a:lnTo>
                  <a:lnTo>
                    <a:pt x="193996" y="143697"/>
                  </a:lnTo>
                  <a:lnTo>
                    <a:pt x="193996" y="137760"/>
                  </a:lnTo>
                  <a:close/>
                  <a:moveTo>
                    <a:pt x="206180" y="137760"/>
                  </a:moveTo>
                  <a:lnTo>
                    <a:pt x="206180" y="143697"/>
                  </a:lnTo>
                  <a:lnTo>
                    <a:pt x="200244" y="143697"/>
                  </a:lnTo>
                  <a:lnTo>
                    <a:pt x="200244" y="137760"/>
                  </a:lnTo>
                  <a:close/>
                  <a:moveTo>
                    <a:pt x="212427" y="137760"/>
                  </a:moveTo>
                  <a:lnTo>
                    <a:pt x="212427" y="143697"/>
                  </a:lnTo>
                  <a:lnTo>
                    <a:pt x="206491" y="143697"/>
                  </a:lnTo>
                  <a:lnTo>
                    <a:pt x="206491" y="137760"/>
                  </a:lnTo>
                  <a:close/>
                  <a:moveTo>
                    <a:pt x="218674" y="137760"/>
                  </a:moveTo>
                  <a:lnTo>
                    <a:pt x="218674" y="143697"/>
                  </a:lnTo>
                  <a:lnTo>
                    <a:pt x="212739" y="143697"/>
                  </a:lnTo>
                  <a:lnTo>
                    <a:pt x="212739" y="137760"/>
                  </a:lnTo>
                  <a:close/>
                  <a:moveTo>
                    <a:pt x="224921" y="137760"/>
                  </a:moveTo>
                  <a:lnTo>
                    <a:pt x="224921" y="143697"/>
                  </a:lnTo>
                  <a:lnTo>
                    <a:pt x="218987" y="143697"/>
                  </a:lnTo>
                  <a:lnTo>
                    <a:pt x="218987" y="137760"/>
                  </a:lnTo>
                  <a:close/>
                  <a:moveTo>
                    <a:pt x="231170" y="137760"/>
                  </a:moveTo>
                  <a:lnTo>
                    <a:pt x="231170" y="143697"/>
                  </a:lnTo>
                  <a:lnTo>
                    <a:pt x="225234" y="143697"/>
                  </a:lnTo>
                  <a:lnTo>
                    <a:pt x="225234" y="137760"/>
                  </a:lnTo>
                  <a:close/>
                  <a:moveTo>
                    <a:pt x="237417" y="137760"/>
                  </a:moveTo>
                  <a:lnTo>
                    <a:pt x="237417" y="143697"/>
                  </a:lnTo>
                  <a:lnTo>
                    <a:pt x="231481" y="143697"/>
                  </a:lnTo>
                  <a:lnTo>
                    <a:pt x="231481" y="137760"/>
                  </a:lnTo>
                  <a:close/>
                  <a:moveTo>
                    <a:pt x="243664" y="137760"/>
                  </a:moveTo>
                  <a:lnTo>
                    <a:pt x="243664" y="143697"/>
                  </a:lnTo>
                  <a:lnTo>
                    <a:pt x="237729" y="143697"/>
                  </a:lnTo>
                  <a:lnTo>
                    <a:pt x="237729" y="137760"/>
                  </a:lnTo>
                  <a:close/>
                  <a:moveTo>
                    <a:pt x="249911" y="137760"/>
                  </a:moveTo>
                  <a:lnTo>
                    <a:pt x="249911" y="143697"/>
                  </a:lnTo>
                  <a:lnTo>
                    <a:pt x="243977" y="143697"/>
                  </a:lnTo>
                  <a:lnTo>
                    <a:pt x="243977" y="137760"/>
                  </a:lnTo>
                  <a:close/>
                  <a:moveTo>
                    <a:pt x="256161" y="137760"/>
                  </a:moveTo>
                  <a:lnTo>
                    <a:pt x="256161" y="143697"/>
                  </a:lnTo>
                  <a:lnTo>
                    <a:pt x="250225" y="143697"/>
                  </a:lnTo>
                  <a:lnTo>
                    <a:pt x="250225" y="137760"/>
                  </a:lnTo>
                  <a:close/>
                  <a:moveTo>
                    <a:pt x="262409" y="137760"/>
                  </a:moveTo>
                  <a:lnTo>
                    <a:pt x="262409" y="143697"/>
                  </a:lnTo>
                  <a:lnTo>
                    <a:pt x="256474" y="143697"/>
                  </a:lnTo>
                  <a:lnTo>
                    <a:pt x="256474" y="137760"/>
                  </a:lnTo>
                  <a:close/>
                  <a:moveTo>
                    <a:pt x="268656" y="137760"/>
                  </a:moveTo>
                  <a:lnTo>
                    <a:pt x="268656" y="143697"/>
                  </a:lnTo>
                  <a:lnTo>
                    <a:pt x="262721" y="143697"/>
                  </a:lnTo>
                  <a:lnTo>
                    <a:pt x="262721" y="137760"/>
                  </a:lnTo>
                  <a:close/>
                  <a:moveTo>
                    <a:pt x="274904" y="137760"/>
                  </a:moveTo>
                  <a:lnTo>
                    <a:pt x="274904" y="143697"/>
                  </a:lnTo>
                  <a:lnTo>
                    <a:pt x="268968" y="143697"/>
                  </a:lnTo>
                  <a:lnTo>
                    <a:pt x="268968" y="137760"/>
                  </a:lnTo>
                  <a:close/>
                  <a:moveTo>
                    <a:pt x="6251" y="144011"/>
                  </a:moveTo>
                  <a:lnTo>
                    <a:pt x="6251" y="149945"/>
                  </a:lnTo>
                  <a:lnTo>
                    <a:pt x="315" y="149945"/>
                  </a:lnTo>
                  <a:lnTo>
                    <a:pt x="315" y="144011"/>
                  </a:lnTo>
                  <a:close/>
                  <a:moveTo>
                    <a:pt x="12498" y="144011"/>
                  </a:moveTo>
                  <a:lnTo>
                    <a:pt x="12498" y="149945"/>
                  </a:lnTo>
                  <a:lnTo>
                    <a:pt x="6562" y="149945"/>
                  </a:lnTo>
                  <a:lnTo>
                    <a:pt x="6562" y="144011"/>
                  </a:lnTo>
                  <a:close/>
                  <a:moveTo>
                    <a:pt x="18745" y="144011"/>
                  </a:moveTo>
                  <a:lnTo>
                    <a:pt x="18745" y="149945"/>
                  </a:lnTo>
                  <a:lnTo>
                    <a:pt x="12810" y="149945"/>
                  </a:lnTo>
                  <a:lnTo>
                    <a:pt x="12810" y="144011"/>
                  </a:lnTo>
                  <a:close/>
                  <a:moveTo>
                    <a:pt x="24992" y="144011"/>
                  </a:moveTo>
                  <a:lnTo>
                    <a:pt x="24992" y="149945"/>
                  </a:lnTo>
                  <a:lnTo>
                    <a:pt x="19058" y="149945"/>
                  </a:lnTo>
                  <a:lnTo>
                    <a:pt x="19058" y="144011"/>
                  </a:lnTo>
                  <a:close/>
                  <a:moveTo>
                    <a:pt x="31241" y="144011"/>
                  </a:moveTo>
                  <a:lnTo>
                    <a:pt x="31241" y="149945"/>
                  </a:lnTo>
                  <a:lnTo>
                    <a:pt x="25305" y="149945"/>
                  </a:lnTo>
                  <a:lnTo>
                    <a:pt x="25305" y="144011"/>
                  </a:lnTo>
                  <a:close/>
                  <a:moveTo>
                    <a:pt x="37489" y="144011"/>
                  </a:moveTo>
                  <a:lnTo>
                    <a:pt x="37489" y="149945"/>
                  </a:lnTo>
                  <a:lnTo>
                    <a:pt x="31553" y="149945"/>
                  </a:lnTo>
                  <a:lnTo>
                    <a:pt x="31553" y="144011"/>
                  </a:lnTo>
                  <a:close/>
                  <a:moveTo>
                    <a:pt x="43737" y="144011"/>
                  </a:moveTo>
                  <a:lnTo>
                    <a:pt x="43737" y="149945"/>
                  </a:lnTo>
                  <a:lnTo>
                    <a:pt x="37802" y="149945"/>
                  </a:lnTo>
                  <a:lnTo>
                    <a:pt x="37802" y="144011"/>
                  </a:lnTo>
                  <a:close/>
                  <a:moveTo>
                    <a:pt x="49985" y="144011"/>
                  </a:moveTo>
                  <a:lnTo>
                    <a:pt x="49985" y="149945"/>
                  </a:lnTo>
                  <a:lnTo>
                    <a:pt x="44049" y="149945"/>
                  </a:lnTo>
                  <a:lnTo>
                    <a:pt x="44049" y="144011"/>
                  </a:lnTo>
                  <a:close/>
                  <a:moveTo>
                    <a:pt x="56232" y="144011"/>
                  </a:moveTo>
                  <a:lnTo>
                    <a:pt x="56232" y="149945"/>
                  </a:lnTo>
                  <a:lnTo>
                    <a:pt x="50296" y="149945"/>
                  </a:lnTo>
                  <a:lnTo>
                    <a:pt x="50296" y="144011"/>
                  </a:lnTo>
                  <a:close/>
                  <a:moveTo>
                    <a:pt x="62480" y="144011"/>
                  </a:moveTo>
                  <a:lnTo>
                    <a:pt x="62480" y="149945"/>
                  </a:lnTo>
                  <a:lnTo>
                    <a:pt x="56545" y="149945"/>
                  </a:lnTo>
                  <a:lnTo>
                    <a:pt x="56545" y="144011"/>
                  </a:lnTo>
                  <a:close/>
                  <a:moveTo>
                    <a:pt x="68727" y="144011"/>
                  </a:moveTo>
                  <a:lnTo>
                    <a:pt x="68727" y="149945"/>
                  </a:lnTo>
                  <a:lnTo>
                    <a:pt x="62792" y="149945"/>
                  </a:lnTo>
                  <a:lnTo>
                    <a:pt x="62792" y="144011"/>
                  </a:lnTo>
                  <a:close/>
                  <a:moveTo>
                    <a:pt x="74975" y="144011"/>
                  </a:moveTo>
                  <a:lnTo>
                    <a:pt x="74975" y="149945"/>
                  </a:lnTo>
                  <a:lnTo>
                    <a:pt x="69039" y="149945"/>
                  </a:lnTo>
                  <a:lnTo>
                    <a:pt x="69039" y="144011"/>
                  </a:lnTo>
                  <a:close/>
                  <a:moveTo>
                    <a:pt x="81223" y="144011"/>
                  </a:moveTo>
                  <a:lnTo>
                    <a:pt x="81223" y="149945"/>
                  </a:lnTo>
                  <a:lnTo>
                    <a:pt x="75286" y="149945"/>
                  </a:lnTo>
                  <a:lnTo>
                    <a:pt x="75286" y="144011"/>
                  </a:lnTo>
                  <a:close/>
                  <a:moveTo>
                    <a:pt x="87470" y="144011"/>
                  </a:moveTo>
                  <a:lnTo>
                    <a:pt x="87470" y="149945"/>
                  </a:lnTo>
                  <a:lnTo>
                    <a:pt x="81535" y="149945"/>
                  </a:lnTo>
                  <a:lnTo>
                    <a:pt x="81535" y="144011"/>
                  </a:lnTo>
                  <a:close/>
                  <a:moveTo>
                    <a:pt x="93718" y="144011"/>
                  </a:moveTo>
                  <a:lnTo>
                    <a:pt x="93718" y="149945"/>
                  </a:lnTo>
                  <a:lnTo>
                    <a:pt x="87784" y="149945"/>
                  </a:lnTo>
                  <a:lnTo>
                    <a:pt x="87784" y="144011"/>
                  </a:lnTo>
                  <a:close/>
                  <a:moveTo>
                    <a:pt x="99967" y="144011"/>
                  </a:moveTo>
                  <a:lnTo>
                    <a:pt x="99967" y="149945"/>
                  </a:lnTo>
                  <a:lnTo>
                    <a:pt x="94031" y="149945"/>
                  </a:lnTo>
                  <a:lnTo>
                    <a:pt x="94031" y="144011"/>
                  </a:lnTo>
                  <a:close/>
                  <a:moveTo>
                    <a:pt x="106214" y="144011"/>
                  </a:moveTo>
                  <a:lnTo>
                    <a:pt x="106214" y="149945"/>
                  </a:lnTo>
                  <a:lnTo>
                    <a:pt x="100278" y="149945"/>
                  </a:lnTo>
                  <a:lnTo>
                    <a:pt x="100278" y="144011"/>
                  </a:lnTo>
                  <a:close/>
                  <a:moveTo>
                    <a:pt x="112461" y="144011"/>
                  </a:moveTo>
                  <a:lnTo>
                    <a:pt x="112461" y="149945"/>
                  </a:lnTo>
                  <a:lnTo>
                    <a:pt x="106527" y="149945"/>
                  </a:lnTo>
                  <a:lnTo>
                    <a:pt x="106527" y="144011"/>
                  </a:lnTo>
                  <a:close/>
                  <a:moveTo>
                    <a:pt x="118710" y="144011"/>
                  </a:moveTo>
                  <a:lnTo>
                    <a:pt x="118710" y="149945"/>
                  </a:lnTo>
                  <a:lnTo>
                    <a:pt x="112774" y="149945"/>
                  </a:lnTo>
                  <a:lnTo>
                    <a:pt x="112774" y="144011"/>
                  </a:lnTo>
                  <a:close/>
                  <a:moveTo>
                    <a:pt x="124957" y="144011"/>
                  </a:moveTo>
                  <a:lnTo>
                    <a:pt x="124957" y="149945"/>
                  </a:lnTo>
                  <a:lnTo>
                    <a:pt x="119021" y="149945"/>
                  </a:lnTo>
                  <a:lnTo>
                    <a:pt x="119021" y="144011"/>
                  </a:lnTo>
                  <a:close/>
                  <a:moveTo>
                    <a:pt x="131204" y="144011"/>
                  </a:moveTo>
                  <a:lnTo>
                    <a:pt x="131204" y="149945"/>
                  </a:lnTo>
                  <a:lnTo>
                    <a:pt x="125270" y="149945"/>
                  </a:lnTo>
                  <a:lnTo>
                    <a:pt x="125270" y="144011"/>
                  </a:lnTo>
                  <a:close/>
                  <a:moveTo>
                    <a:pt x="137451" y="144011"/>
                  </a:moveTo>
                  <a:lnTo>
                    <a:pt x="137451" y="149945"/>
                  </a:lnTo>
                  <a:lnTo>
                    <a:pt x="131517" y="149945"/>
                  </a:lnTo>
                  <a:lnTo>
                    <a:pt x="131517" y="144011"/>
                  </a:lnTo>
                  <a:close/>
                  <a:moveTo>
                    <a:pt x="143702" y="144011"/>
                  </a:moveTo>
                  <a:lnTo>
                    <a:pt x="143702" y="149945"/>
                  </a:lnTo>
                  <a:lnTo>
                    <a:pt x="137766" y="149945"/>
                  </a:lnTo>
                  <a:lnTo>
                    <a:pt x="137766" y="144011"/>
                  </a:lnTo>
                  <a:close/>
                  <a:moveTo>
                    <a:pt x="149949" y="144011"/>
                  </a:moveTo>
                  <a:lnTo>
                    <a:pt x="149949" y="149945"/>
                  </a:lnTo>
                  <a:lnTo>
                    <a:pt x="144015" y="149945"/>
                  </a:lnTo>
                  <a:lnTo>
                    <a:pt x="144015" y="144011"/>
                  </a:lnTo>
                  <a:close/>
                  <a:moveTo>
                    <a:pt x="156196" y="144011"/>
                  </a:moveTo>
                  <a:lnTo>
                    <a:pt x="156196" y="149945"/>
                  </a:lnTo>
                  <a:lnTo>
                    <a:pt x="150262" y="149945"/>
                  </a:lnTo>
                  <a:lnTo>
                    <a:pt x="150262" y="144011"/>
                  </a:lnTo>
                  <a:close/>
                  <a:moveTo>
                    <a:pt x="162445" y="144011"/>
                  </a:moveTo>
                  <a:lnTo>
                    <a:pt x="162445" y="149945"/>
                  </a:lnTo>
                  <a:lnTo>
                    <a:pt x="156509" y="149945"/>
                  </a:lnTo>
                  <a:lnTo>
                    <a:pt x="156509" y="144011"/>
                  </a:lnTo>
                  <a:close/>
                  <a:moveTo>
                    <a:pt x="168692" y="144011"/>
                  </a:moveTo>
                  <a:lnTo>
                    <a:pt x="168692" y="149945"/>
                  </a:lnTo>
                  <a:lnTo>
                    <a:pt x="162756" y="149945"/>
                  </a:lnTo>
                  <a:lnTo>
                    <a:pt x="162756" y="144011"/>
                  </a:lnTo>
                  <a:close/>
                  <a:moveTo>
                    <a:pt x="174939" y="144011"/>
                  </a:moveTo>
                  <a:lnTo>
                    <a:pt x="174939" y="149945"/>
                  </a:lnTo>
                  <a:lnTo>
                    <a:pt x="169005" y="149945"/>
                  </a:lnTo>
                  <a:lnTo>
                    <a:pt x="169005" y="144011"/>
                  </a:lnTo>
                  <a:close/>
                  <a:moveTo>
                    <a:pt x="181186" y="144011"/>
                  </a:moveTo>
                  <a:lnTo>
                    <a:pt x="181186" y="149945"/>
                  </a:lnTo>
                  <a:lnTo>
                    <a:pt x="175252" y="149945"/>
                  </a:lnTo>
                  <a:lnTo>
                    <a:pt x="175252" y="144011"/>
                  </a:lnTo>
                  <a:close/>
                  <a:moveTo>
                    <a:pt x="187433" y="144011"/>
                  </a:moveTo>
                  <a:lnTo>
                    <a:pt x="187433" y="149945"/>
                  </a:lnTo>
                  <a:lnTo>
                    <a:pt x="181499" y="149945"/>
                  </a:lnTo>
                  <a:lnTo>
                    <a:pt x="181499" y="144011"/>
                  </a:lnTo>
                  <a:close/>
                  <a:moveTo>
                    <a:pt x="193682" y="144011"/>
                  </a:moveTo>
                  <a:lnTo>
                    <a:pt x="193682" y="149945"/>
                  </a:lnTo>
                  <a:lnTo>
                    <a:pt x="187746" y="149945"/>
                  </a:lnTo>
                  <a:lnTo>
                    <a:pt x="187746" y="144011"/>
                  </a:lnTo>
                  <a:close/>
                  <a:moveTo>
                    <a:pt x="199931" y="144011"/>
                  </a:moveTo>
                  <a:lnTo>
                    <a:pt x="199931" y="149945"/>
                  </a:lnTo>
                  <a:lnTo>
                    <a:pt x="193996" y="149945"/>
                  </a:lnTo>
                  <a:lnTo>
                    <a:pt x="193996" y="144011"/>
                  </a:lnTo>
                  <a:close/>
                  <a:moveTo>
                    <a:pt x="206180" y="144011"/>
                  </a:moveTo>
                  <a:lnTo>
                    <a:pt x="206180" y="149945"/>
                  </a:lnTo>
                  <a:lnTo>
                    <a:pt x="200244" y="149945"/>
                  </a:lnTo>
                  <a:lnTo>
                    <a:pt x="200244" y="144011"/>
                  </a:lnTo>
                  <a:close/>
                  <a:moveTo>
                    <a:pt x="212427" y="144011"/>
                  </a:moveTo>
                  <a:lnTo>
                    <a:pt x="212427" y="149945"/>
                  </a:lnTo>
                  <a:lnTo>
                    <a:pt x="206491" y="149945"/>
                  </a:lnTo>
                  <a:lnTo>
                    <a:pt x="206491" y="144011"/>
                  </a:lnTo>
                  <a:close/>
                  <a:moveTo>
                    <a:pt x="218674" y="144011"/>
                  </a:moveTo>
                  <a:lnTo>
                    <a:pt x="218674" y="149945"/>
                  </a:lnTo>
                  <a:lnTo>
                    <a:pt x="212739" y="149945"/>
                  </a:lnTo>
                  <a:lnTo>
                    <a:pt x="212739" y="144011"/>
                  </a:lnTo>
                  <a:close/>
                  <a:moveTo>
                    <a:pt x="224921" y="144011"/>
                  </a:moveTo>
                  <a:lnTo>
                    <a:pt x="224921" y="149945"/>
                  </a:lnTo>
                  <a:lnTo>
                    <a:pt x="218987" y="149945"/>
                  </a:lnTo>
                  <a:lnTo>
                    <a:pt x="218987" y="144011"/>
                  </a:lnTo>
                  <a:close/>
                  <a:moveTo>
                    <a:pt x="231170" y="144011"/>
                  </a:moveTo>
                  <a:lnTo>
                    <a:pt x="231170" y="149945"/>
                  </a:lnTo>
                  <a:lnTo>
                    <a:pt x="225234" y="149945"/>
                  </a:lnTo>
                  <a:lnTo>
                    <a:pt x="225234" y="144011"/>
                  </a:lnTo>
                  <a:close/>
                  <a:moveTo>
                    <a:pt x="237417" y="144011"/>
                  </a:moveTo>
                  <a:lnTo>
                    <a:pt x="237417" y="149945"/>
                  </a:lnTo>
                  <a:lnTo>
                    <a:pt x="231481" y="149945"/>
                  </a:lnTo>
                  <a:lnTo>
                    <a:pt x="231481" y="144011"/>
                  </a:lnTo>
                  <a:close/>
                  <a:moveTo>
                    <a:pt x="243664" y="144011"/>
                  </a:moveTo>
                  <a:lnTo>
                    <a:pt x="243664" y="149945"/>
                  </a:lnTo>
                  <a:lnTo>
                    <a:pt x="237729" y="149945"/>
                  </a:lnTo>
                  <a:lnTo>
                    <a:pt x="237729" y="144011"/>
                  </a:lnTo>
                  <a:close/>
                  <a:moveTo>
                    <a:pt x="249911" y="144011"/>
                  </a:moveTo>
                  <a:lnTo>
                    <a:pt x="249911" y="149945"/>
                  </a:lnTo>
                  <a:lnTo>
                    <a:pt x="243977" y="149945"/>
                  </a:lnTo>
                  <a:lnTo>
                    <a:pt x="243977" y="144011"/>
                  </a:lnTo>
                  <a:close/>
                  <a:moveTo>
                    <a:pt x="256161" y="144011"/>
                  </a:moveTo>
                  <a:lnTo>
                    <a:pt x="256161" y="149945"/>
                  </a:lnTo>
                  <a:lnTo>
                    <a:pt x="250225" y="149945"/>
                  </a:lnTo>
                  <a:lnTo>
                    <a:pt x="250225" y="144011"/>
                  </a:lnTo>
                  <a:close/>
                  <a:moveTo>
                    <a:pt x="262409" y="144011"/>
                  </a:moveTo>
                  <a:lnTo>
                    <a:pt x="262409" y="149945"/>
                  </a:lnTo>
                  <a:lnTo>
                    <a:pt x="256474" y="149945"/>
                  </a:lnTo>
                  <a:lnTo>
                    <a:pt x="256474" y="144011"/>
                  </a:lnTo>
                  <a:close/>
                  <a:moveTo>
                    <a:pt x="268656" y="144011"/>
                  </a:moveTo>
                  <a:lnTo>
                    <a:pt x="268656" y="149945"/>
                  </a:lnTo>
                  <a:lnTo>
                    <a:pt x="262721" y="149945"/>
                  </a:lnTo>
                  <a:lnTo>
                    <a:pt x="262721" y="144011"/>
                  </a:lnTo>
                  <a:close/>
                  <a:moveTo>
                    <a:pt x="274904" y="144011"/>
                  </a:moveTo>
                  <a:lnTo>
                    <a:pt x="274904" y="149945"/>
                  </a:lnTo>
                  <a:lnTo>
                    <a:pt x="268968" y="149945"/>
                  </a:lnTo>
                  <a:lnTo>
                    <a:pt x="268968" y="144011"/>
                  </a:lnTo>
                  <a:close/>
                  <a:moveTo>
                    <a:pt x="6251" y="150258"/>
                  </a:moveTo>
                  <a:lnTo>
                    <a:pt x="6251" y="156192"/>
                  </a:lnTo>
                  <a:lnTo>
                    <a:pt x="315" y="156192"/>
                  </a:lnTo>
                  <a:lnTo>
                    <a:pt x="315" y="150258"/>
                  </a:lnTo>
                  <a:close/>
                  <a:moveTo>
                    <a:pt x="12498" y="150258"/>
                  </a:moveTo>
                  <a:lnTo>
                    <a:pt x="12498" y="156192"/>
                  </a:lnTo>
                  <a:lnTo>
                    <a:pt x="6562" y="156192"/>
                  </a:lnTo>
                  <a:lnTo>
                    <a:pt x="6562" y="150258"/>
                  </a:lnTo>
                  <a:close/>
                  <a:moveTo>
                    <a:pt x="18745" y="150258"/>
                  </a:moveTo>
                  <a:lnTo>
                    <a:pt x="18745" y="156192"/>
                  </a:lnTo>
                  <a:lnTo>
                    <a:pt x="12810" y="156192"/>
                  </a:lnTo>
                  <a:lnTo>
                    <a:pt x="12810" y="150258"/>
                  </a:lnTo>
                  <a:close/>
                  <a:moveTo>
                    <a:pt x="24992" y="150258"/>
                  </a:moveTo>
                  <a:lnTo>
                    <a:pt x="24992" y="156192"/>
                  </a:lnTo>
                  <a:lnTo>
                    <a:pt x="19058" y="156192"/>
                  </a:lnTo>
                  <a:lnTo>
                    <a:pt x="19058" y="150258"/>
                  </a:lnTo>
                  <a:close/>
                  <a:moveTo>
                    <a:pt x="31241" y="150258"/>
                  </a:moveTo>
                  <a:lnTo>
                    <a:pt x="31241" y="156192"/>
                  </a:lnTo>
                  <a:lnTo>
                    <a:pt x="25305" y="156192"/>
                  </a:lnTo>
                  <a:lnTo>
                    <a:pt x="25305" y="150258"/>
                  </a:lnTo>
                  <a:close/>
                  <a:moveTo>
                    <a:pt x="37489" y="150258"/>
                  </a:moveTo>
                  <a:lnTo>
                    <a:pt x="37489" y="156192"/>
                  </a:lnTo>
                  <a:lnTo>
                    <a:pt x="31553" y="156192"/>
                  </a:lnTo>
                  <a:lnTo>
                    <a:pt x="31553" y="150258"/>
                  </a:lnTo>
                  <a:close/>
                  <a:moveTo>
                    <a:pt x="43737" y="150258"/>
                  </a:moveTo>
                  <a:lnTo>
                    <a:pt x="43737" y="156192"/>
                  </a:lnTo>
                  <a:lnTo>
                    <a:pt x="37802" y="156192"/>
                  </a:lnTo>
                  <a:lnTo>
                    <a:pt x="37802" y="150258"/>
                  </a:lnTo>
                  <a:close/>
                  <a:moveTo>
                    <a:pt x="49985" y="150258"/>
                  </a:moveTo>
                  <a:lnTo>
                    <a:pt x="49985" y="156192"/>
                  </a:lnTo>
                  <a:lnTo>
                    <a:pt x="44049" y="156192"/>
                  </a:lnTo>
                  <a:lnTo>
                    <a:pt x="44049" y="150258"/>
                  </a:lnTo>
                  <a:close/>
                  <a:moveTo>
                    <a:pt x="56232" y="150258"/>
                  </a:moveTo>
                  <a:lnTo>
                    <a:pt x="56232" y="156192"/>
                  </a:lnTo>
                  <a:lnTo>
                    <a:pt x="50296" y="156192"/>
                  </a:lnTo>
                  <a:lnTo>
                    <a:pt x="50296" y="150258"/>
                  </a:lnTo>
                  <a:close/>
                  <a:moveTo>
                    <a:pt x="62480" y="150258"/>
                  </a:moveTo>
                  <a:lnTo>
                    <a:pt x="62480" y="156192"/>
                  </a:lnTo>
                  <a:lnTo>
                    <a:pt x="56545" y="156192"/>
                  </a:lnTo>
                  <a:lnTo>
                    <a:pt x="56545" y="150258"/>
                  </a:lnTo>
                  <a:close/>
                  <a:moveTo>
                    <a:pt x="68727" y="150258"/>
                  </a:moveTo>
                  <a:lnTo>
                    <a:pt x="68727" y="156192"/>
                  </a:lnTo>
                  <a:lnTo>
                    <a:pt x="62792" y="156192"/>
                  </a:lnTo>
                  <a:lnTo>
                    <a:pt x="62792" y="150258"/>
                  </a:lnTo>
                  <a:close/>
                  <a:moveTo>
                    <a:pt x="74975" y="150258"/>
                  </a:moveTo>
                  <a:lnTo>
                    <a:pt x="74975" y="156192"/>
                  </a:lnTo>
                  <a:lnTo>
                    <a:pt x="69039" y="156192"/>
                  </a:lnTo>
                  <a:lnTo>
                    <a:pt x="69039" y="150258"/>
                  </a:lnTo>
                  <a:close/>
                  <a:moveTo>
                    <a:pt x="81223" y="150258"/>
                  </a:moveTo>
                  <a:lnTo>
                    <a:pt x="81223" y="156192"/>
                  </a:lnTo>
                  <a:lnTo>
                    <a:pt x="75286" y="156192"/>
                  </a:lnTo>
                  <a:lnTo>
                    <a:pt x="75286" y="150258"/>
                  </a:lnTo>
                  <a:close/>
                  <a:moveTo>
                    <a:pt x="87470" y="150258"/>
                  </a:moveTo>
                  <a:lnTo>
                    <a:pt x="87470" y="156192"/>
                  </a:lnTo>
                  <a:lnTo>
                    <a:pt x="81535" y="156192"/>
                  </a:lnTo>
                  <a:lnTo>
                    <a:pt x="81535" y="150258"/>
                  </a:lnTo>
                  <a:close/>
                  <a:moveTo>
                    <a:pt x="93718" y="150258"/>
                  </a:moveTo>
                  <a:lnTo>
                    <a:pt x="93718" y="156192"/>
                  </a:lnTo>
                  <a:lnTo>
                    <a:pt x="87784" y="156192"/>
                  </a:lnTo>
                  <a:lnTo>
                    <a:pt x="87784" y="150258"/>
                  </a:lnTo>
                  <a:close/>
                  <a:moveTo>
                    <a:pt x="99967" y="150258"/>
                  </a:moveTo>
                  <a:lnTo>
                    <a:pt x="99967" y="156192"/>
                  </a:lnTo>
                  <a:lnTo>
                    <a:pt x="94031" y="156192"/>
                  </a:lnTo>
                  <a:lnTo>
                    <a:pt x="94031" y="150258"/>
                  </a:lnTo>
                  <a:close/>
                  <a:moveTo>
                    <a:pt x="106214" y="150258"/>
                  </a:moveTo>
                  <a:lnTo>
                    <a:pt x="106214" y="156192"/>
                  </a:lnTo>
                  <a:lnTo>
                    <a:pt x="100278" y="156192"/>
                  </a:lnTo>
                  <a:lnTo>
                    <a:pt x="100278" y="150258"/>
                  </a:lnTo>
                  <a:close/>
                  <a:moveTo>
                    <a:pt x="112461" y="150258"/>
                  </a:moveTo>
                  <a:lnTo>
                    <a:pt x="112461" y="156192"/>
                  </a:lnTo>
                  <a:lnTo>
                    <a:pt x="106527" y="156192"/>
                  </a:lnTo>
                  <a:lnTo>
                    <a:pt x="106527" y="150258"/>
                  </a:lnTo>
                  <a:close/>
                  <a:moveTo>
                    <a:pt x="118710" y="150258"/>
                  </a:moveTo>
                  <a:lnTo>
                    <a:pt x="118710" y="156192"/>
                  </a:lnTo>
                  <a:lnTo>
                    <a:pt x="112774" y="156192"/>
                  </a:lnTo>
                  <a:lnTo>
                    <a:pt x="112774" y="150258"/>
                  </a:lnTo>
                  <a:close/>
                  <a:moveTo>
                    <a:pt x="124957" y="150258"/>
                  </a:moveTo>
                  <a:lnTo>
                    <a:pt x="124957" y="156192"/>
                  </a:lnTo>
                  <a:lnTo>
                    <a:pt x="119021" y="156192"/>
                  </a:lnTo>
                  <a:lnTo>
                    <a:pt x="119021" y="150258"/>
                  </a:lnTo>
                  <a:close/>
                  <a:moveTo>
                    <a:pt x="131204" y="150258"/>
                  </a:moveTo>
                  <a:lnTo>
                    <a:pt x="131204" y="156192"/>
                  </a:lnTo>
                  <a:lnTo>
                    <a:pt x="125270" y="156192"/>
                  </a:lnTo>
                  <a:lnTo>
                    <a:pt x="125270" y="150258"/>
                  </a:lnTo>
                  <a:close/>
                  <a:moveTo>
                    <a:pt x="137451" y="150258"/>
                  </a:moveTo>
                  <a:lnTo>
                    <a:pt x="137451" y="156192"/>
                  </a:lnTo>
                  <a:lnTo>
                    <a:pt x="131517" y="156192"/>
                  </a:lnTo>
                  <a:lnTo>
                    <a:pt x="131517" y="150258"/>
                  </a:lnTo>
                  <a:close/>
                  <a:moveTo>
                    <a:pt x="143702" y="150258"/>
                  </a:moveTo>
                  <a:lnTo>
                    <a:pt x="143702" y="156192"/>
                  </a:lnTo>
                  <a:lnTo>
                    <a:pt x="137766" y="156192"/>
                  </a:lnTo>
                  <a:lnTo>
                    <a:pt x="137766" y="150258"/>
                  </a:lnTo>
                  <a:close/>
                  <a:moveTo>
                    <a:pt x="149949" y="150258"/>
                  </a:moveTo>
                  <a:lnTo>
                    <a:pt x="149949" y="156192"/>
                  </a:lnTo>
                  <a:lnTo>
                    <a:pt x="144015" y="156192"/>
                  </a:lnTo>
                  <a:lnTo>
                    <a:pt x="144015" y="150258"/>
                  </a:lnTo>
                  <a:close/>
                  <a:moveTo>
                    <a:pt x="156196" y="150258"/>
                  </a:moveTo>
                  <a:lnTo>
                    <a:pt x="156196" y="156192"/>
                  </a:lnTo>
                  <a:lnTo>
                    <a:pt x="150262" y="156192"/>
                  </a:lnTo>
                  <a:lnTo>
                    <a:pt x="150262" y="150258"/>
                  </a:lnTo>
                  <a:close/>
                  <a:moveTo>
                    <a:pt x="162445" y="150258"/>
                  </a:moveTo>
                  <a:lnTo>
                    <a:pt x="162445" y="156192"/>
                  </a:lnTo>
                  <a:lnTo>
                    <a:pt x="156509" y="156192"/>
                  </a:lnTo>
                  <a:lnTo>
                    <a:pt x="156509" y="150258"/>
                  </a:lnTo>
                  <a:close/>
                  <a:moveTo>
                    <a:pt x="168692" y="150258"/>
                  </a:moveTo>
                  <a:lnTo>
                    <a:pt x="168692" y="156192"/>
                  </a:lnTo>
                  <a:lnTo>
                    <a:pt x="162756" y="156192"/>
                  </a:lnTo>
                  <a:lnTo>
                    <a:pt x="162756" y="150258"/>
                  </a:lnTo>
                  <a:close/>
                  <a:moveTo>
                    <a:pt x="174939" y="150258"/>
                  </a:moveTo>
                  <a:lnTo>
                    <a:pt x="174939" y="156192"/>
                  </a:lnTo>
                  <a:lnTo>
                    <a:pt x="169005" y="156192"/>
                  </a:lnTo>
                  <a:lnTo>
                    <a:pt x="169005" y="150258"/>
                  </a:lnTo>
                  <a:close/>
                  <a:moveTo>
                    <a:pt x="181186" y="150258"/>
                  </a:moveTo>
                  <a:lnTo>
                    <a:pt x="181186" y="156192"/>
                  </a:lnTo>
                  <a:lnTo>
                    <a:pt x="175252" y="156192"/>
                  </a:lnTo>
                  <a:lnTo>
                    <a:pt x="175252" y="150258"/>
                  </a:lnTo>
                  <a:close/>
                  <a:moveTo>
                    <a:pt x="187433" y="150258"/>
                  </a:moveTo>
                  <a:lnTo>
                    <a:pt x="187433" y="156192"/>
                  </a:lnTo>
                  <a:lnTo>
                    <a:pt x="181499" y="156192"/>
                  </a:lnTo>
                  <a:lnTo>
                    <a:pt x="181499" y="150258"/>
                  </a:lnTo>
                  <a:close/>
                  <a:moveTo>
                    <a:pt x="193682" y="150258"/>
                  </a:moveTo>
                  <a:lnTo>
                    <a:pt x="193682" y="156192"/>
                  </a:lnTo>
                  <a:lnTo>
                    <a:pt x="187746" y="156192"/>
                  </a:lnTo>
                  <a:lnTo>
                    <a:pt x="187746" y="150258"/>
                  </a:lnTo>
                  <a:close/>
                  <a:moveTo>
                    <a:pt x="199931" y="150258"/>
                  </a:moveTo>
                  <a:lnTo>
                    <a:pt x="199931" y="156192"/>
                  </a:lnTo>
                  <a:lnTo>
                    <a:pt x="193996" y="156192"/>
                  </a:lnTo>
                  <a:lnTo>
                    <a:pt x="193996" y="150258"/>
                  </a:lnTo>
                  <a:close/>
                  <a:moveTo>
                    <a:pt x="206180" y="150258"/>
                  </a:moveTo>
                  <a:lnTo>
                    <a:pt x="206180" y="156192"/>
                  </a:lnTo>
                  <a:lnTo>
                    <a:pt x="200244" y="156192"/>
                  </a:lnTo>
                  <a:lnTo>
                    <a:pt x="200244" y="150258"/>
                  </a:lnTo>
                  <a:close/>
                  <a:moveTo>
                    <a:pt x="212427" y="150258"/>
                  </a:moveTo>
                  <a:lnTo>
                    <a:pt x="212427" y="156192"/>
                  </a:lnTo>
                  <a:lnTo>
                    <a:pt x="206491" y="156192"/>
                  </a:lnTo>
                  <a:lnTo>
                    <a:pt x="206491" y="150258"/>
                  </a:lnTo>
                  <a:close/>
                  <a:moveTo>
                    <a:pt x="218674" y="150258"/>
                  </a:moveTo>
                  <a:lnTo>
                    <a:pt x="218674" y="156192"/>
                  </a:lnTo>
                  <a:lnTo>
                    <a:pt x="212739" y="156192"/>
                  </a:lnTo>
                  <a:lnTo>
                    <a:pt x="212739" y="150258"/>
                  </a:lnTo>
                  <a:close/>
                  <a:moveTo>
                    <a:pt x="224921" y="150258"/>
                  </a:moveTo>
                  <a:lnTo>
                    <a:pt x="224921" y="156192"/>
                  </a:lnTo>
                  <a:lnTo>
                    <a:pt x="218987" y="156192"/>
                  </a:lnTo>
                  <a:lnTo>
                    <a:pt x="218987" y="150258"/>
                  </a:lnTo>
                  <a:close/>
                  <a:moveTo>
                    <a:pt x="231170" y="150258"/>
                  </a:moveTo>
                  <a:lnTo>
                    <a:pt x="231170" y="156192"/>
                  </a:lnTo>
                  <a:lnTo>
                    <a:pt x="225234" y="156192"/>
                  </a:lnTo>
                  <a:lnTo>
                    <a:pt x="225234" y="150258"/>
                  </a:lnTo>
                  <a:close/>
                  <a:moveTo>
                    <a:pt x="237417" y="150258"/>
                  </a:moveTo>
                  <a:lnTo>
                    <a:pt x="237417" y="156192"/>
                  </a:lnTo>
                  <a:lnTo>
                    <a:pt x="231481" y="156192"/>
                  </a:lnTo>
                  <a:lnTo>
                    <a:pt x="231481" y="150258"/>
                  </a:lnTo>
                  <a:close/>
                  <a:moveTo>
                    <a:pt x="243664" y="150258"/>
                  </a:moveTo>
                  <a:lnTo>
                    <a:pt x="243664" y="156192"/>
                  </a:lnTo>
                  <a:lnTo>
                    <a:pt x="237729" y="156192"/>
                  </a:lnTo>
                  <a:lnTo>
                    <a:pt x="237729" y="150258"/>
                  </a:lnTo>
                  <a:close/>
                  <a:moveTo>
                    <a:pt x="249911" y="150258"/>
                  </a:moveTo>
                  <a:lnTo>
                    <a:pt x="249911" y="156192"/>
                  </a:lnTo>
                  <a:lnTo>
                    <a:pt x="243977" y="156192"/>
                  </a:lnTo>
                  <a:lnTo>
                    <a:pt x="243977" y="150258"/>
                  </a:lnTo>
                  <a:close/>
                  <a:moveTo>
                    <a:pt x="256161" y="150258"/>
                  </a:moveTo>
                  <a:lnTo>
                    <a:pt x="256161" y="156192"/>
                  </a:lnTo>
                  <a:lnTo>
                    <a:pt x="250225" y="156192"/>
                  </a:lnTo>
                  <a:lnTo>
                    <a:pt x="250225" y="150258"/>
                  </a:lnTo>
                  <a:close/>
                  <a:moveTo>
                    <a:pt x="262409" y="150258"/>
                  </a:moveTo>
                  <a:lnTo>
                    <a:pt x="262409" y="156192"/>
                  </a:lnTo>
                  <a:lnTo>
                    <a:pt x="256474" y="156192"/>
                  </a:lnTo>
                  <a:lnTo>
                    <a:pt x="256474" y="150258"/>
                  </a:lnTo>
                  <a:close/>
                  <a:moveTo>
                    <a:pt x="268656" y="150258"/>
                  </a:moveTo>
                  <a:lnTo>
                    <a:pt x="268656" y="156192"/>
                  </a:lnTo>
                  <a:lnTo>
                    <a:pt x="262721" y="156192"/>
                  </a:lnTo>
                  <a:lnTo>
                    <a:pt x="262721" y="150258"/>
                  </a:lnTo>
                  <a:close/>
                  <a:moveTo>
                    <a:pt x="274904" y="150258"/>
                  </a:moveTo>
                  <a:lnTo>
                    <a:pt x="274904" y="156192"/>
                  </a:lnTo>
                  <a:lnTo>
                    <a:pt x="268968" y="156192"/>
                  </a:lnTo>
                  <a:lnTo>
                    <a:pt x="268968" y="150258"/>
                  </a:lnTo>
                  <a:close/>
                  <a:moveTo>
                    <a:pt x="158" y="0"/>
                  </a:moveTo>
                  <a:lnTo>
                    <a:pt x="158" y="157"/>
                  </a:lnTo>
                  <a:lnTo>
                    <a:pt x="0" y="157"/>
                  </a:lnTo>
                  <a:lnTo>
                    <a:pt x="0" y="156350"/>
                  </a:lnTo>
                  <a:lnTo>
                    <a:pt x="158" y="156350"/>
                  </a:lnTo>
                  <a:lnTo>
                    <a:pt x="158" y="156508"/>
                  </a:lnTo>
                  <a:lnTo>
                    <a:pt x="275059" y="156508"/>
                  </a:lnTo>
                  <a:lnTo>
                    <a:pt x="275059" y="156350"/>
                  </a:lnTo>
                  <a:lnTo>
                    <a:pt x="275215" y="156350"/>
                  </a:lnTo>
                  <a:lnTo>
                    <a:pt x="275215" y="155"/>
                  </a:lnTo>
                  <a:lnTo>
                    <a:pt x="275059" y="155"/>
                  </a:lnTo>
                  <a:lnTo>
                    <a:pt x="27505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423092541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Table of contents">
    <p:spTree>
      <p:nvGrpSpPr>
        <p:cNvPr id="1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p13"/>
          <p:cNvSpPr/>
          <p:nvPr/>
        </p:nvSpPr>
        <p:spPr>
          <a:xfrm>
            <a:off x="0" y="-15434"/>
            <a:ext cx="12192083" cy="6877171"/>
          </a:xfrm>
          <a:custGeom>
            <a:avLst/>
            <a:gdLst/>
            <a:ahLst/>
            <a:cxnLst/>
            <a:rect l="l" t="t" r="r" b="b"/>
            <a:pathLst>
              <a:path w="73796" h="41626" extrusionOk="0">
                <a:moveTo>
                  <a:pt x="60753" y="4015"/>
                </a:moveTo>
                <a:cubicBezTo>
                  <a:pt x="62004" y="4049"/>
                  <a:pt x="63216" y="4123"/>
                  <a:pt x="64501" y="4123"/>
                </a:cubicBezTo>
                <a:cubicBezTo>
                  <a:pt x="64572" y="4123"/>
                  <a:pt x="64642" y="4123"/>
                  <a:pt x="64713" y="4122"/>
                </a:cubicBezTo>
                <a:lnTo>
                  <a:pt x="64713" y="4122"/>
                </a:lnTo>
                <a:cubicBezTo>
                  <a:pt x="64669" y="5469"/>
                  <a:pt x="64660" y="6879"/>
                  <a:pt x="64687" y="8261"/>
                </a:cubicBezTo>
                <a:cubicBezTo>
                  <a:pt x="63654" y="8212"/>
                  <a:pt x="62598" y="8139"/>
                  <a:pt x="61529" y="8139"/>
                </a:cubicBezTo>
                <a:cubicBezTo>
                  <a:pt x="61259" y="8139"/>
                  <a:pt x="60988" y="8144"/>
                  <a:pt x="60717" y="8154"/>
                </a:cubicBezTo>
                <a:cubicBezTo>
                  <a:pt x="60726" y="6789"/>
                  <a:pt x="60735" y="5425"/>
                  <a:pt x="60744" y="4051"/>
                </a:cubicBezTo>
                <a:cubicBezTo>
                  <a:pt x="60735" y="4033"/>
                  <a:pt x="60735" y="4015"/>
                  <a:pt x="60753" y="4015"/>
                </a:cubicBezTo>
                <a:close/>
                <a:moveTo>
                  <a:pt x="70575" y="4113"/>
                </a:moveTo>
                <a:cubicBezTo>
                  <a:pt x="70584" y="5487"/>
                  <a:pt x="70566" y="6852"/>
                  <a:pt x="70566" y="8217"/>
                </a:cubicBezTo>
                <a:cubicBezTo>
                  <a:pt x="69272" y="8262"/>
                  <a:pt x="67919" y="8316"/>
                  <a:pt x="66578" y="8316"/>
                </a:cubicBezTo>
                <a:cubicBezTo>
                  <a:pt x="66060" y="8316"/>
                  <a:pt x="65544" y="8308"/>
                  <a:pt x="65035" y="8288"/>
                </a:cubicBezTo>
                <a:cubicBezTo>
                  <a:pt x="65017" y="6905"/>
                  <a:pt x="65017" y="5469"/>
                  <a:pt x="65079" y="4131"/>
                </a:cubicBezTo>
                <a:cubicBezTo>
                  <a:pt x="65909" y="4151"/>
                  <a:pt x="66757" y="4163"/>
                  <a:pt x="67604" y="4163"/>
                </a:cubicBezTo>
                <a:cubicBezTo>
                  <a:pt x="68607" y="4163"/>
                  <a:pt x="69608" y="4147"/>
                  <a:pt x="70575" y="4113"/>
                </a:cubicBezTo>
                <a:close/>
                <a:moveTo>
                  <a:pt x="58534" y="3970"/>
                </a:moveTo>
                <a:cubicBezTo>
                  <a:pt x="59152" y="3970"/>
                  <a:pt x="59771" y="3981"/>
                  <a:pt x="60387" y="4006"/>
                </a:cubicBezTo>
                <a:cubicBezTo>
                  <a:pt x="60387" y="5398"/>
                  <a:pt x="60369" y="6781"/>
                  <a:pt x="60369" y="8181"/>
                </a:cubicBezTo>
                <a:cubicBezTo>
                  <a:pt x="58879" y="8208"/>
                  <a:pt x="57443" y="8297"/>
                  <a:pt x="55962" y="8333"/>
                </a:cubicBezTo>
                <a:cubicBezTo>
                  <a:pt x="55908" y="6923"/>
                  <a:pt x="55855" y="5505"/>
                  <a:pt x="55864" y="4024"/>
                </a:cubicBezTo>
                <a:cubicBezTo>
                  <a:pt x="56745" y="3992"/>
                  <a:pt x="57639" y="3970"/>
                  <a:pt x="58534" y="3970"/>
                </a:cubicBezTo>
                <a:close/>
                <a:moveTo>
                  <a:pt x="51038" y="4024"/>
                </a:moveTo>
                <a:cubicBezTo>
                  <a:pt x="51914" y="4062"/>
                  <a:pt x="52823" y="4086"/>
                  <a:pt x="53728" y="4086"/>
                </a:cubicBezTo>
                <a:cubicBezTo>
                  <a:pt x="54326" y="4086"/>
                  <a:pt x="54922" y="4076"/>
                  <a:pt x="55507" y="4051"/>
                </a:cubicBezTo>
                <a:lnTo>
                  <a:pt x="55507" y="4051"/>
                </a:lnTo>
                <a:cubicBezTo>
                  <a:pt x="55498" y="5523"/>
                  <a:pt x="55569" y="6914"/>
                  <a:pt x="55605" y="8342"/>
                </a:cubicBezTo>
                <a:cubicBezTo>
                  <a:pt x="54053" y="8360"/>
                  <a:pt x="52545" y="8413"/>
                  <a:pt x="51046" y="8476"/>
                </a:cubicBezTo>
                <a:cubicBezTo>
                  <a:pt x="51091" y="7021"/>
                  <a:pt x="51055" y="5505"/>
                  <a:pt x="51029" y="4060"/>
                </a:cubicBezTo>
                <a:cubicBezTo>
                  <a:pt x="51020" y="4042"/>
                  <a:pt x="51020" y="4033"/>
                  <a:pt x="51038" y="4024"/>
                </a:cubicBezTo>
                <a:close/>
                <a:moveTo>
                  <a:pt x="40618" y="3837"/>
                </a:moveTo>
                <a:lnTo>
                  <a:pt x="40618" y="3837"/>
                </a:lnTo>
                <a:cubicBezTo>
                  <a:pt x="40636" y="5433"/>
                  <a:pt x="40573" y="6941"/>
                  <a:pt x="40564" y="8502"/>
                </a:cubicBezTo>
                <a:cubicBezTo>
                  <a:pt x="40437" y="8498"/>
                  <a:pt x="40309" y="8496"/>
                  <a:pt x="40181" y="8496"/>
                </a:cubicBezTo>
                <a:cubicBezTo>
                  <a:pt x="39468" y="8496"/>
                  <a:pt x="38751" y="8552"/>
                  <a:pt x="38040" y="8583"/>
                </a:cubicBezTo>
                <a:cubicBezTo>
                  <a:pt x="37192" y="8618"/>
                  <a:pt x="36362" y="8609"/>
                  <a:pt x="35551" y="8699"/>
                </a:cubicBezTo>
                <a:lnTo>
                  <a:pt x="35542" y="8663"/>
                </a:lnTo>
                <a:cubicBezTo>
                  <a:pt x="35595" y="7120"/>
                  <a:pt x="35622" y="5505"/>
                  <a:pt x="35568" y="3935"/>
                </a:cubicBezTo>
                <a:cubicBezTo>
                  <a:pt x="37183" y="3837"/>
                  <a:pt x="38941" y="3881"/>
                  <a:pt x="40618" y="3837"/>
                </a:cubicBezTo>
                <a:close/>
                <a:moveTo>
                  <a:pt x="44285" y="3743"/>
                </a:moveTo>
                <a:cubicBezTo>
                  <a:pt x="44599" y="3743"/>
                  <a:pt x="44913" y="3750"/>
                  <a:pt x="45230" y="3765"/>
                </a:cubicBezTo>
                <a:cubicBezTo>
                  <a:pt x="45283" y="5433"/>
                  <a:pt x="45408" y="7004"/>
                  <a:pt x="45426" y="8699"/>
                </a:cubicBezTo>
                <a:cubicBezTo>
                  <a:pt x="43910" y="8654"/>
                  <a:pt x="42420" y="8583"/>
                  <a:pt x="40912" y="8520"/>
                </a:cubicBezTo>
                <a:cubicBezTo>
                  <a:pt x="40939" y="6959"/>
                  <a:pt x="40975" y="5407"/>
                  <a:pt x="40975" y="3828"/>
                </a:cubicBezTo>
                <a:cubicBezTo>
                  <a:pt x="42087" y="3821"/>
                  <a:pt x="43178" y="3743"/>
                  <a:pt x="44285" y="3743"/>
                </a:cubicBezTo>
                <a:close/>
                <a:moveTo>
                  <a:pt x="45596" y="3774"/>
                </a:moveTo>
                <a:cubicBezTo>
                  <a:pt x="47291" y="3854"/>
                  <a:pt x="49021" y="3899"/>
                  <a:pt x="50672" y="4015"/>
                </a:cubicBezTo>
                <a:cubicBezTo>
                  <a:pt x="50699" y="5496"/>
                  <a:pt x="50734" y="7013"/>
                  <a:pt x="50690" y="8502"/>
                </a:cubicBezTo>
                <a:cubicBezTo>
                  <a:pt x="49084" y="8592"/>
                  <a:pt x="47478" y="8699"/>
                  <a:pt x="45783" y="8708"/>
                </a:cubicBezTo>
                <a:cubicBezTo>
                  <a:pt x="45765" y="7030"/>
                  <a:pt x="45640" y="5451"/>
                  <a:pt x="45587" y="3810"/>
                </a:cubicBezTo>
                <a:cubicBezTo>
                  <a:pt x="45587" y="3792"/>
                  <a:pt x="45587" y="3783"/>
                  <a:pt x="45596" y="3774"/>
                </a:cubicBezTo>
                <a:close/>
                <a:moveTo>
                  <a:pt x="7351" y="4274"/>
                </a:moveTo>
                <a:cubicBezTo>
                  <a:pt x="7351" y="4996"/>
                  <a:pt x="7333" y="5665"/>
                  <a:pt x="7307" y="6129"/>
                </a:cubicBezTo>
                <a:cubicBezTo>
                  <a:pt x="7262" y="6923"/>
                  <a:pt x="7164" y="7887"/>
                  <a:pt x="7075" y="8904"/>
                </a:cubicBezTo>
                <a:cubicBezTo>
                  <a:pt x="7066" y="8984"/>
                  <a:pt x="7057" y="9055"/>
                  <a:pt x="7048" y="9136"/>
                </a:cubicBezTo>
                <a:cubicBezTo>
                  <a:pt x="5121" y="9100"/>
                  <a:pt x="3355" y="9064"/>
                  <a:pt x="1927" y="9038"/>
                </a:cubicBezTo>
                <a:cubicBezTo>
                  <a:pt x="1900" y="7280"/>
                  <a:pt x="1874" y="5505"/>
                  <a:pt x="1927" y="4854"/>
                </a:cubicBezTo>
                <a:cubicBezTo>
                  <a:pt x="1936" y="4711"/>
                  <a:pt x="1954" y="4541"/>
                  <a:pt x="1963" y="4345"/>
                </a:cubicBezTo>
                <a:lnTo>
                  <a:pt x="7351" y="4274"/>
                </a:lnTo>
                <a:close/>
                <a:moveTo>
                  <a:pt x="35060" y="3908"/>
                </a:moveTo>
                <a:lnTo>
                  <a:pt x="35060" y="3953"/>
                </a:lnTo>
                <a:lnTo>
                  <a:pt x="35220" y="3953"/>
                </a:lnTo>
                <a:cubicBezTo>
                  <a:pt x="35256" y="5532"/>
                  <a:pt x="35256" y="7146"/>
                  <a:pt x="35176" y="8681"/>
                </a:cubicBezTo>
                <a:cubicBezTo>
                  <a:pt x="34569" y="8797"/>
                  <a:pt x="33071" y="9020"/>
                  <a:pt x="30091" y="9171"/>
                </a:cubicBezTo>
                <a:cubicBezTo>
                  <a:pt x="30100" y="9091"/>
                  <a:pt x="30100" y="9020"/>
                  <a:pt x="30109" y="8939"/>
                </a:cubicBezTo>
                <a:cubicBezTo>
                  <a:pt x="30207" y="7922"/>
                  <a:pt x="30296" y="6950"/>
                  <a:pt x="30350" y="6147"/>
                </a:cubicBezTo>
                <a:cubicBezTo>
                  <a:pt x="30376" y="5621"/>
                  <a:pt x="30394" y="4818"/>
                  <a:pt x="30394" y="3970"/>
                </a:cubicBezTo>
                <a:lnTo>
                  <a:pt x="35060" y="3908"/>
                </a:lnTo>
                <a:close/>
                <a:moveTo>
                  <a:pt x="12445" y="4202"/>
                </a:moveTo>
                <a:cubicBezTo>
                  <a:pt x="12454" y="5309"/>
                  <a:pt x="12454" y="6370"/>
                  <a:pt x="12454" y="7137"/>
                </a:cubicBezTo>
                <a:cubicBezTo>
                  <a:pt x="12454" y="7655"/>
                  <a:pt x="12445" y="8377"/>
                  <a:pt x="12436" y="9225"/>
                </a:cubicBezTo>
                <a:cubicBezTo>
                  <a:pt x="10723" y="9198"/>
                  <a:pt x="9028" y="9171"/>
                  <a:pt x="7431" y="9145"/>
                </a:cubicBezTo>
                <a:cubicBezTo>
                  <a:pt x="7440" y="9073"/>
                  <a:pt x="7449" y="9011"/>
                  <a:pt x="7449" y="8939"/>
                </a:cubicBezTo>
                <a:cubicBezTo>
                  <a:pt x="7547" y="7922"/>
                  <a:pt x="7646" y="6950"/>
                  <a:pt x="7690" y="6147"/>
                </a:cubicBezTo>
                <a:cubicBezTo>
                  <a:pt x="7717" y="5683"/>
                  <a:pt x="7735" y="5005"/>
                  <a:pt x="7735" y="4265"/>
                </a:cubicBezTo>
                <a:lnTo>
                  <a:pt x="12445" y="4202"/>
                </a:lnTo>
                <a:close/>
                <a:moveTo>
                  <a:pt x="18592" y="4122"/>
                </a:moveTo>
                <a:lnTo>
                  <a:pt x="18592" y="4122"/>
                </a:lnTo>
                <a:cubicBezTo>
                  <a:pt x="18583" y="4961"/>
                  <a:pt x="18556" y="5648"/>
                  <a:pt x="18485" y="5933"/>
                </a:cubicBezTo>
                <a:cubicBezTo>
                  <a:pt x="18386" y="6361"/>
                  <a:pt x="18395" y="7628"/>
                  <a:pt x="18467" y="9305"/>
                </a:cubicBezTo>
                <a:cubicBezTo>
                  <a:pt x="16647" y="9287"/>
                  <a:pt x="14729" y="9261"/>
                  <a:pt x="12829" y="9234"/>
                </a:cubicBezTo>
                <a:cubicBezTo>
                  <a:pt x="12829" y="8386"/>
                  <a:pt x="12838" y="7655"/>
                  <a:pt x="12838" y="7137"/>
                </a:cubicBezTo>
                <a:cubicBezTo>
                  <a:pt x="12838" y="6370"/>
                  <a:pt x="12838" y="5300"/>
                  <a:pt x="12829" y="4202"/>
                </a:cubicBezTo>
                <a:lnTo>
                  <a:pt x="18592" y="4122"/>
                </a:lnTo>
                <a:close/>
                <a:moveTo>
                  <a:pt x="30011" y="3970"/>
                </a:moveTo>
                <a:cubicBezTo>
                  <a:pt x="30011" y="4809"/>
                  <a:pt x="29993" y="5603"/>
                  <a:pt x="29966" y="6129"/>
                </a:cubicBezTo>
                <a:cubicBezTo>
                  <a:pt x="29912" y="6923"/>
                  <a:pt x="29823" y="7887"/>
                  <a:pt x="29725" y="8904"/>
                </a:cubicBezTo>
                <a:cubicBezTo>
                  <a:pt x="29716" y="9002"/>
                  <a:pt x="29707" y="9091"/>
                  <a:pt x="29698" y="9189"/>
                </a:cubicBezTo>
                <a:cubicBezTo>
                  <a:pt x="28503" y="9243"/>
                  <a:pt x="27076" y="9287"/>
                  <a:pt x="25389" y="9305"/>
                </a:cubicBezTo>
                <a:cubicBezTo>
                  <a:pt x="25158" y="9305"/>
                  <a:pt x="24917" y="9314"/>
                  <a:pt x="24667" y="9314"/>
                </a:cubicBezTo>
                <a:cubicBezTo>
                  <a:pt x="24667" y="9270"/>
                  <a:pt x="24667" y="9234"/>
                  <a:pt x="24658" y="9189"/>
                </a:cubicBezTo>
                <a:cubicBezTo>
                  <a:pt x="24640" y="7387"/>
                  <a:pt x="24613" y="5523"/>
                  <a:pt x="24658" y="4854"/>
                </a:cubicBezTo>
                <a:cubicBezTo>
                  <a:pt x="24676" y="4640"/>
                  <a:pt x="24703" y="4363"/>
                  <a:pt x="24729" y="4042"/>
                </a:cubicBezTo>
                <a:lnTo>
                  <a:pt x="30011" y="3970"/>
                </a:lnTo>
                <a:close/>
                <a:moveTo>
                  <a:pt x="24346" y="4051"/>
                </a:moveTo>
                <a:lnTo>
                  <a:pt x="24346" y="4051"/>
                </a:lnTo>
                <a:cubicBezTo>
                  <a:pt x="24319" y="4354"/>
                  <a:pt x="24292" y="4622"/>
                  <a:pt x="24274" y="4827"/>
                </a:cubicBezTo>
                <a:cubicBezTo>
                  <a:pt x="24221" y="5514"/>
                  <a:pt x="24248" y="7387"/>
                  <a:pt x="24274" y="9198"/>
                </a:cubicBezTo>
                <a:cubicBezTo>
                  <a:pt x="24274" y="9234"/>
                  <a:pt x="24283" y="9278"/>
                  <a:pt x="24283" y="9314"/>
                </a:cubicBezTo>
                <a:cubicBezTo>
                  <a:pt x="23633" y="9318"/>
                  <a:pt x="22932" y="9320"/>
                  <a:pt x="22192" y="9320"/>
                </a:cubicBezTo>
                <a:cubicBezTo>
                  <a:pt x="21146" y="9320"/>
                  <a:pt x="20021" y="9316"/>
                  <a:pt x="18850" y="9305"/>
                </a:cubicBezTo>
                <a:cubicBezTo>
                  <a:pt x="18788" y="7762"/>
                  <a:pt x="18770" y="6415"/>
                  <a:pt x="18859" y="6022"/>
                </a:cubicBezTo>
                <a:cubicBezTo>
                  <a:pt x="18931" y="5710"/>
                  <a:pt x="18966" y="4987"/>
                  <a:pt x="18975" y="4122"/>
                </a:cubicBezTo>
                <a:lnTo>
                  <a:pt x="24346" y="4051"/>
                </a:lnTo>
                <a:close/>
                <a:moveTo>
                  <a:pt x="70557" y="8574"/>
                </a:moveTo>
                <a:lnTo>
                  <a:pt x="70557" y="8574"/>
                </a:lnTo>
                <a:cubicBezTo>
                  <a:pt x="70566" y="9983"/>
                  <a:pt x="70557" y="11473"/>
                  <a:pt x="70503" y="12874"/>
                </a:cubicBezTo>
                <a:cubicBezTo>
                  <a:pt x="68826" y="13097"/>
                  <a:pt x="67006" y="13186"/>
                  <a:pt x="65142" y="13230"/>
                </a:cubicBezTo>
                <a:cubicBezTo>
                  <a:pt x="65124" y="11687"/>
                  <a:pt x="65052" y="10197"/>
                  <a:pt x="65035" y="8645"/>
                </a:cubicBezTo>
                <a:lnTo>
                  <a:pt x="65035" y="8645"/>
                </a:lnTo>
                <a:cubicBezTo>
                  <a:pt x="65544" y="8665"/>
                  <a:pt x="66060" y="8673"/>
                  <a:pt x="66576" y="8673"/>
                </a:cubicBezTo>
                <a:cubicBezTo>
                  <a:pt x="67914" y="8673"/>
                  <a:pt x="69263" y="8619"/>
                  <a:pt x="70557" y="8574"/>
                </a:cubicBezTo>
                <a:close/>
                <a:moveTo>
                  <a:pt x="61617" y="8494"/>
                </a:moveTo>
                <a:cubicBezTo>
                  <a:pt x="62659" y="8494"/>
                  <a:pt x="63689" y="8558"/>
                  <a:pt x="64687" y="8627"/>
                </a:cubicBezTo>
                <a:cubicBezTo>
                  <a:pt x="64696" y="10188"/>
                  <a:pt x="64767" y="11687"/>
                  <a:pt x="64785" y="13239"/>
                </a:cubicBezTo>
                <a:cubicBezTo>
                  <a:pt x="63429" y="13284"/>
                  <a:pt x="62073" y="13320"/>
                  <a:pt x="60726" y="13382"/>
                </a:cubicBezTo>
                <a:cubicBezTo>
                  <a:pt x="60726" y="11785"/>
                  <a:pt x="60735" y="10126"/>
                  <a:pt x="60717" y="8511"/>
                </a:cubicBezTo>
                <a:cubicBezTo>
                  <a:pt x="61018" y="8499"/>
                  <a:pt x="61318" y="8494"/>
                  <a:pt x="61617" y="8494"/>
                </a:cubicBezTo>
                <a:close/>
                <a:moveTo>
                  <a:pt x="50627" y="8850"/>
                </a:moveTo>
                <a:cubicBezTo>
                  <a:pt x="50699" y="8859"/>
                  <a:pt x="50672" y="8886"/>
                  <a:pt x="50681" y="8957"/>
                </a:cubicBezTo>
                <a:cubicBezTo>
                  <a:pt x="50699" y="9100"/>
                  <a:pt x="50672" y="9305"/>
                  <a:pt x="50672" y="9403"/>
                </a:cubicBezTo>
                <a:cubicBezTo>
                  <a:pt x="50627" y="10777"/>
                  <a:pt x="50583" y="12196"/>
                  <a:pt x="50493" y="13480"/>
                </a:cubicBezTo>
                <a:cubicBezTo>
                  <a:pt x="49890" y="13470"/>
                  <a:pt x="49281" y="13464"/>
                  <a:pt x="48672" y="13464"/>
                </a:cubicBezTo>
                <a:cubicBezTo>
                  <a:pt x="47677" y="13464"/>
                  <a:pt x="46683" y="13481"/>
                  <a:pt x="45721" y="13525"/>
                </a:cubicBezTo>
                <a:cubicBezTo>
                  <a:pt x="45792" y="12080"/>
                  <a:pt x="45801" y="10581"/>
                  <a:pt x="45792" y="9064"/>
                </a:cubicBezTo>
                <a:cubicBezTo>
                  <a:pt x="47041" y="9064"/>
                  <a:pt x="48227" y="8984"/>
                  <a:pt x="49441" y="8922"/>
                </a:cubicBezTo>
                <a:cubicBezTo>
                  <a:pt x="49717" y="8913"/>
                  <a:pt x="50029" y="8895"/>
                  <a:pt x="50333" y="8877"/>
                </a:cubicBezTo>
                <a:cubicBezTo>
                  <a:pt x="50431" y="8868"/>
                  <a:pt x="50574" y="8850"/>
                  <a:pt x="50627" y="8850"/>
                </a:cubicBezTo>
                <a:close/>
                <a:moveTo>
                  <a:pt x="60369" y="8529"/>
                </a:moveTo>
                <a:cubicBezTo>
                  <a:pt x="60378" y="10171"/>
                  <a:pt x="60360" y="11776"/>
                  <a:pt x="60378" y="13391"/>
                </a:cubicBezTo>
                <a:cubicBezTo>
                  <a:pt x="58942" y="13471"/>
                  <a:pt x="57478" y="13525"/>
                  <a:pt x="55989" y="13543"/>
                </a:cubicBezTo>
                <a:cubicBezTo>
                  <a:pt x="56007" y="11928"/>
                  <a:pt x="56042" y="10269"/>
                  <a:pt x="55971" y="8690"/>
                </a:cubicBezTo>
                <a:cubicBezTo>
                  <a:pt x="57452" y="8645"/>
                  <a:pt x="58879" y="8565"/>
                  <a:pt x="60369" y="8529"/>
                </a:cubicBezTo>
                <a:close/>
                <a:moveTo>
                  <a:pt x="55623" y="8699"/>
                </a:moveTo>
                <a:cubicBezTo>
                  <a:pt x="55694" y="10287"/>
                  <a:pt x="55650" y="11928"/>
                  <a:pt x="55632" y="13543"/>
                </a:cubicBezTo>
                <a:cubicBezTo>
                  <a:pt x="55458" y="13544"/>
                  <a:pt x="55285" y="13544"/>
                  <a:pt x="55113" y="13544"/>
                </a:cubicBezTo>
                <a:cubicBezTo>
                  <a:pt x="53672" y="13544"/>
                  <a:pt x="52268" y="13513"/>
                  <a:pt x="50850" y="13489"/>
                </a:cubicBezTo>
                <a:cubicBezTo>
                  <a:pt x="50939" y="11964"/>
                  <a:pt x="51011" y="10420"/>
                  <a:pt x="51046" y="8832"/>
                </a:cubicBezTo>
                <a:cubicBezTo>
                  <a:pt x="52554" y="8770"/>
                  <a:pt x="54071" y="8716"/>
                  <a:pt x="55623" y="8699"/>
                </a:cubicBezTo>
                <a:close/>
                <a:moveTo>
                  <a:pt x="40924" y="8876"/>
                </a:moveTo>
                <a:cubicBezTo>
                  <a:pt x="40926" y="8876"/>
                  <a:pt x="40928" y="8876"/>
                  <a:pt x="40930" y="8877"/>
                </a:cubicBezTo>
                <a:cubicBezTo>
                  <a:pt x="42420" y="8939"/>
                  <a:pt x="43910" y="9011"/>
                  <a:pt x="45426" y="9046"/>
                </a:cubicBezTo>
                <a:cubicBezTo>
                  <a:pt x="45462" y="10563"/>
                  <a:pt x="45426" y="12080"/>
                  <a:pt x="45364" y="13534"/>
                </a:cubicBezTo>
                <a:cubicBezTo>
                  <a:pt x="43865" y="13614"/>
                  <a:pt x="42384" y="13703"/>
                  <a:pt x="40894" y="13792"/>
                </a:cubicBezTo>
                <a:cubicBezTo>
                  <a:pt x="40921" y="12187"/>
                  <a:pt x="40912" y="10501"/>
                  <a:pt x="40912" y="8904"/>
                </a:cubicBezTo>
                <a:cubicBezTo>
                  <a:pt x="40896" y="8904"/>
                  <a:pt x="40909" y="8876"/>
                  <a:pt x="40924" y="8876"/>
                </a:cubicBezTo>
                <a:close/>
                <a:moveTo>
                  <a:pt x="40145" y="8849"/>
                </a:moveTo>
                <a:cubicBezTo>
                  <a:pt x="40282" y="8849"/>
                  <a:pt x="40420" y="8852"/>
                  <a:pt x="40555" y="8859"/>
                </a:cubicBezTo>
                <a:cubicBezTo>
                  <a:pt x="40573" y="10510"/>
                  <a:pt x="40555" y="12169"/>
                  <a:pt x="40537" y="13801"/>
                </a:cubicBezTo>
                <a:cubicBezTo>
                  <a:pt x="38825" y="13891"/>
                  <a:pt x="37094" y="13953"/>
                  <a:pt x="35381" y="14042"/>
                </a:cubicBezTo>
                <a:cubicBezTo>
                  <a:pt x="35479" y="12419"/>
                  <a:pt x="35488" y="10715"/>
                  <a:pt x="35533" y="9046"/>
                </a:cubicBezTo>
                <a:cubicBezTo>
                  <a:pt x="36853" y="8957"/>
                  <a:pt x="38218" y="8931"/>
                  <a:pt x="39583" y="8859"/>
                </a:cubicBezTo>
                <a:cubicBezTo>
                  <a:pt x="39768" y="8854"/>
                  <a:pt x="39957" y="8849"/>
                  <a:pt x="40145" y="8849"/>
                </a:cubicBezTo>
                <a:close/>
                <a:moveTo>
                  <a:pt x="35176" y="9073"/>
                </a:moveTo>
                <a:lnTo>
                  <a:pt x="35176" y="9073"/>
                </a:lnTo>
                <a:cubicBezTo>
                  <a:pt x="35122" y="10724"/>
                  <a:pt x="35131" y="12436"/>
                  <a:pt x="35024" y="14024"/>
                </a:cubicBezTo>
                <a:cubicBezTo>
                  <a:pt x="34293" y="14078"/>
                  <a:pt x="32428" y="14123"/>
                  <a:pt x="29850" y="14149"/>
                </a:cubicBezTo>
                <a:cubicBezTo>
                  <a:pt x="29805" y="13561"/>
                  <a:pt x="29796" y="12963"/>
                  <a:pt x="29832" y="12321"/>
                </a:cubicBezTo>
                <a:cubicBezTo>
                  <a:pt x="29877" y="11473"/>
                  <a:pt x="29957" y="10518"/>
                  <a:pt x="30055" y="9555"/>
                </a:cubicBezTo>
                <a:cubicBezTo>
                  <a:pt x="32990" y="9412"/>
                  <a:pt x="34498" y="9198"/>
                  <a:pt x="35176" y="9073"/>
                </a:cubicBezTo>
                <a:close/>
                <a:moveTo>
                  <a:pt x="29663" y="9573"/>
                </a:moveTo>
                <a:cubicBezTo>
                  <a:pt x="29573" y="10518"/>
                  <a:pt x="29493" y="11464"/>
                  <a:pt x="29449" y="12303"/>
                </a:cubicBezTo>
                <a:cubicBezTo>
                  <a:pt x="29413" y="12954"/>
                  <a:pt x="29422" y="13561"/>
                  <a:pt x="29466" y="14158"/>
                </a:cubicBezTo>
                <a:cubicBezTo>
                  <a:pt x="28030" y="14176"/>
                  <a:pt x="26398" y="14185"/>
                  <a:pt x="24631" y="14194"/>
                </a:cubicBezTo>
                <a:cubicBezTo>
                  <a:pt x="24631" y="13792"/>
                  <a:pt x="24640" y="13462"/>
                  <a:pt x="24658" y="13248"/>
                </a:cubicBezTo>
                <a:cubicBezTo>
                  <a:pt x="24711" y="12767"/>
                  <a:pt x="24694" y="11321"/>
                  <a:pt x="24667" y="9698"/>
                </a:cubicBezTo>
                <a:cubicBezTo>
                  <a:pt x="24917" y="9698"/>
                  <a:pt x="25166" y="9698"/>
                  <a:pt x="25398" y="9689"/>
                </a:cubicBezTo>
                <a:cubicBezTo>
                  <a:pt x="27058" y="9671"/>
                  <a:pt x="28476" y="9626"/>
                  <a:pt x="29663" y="9573"/>
                </a:cubicBezTo>
                <a:close/>
                <a:moveTo>
                  <a:pt x="1927" y="9421"/>
                </a:moveTo>
                <a:cubicBezTo>
                  <a:pt x="3355" y="9448"/>
                  <a:pt x="5103" y="9484"/>
                  <a:pt x="7012" y="9519"/>
                </a:cubicBezTo>
                <a:cubicBezTo>
                  <a:pt x="6923" y="10483"/>
                  <a:pt x="6834" y="11446"/>
                  <a:pt x="6789" y="12303"/>
                </a:cubicBezTo>
                <a:cubicBezTo>
                  <a:pt x="6753" y="12963"/>
                  <a:pt x="6771" y="13587"/>
                  <a:pt x="6807" y="14203"/>
                </a:cubicBezTo>
                <a:cubicBezTo>
                  <a:pt x="5112" y="14194"/>
                  <a:pt x="3462" y="14194"/>
                  <a:pt x="1900" y="14185"/>
                </a:cubicBezTo>
                <a:cubicBezTo>
                  <a:pt x="1900" y="13784"/>
                  <a:pt x="1900" y="13453"/>
                  <a:pt x="1927" y="13248"/>
                </a:cubicBezTo>
                <a:cubicBezTo>
                  <a:pt x="1972" y="12740"/>
                  <a:pt x="1954" y="11152"/>
                  <a:pt x="1927" y="9421"/>
                </a:cubicBezTo>
                <a:close/>
                <a:moveTo>
                  <a:pt x="7396" y="9528"/>
                </a:moveTo>
                <a:cubicBezTo>
                  <a:pt x="9002" y="9555"/>
                  <a:pt x="10705" y="9591"/>
                  <a:pt x="12436" y="9609"/>
                </a:cubicBezTo>
                <a:cubicBezTo>
                  <a:pt x="12436" y="9680"/>
                  <a:pt x="12436" y="9742"/>
                  <a:pt x="12436" y="9805"/>
                </a:cubicBezTo>
                <a:cubicBezTo>
                  <a:pt x="12427" y="11179"/>
                  <a:pt x="12409" y="12775"/>
                  <a:pt x="12409" y="14212"/>
                </a:cubicBezTo>
                <a:cubicBezTo>
                  <a:pt x="10652" y="14212"/>
                  <a:pt x="8903" y="14203"/>
                  <a:pt x="7191" y="14203"/>
                </a:cubicBezTo>
                <a:cubicBezTo>
                  <a:pt x="7155" y="13587"/>
                  <a:pt x="7137" y="12981"/>
                  <a:pt x="7173" y="12321"/>
                </a:cubicBezTo>
                <a:cubicBezTo>
                  <a:pt x="7217" y="11464"/>
                  <a:pt x="7307" y="10501"/>
                  <a:pt x="7396" y="9528"/>
                </a:cubicBezTo>
                <a:close/>
                <a:moveTo>
                  <a:pt x="12820" y="9617"/>
                </a:moveTo>
                <a:cubicBezTo>
                  <a:pt x="14729" y="9644"/>
                  <a:pt x="16656" y="9671"/>
                  <a:pt x="18476" y="9689"/>
                </a:cubicBezTo>
                <a:cubicBezTo>
                  <a:pt x="18529" y="10813"/>
                  <a:pt x="18592" y="12106"/>
                  <a:pt x="18672" y="13436"/>
                </a:cubicBezTo>
                <a:cubicBezTo>
                  <a:pt x="18681" y="13712"/>
                  <a:pt x="18699" y="13971"/>
                  <a:pt x="18708" y="14212"/>
                </a:cubicBezTo>
                <a:lnTo>
                  <a:pt x="12793" y="14212"/>
                </a:lnTo>
                <a:cubicBezTo>
                  <a:pt x="12793" y="12784"/>
                  <a:pt x="12811" y="11179"/>
                  <a:pt x="12820" y="9814"/>
                </a:cubicBezTo>
                <a:cubicBezTo>
                  <a:pt x="12820" y="9742"/>
                  <a:pt x="12820" y="9680"/>
                  <a:pt x="12820" y="9617"/>
                </a:cubicBezTo>
                <a:close/>
                <a:moveTo>
                  <a:pt x="18868" y="9689"/>
                </a:moveTo>
                <a:lnTo>
                  <a:pt x="18868" y="9689"/>
                </a:lnTo>
                <a:cubicBezTo>
                  <a:pt x="20197" y="9698"/>
                  <a:pt x="21473" y="9707"/>
                  <a:pt x="22633" y="9707"/>
                </a:cubicBezTo>
                <a:cubicBezTo>
                  <a:pt x="23213" y="9707"/>
                  <a:pt x="23766" y="9707"/>
                  <a:pt x="24283" y="9698"/>
                </a:cubicBezTo>
                <a:lnTo>
                  <a:pt x="24283" y="9698"/>
                </a:lnTo>
                <a:cubicBezTo>
                  <a:pt x="24310" y="11259"/>
                  <a:pt x="24328" y="12758"/>
                  <a:pt x="24274" y="13213"/>
                </a:cubicBezTo>
                <a:cubicBezTo>
                  <a:pt x="24257" y="13436"/>
                  <a:pt x="24248" y="13784"/>
                  <a:pt x="24248" y="14194"/>
                </a:cubicBezTo>
                <a:cubicBezTo>
                  <a:pt x="22624" y="14203"/>
                  <a:pt x="20893" y="14212"/>
                  <a:pt x="19100" y="14212"/>
                </a:cubicBezTo>
                <a:cubicBezTo>
                  <a:pt x="19082" y="13971"/>
                  <a:pt x="19064" y="13703"/>
                  <a:pt x="19056" y="13418"/>
                </a:cubicBezTo>
                <a:cubicBezTo>
                  <a:pt x="18993" y="12347"/>
                  <a:pt x="18922" y="10973"/>
                  <a:pt x="18868" y="9689"/>
                </a:cubicBezTo>
                <a:close/>
                <a:moveTo>
                  <a:pt x="50841" y="13846"/>
                </a:moveTo>
                <a:cubicBezTo>
                  <a:pt x="52169" y="13868"/>
                  <a:pt x="53522" y="13904"/>
                  <a:pt x="54863" y="13904"/>
                </a:cubicBezTo>
                <a:cubicBezTo>
                  <a:pt x="55117" y="13904"/>
                  <a:pt x="55370" y="13902"/>
                  <a:pt x="55623" y="13900"/>
                </a:cubicBezTo>
                <a:lnTo>
                  <a:pt x="55623" y="13900"/>
                </a:lnTo>
                <a:cubicBezTo>
                  <a:pt x="55605" y="15577"/>
                  <a:pt x="55543" y="17245"/>
                  <a:pt x="55578" y="18940"/>
                </a:cubicBezTo>
                <a:cubicBezTo>
                  <a:pt x="54160" y="18891"/>
                  <a:pt x="52742" y="18850"/>
                  <a:pt x="51283" y="18850"/>
                </a:cubicBezTo>
                <a:cubicBezTo>
                  <a:pt x="51145" y="18850"/>
                  <a:pt x="51007" y="18850"/>
                  <a:pt x="50868" y="18851"/>
                </a:cubicBezTo>
                <a:cubicBezTo>
                  <a:pt x="50743" y="17290"/>
                  <a:pt x="50734" y="15479"/>
                  <a:pt x="50823" y="13873"/>
                </a:cubicBezTo>
                <a:cubicBezTo>
                  <a:pt x="50823" y="13864"/>
                  <a:pt x="50823" y="13846"/>
                  <a:pt x="50841" y="13846"/>
                </a:cubicBezTo>
                <a:close/>
                <a:moveTo>
                  <a:pt x="48577" y="13820"/>
                </a:moveTo>
                <a:cubicBezTo>
                  <a:pt x="49209" y="13820"/>
                  <a:pt x="49844" y="13826"/>
                  <a:pt x="50475" y="13837"/>
                </a:cubicBezTo>
                <a:cubicBezTo>
                  <a:pt x="50377" y="15452"/>
                  <a:pt x="50386" y="17281"/>
                  <a:pt x="50520" y="18851"/>
                </a:cubicBezTo>
                <a:cubicBezTo>
                  <a:pt x="50425" y="18850"/>
                  <a:pt x="50331" y="18850"/>
                  <a:pt x="50236" y="18850"/>
                </a:cubicBezTo>
                <a:cubicBezTo>
                  <a:pt x="48697" y="18850"/>
                  <a:pt x="47217" y="18916"/>
                  <a:pt x="45729" y="18958"/>
                </a:cubicBezTo>
                <a:cubicBezTo>
                  <a:pt x="45676" y="17307"/>
                  <a:pt x="45640" y="15541"/>
                  <a:pt x="45712" y="13873"/>
                </a:cubicBezTo>
                <a:cubicBezTo>
                  <a:pt x="46650" y="13835"/>
                  <a:pt x="47611" y="13820"/>
                  <a:pt x="48577" y="13820"/>
                </a:cubicBezTo>
                <a:close/>
                <a:moveTo>
                  <a:pt x="60378" y="13748"/>
                </a:moveTo>
                <a:cubicBezTo>
                  <a:pt x="60405" y="15603"/>
                  <a:pt x="60565" y="17388"/>
                  <a:pt x="60699" y="19109"/>
                </a:cubicBezTo>
                <a:cubicBezTo>
                  <a:pt x="59084" y="19083"/>
                  <a:pt x="57487" y="19029"/>
                  <a:pt x="55935" y="18940"/>
                </a:cubicBezTo>
                <a:cubicBezTo>
                  <a:pt x="55899" y="17245"/>
                  <a:pt x="55962" y="15577"/>
                  <a:pt x="55971" y="13900"/>
                </a:cubicBezTo>
                <a:cubicBezTo>
                  <a:pt x="57478" y="13882"/>
                  <a:pt x="58924" y="13810"/>
                  <a:pt x="60378" y="13748"/>
                </a:cubicBezTo>
                <a:close/>
                <a:moveTo>
                  <a:pt x="64776" y="13596"/>
                </a:moveTo>
                <a:cubicBezTo>
                  <a:pt x="64812" y="13623"/>
                  <a:pt x="64794" y="13694"/>
                  <a:pt x="64794" y="13748"/>
                </a:cubicBezTo>
                <a:cubicBezTo>
                  <a:pt x="64803" y="15532"/>
                  <a:pt x="64758" y="17388"/>
                  <a:pt x="64776" y="19190"/>
                </a:cubicBezTo>
                <a:cubicBezTo>
                  <a:pt x="63536" y="19163"/>
                  <a:pt x="62323" y="19118"/>
                  <a:pt x="61065" y="19109"/>
                </a:cubicBezTo>
                <a:cubicBezTo>
                  <a:pt x="60904" y="17361"/>
                  <a:pt x="60770" y="15595"/>
                  <a:pt x="60726" y="13730"/>
                </a:cubicBezTo>
                <a:cubicBezTo>
                  <a:pt x="62073" y="13676"/>
                  <a:pt x="63429" y="13641"/>
                  <a:pt x="64776" y="13596"/>
                </a:cubicBezTo>
                <a:close/>
                <a:moveTo>
                  <a:pt x="70458" y="13227"/>
                </a:moveTo>
                <a:cubicBezTo>
                  <a:pt x="70487" y="13227"/>
                  <a:pt x="70494" y="13253"/>
                  <a:pt x="70494" y="13382"/>
                </a:cubicBezTo>
                <a:cubicBezTo>
                  <a:pt x="70494" y="13766"/>
                  <a:pt x="70459" y="14247"/>
                  <a:pt x="70441" y="14604"/>
                </a:cubicBezTo>
                <a:cubicBezTo>
                  <a:pt x="70378" y="15996"/>
                  <a:pt x="70307" y="17441"/>
                  <a:pt x="70289" y="18824"/>
                </a:cubicBezTo>
                <a:cubicBezTo>
                  <a:pt x="69531" y="18949"/>
                  <a:pt x="68701" y="19118"/>
                  <a:pt x="67818" y="19127"/>
                </a:cubicBezTo>
                <a:cubicBezTo>
                  <a:pt x="66944" y="19145"/>
                  <a:pt x="66025" y="19190"/>
                  <a:pt x="65133" y="19199"/>
                </a:cubicBezTo>
                <a:cubicBezTo>
                  <a:pt x="65124" y="17325"/>
                  <a:pt x="65142" y="15461"/>
                  <a:pt x="65151" y="13587"/>
                </a:cubicBezTo>
                <a:cubicBezTo>
                  <a:pt x="66979" y="13561"/>
                  <a:pt x="68746" y="13436"/>
                  <a:pt x="70378" y="13239"/>
                </a:cubicBezTo>
                <a:cubicBezTo>
                  <a:pt x="70415" y="13236"/>
                  <a:pt x="70440" y="13227"/>
                  <a:pt x="70458" y="13227"/>
                </a:cubicBezTo>
                <a:close/>
                <a:moveTo>
                  <a:pt x="45355" y="13900"/>
                </a:moveTo>
                <a:cubicBezTo>
                  <a:pt x="45283" y="15559"/>
                  <a:pt x="45319" y="17334"/>
                  <a:pt x="45382" y="18984"/>
                </a:cubicBezTo>
                <a:cubicBezTo>
                  <a:pt x="43838" y="19047"/>
                  <a:pt x="42339" y="19163"/>
                  <a:pt x="40778" y="19208"/>
                </a:cubicBezTo>
                <a:cubicBezTo>
                  <a:pt x="40707" y="17521"/>
                  <a:pt x="40832" y="15809"/>
                  <a:pt x="40885" y="14149"/>
                </a:cubicBezTo>
                <a:cubicBezTo>
                  <a:pt x="42384" y="14069"/>
                  <a:pt x="43838" y="13953"/>
                  <a:pt x="45355" y="13900"/>
                </a:cubicBezTo>
                <a:close/>
                <a:moveTo>
                  <a:pt x="40529" y="14167"/>
                </a:moveTo>
                <a:cubicBezTo>
                  <a:pt x="40475" y="15826"/>
                  <a:pt x="40350" y="17539"/>
                  <a:pt x="40430" y="19234"/>
                </a:cubicBezTo>
                <a:cubicBezTo>
                  <a:pt x="38718" y="19288"/>
                  <a:pt x="37031" y="19377"/>
                  <a:pt x="35444" y="19564"/>
                </a:cubicBezTo>
                <a:cubicBezTo>
                  <a:pt x="35328" y="17923"/>
                  <a:pt x="35220" y="16112"/>
                  <a:pt x="35354" y="14399"/>
                </a:cubicBezTo>
                <a:cubicBezTo>
                  <a:pt x="37076" y="14319"/>
                  <a:pt x="38789" y="14230"/>
                  <a:pt x="40529" y="14167"/>
                </a:cubicBezTo>
                <a:close/>
                <a:moveTo>
                  <a:pt x="34953" y="14408"/>
                </a:moveTo>
                <a:lnTo>
                  <a:pt x="34953" y="14426"/>
                </a:lnTo>
                <a:lnTo>
                  <a:pt x="34997" y="14426"/>
                </a:lnTo>
                <a:cubicBezTo>
                  <a:pt x="34980" y="14711"/>
                  <a:pt x="34962" y="14997"/>
                  <a:pt x="34953" y="15282"/>
                </a:cubicBezTo>
                <a:lnTo>
                  <a:pt x="34953" y="16504"/>
                </a:lnTo>
                <a:lnTo>
                  <a:pt x="34944" y="16504"/>
                </a:lnTo>
                <a:cubicBezTo>
                  <a:pt x="34953" y="17566"/>
                  <a:pt x="35024" y="18610"/>
                  <a:pt x="35096" y="19609"/>
                </a:cubicBezTo>
                <a:cubicBezTo>
                  <a:pt x="35024" y="19609"/>
                  <a:pt x="34962" y="19618"/>
                  <a:pt x="34899" y="19627"/>
                </a:cubicBezTo>
                <a:lnTo>
                  <a:pt x="34899" y="19636"/>
                </a:lnTo>
                <a:cubicBezTo>
                  <a:pt x="34337" y="19654"/>
                  <a:pt x="32607" y="19689"/>
                  <a:pt x="30171" y="19743"/>
                </a:cubicBezTo>
                <a:cubicBezTo>
                  <a:pt x="30144" y="18949"/>
                  <a:pt x="30118" y="18271"/>
                  <a:pt x="30109" y="17807"/>
                </a:cubicBezTo>
                <a:cubicBezTo>
                  <a:pt x="30100" y="16986"/>
                  <a:pt x="30028" y="16219"/>
                  <a:pt x="29957" y="15470"/>
                </a:cubicBezTo>
                <a:cubicBezTo>
                  <a:pt x="29930" y="15157"/>
                  <a:pt x="29904" y="14845"/>
                  <a:pt x="29877" y="14542"/>
                </a:cubicBezTo>
                <a:cubicBezTo>
                  <a:pt x="32303" y="14506"/>
                  <a:pt x="34105" y="14470"/>
                  <a:pt x="34953" y="14408"/>
                </a:cubicBezTo>
                <a:close/>
                <a:moveTo>
                  <a:pt x="29493" y="14542"/>
                </a:moveTo>
                <a:cubicBezTo>
                  <a:pt x="29511" y="14863"/>
                  <a:pt x="29547" y="15184"/>
                  <a:pt x="29573" y="15505"/>
                </a:cubicBezTo>
                <a:cubicBezTo>
                  <a:pt x="29645" y="16246"/>
                  <a:pt x="29716" y="17004"/>
                  <a:pt x="29725" y="17816"/>
                </a:cubicBezTo>
                <a:cubicBezTo>
                  <a:pt x="29734" y="18280"/>
                  <a:pt x="29761" y="18958"/>
                  <a:pt x="29788" y="19752"/>
                </a:cubicBezTo>
                <a:cubicBezTo>
                  <a:pt x="28262" y="19787"/>
                  <a:pt x="26487" y="19823"/>
                  <a:pt x="24551" y="19868"/>
                </a:cubicBezTo>
                <a:cubicBezTo>
                  <a:pt x="24578" y="19591"/>
                  <a:pt x="24604" y="19368"/>
                  <a:pt x="24631" y="19216"/>
                </a:cubicBezTo>
                <a:cubicBezTo>
                  <a:pt x="24729" y="18583"/>
                  <a:pt x="24694" y="17147"/>
                  <a:pt x="24667" y="15764"/>
                </a:cubicBezTo>
                <a:cubicBezTo>
                  <a:pt x="24658" y="15354"/>
                  <a:pt x="24649" y="14952"/>
                  <a:pt x="24640" y="14586"/>
                </a:cubicBezTo>
                <a:cubicBezTo>
                  <a:pt x="26415" y="14578"/>
                  <a:pt x="28048" y="14560"/>
                  <a:pt x="29493" y="14542"/>
                </a:cubicBezTo>
                <a:close/>
                <a:moveTo>
                  <a:pt x="24257" y="14586"/>
                </a:moveTo>
                <a:cubicBezTo>
                  <a:pt x="24257" y="14952"/>
                  <a:pt x="24274" y="15354"/>
                  <a:pt x="24283" y="15773"/>
                </a:cubicBezTo>
                <a:cubicBezTo>
                  <a:pt x="24310" y="17075"/>
                  <a:pt x="24346" y="18556"/>
                  <a:pt x="24248" y="19163"/>
                </a:cubicBezTo>
                <a:cubicBezTo>
                  <a:pt x="24221" y="19323"/>
                  <a:pt x="24194" y="19573"/>
                  <a:pt x="24167" y="19877"/>
                </a:cubicBezTo>
                <a:cubicBezTo>
                  <a:pt x="22544" y="19921"/>
                  <a:pt x="20813" y="19957"/>
                  <a:pt x="19038" y="20001"/>
                </a:cubicBezTo>
                <a:cubicBezTo>
                  <a:pt x="19118" y="18101"/>
                  <a:pt x="19180" y="16210"/>
                  <a:pt x="19154" y="15452"/>
                </a:cubicBezTo>
                <a:cubicBezTo>
                  <a:pt x="19154" y="15256"/>
                  <a:pt x="19136" y="14961"/>
                  <a:pt x="19118" y="14604"/>
                </a:cubicBezTo>
                <a:cubicBezTo>
                  <a:pt x="20902" y="14595"/>
                  <a:pt x="22633" y="14595"/>
                  <a:pt x="24257" y="14586"/>
                </a:cubicBezTo>
                <a:close/>
                <a:moveTo>
                  <a:pt x="18734" y="14604"/>
                </a:moveTo>
                <a:cubicBezTo>
                  <a:pt x="18752" y="14970"/>
                  <a:pt x="18761" y="15264"/>
                  <a:pt x="18770" y="15470"/>
                </a:cubicBezTo>
                <a:cubicBezTo>
                  <a:pt x="18797" y="16210"/>
                  <a:pt x="18725" y="18110"/>
                  <a:pt x="18654" y="20010"/>
                </a:cubicBezTo>
                <a:cubicBezTo>
                  <a:pt x="16781" y="20064"/>
                  <a:pt x="14863" y="20109"/>
                  <a:pt x="12971" y="20162"/>
                </a:cubicBezTo>
                <a:cubicBezTo>
                  <a:pt x="12918" y="19190"/>
                  <a:pt x="12873" y="18351"/>
                  <a:pt x="12838" y="17905"/>
                </a:cubicBezTo>
                <a:cubicBezTo>
                  <a:pt x="12802" y="17405"/>
                  <a:pt x="12793" y="16130"/>
                  <a:pt x="12793" y="14604"/>
                </a:cubicBezTo>
                <a:close/>
                <a:moveTo>
                  <a:pt x="7226" y="14586"/>
                </a:moveTo>
                <a:lnTo>
                  <a:pt x="7226" y="14586"/>
                </a:lnTo>
                <a:cubicBezTo>
                  <a:pt x="8921" y="14595"/>
                  <a:pt x="10661" y="14595"/>
                  <a:pt x="12409" y="14604"/>
                </a:cubicBezTo>
                <a:cubicBezTo>
                  <a:pt x="12400" y="16139"/>
                  <a:pt x="12418" y="17423"/>
                  <a:pt x="12454" y="17932"/>
                </a:cubicBezTo>
                <a:cubicBezTo>
                  <a:pt x="12490" y="18378"/>
                  <a:pt x="12534" y="19208"/>
                  <a:pt x="12588" y="20171"/>
                </a:cubicBezTo>
                <a:cubicBezTo>
                  <a:pt x="10857" y="20216"/>
                  <a:pt x="9162" y="20269"/>
                  <a:pt x="7538" y="20314"/>
                </a:cubicBezTo>
                <a:cubicBezTo>
                  <a:pt x="7494" y="19288"/>
                  <a:pt x="7467" y="18378"/>
                  <a:pt x="7458" y="17807"/>
                </a:cubicBezTo>
                <a:cubicBezTo>
                  <a:pt x="7440" y="16986"/>
                  <a:pt x="7369" y="16219"/>
                  <a:pt x="7298" y="15470"/>
                </a:cubicBezTo>
                <a:cubicBezTo>
                  <a:pt x="7271" y="15175"/>
                  <a:pt x="7244" y="14881"/>
                  <a:pt x="7226" y="14586"/>
                </a:cubicBezTo>
                <a:close/>
                <a:moveTo>
                  <a:pt x="1900" y="14569"/>
                </a:moveTo>
                <a:lnTo>
                  <a:pt x="1900" y="14569"/>
                </a:lnTo>
                <a:cubicBezTo>
                  <a:pt x="3470" y="14578"/>
                  <a:pt x="5130" y="14586"/>
                  <a:pt x="6834" y="14586"/>
                </a:cubicBezTo>
                <a:cubicBezTo>
                  <a:pt x="6860" y="14890"/>
                  <a:pt x="6887" y="15193"/>
                  <a:pt x="6914" y="15505"/>
                </a:cubicBezTo>
                <a:cubicBezTo>
                  <a:pt x="6985" y="16246"/>
                  <a:pt x="7057" y="17004"/>
                  <a:pt x="7075" y="17816"/>
                </a:cubicBezTo>
                <a:cubicBezTo>
                  <a:pt x="7084" y="18387"/>
                  <a:pt x="7110" y="19297"/>
                  <a:pt x="7155" y="20332"/>
                </a:cubicBezTo>
                <a:cubicBezTo>
                  <a:pt x="5210" y="20385"/>
                  <a:pt x="3381" y="20448"/>
                  <a:pt x="1767" y="20501"/>
                </a:cubicBezTo>
                <a:cubicBezTo>
                  <a:pt x="1811" y="19930"/>
                  <a:pt x="1856" y="19475"/>
                  <a:pt x="1891" y="19216"/>
                </a:cubicBezTo>
                <a:cubicBezTo>
                  <a:pt x="1999" y="18583"/>
                  <a:pt x="1963" y="17147"/>
                  <a:pt x="1927" y="15764"/>
                </a:cubicBezTo>
                <a:cubicBezTo>
                  <a:pt x="1918" y="15345"/>
                  <a:pt x="1909" y="14934"/>
                  <a:pt x="1900" y="14569"/>
                </a:cubicBezTo>
                <a:close/>
                <a:moveTo>
                  <a:pt x="7164" y="20715"/>
                </a:moveTo>
                <a:cubicBezTo>
                  <a:pt x="7173" y="20965"/>
                  <a:pt x="7182" y="21215"/>
                  <a:pt x="7199" y="21473"/>
                </a:cubicBezTo>
                <a:cubicBezTo>
                  <a:pt x="7235" y="22437"/>
                  <a:pt x="7271" y="23463"/>
                  <a:pt x="7307" y="24382"/>
                </a:cubicBezTo>
                <a:cubicBezTo>
                  <a:pt x="5228" y="24292"/>
                  <a:pt x="3274" y="24212"/>
                  <a:pt x="1544" y="24150"/>
                </a:cubicBezTo>
                <a:cubicBezTo>
                  <a:pt x="1606" y="23070"/>
                  <a:pt x="1668" y="21866"/>
                  <a:pt x="1740" y="20885"/>
                </a:cubicBezTo>
                <a:cubicBezTo>
                  <a:pt x="3363" y="20831"/>
                  <a:pt x="5201" y="20769"/>
                  <a:pt x="7164" y="20715"/>
                </a:cubicBezTo>
                <a:close/>
                <a:moveTo>
                  <a:pt x="12606" y="20555"/>
                </a:moveTo>
                <a:cubicBezTo>
                  <a:pt x="12686" y="22009"/>
                  <a:pt x="12775" y="23650"/>
                  <a:pt x="12873" y="24631"/>
                </a:cubicBezTo>
                <a:cubicBezTo>
                  <a:pt x="11107" y="24551"/>
                  <a:pt x="9358" y="24471"/>
                  <a:pt x="7690" y="24400"/>
                </a:cubicBezTo>
                <a:cubicBezTo>
                  <a:pt x="7654" y="23472"/>
                  <a:pt x="7619" y="22437"/>
                  <a:pt x="7583" y="21465"/>
                </a:cubicBezTo>
                <a:cubicBezTo>
                  <a:pt x="7574" y="21206"/>
                  <a:pt x="7556" y="20947"/>
                  <a:pt x="7547" y="20697"/>
                </a:cubicBezTo>
                <a:cubicBezTo>
                  <a:pt x="9180" y="20653"/>
                  <a:pt x="10875" y="20599"/>
                  <a:pt x="12606" y="20555"/>
                </a:cubicBezTo>
                <a:close/>
                <a:moveTo>
                  <a:pt x="18645" y="20403"/>
                </a:moveTo>
                <a:lnTo>
                  <a:pt x="18645" y="20403"/>
                </a:lnTo>
                <a:cubicBezTo>
                  <a:pt x="18636" y="20635"/>
                  <a:pt x="18627" y="20876"/>
                  <a:pt x="18610" y="21108"/>
                </a:cubicBezTo>
                <a:cubicBezTo>
                  <a:pt x="18556" y="22589"/>
                  <a:pt x="18502" y="23989"/>
                  <a:pt x="18485" y="24765"/>
                </a:cubicBezTo>
                <a:cubicBezTo>
                  <a:pt x="18485" y="24810"/>
                  <a:pt x="18485" y="24855"/>
                  <a:pt x="18485" y="24890"/>
                </a:cubicBezTo>
                <a:cubicBezTo>
                  <a:pt x="16763" y="24810"/>
                  <a:pt x="14996" y="24730"/>
                  <a:pt x="13257" y="24649"/>
                </a:cubicBezTo>
                <a:cubicBezTo>
                  <a:pt x="13168" y="23686"/>
                  <a:pt x="13070" y="22027"/>
                  <a:pt x="12989" y="20546"/>
                </a:cubicBezTo>
                <a:cubicBezTo>
                  <a:pt x="14872" y="20492"/>
                  <a:pt x="16781" y="20448"/>
                  <a:pt x="18645" y="20403"/>
                </a:cubicBezTo>
                <a:close/>
                <a:moveTo>
                  <a:pt x="70271" y="19199"/>
                </a:moveTo>
                <a:lnTo>
                  <a:pt x="70271" y="19199"/>
                </a:lnTo>
                <a:cubicBezTo>
                  <a:pt x="70236" y="21010"/>
                  <a:pt x="70218" y="22963"/>
                  <a:pt x="70253" y="24819"/>
                </a:cubicBezTo>
                <a:cubicBezTo>
                  <a:pt x="69988" y="24816"/>
                  <a:pt x="69721" y="24814"/>
                  <a:pt x="69454" y="24814"/>
                </a:cubicBezTo>
                <a:cubicBezTo>
                  <a:pt x="68140" y="24814"/>
                  <a:pt x="66814" y="24850"/>
                  <a:pt x="65561" y="24917"/>
                </a:cubicBezTo>
                <a:cubicBezTo>
                  <a:pt x="65347" y="23204"/>
                  <a:pt x="65142" y="21482"/>
                  <a:pt x="65133" y="19555"/>
                </a:cubicBezTo>
                <a:cubicBezTo>
                  <a:pt x="66462" y="19502"/>
                  <a:pt x="67827" y="19547"/>
                  <a:pt x="69049" y="19377"/>
                </a:cubicBezTo>
                <a:cubicBezTo>
                  <a:pt x="69468" y="19323"/>
                  <a:pt x="69906" y="19252"/>
                  <a:pt x="70271" y="19199"/>
                </a:cubicBezTo>
                <a:close/>
                <a:moveTo>
                  <a:pt x="61100" y="19457"/>
                </a:moveTo>
                <a:cubicBezTo>
                  <a:pt x="62340" y="19475"/>
                  <a:pt x="63545" y="19520"/>
                  <a:pt x="64776" y="19547"/>
                </a:cubicBezTo>
                <a:cubicBezTo>
                  <a:pt x="64776" y="21482"/>
                  <a:pt x="65017" y="23231"/>
                  <a:pt x="65204" y="24944"/>
                </a:cubicBezTo>
                <a:cubicBezTo>
                  <a:pt x="64000" y="24979"/>
                  <a:pt x="62840" y="25069"/>
                  <a:pt x="61654" y="25140"/>
                </a:cubicBezTo>
                <a:cubicBezTo>
                  <a:pt x="61422" y="23302"/>
                  <a:pt x="61216" y="21429"/>
                  <a:pt x="61092" y="19493"/>
                </a:cubicBezTo>
                <a:cubicBezTo>
                  <a:pt x="61092" y="19475"/>
                  <a:pt x="61092" y="19466"/>
                  <a:pt x="61100" y="19457"/>
                </a:cubicBezTo>
                <a:close/>
                <a:moveTo>
                  <a:pt x="24141" y="20269"/>
                </a:moveTo>
                <a:cubicBezTo>
                  <a:pt x="24051" y="21349"/>
                  <a:pt x="23962" y="22910"/>
                  <a:pt x="23891" y="24239"/>
                </a:cubicBezTo>
                <a:cubicBezTo>
                  <a:pt x="23873" y="24560"/>
                  <a:pt x="23855" y="24872"/>
                  <a:pt x="23846" y="25149"/>
                </a:cubicBezTo>
                <a:cubicBezTo>
                  <a:pt x="22258" y="25078"/>
                  <a:pt x="20581" y="24997"/>
                  <a:pt x="18868" y="24908"/>
                </a:cubicBezTo>
                <a:cubicBezTo>
                  <a:pt x="18868" y="24863"/>
                  <a:pt x="18868" y="24819"/>
                  <a:pt x="18877" y="24774"/>
                </a:cubicBezTo>
                <a:cubicBezTo>
                  <a:pt x="18886" y="23998"/>
                  <a:pt x="18940" y="22606"/>
                  <a:pt x="19002" y="21117"/>
                </a:cubicBezTo>
                <a:cubicBezTo>
                  <a:pt x="19011" y="20876"/>
                  <a:pt x="19020" y="20635"/>
                  <a:pt x="19029" y="20385"/>
                </a:cubicBezTo>
                <a:cubicBezTo>
                  <a:pt x="20795" y="20349"/>
                  <a:pt x="22517" y="20305"/>
                  <a:pt x="24141" y="20269"/>
                </a:cubicBezTo>
                <a:close/>
                <a:moveTo>
                  <a:pt x="55953" y="19306"/>
                </a:moveTo>
                <a:cubicBezTo>
                  <a:pt x="57532" y="19368"/>
                  <a:pt x="59102" y="19439"/>
                  <a:pt x="60726" y="19457"/>
                </a:cubicBezTo>
                <a:cubicBezTo>
                  <a:pt x="60868" y="21411"/>
                  <a:pt x="61065" y="23302"/>
                  <a:pt x="61297" y="25158"/>
                </a:cubicBezTo>
                <a:cubicBezTo>
                  <a:pt x="59620" y="25265"/>
                  <a:pt x="57809" y="25265"/>
                  <a:pt x="56051" y="25265"/>
                </a:cubicBezTo>
                <a:cubicBezTo>
                  <a:pt x="56033" y="23267"/>
                  <a:pt x="56015" y="21277"/>
                  <a:pt x="55944" y="19332"/>
                </a:cubicBezTo>
                <a:cubicBezTo>
                  <a:pt x="55944" y="19323"/>
                  <a:pt x="55944" y="19306"/>
                  <a:pt x="55953" y="19306"/>
                </a:cubicBezTo>
                <a:close/>
                <a:moveTo>
                  <a:pt x="50913" y="19199"/>
                </a:moveTo>
                <a:cubicBezTo>
                  <a:pt x="52501" y="19199"/>
                  <a:pt x="54044" y="19243"/>
                  <a:pt x="55587" y="19297"/>
                </a:cubicBezTo>
                <a:cubicBezTo>
                  <a:pt x="55659" y="21250"/>
                  <a:pt x="55676" y="23258"/>
                  <a:pt x="55694" y="25265"/>
                </a:cubicBezTo>
                <a:cubicBezTo>
                  <a:pt x="54178" y="25309"/>
                  <a:pt x="52634" y="25327"/>
                  <a:pt x="51127" y="25390"/>
                </a:cubicBezTo>
                <a:cubicBezTo>
                  <a:pt x="51109" y="23284"/>
                  <a:pt x="51064" y="21197"/>
                  <a:pt x="50904" y="19234"/>
                </a:cubicBezTo>
                <a:cubicBezTo>
                  <a:pt x="50895" y="19216"/>
                  <a:pt x="50895" y="19199"/>
                  <a:pt x="50913" y="19199"/>
                </a:cubicBezTo>
                <a:close/>
                <a:moveTo>
                  <a:pt x="29796" y="20135"/>
                </a:moveTo>
                <a:cubicBezTo>
                  <a:pt x="29814" y="20564"/>
                  <a:pt x="29832" y="21018"/>
                  <a:pt x="29850" y="21473"/>
                </a:cubicBezTo>
                <a:cubicBezTo>
                  <a:pt x="29904" y="22838"/>
                  <a:pt x="29966" y="24319"/>
                  <a:pt x="29993" y="25461"/>
                </a:cubicBezTo>
                <a:cubicBezTo>
                  <a:pt x="28333" y="25372"/>
                  <a:pt x="26371" y="25274"/>
                  <a:pt x="24230" y="25176"/>
                </a:cubicBezTo>
                <a:cubicBezTo>
                  <a:pt x="24239" y="24890"/>
                  <a:pt x="24257" y="24578"/>
                  <a:pt x="24274" y="24257"/>
                </a:cubicBezTo>
                <a:cubicBezTo>
                  <a:pt x="24355" y="22910"/>
                  <a:pt x="24435" y="21331"/>
                  <a:pt x="24524" y="20260"/>
                </a:cubicBezTo>
                <a:cubicBezTo>
                  <a:pt x="26469" y="20207"/>
                  <a:pt x="28262" y="20171"/>
                  <a:pt x="29796" y="20135"/>
                </a:cubicBezTo>
                <a:close/>
                <a:moveTo>
                  <a:pt x="50538" y="19199"/>
                </a:moveTo>
                <a:cubicBezTo>
                  <a:pt x="50716" y="21170"/>
                  <a:pt x="50743" y="23284"/>
                  <a:pt x="50779" y="25408"/>
                </a:cubicBezTo>
                <a:cubicBezTo>
                  <a:pt x="49280" y="25488"/>
                  <a:pt x="47755" y="25541"/>
                  <a:pt x="46238" y="25604"/>
                </a:cubicBezTo>
                <a:cubicBezTo>
                  <a:pt x="46086" y="23499"/>
                  <a:pt x="45854" y="21473"/>
                  <a:pt x="45756" y="19315"/>
                </a:cubicBezTo>
                <a:cubicBezTo>
                  <a:pt x="47335" y="19261"/>
                  <a:pt x="48905" y="19199"/>
                  <a:pt x="50538" y="19199"/>
                </a:cubicBezTo>
                <a:close/>
                <a:moveTo>
                  <a:pt x="35105" y="19966"/>
                </a:moveTo>
                <a:cubicBezTo>
                  <a:pt x="35158" y="21857"/>
                  <a:pt x="35220" y="23793"/>
                  <a:pt x="35212" y="25720"/>
                </a:cubicBezTo>
                <a:cubicBezTo>
                  <a:pt x="34846" y="25702"/>
                  <a:pt x="33044" y="25613"/>
                  <a:pt x="30376" y="25479"/>
                </a:cubicBezTo>
                <a:cubicBezTo>
                  <a:pt x="30350" y="24328"/>
                  <a:pt x="30287" y="22838"/>
                  <a:pt x="30234" y="21465"/>
                </a:cubicBezTo>
                <a:cubicBezTo>
                  <a:pt x="30216" y="21001"/>
                  <a:pt x="30198" y="20555"/>
                  <a:pt x="30189" y="20126"/>
                </a:cubicBezTo>
                <a:cubicBezTo>
                  <a:pt x="33115" y="20064"/>
                  <a:pt x="35015" y="20019"/>
                  <a:pt x="35096" y="20019"/>
                </a:cubicBezTo>
                <a:lnTo>
                  <a:pt x="35096" y="19966"/>
                </a:lnTo>
                <a:close/>
                <a:moveTo>
                  <a:pt x="45399" y="19332"/>
                </a:moveTo>
                <a:cubicBezTo>
                  <a:pt x="45498" y="21491"/>
                  <a:pt x="45738" y="23516"/>
                  <a:pt x="45890" y="25622"/>
                </a:cubicBezTo>
                <a:cubicBezTo>
                  <a:pt x="44347" y="25729"/>
                  <a:pt x="42794" y="25809"/>
                  <a:pt x="41189" y="25845"/>
                </a:cubicBezTo>
                <a:cubicBezTo>
                  <a:pt x="41126" y="23686"/>
                  <a:pt x="40885" y="21696"/>
                  <a:pt x="40805" y="19564"/>
                </a:cubicBezTo>
                <a:cubicBezTo>
                  <a:pt x="42357" y="19520"/>
                  <a:pt x="43856" y="19404"/>
                  <a:pt x="45399" y="19332"/>
                </a:cubicBezTo>
                <a:close/>
                <a:moveTo>
                  <a:pt x="40448" y="19582"/>
                </a:moveTo>
                <a:cubicBezTo>
                  <a:pt x="40537" y="21714"/>
                  <a:pt x="40769" y="23695"/>
                  <a:pt x="40832" y="25854"/>
                </a:cubicBezTo>
                <a:cubicBezTo>
                  <a:pt x="40150" y="25871"/>
                  <a:pt x="39455" y="25884"/>
                  <a:pt x="38763" y="25884"/>
                </a:cubicBezTo>
                <a:cubicBezTo>
                  <a:pt x="37664" y="25884"/>
                  <a:pt x="36576" y="25851"/>
                  <a:pt x="35568" y="25747"/>
                </a:cubicBezTo>
                <a:cubicBezTo>
                  <a:pt x="35568" y="23775"/>
                  <a:pt x="35506" y="21812"/>
                  <a:pt x="35470" y="19921"/>
                </a:cubicBezTo>
                <a:cubicBezTo>
                  <a:pt x="37049" y="19725"/>
                  <a:pt x="38735" y="19645"/>
                  <a:pt x="40448" y="19582"/>
                </a:cubicBezTo>
                <a:close/>
                <a:moveTo>
                  <a:pt x="1526" y="24533"/>
                </a:moveTo>
                <a:cubicBezTo>
                  <a:pt x="3256" y="24596"/>
                  <a:pt x="5228" y="24676"/>
                  <a:pt x="7315" y="24765"/>
                </a:cubicBezTo>
                <a:cubicBezTo>
                  <a:pt x="7351" y="25800"/>
                  <a:pt x="7369" y="26665"/>
                  <a:pt x="7351" y="27112"/>
                </a:cubicBezTo>
                <a:cubicBezTo>
                  <a:pt x="7342" y="27477"/>
                  <a:pt x="7307" y="28173"/>
                  <a:pt x="7253" y="29047"/>
                </a:cubicBezTo>
                <a:cubicBezTo>
                  <a:pt x="5032" y="29021"/>
                  <a:pt x="3007" y="28994"/>
                  <a:pt x="1356" y="28985"/>
                </a:cubicBezTo>
                <a:cubicBezTo>
                  <a:pt x="1365" y="27852"/>
                  <a:pt x="1374" y="26942"/>
                  <a:pt x="1401" y="26541"/>
                </a:cubicBezTo>
                <a:cubicBezTo>
                  <a:pt x="1436" y="26130"/>
                  <a:pt x="1481" y="25399"/>
                  <a:pt x="1526" y="24533"/>
                </a:cubicBezTo>
                <a:close/>
                <a:moveTo>
                  <a:pt x="68997" y="25170"/>
                </a:moveTo>
                <a:cubicBezTo>
                  <a:pt x="69422" y="25170"/>
                  <a:pt x="69848" y="25177"/>
                  <a:pt x="70271" y="25194"/>
                </a:cubicBezTo>
                <a:cubicBezTo>
                  <a:pt x="70298" y="26460"/>
                  <a:pt x="70343" y="27718"/>
                  <a:pt x="70450" y="28914"/>
                </a:cubicBezTo>
                <a:cubicBezTo>
                  <a:pt x="68969" y="28914"/>
                  <a:pt x="67550" y="28985"/>
                  <a:pt x="66150" y="29074"/>
                </a:cubicBezTo>
                <a:cubicBezTo>
                  <a:pt x="65936" y="27834"/>
                  <a:pt x="65757" y="26567"/>
                  <a:pt x="65606" y="25274"/>
                </a:cubicBezTo>
                <a:cubicBezTo>
                  <a:pt x="66700" y="25222"/>
                  <a:pt x="67847" y="25170"/>
                  <a:pt x="68997" y="25170"/>
                </a:cubicBezTo>
                <a:close/>
                <a:moveTo>
                  <a:pt x="7699" y="24783"/>
                </a:moveTo>
                <a:lnTo>
                  <a:pt x="7699" y="24783"/>
                </a:lnTo>
                <a:cubicBezTo>
                  <a:pt x="9376" y="24855"/>
                  <a:pt x="11134" y="24935"/>
                  <a:pt x="12909" y="25015"/>
                </a:cubicBezTo>
                <a:cubicBezTo>
                  <a:pt x="12918" y="25122"/>
                  <a:pt x="12936" y="25211"/>
                  <a:pt x="12945" y="25283"/>
                </a:cubicBezTo>
                <a:cubicBezTo>
                  <a:pt x="13043" y="25889"/>
                  <a:pt x="13007" y="27370"/>
                  <a:pt x="12971" y="28673"/>
                </a:cubicBezTo>
                <a:cubicBezTo>
                  <a:pt x="12971" y="28842"/>
                  <a:pt x="12971" y="29003"/>
                  <a:pt x="12962" y="29154"/>
                </a:cubicBezTo>
                <a:cubicBezTo>
                  <a:pt x="11125" y="29119"/>
                  <a:pt x="9332" y="29083"/>
                  <a:pt x="7637" y="29056"/>
                </a:cubicBezTo>
                <a:cubicBezTo>
                  <a:pt x="7690" y="28182"/>
                  <a:pt x="7726" y="27495"/>
                  <a:pt x="7735" y="27120"/>
                </a:cubicBezTo>
                <a:cubicBezTo>
                  <a:pt x="7753" y="26674"/>
                  <a:pt x="7735" y="25809"/>
                  <a:pt x="7699" y="24783"/>
                </a:cubicBezTo>
                <a:close/>
                <a:moveTo>
                  <a:pt x="65258" y="25283"/>
                </a:moveTo>
                <a:cubicBezTo>
                  <a:pt x="65409" y="26576"/>
                  <a:pt x="65579" y="27852"/>
                  <a:pt x="65793" y="29083"/>
                </a:cubicBezTo>
                <a:cubicBezTo>
                  <a:pt x="64597" y="29137"/>
                  <a:pt x="63384" y="29181"/>
                  <a:pt x="62153" y="29208"/>
                </a:cubicBezTo>
                <a:cubicBezTo>
                  <a:pt x="62010" y="27959"/>
                  <a:pt x="61832" y="26746"/>
                  <a:pt x="61698" y="25488"/>
                </a:cubicBezTo>
                <a:cubicBezTo>
                  <a:pt x="62867" y="25417"/>
                  <a:pt x="64053" y="25345"/>
                  <a:pt x="65231" y="25283"/>
                </a:cubicBezTo>
                <a:close/>
                <a:moveTo>
                  <a:pt x="61323" y="25515"/>
                </a:moveTo>
                <a:cubicBezTo>
                  <a:pt x="61350" y="25533"/>
                  <a:pt x="61350" y="25586"/>
                  <a:pt x="61350" y="25613"/>
                </a:cubicBezTo>
                <a:cubicBezTo>
                  <a:pt x="61511" y="26781"/>
                  <a:pt x="61636" y="28013"/>
                  <a:pt x="61796" y="29208"/>
                </a:cubicBezTo>
                <a:cubicBezTo>
                  <a:pt x="60756" y="29193"/>
                  <a:pt x="59693" y="29175"/>
                  <a:pt x="58636" y="29175"/>
                </a:cubicBezTo>
                <a:cubicBezTo>
                  <a:pt x="57817" y="29175"/>
                  <a:pt x="57001" y="29186"/>
                  <a:pt x="56203" y="29217"/>
                </a:cubicBezTo>
                <a:cubicBezTo>
                  <a:pt x="56131" y="28030"/>
                  <a:pt x="56069" y="26844"/>
                  <a:pt x="56051" y="25613"/>
                </a:cubicBezTo>
                <a:lnTo>
                  <a:pt x="56051" y="25613"/>
                </a:lnTo>
                <a:cubicBezTo>
                  <a:pt x="56379" y="25614"/>
                  <a:pt x="56707" y="25615"/>
                  <a:pt x="57035" y="25615"/>
                </a:cubicBezTo>
                <a:cubicBezTo>
                  <a:pt x="58497" y="25615"/>
                  <a:pt x="59946" y="25595"/>
                  <a:pt x="61323" y="25515"/>
                </a:cubicBezTo>
                <a:close/>
                <a:moveTo>
                  <a:pt x="13301" y="25033"/>
                </a:moveTo>
                <a:cubicBezTo>
                  <a:pt x="15023" y="25113"/>
                  <a:pt x="16763" y="25194"/>
                  <a:pt x="18476" y="25274"/>
                </a:cubicBezTo>
                <a:cubicBezTo>
                  <a:pt x="18449" y="25898"/>
                  <a:pt x="18386" y="26496"/>
                  <a:pt x="18333" y="27076"/>
                </a:cubicBezTo>
                <a:cubicBezTo>
                  <a:pt x="18271" y="27816"/>
                  <a:pt x="18199" y="28530"/>
                  <a:pt x="18190" y="29270"/>
                </a:cubicBezTo>
                <a:cubicBezTo>
                  <a:pt x="16576" y="29235"/>
                  <a:pt x="14952" y="29199"/>
                  <a:pt x="13346" y="29163"/>
                </a:cubicBezTo>
                <a:cubicBezTo>
                  <a:pt x="13355" y="29012"/>
                  <a:pt x="13355" y="28851"/>
                  <a:pt x="13355" y="28682"/>
                </a:cubicBezTo>
                <a:cubicBezTo>
                  <a:pt x="13391" y="27299"/>
                  <a:pt x="13426" y="25863"/>
                  <a:pt x="13328" y="25229"/>
                </a:cubicBezTo>
                <a:cubicBezTo>
                  <a:pt x="13319" y="25167"/>
                  <a:pt x="13310" y="25104"/>
                  <a:pt x="13301" y="25033"/>
                </a:cubicBezTo>
                <a:close/>
                <a:moveTo>
                  <a:pt x="55694" y="25622"/>
                </a:moveTo>
                <a:cubicBezTo>
                  <a:pt x="55712" y="26862"/>
                  <a:pt x="55783" y="28048"/>
                  <a:pt x="55855" y="29235"/>
                </a:cubicBezTo>
                <a:cubicBezTo>
                  <a:pt x="54312" y="29306"/>
                  <a:pt x="52670" y="29270"/>
                  <a:pt x="51127" y="29333"/>
                </a:cubicBezTo>
                <a:cubicBezTo>
                  <a:pt x="51100" y="28155"/>
                  <a:pt x="51145" y="26906"/>
                  <a:pt x="51136" y="25738"/>
                </a:cubicBezTo>
                <a:cubicBezTo>
                  <a:pt x="52643" y="25684"/>
                  <a:pt x="54169" y="25657"/>
                  <a:pt x="55694" y="25622"/>
                </a:cubicBezTo>
                <a:close/>
                <a:moveTo>
                  <a:pt x="18859" y="25301"/>
                </a:moveTo>
                <a:cubicBezTo>
                  <a:pt x="20563" y="25381"/>
                  <a:pt x="22240" y="25461"/>
                  <a:pt x="23819" y="25533"/>
                </a:cubicBezTo>
                <a:cubicBezTo>
                  <a:pt x="23802" y="25943"/>
                  <a:pt x="23775" y="26282"/>
                  <a:pt x="23757" y="26514"/>
                </a:cubicBezTo>
                <a:cubicBezTo>
                  <a:pt x="23721" y="26969"/>
                  <a:pt x="23712" y="28066"/>
                  <a:pt x="23712" y="29404"/>
                </a:cubicBezTo>
                <a:cubicBezTo>
                  <a:pt x="22071" y="29369"/>
                  <a:pt x="20331" y="29324"/>
                  <a:pt x="18574" y="29279"/>
                </a:cubicBezTo>
                <a:cubicBezTo>
                  <a:pt x="18583" y="28548"/>
                  <a:pt x="18654" y="27843"/>
                  <a:pt x="18717" y="27112"/>
                </a:cubicBezTo>
                <a:cubicBezTo>
                  <a:pt x="18770" y="26523"/>
                  <a:pt x="18833" y="25925"/>
                  <a:pt x="18859" y="25301"/>
                </a:cubicBezTo>
                <a:close/>
                <a:moveTo>
                  <a:pt x="50779" y="25764"/>
                </a:moveTo>
                <a:lnTo>
                  <a:pt x="50779" y="25764"/>
                </a:lnTo>
                <a:cubicBezTo>
                  <a:pt x="50806" y="26933"/>
                  <a:pt x="50743" y="28155"/>
                  <a:pt x="50779" y="29333"/>
                </a:cubicBezTo>
                <a:cubicBezTo>
                  <a:pt x="49378" y="29404"/>
                  <a:pt x="47906" y="29404"/>
                  <a:pt x="46443" y="29413"/>
                </a:cubicBezTo>
                <a:cubicBezTo>
                  <a:pt x="46399" y="28262"/>
                  <a:pt x="46327" y="27067"/>
                  <a:pt x="46274" y="25961"/>
                </a:cubicBezTo>
                <a:cubicBezTo>
                  <a:pt x="47772" y="25889"/>
                  <a:pt x="49289" y="25845"/>
                  <a:pt x="50779" y="25764"/>
                </a:cubicBezTo>
                <a:close/>
                <a:moveTo>
                  <a:pt x="45890" y="25979"/>
                </a:moveTo>
                <a:cubicBezTo>
                  <a:pt x="45926" y="26014"/>
                  <a:pt x="45926" y="26095"/>
                  <a:pt x="45926" y="26166"/>
                </a:cubicBezTo>
                <a:cubicBezTo>
                  <a:pt x="45979" y="27227"/>
                  <a:pt x="46051" y="28343"/>
                  <a:pt x="46095" y="29422"/>
                </a:cubicBezTo>
                <a:cubicBezTo>
                  <a:pt x="44604" y="29463"/>
                  <a:pt x="43159" y="29549"/>
                  <a:pt x="41627" y="29549"/>
                </a:cubicBezTo>
                <a:cubicBezTo>
                  <a:pt x="41491" y="29549"/>
                  <a:pt x="41353" y="29548"/>
                  <a:pt x="41215" y="29547"/>
                </a:cubicBezTo>
                <a:cubicBezTo>
                  <a:pt x="41215" y="28423"/>
                  <a:pt x="41224" y="27290"/>
                  <a:pt x="41198" y="26193"/>
                </a:cubicBezTo>
                <a:cubicBezTo>
                  <a:pt x="42803" y="26166"/>
                  <a:pt x="44356" y="26077"/>
                  <a:pt x="45890" y="25979"/>
                </a:cubicBezTo>
                <a:close/>
                <a:moveTo>
                  <a:pt x="24203" y="25559"/>
                </a:moveTo>
                <a:cubicBezTo>
                  <a:pt x="26362" y="25657"/>
                  <a:pt x="28333" y="25756"/>
                  <a:pt x="30002" y="25845"/>
                </a:cubicBezTo>
                <a:cubicBezTo>
                  <a:pt x="30011" y="26389"/>
                  <a:pt x="30020" y="26835"/>
                  <a:pt x="30011" y="27112"/>
                </a:cubicBezTo>
                <a:cubicBezTo>
                  <a:pt x="30002" y="27495"/>
                  <a:pt x="29957" y="28218"/>
                  <a:pt x="29904" y="29146"/>
                </a:cubicBezTo>
                <a:cubicBezTo>
                  <a:pt x="29904" y="29288"/>
                  <a:pt x="29895" y="29431"/>
                  <a:pt x="29886" y="29574"/>
                </a:cubicBezTo>
                <a:cubicBezTo>
                  <a:pt x="28209" y="29520"/>
                  <a:pt x="26228" y="29476"/>
                  <a:pt x="24096" y="29413"/>
                </a:cubicBezTo>
                <a:cubicBezTo>
                  <a:pt x="24096" y="28084"/>
                  <a:pt x="24105" y="26996"/>
                  <a:pt x="24141" y="26541"/>
                </a:cubicBezTo>
                <a:cubicBezTo>
                  <a:pt x="24158" y="26309"/>
                  <a:pt x="24185" y="25970"/>
                  <a:pt x="24203" y="25559"/>
                </a:cubicBezTo>
                <a:close/>
                <a:moveTo>
                  <a:pt x="30385" y="25863"/>
                </a:moveTo>
                <a:lnTo>
                  <a:pt x="30385" y="25863"/>
                </a:lnTo>
                <a:cubicBezTo>
                  <a:pt x="33088" y="25996"/>
                  <a:pt x="34908" y="26095"/>
                  <a:pt x="35203" y="26112"/>
                </a:cubicBezTo>
                <a:cubicBezTo>
                  <a:pt x="35185" y="27299"/>
                  <a:pt x="35131" y="28521"/>
                  <a:pt x="35149" y="29716"/>
                </a:cubicBezTo>
                <a:cubicBezTo>
                  <a:pt x="34667" y="29708"/>
                  <a:pt x="32856" y="29654"/>
                  <a:pt x="30269" y="29583"/>
                </a:cubicBezTo>
                <a:cubicBezTo>
                  <a:pt x="30278" y="29440"/>
                  <a:pt x="30287" y="29297"/>
                  <a:pt x="30287" y="29163"/>
                </a:cubicBezTo>
                <a:cubicBezTo>
                  <a:pt x="30341" y="28236"/>
                  <a:pt x="30385" y="27504"/>
                  <a:pt x="30394" y="27120"/>
                </a:cubicBezTo>
                <a:cubicBezTo>
                  <a:pt x="30403" y="26844"/>
                  <a:pt x="30403" y="26407"/>
                  <a:pt x="30385" y="25863"/>
                </a:cubicBezTo>
                <a:close/>
                <a:moveTo>
                  <a:pt x="35568" y="26103"/>
                </a:moveTo>
                <a:cubicBezTo>
                  <a:pt x="36562" y="26207"/>
                  <a:pt x="37648" y="26237"/>
                  <a:pt x="38742" y="26237"/>
                </a:cubicBezTo>
                <a:cubicBezTo>
                  <a:pt x="39446" y="26237"/>
                  <a:pt x="40153" y="26224"/>
                  <a:pt x="40841" y="26210"/>
                </a:cubicBezTo>
                <a:cubicBezTo>
                  <a:pt x="40868" y="27299"/>
                  <a:pt x="40859" y="28432"/>
                  <a:pt x="40868" y="29556"/>
                </a:cubicBezTo>
                <a:cubicBezTo>
                  <a:pt x="39057" y="29592"/>
                  <a:pt x="37335" y="29716"/>
                  <a:pt x="35506" y="29734"/>
                </a:cubicBezTo>
                <a:cubicBezTo>
                  <a:pt x="35479" y="28521"/>
                  <a:pt x="35542" y="27335"/>
                  <a:pt x="35559" y="26130"/>
                </a:cubicBezTo>
                <a:cubicBezTo>
                  <a:pt x="35559" y="26121"/>
                  <a:pt x="35559" y="26103"/>
                  <a:pt x="35568" y="26103"/>
                </a:cubicBezTo>
                <a:close/>
                <a:moveTo>
                  <a:pt x="1356" y="29369"/>
                </a:moveTo>
                <a:cubicBezTo>
                  <a:pt x="2998" y="29377"/>
                  <a:pt x="5014" y="29404"/>
                  <a:pt x="7235" y="29440"/>
                </a:cubicBezTo>
                <a:cubicBezTo>
                  <a:pt x="7155" y="30948"/>
                  <a:pt x="7075" y="32393"/>
                  <a:pt x="7030" y="33597"/>
                </a:cubicBezTo>
                <a:cubicBezTo>
                  <a:pt x="4746" y="33499"/>
                  <a:pt x="2784" y="33410"/>
                  <a:pt x="1374" y="33329"/>
                </a:cubicBezTo>
                <a:cubicBezTo>
                  <a:pt x="1365" y="32000"/>
                  <a:pt x="1356" y="30582"/>
                  <a:pt x="1356" y="29369"/>
                </a:cubicBezTo>
                <a:close/>
                <a:moveTo>
                  <a:pt x="7619" y="29440"/>
                </a:moveTo>
                <a:cubicBezTo>
                  <a:pt x="9314" y="29476"/>
                  <a:pt x="11116" y="29502"/>
                  <a:pt x="12954" y="29547"/>
                </a:cubicBezTo>
                <a:cubicBezTo>
                  <a:pt x="12945" y="30270"/>
                  <a:pt x="12936" y="30894"/>
                  <a:pt x="12971" y="31233"/>
                </a:cubicBezTo>
                <a:cubicBezTo>
                  <a:pt x="13007" y="31599"/>
                  <a:pt x="13007" y="32643"/>
                  <a:pt x="12989" y="33838"/>
                </a:cubicBezTo>
                <a:cubicBezTo>
                  <a:pt x="11027" y="33767"/>
                  <a:pt x="9135" y="33686"/>
                  <a:pt x="7414" y="33615"/>
                </a:cubicBezTo>
                <a:cubicBezTo>
                  <a:pt x="7467" y="32250"/>
                  <a:pt x="7547" y="30680"/>
                  <a:pt x="7619" y="29440"/>
                </a:cubicBezTo>
                <a:close/>
                <a:moveTo>
                  <a:pt x="13337" y="29556"/>
                </a:moveTo>
                <a:cubicBezTo>
                  <a:pt x="14943" y="29583"/>
                  <a:pt x="16576" y="29618"/>
                  <a:pt x="18190" y="29663"/>
                </a:cubicBezTo>
                <a:cubicBezTo>
                  <a:pt x="18190" y="29859"/>
                  <a:pt x="18199" y="30064"/>
                  <a:pt x="18208" y="30278"/>
                </a:cubicBezTo>
                <a:cubicBezTo>
                  <a:pt x="18262" y="31313"/>
                  <a:pt x="18378" y="32518"/>
                  <a:pt x="18485" y="33677"/>
                </a:cubicBezTo>
                <a:cubicBezTo>
                  <a:pt x="18502" y="33802"/>
                  <a:pt x="18511" y="33927"/>
                  <a:pt x="18520" y="34052"/>
                </a:cubicBezTo>
                <a:cubicBezTo>
                  <a:pt x="16799" y="33981"/>
                  <a:pt x="15068" y="33918"/>
                  <a:pt x="13373" y="33856"/>
                </a:cubicBezTo>
                <a:cubicBezTo>
                  <a:pt x="13391" y="32616"/>
                  <a:pt x="13391" y="31581"/>
                  <a:pt x="13355" y="31197"/>
                </a:cubicBezTo>
                <a:cubicBezTo>
                  <a:pt x="13319" y="30876"/>
                  <a:pt x="13328" y="30261"/>
                  <a:pt x="13337" y="29556"/>
                </a:cubicBezTo>
                <a:close/>
                <a:moveTo>
                  <a:pt x="18574" y="29672"/>
                </a:moveTo>
                <a:lnTo>
                  <a:pt x="18574" y="29672"/>
                </a:lnTo>
                <a:cubicBezTo>
                  <a:pt x="20331" y="29708"/>
                  <a:pt x="22071" y="29752"/>
                  <a:pt x="23712" y="29797"/>
                </a:cubicBezTo>
                <a:cubicBezTo>
                  <a:pt x="23712" y="31197"/>
                  <a:pt x="23721" y="32812"/>
                  <a:pt x="23739" y="34239"/>
                </a:cubicBezTo>
                <a:cubicBezTo>
                  <a:pt x="22178" y="34186"/>
                  <a:pt x="20554" y="34123"/>
                  <a:pt x="18913" y="34061"/>
                </a:cubicBezTo>
                <a:cubicBezTo>
                  <a:pt x="18895" y="33918"/>
                  <a:pt x="18886" y="33784"/>
                  <a:pt x="18868" y="33642"/>
                </a:cubicBezTo>
                <a:cubicBezTo>
                  <a:pt x="18761" y="32482"/>
                  <a:pt x="18645" y="31287"/>
                  <a:pt x="18592" y="30261"/>
                </a:cubicBezTo>
                <a:cubicBezTo>
                  <a:pt x="18583" y="30055"/>
                  <a:pt x="18574" y="29859"/>
                  <a:pt x="18574" y="29672"/>
                </a:cubicBezTo>
                <a:close/>
                <a:moveTo>
                  <a:pt x="24096" y="29806"/>
                </a:moveTo>
                <a:cubicBezTo>
                  <a:pt x="26228" y="29859"/>
                  <a:pt x="28191" y="29913"/>
                  <a:pt x="29859" y="29957"/>
                </a:cubicBezTo>
                <a:cubicBezTo>
                  <a:pt x="29770" y="31643"/>
                  <a:pt x="29689" y="33231"/>
                  <a:pt x="29663" y="34445"/>
                </a:cubicBezTo>
                <a:cubicBezTo>
                  <a:pt x="28021" y="34391"/>
                  <a:pt x="26139" y="34320"/>
                  <a:pt x="24123" y="34248"/>
                </a:cubicBezTo>
                <a:cubicBezTo>
                  <a:pt x="24114" y="32830"/>
                  <a:pt x="24096" y="31206"/>
                  <a:pt x="24096" y="29806"/>
                </a:cubicBezTo>
                <a:close/>
                <a:moveTo>
                  <a:pt x="30251" y="29966"/>
                </a:moveTo>
                <a:cubicBezTo>
                  <a:pt x="32981" y="30038"/>
                  <a:pt x="34846" y="30091"/>
                  <a:pt x="35167" y="30100"/>
                </a:cubicBezTo>
                <a:cubicBezTo>
                  <a:pt x="35220" y="31670"/>
                  <a:pt x="35390" y="33160"/>
                  <a:pt x="35497" y="34641"/>
                </a:cubicBezTo>
                <a:cubicBezTo>
                  <a:pt x="35435" y="34641"/>
                  <a:pt x="35336" y="34641"/>
                  <a:pt x="35203" y="34632"/>
                </a:cubicBezTo>
                <a:cubicBezTo>
                  <a:pt x="35113" y="34623"/>
                  <a:pt x="35033" y="34614"/>
                  <a:pt x="34953" y="34605"/>
                </a:cubicBezTo>
                <a:lnTo>
                  <a:pt x="34953" y="34623"/>
                </a:lnTo>
                <a:cubicBezTo>
                  <a:pt x="34070" y="34596"/>
                  <a:pt x="32321" y="34534"/>
                  <a:pt x="30046" y="34453"/>
                </a:cubicBezTo>
                <a:cubicBezTo>
                  <a:pt x="30082" y="33115"/>
                  <a:pt x="30171" y="31385"/>
                  <a:pt x="30251" y="29966"/>
                </a:cubicBezTo>
                <a:close/>
                <a:moveTo>
                  <a:pt x="70485" y="29270"/>
                </a:moveTo>
                <a:cubicBezTo>
                  <a:pt x="70646" y="31064"/>
                  <a:pt x="70887" y="32848"/>
                  <a:pt x="70985" y="34677"/>
                </a:cubicBezTo>
                <a:cubicBezTo>
                  <a:pt x="69727" y="34739"/>
                  <a:pt x="68532" y="34864"/>
                  <a:pt x="67229" y="34882"/>
                </a:cubicBezTo>
                <a:cubicBezTo>
                  <a:pt x="66917" y="33035"/>
                  <a:pt x="66516" y="31278"/>
                  <a:pt x="66212" y="29422"/>
                </a:cubicBezTo>
                <a:cubicBezTo>
                  <a:pt x="67595" y="29333"/>
                  <a:pt x="69013" y="29270"/>
                  <a:pt x="70485" y="29270"/>
                </a:cubicBezTo>
                <a:close/>
                <a:moveTo>
                  <a:pt x="40876" y="29913"/>
                </a:moveTo>
                <a:cubicBezTo>
                  <a:pt x="40903" y="31661"/>
                  <a:pt x="40939" y="33410"/>
                  <a:pt x="41055" y="35078"/>
                </a:cubicBezTo>
                <a:cubicBezTo>
                  <a:pt x="39253" y="35024"/>
                  <a:pt x="37558" y="34855"/>
                  <a:pt x="35863" y="34694"/>
                </a:cubicBezTo>
                <a:cubicBezTo>
                  <a:pt x="35738" y="33169"/>
                  <a:pt x="35577" y="31679"/>
                  <a:pt x="35515" y="30091"/>
                </a:cubicBezTo>
                <a:cubicBezTo>
                  <a:pt x="37344" y="30073"/>
                  <a:pt x="39065" y="29948"/>
                  <a:pt x="40876" y="29913"/>
                </a:cubicBezTo>
                <a:close/>
                <a:moveTo>
                  <a:pt x="65802" y="29431"/>
                </a:moveTo>
                <a:cubicBezTo>
                  <a:pt x="65864" y="29440"/>
                  <a:pt x="65838" y="29440"/>
                  <a:pt x="65855" y="29485"/>
                </a:cubicBezTo>
                <a:cubicBezTo>
                  <a:pt x="65873" y="29538"/>
                  <a:pt x="65900" y="29690"/>
                  <a:pt x="65909" y="29743"/>
                </a:cubicBezTo>
                <a:cubicBezTo>
                  <a:pt x="66212" y="31483"/>
                  <a:pt x="66578" y="33187"/>
                  <a:pt x="66863" y="34900"/>
                </a:cubicBezTo>
                <a:cubicBezTo>
                  <a:pt x="65445" y="34944"/>
                  <a:pt x="64044" y="35016"/>
                  <a:pt x="62662" y="35087"/>
                </a:cubicBezTo>
                <a:cubicBezTo>
                  <a:pt x="62537" y="33213"/>
                  <a:pt x="62394" y="31349"/>
                  <a:pt x="62189" y="29556"/>
                </a:cubicBezTo>
                <a:cubicBezTo>
                  <a:pt x="63090" y="29556"/>
                  <a:pt x="63982" y="29493"/>
                  <a:pt x="64883" y="29476"/>
                </a:cubicBezTo>
                <a:cubicBezTo>
                  <a:pt x="65177" y="29467"/>
                  <a:pt x="65472" y="29467"/>
                  <a:pt x="65766" y="29449"/>
                </a:cubicBezTo>
                <a:cubicBezTo>
                  <a:pt x="65784" y="29440"/>
                  <a:pt x="65784" y="29431"/>
                  <a:pt x="65802" y="29431"/>
                </a:cubicBezTo>
                <a:close/>
                <a:moveTo>
                  <a:pt x="46104" y="29779"/>
                </a:moveTo>
                <a:cubicBezTo>
                  <a:pt x="46176" y="31581"/>
                  <a:pt x="46309" y="33329"/>
                  <a:pt x="46407" y="35114"/>
                </a:cubicBezTo>
                <a:cubicBezTo>
                  <a:pt x="45340" y="35114"/>
                  <a:pt x="44261" y="35143"/>
                  <a:pt x="43193" y="35143"/>
                </a:cubicBezTo>
                <a:cubicBezTo>
                  <a:pt x="42592" y="35143"/>
                  <a:pt x="41994" y="35134"/>
                  <a:pt x="41403" y="35105"/>
                </a:cubicBezTo>
                <a:cubicBezTo>
                  <a:pt x="41296" y="33419"/>
                  <a:pt x="41260" y="31670"/>
                  <a:pt x="41224" y="29913"/>
                </a:cubicBezTo>
                <a:cubicBezTo>
                  <a:pt x="42893" y="29904"/>
                  <a:pt x="44481" y="29823"/>
                  <a:pt x="46104" y="29779"/>
                </a:cubicBezTo>
                <a:close/>
                <a:moveTo>
                  <a:pt x="50779" y="29690"/>
                </a:moveTo>
                <a:cubicBezTo>
                  <a:pt x="50814" y="31536"/>
                  <a:pt x="50913" y="33329"/>
                  <a:pt x="50975" y="35149"/>
                </a:cubicBezTo>
                <a:cubicBezTo>
                  <a:pt x="50780" y="35151"/>
                  <a:pt x="50586" y="35151"/>
                  <a:pt x="50392" y="35151"/>
                </a:cubicBezTo>
                <a:cubicBezTo>
                  <a:pt x="49167" y="35151"/>
                  <a:pt x="47965" y="35129"/>
                  <a:pt x="46755" y="35114"/>
                </a:cubicBezTo>
                <a:cubicBezTo>
                  <a:pt x="46675" y="33321"/>
                  <a:pt x="46515" y="31554"/>
                  <a:pt x="46470" y="29770"/>
                </a:cubicBezTo>
                <a:lnTo>
                  <a:pt x="46470" y="29770"/>
                </a:lnTo>
                <a:cubicBezTo>
                  <a:pt x="46598" y="29771"/>
                  <a:pt x="46726" y="29771"/>
                  <a:pt x="46853" y="29771"/>
                </a:cubicBezTo>
                <a:cubicBezTo>
                  <a:pt x="48189" y="29771"/>
                  <a:pt x="49484" y="29730"/>
                  <a:pt x="50779" y="29690"/>
                </a:cubicBezTo>
                <a:close/>
                <a:moveTo>
                  <a:pt x="55873" y="29592"/>
                </a:moveTo>
                <a:cubicBezTo>
                  <a:pt x="55998" y="31394"/>
                  <a:pt x="55980" y="33338"/>
                  <a:pt x="56007" y="35247"/>
                </a:cubicBezTo>
                <a:cubicBezTo>
                  <a:pt x="54499" y="35167"/>
                  <a:pt x="52929" y="35149"/>
                  <a:pt x="51332" y="35149"/>
                </a:cubicBezTo>
                <a:cubicBezTo>
                  <a:pt x="51252" y="33347"/>
                  <a:pt x="51180" y="31527"/>
                  <a:pt x="51127" y="29681"/>
                </a:cubicBezTo>
                <a:cubicBezTo>
                  <a:pt x="52679" y="29627"/>
                  <a:pt x="54329" y="29654"/>
                  <a:pt x="55873" y="29592"/>
                </a:cubicBezTo>
                <a:close/>
                <a:moveTo>
                  <a:pt x="58533" y="29526"/>
                </a:moveTo>
                <a:cubicBezTo>
                  <a:pt x="59634" y="29526"/>
                  <a:pt x="60745" y="29545"/>
                  <a:pt x="61841" y="29556"/>
                </a:cubicBezTo>
                <a:cubicBezTo>
                  <a:pt x="62037" y="31367"/>
                  <a:pt x="62180" y="33231"/>
                  <a:pt x="62305" y="35114"/>
                </a:cubicBezTo>
                <a:cubicBezTo>
                  <a:pt x="60518" y="35196"/>
                  <a:pt x="58654" y="35248"/>
                  <a:pt x="56799" y="35248"/>
                </a:cubicBezTo>
                <a:cubicBezTo>
                  <a:pt x="56653" y="35248"/>
                  <a:pt x="56508" y="35248"/>
                  <a:pt x="56363" y="35247"/>
                </a:cubicBezTo>
                <a:cubicBezTo>
                  <a:pt x="56346" y="33329"/>
                  <a:pt x="56337" y="31358"/>
                  <a:pt x="56238" y="29565"/>
                </a:cubicBezTo>
                <a:cubicBezTo>
                  <a:pt x="56993" y="29535"/>
                  <a:pt x="57760" y="29526"/>
                  <a:pt x="58533" y="29526"/>
                </a:cubicBezTo>
                <a:close/>
                <a:moveTo>
                  <a:pt x="71012" y="35024"/>
                </a:moveTo>
                <a:cubicBezTo>
                  <a:pt x="71056" y="35961"/>
                  <a:pt x="71074" y="36925"/>
                  <a:pt x="71101" y="37879"/>
                </a:cubicBezTo>
                <a:cubicBezTo>
                  <a:pt x="69959" y="37959"/>
                  <a:pt x="68853" y="38066"/>
                  <a:pt x="67747" y="38174"/>
                </a:cubicBezTo>
                <a:cubicBezTo>
                  <a:pt x="67577" y="37210"/>
                  <a:pt x="67425" y="36238"/>
                  <a:pt x="67292" y="35239"/>
                </a:cubicBezTo>
                <a:cubicBezTo>
                  <a:pt x="68576" y="35212"/>
                  <a:pt x="69763" y="35087"/>
                  <a:pt x="71012" y="35024"/>
                </a:cubicBezTo>
                <a:close/>
                <a:moveTo>
                  <a:pt x="66917" y="35247"/>
                </a:moveTo>
                <a:cubicBezTo>
                  <a:pt x="66926" y="35247"/>
                  <a:pt x="66926" y="35247"/>
                  <a:pt x="66926" y="35256"/>
                </a:cubicBezTo>
                <a:cubicBezTo>
                  <a:pt x="67078" y="36247"/>
                  <a:pt x="67220" y="37246"/>
                  <a:pt x="67390" y="38218"/>
                </a:cubicBezTo>
                <a:cubicBezTo>
                  <a:pt x="65900" y="38361"/>
                  <a:pt x="64428" y="38530"/>
                  <a:pt x="62947" y="38682"/>
                </a:cubicBezTo>
                <a:cubicBezTo>
                  <a:pt x="62858" y="37612"/>
                  <a:pt x="62751" y="36550"/>
                  <a:pt x="62688" y="35444"/>
                </a:cubicBezTo>
                <a:cubicBezTo>
                  <a:pt x="64080" y="35363"/>
                  <a:pt x="65507" y="35310"/>
                  <a:pt x="66917" y="35247"/>
                </a:cubicBezTo>
                <a:close/>
                <a:moveTo>
                  <a:pt x="62314" y="35462"/>
                </a:moveTo>
                <a:cubicBezTo>
                  <a:pt x="62358" y="35479"/>
                  <a:pt x="62332" y="35533"/>
                  <a:pt x="62340" y="35560"/>
                </a:cubicBezTo>
                <a:cubicBezTo>
                  <a:pt x="62385" y="36050"/>
                  <a:pt x="62403" y="36586"/>
                  <a:pt x="62448" y="37094"/>
                </a:cubicBezTo>
                <a:cubicBezTo>
                  <a:pt x="62501" y="37638"/>
                  <a:pt x="62555" y="38182"/>
                  <a:pt x="62599" y="38709"/>
                </a:cubicBezTo>
                <a:cubicBezTo>
                  <a:pt x="60610" y="38869"/>
                  <a:pt x="58495" y="38905"/>
                  <a:pt x="56426" y="38976"/>
                </a:cubicBezTo>
                <a:cubicBezTo>
                  <a:pt x="56417" y="37843"/>
                  <a:pt x="56399" y="36719"/>
                  <a:pt x="56372" y="35613"/>
                </a:cubicBezTo>
                <a:cubicBezTo>
                  <a:pt x="58388" y="35604"/>
                  <a:pt x="60387" y="35560"/>
                  <a:pt x="62314" y="35462"/>
                </a:cubicBezTo>
                <a:close/>
                <a:moveTo>
                  <a:pt x="51368" y="35506"/>
                </a:moveTo>
                <a:cubicBezTo>
                  <a:pt x="52938" y="35515"/>
                  <a:pt x="54517" y="35515"/>
                  <a:pt x="56015" y="35595"/>
                </a:cubicBezTo>
                <a:cubicBezTo>
                  <a:pt x="56042" y="36719"/>
                  <a:pt x="56060" y="37843"/>
                  <a:pt x="56069" y="38976"/>
                </a:cubicBezTo>
                <a:cubicBezTo>
                  <a:pt x="54561" y="38985"/>
                  <a:pt x="53027" y="38968"/>
                  <a:pt x="51573" y="39039"/>
                </a:cubicBezTo>
                <a:cubicBezTo>
                  <a:pt x="51448" y="37915"/>
                  <a:pt x="51403" y="36719"/>
                  <a:pt x="51350" y="35533"/>
                </a:cubicBezTo>
                <a:cubicBezTo>
                  <a:pt x="51350" y="35515"/>
                  <a:pt x="51350" y="35506"/>
                  <a:pt x="51368" y="35506"/>
                </a:cubicBezTo>
                <a:close/>
                <a:moveTo>
                  <a:pt x="46782" y="35462"/>
                </a:moveTo>
                <a:cubicBezTo>
                  <a:pt x="47987" y="35485"/>
                  <a:pt x="49199" y="35508"/>
                  <a:pt x="50424" y="35508"/>
                </a:cubicBezTo>
                <a:cubicBezTo>
                  <a:pt x="50613" y="35508"/>
                  <a:pt x="50803" y="35507"/>
                  <a:pt x="50993" y="35506"/>
                </a:cubicBezTo>
                <a:cubicBezTo>
                  <a:pt x="51046" y="36711"/>
                  <a:pt x="51100" y="37915"/>
                  <a:pt x="51225" y="39048"/>
                </a:cubicBezTo>
                <a:cubicBezTo>
                  <a:pt x="49780" y="39092"/>
                  <a:pt x="48317" y="39119"/>
                  <a:pt x="46836" y="39128"/>
                </a:cubicBezTo>
                <a:cubicBezTo>
                  <a:pt x="46809" y="37924"/>
                  <a:pt x="46836" y="36666"/>
                  <a:pt x="46773" y="35497"/>
                </a:cubicBezTo>
                <a:cubicBezTo>
                  <a:pt x="46764" y="35479"/>
                  <a:pt x="46764" y="35470"/>
                  <a:pt x="46782" y="35462"/>
                </a:cubicBezTo>
                <a:close/>
                <a:moveTo>
                  <a:pt x="41447" y="35453"/>
                </a:moveTo>
                <a:cubicBezTo>
                  <a:pt x="42027" y="35487"/>
                  <a:pt x="42609" y="35499"/>
                  <a:pt x="43195" y="35499"/>
                </a:cubicBezTo>
                <a:cubicBezTo>
                  <a:pt x="44260" y="35499"/>
                  <a:pt x="45334" y="35462"/>
                  <a:pt x="46416" y="35462"/>
                </a:cubicBezTo>
                <a:cubicBezTo>
                  <a:pt x="46479" y="36648"/>
                  <a:pt x="46452" y="37924"/>
                  <a:pt x="46479" y="39137"/>
                </a:cubicBezTo>
                <a:cubicBezTo>
                  <a:pt x="44864" y="39155"/>
                  <a:pt x="43214" y="39146"/>
                  <a:pt x="41590" y="39155"/>
                </a:cubicBezTo>
                <a:cubicBezTo>
                  <a:pt x="41572" y="37897"/>
                  <a:pt x="41528" y="36666"/>
                  <a:pt x="41438" y="35488"/>
                </a:cubicBezTo>
                <a:cubicBezTo>
                  <a:pt x="41430" y="35470"/>
                  <a:pt x="41430" y="35453"/>
                  <a:pt x="41447" y="35453"/>
                </a:cubicBezTo>
                <a:close/>
                <a:moveTo>
                  <a:pt x="35897" y="35053"/>
                </a:moveTo>
                <a:cubicBezTo>
                  <a:pt x="35898" y="35053"/>
                  <a:pt x="35898" y="35055"/>
                  <a:pt x="35898" y="35060"/>
                </a:cubicBezTo>
                <a:cubicBezTo>
                  <a:pt x="37602" y="35212"/>
                  <a:pt x="39297" y="35372"/>
                  <a:pt x="41082" y="35444"/>
                </a:cubicBezTo>
                <a:cubicBezTo>
                  <a:pt x="41171" y="36648"/>
                  <a:pt x="41224" y="37888"/>
                  <a:pt x="41233" y="39173"/>
                </a:cubicBezTo>
                <a:cubicBezTo>
                  <a:pt x="41086" y="39174"/>
                  <a:pt x="40938" y="39175"/>
                  <a:pt x="40791" y="39175"/>
                </a:cubicBezTo>
                <a:cubicBezTo>
                  <a:pt x="39592" y="39175"/>
                  <a:pt x="38411" y="39130"/>
                  <a:pt x="37224" y="39130"/>
                </a:cubicBezTo>
                <a:cubicBezTo>
                  <a:pt x="36851" y="39130"/>
                  <a:pt x="36478" y="39134"/>
                  <a:pt x="36104" y="39146"/>
                </a:cubicBezTo>
                <a:cubicBezTo>
                  <a:pt x="36068" y="37754"/>
                  <a:pt x="35997" y="36398"/>
                  <a:pt x="35890" y="35078"/>
                </a:cubicBezTo>
                <a:cubicBezTo>
                  <a:pt x="35890" y="35065"/>
                  <a:pt x="35894" y="35053"/>
                  <a:pt x="35897" y="35053"/>
                </a:cubicBezTo>
                <a:close/>
                <a:moveTo>
                  <a:pt x="30037" y="34846"/>
                </a:moveTo>
                <a:cubicBezTo>
                  <a:pt x="33097" y="34944"/>
                  <a:pt x="35203" y="35016"/>
                  <a:pt x="35515" y="35024"/>
                </a:cubicBezTo>
                <a:cubicBezTo>
                  <a:pt x="35524" y="35033"/>
                  <a:pt x="35533" y="35033"/>
                  <a:pt x="35542" y="35042"/>
                </a:cubicBezTo>
                <a:cubicBezTo>
                  <a:pt x="35631" y="36372"/>
                  <a:pt x="35729" y="37745"/>
                  <a:pt x="35738" y="39137"/>
                </a:cubicBezTo>
                <a:lnTo>
                  <a:pt x="34596" y="39182"/>
                </a:lnTo>
                <a:cubicBezTo>
                  <a:pt x="34534" y="39191"/>
                  <a:pt x="32803" y="39235"/>
                  <a:pt x="30207" y="39298"/>
                </a:cubicBezTo>
                <a:cubicBezTo>
                  <a:pt x="30216" y="38075"/>
                  <a:pt x="30198" y="36960"/>
                  <a:pt x="30100" y="36559"/>
                </a:cubicBezTo>
                <a:cubicBezTo>
                  <a:pt x="30037" y="36309"/>
                  <a:pt x="30028" y="35667"/>
                  <a:pt x="30037" y="34846"/>
                </a:cubicBezTo>
                <a:close/>
                <a:moveTo>
                  <a:pt x="24123" y="34632"/>
                </a:moveTo>
                <a:lnTo>
                  <a:pt x="24123" y="34632"/>
                </a:lnTo>
                <a:cubicBezTo>
                  <a:pt x="26139" y="34703"/>
                  <a:pt x="28021" y="34775"/>
                  <a:pt x="29654" y="34828"/>
                </a:cubicBezTo>
                <a:cubicBezTo>
                  <a:pt x="29645" y="35720"/>
                  <a:pt x="29663" y="36363"/>
                  <a:pt x="29725" y="36648"/>
                </a:cubicBezTo>
                <a:cubicBezTo>
                  <a:pt x="29814" y="37023"/>
                  <a:pt x="29832" y="38111"/>
                  <a:pt x="29823" y="39307"/>
                </a:cubicBezTo>
                <a:cubicBezTo>
                  <a:pt x="28182" y="39351"/>
                  <a:pt x="26219" y="39405"/>
                  <a:pt x="24141" y="39449"/>
                </a:cubicBezTo>
                <a:cubicBezTo>
                  <a:pt x="24141" y="38646"/>
                  <a:pt x="24141" y="37888"/>
                  <a:pt x="24141" y="37308"/>
                </a:cubicBezTo>
                <a:cubicBezTo>
                  <a:pt x="24141" y="36675"/>
                  <a:pt x="24132" y="35729"/>
                  <a:pt x="24123" y="34632"/>
                </a:cubicBezTo>
                <a:close/>
                <a:moveTo>
                  <a:pt x="18949" y="34445"/>
                </a:moveTo>
                <a:cubicBezTo>
                  <a:pt x="20581" y="34507"/>
                  <a:pt x="22196" y="34569"/>
                  <a:pt x="23739" y="34623"/>
                </a:cubicBezTo>
                <a:cubicBezTo>
                  <a:pt x="23739" y="34623"/>
                  <a:pt x="23739" y="34632"/>
                  <a:pt x="23739" y="34641"/>
                </a:cubicBezTo>
                <a:cubicBezTo>
                  <a:pt x="23748" y="35729"/>
                  <a:pt x="23757" y="36675"/>
                  <a:pt x="23757" y="37308"/>
                </a:cubicBezTo>
                <a:cubicBezTo>
                  <a:pt x="23757" y="37888"/>
                  <a:pt x="23757" y="38646"/>
                  <a:pt x="23757" y="39458"/>
                </a:cubicBezTo>
                <a:cubicBezTo>
                  <a:pt x="22249" y="39503"/>
                  <a:pt x="20697" y="39538"/>
                  <a:pt x="19154" y="39574"/>
                </a:cubicBezTo>
                <a:cubicBezTo>
                  <a:pt x="19163" y="38405"/>
                  <a:pt x="19154" y="37165"/>
                  <a:pt x="19109" y="36425"/>
                </a:cubicBezTo>
                <a:cubicBezTo>
                  <a:pt x="19073" y="35845"/>
                  <a:pt x="19011" y="35167"/>
                  <a:pt x="18949" y="34445"/>
                </a:cubicBezTo>
                <a:close/>
                <a:moveTo>
                  <a:pt x="13373" y="34239"/>
                </a:moveTo>
                <a:cubicBezTo>
                  <a:pt x="15077" y="34302"/>
                  <a:pt x="16825" y="34373"/>
                  <a:pt x="18565" y="34436"/>
                </a:cubicBezTo>
                <a:cubicBezTo>
                  <a:pt x="18627" y="35167"/>
                  <a:pt x="18690" y="35863"/>
                  <a:pt x="18725" y="36452"/>
                </a:cubicBezTo>
                <a:cubicBezTo>
                  <a:pt x="18770" y="37183"/>
                  <a:pt x="18779" y="38414"/>
                  <a:pt x="18770" y="39583"/>
                </a:cubicBezTo>
                <a:cubicBezTo>
                  <a:pt x="16897" y="39628"/>
                  <a:pt x="15050" y="39672"/>
                  <a:pt x="13364" y="39708"/>
                </a:cubicBezTo>
                <a:cubicBezTo>
                  <a:pt x="13364" y="39672"/>
                  <a:pt x="13355" y="39628"/>
                  <a:pt x="13355" y="39592"/>
                </a:cubicBezTo>
                <a:cubicBezTo>
                  <a:pt x="13301" y="38923"/>
                  <a:pt x="13328" y="37058"/>
                  <a:pt x="13355" y="35256"/>
                </a:cubicBezTo>
                <a:cubicBezTo>
                  <a:pt x="13364" y="34908"/>
                  <a:pt x="13364" y="34569"/>
                  <a:pt x="13373" y="34239"/>
                </a:cubicBezTo>
                <a:close/>
                <a:moveTo>
                  <a:pt x="7405" y="33999"/>
                </a:moveTo>
                <a:lnTo>
                  <a:pt x="7405" y="33999"/>
                </a:lnTo>
                <a:cubicBezTo>
                  <a:pt x="9126" y="34070"/>
                  <a:pt x="11027" y="34150"/>
                  <a:pt x="12989" y="34222"/>
                </a:cubicBezTo>
                <a:cubicBezTo>
                  <a:pt x="12980" y="34561"/>
                  <a:pt x="12980" y="34908"/>
                  <a:pt x="12971" y="35247"/>
                </a:cubicBezTo>
                <a:cubicBezTo>
                  <a:pt x="12945" y="37058"/>
                  <a:pt x="12918" y="38932"/>
                  <a:pt x="12971" y="39619"/>
                </a:cubicBezTo>
                <a:cubicBezTo>
                  <a:pt x="12971" y="39654"/>
                  <a:pt x="12980" y="39690"/>
                  <a:pt x="12980" y="39717"/>
                </a:cubicBezTo>
                <a:cubicBezTo>
                  <a:pt x="10786" y="39770"/>
                  <a:pt x="8886" y="39806"/>
                  <a:pt x="7547" y="39833"/>
                </a:cubicBezTo>
                <a:cubicBezTo>
                  <a:pt x="7565" y="38414"/>
                  <a:pt x="7556" y="37023"/>
                  <a:pt x="7440" y="36559"/>
                </a:cubicBezTo>
                <a:cubicBezTo>
                  <a:pt x="7369" y="36229"/>
                  <a:pt x="7369" y="35230"/>
                  <a:pt x="7405" y="33999"/>
                </a:cubicBezTo>
                <a:close/>
                <a:moveTo>
                  <a:pt x="1383" y="33713"/>
                </a:moveTo>
                <a:lnTo>
                  <a:pt x="1383" y="33713"/>
                </a:lnTo>
                <a:cubicBezTo>
                  <a:pt x="2784" y="33793"/>
                  <a:pt x="4746" y="33883"/>
                  <a:pt x="7021" y="33981"/>
                </a:cubicBezTo>
                <a:cubicBezTo>
                  <a:pt x="6976" y="35301"/>
                  <a:pt x="6985" y="36282"/>
                  <a:pt x="7066" y="36648"/>
                </a:cubicBezTo>
                <a:cubicBezTo>
                  <a:pt x="7173" y="37076"/>
                  <a:pt x="7182" y="38441"/>
                  <a:pt x="7164" y="39833"/>
                </a:cubicBezTo>
                <a:cubicBezTo>
                  <a:pt x="6683" y="39843"/>
                  <a:pt x="6294" y="39848"/>
                  <a:pt x="6018" y="39848"/>
                </a:cubicBezTo>
                <a:cubicBezTo>
                  <a:pt x="5824" y="39848"/>
                  <a:pt x="5685" y="39845"/>
                  <a:pt x="5612" y="39842"/>
                </a:cubicBezTo>
                <a:cubicBezTo>
                  <a:pt x="5112" y="39818"/>
                  <a:pt x="4137" y="39810"/>
                  <a:pt x="3055" y="39810"/>
                </a:cubicBezTo>
                <a:cubicBezTo>
                  <a:pt x="2515" y="39810"/>
                  <a:pt x="1948" y="39812"/>
                  <a:pt x="1401" y="39815"/>
                </a:cubicBezTo>
                <a:cubicBezTo>
                  <a:pt x="1401" y="38869"/>
                  <a:pt x="1410" y="37968"/>
                  <a:pt x="1410" y="37308"/>
                </a:cubicBezTo>
                <a:cubicBezTo>
                  <a:pt x="1401" y="36675"/>
                  <a:pt x="1401" y="35729"/>
                  <a:pt x="1392" y="34632"/>
                </a:cubicBezTo>
                <a:cubicBezTo>
                  <a:pt x="1383" y="34338"/>
                  <a:pt x="1383" y="34034"/>
                  <a:pt x="1383" y="33713"/>
                </a:cubicBezTo>
                <a:close/>
                <a:moveTo>
                  <a:pt x="1999" y="1"/>
                </a:moveTo>
                <a:cubicBezTo>
                  <a:pt x="1909" y="919"/>
                  <a:pt x="1731" y="2730"/>
                  <a:pt x="1615" y="3962"/>
                </a:cubicBezTo>
                <a:lnTo>
                  <a:pt x="0" y="3988"/>
                </a:lnTo>
                <a:lnTo>
                  <a:pt x="0" y="4372"/>
                </a:lnTo>
                <a:lnTo>
                  <a:pt x="1579" y="4345"/>
                </a:lnTo>
                <a:lnTo>
                  <a:pt x="1579" y="4345"/>
                </a:lnTo>
                <a:cubicBezTo>
                  <a:pt x="1561" y="4532"/>
                  <a:pt x="1552" y="4693"/>
                  <a:pt x="1544" y="4827"/>
                </a:cubicBezTo>
                <a:cubicBezTo>
                  <a:pt x="1490" y="5487"/>
                  <a:pt x="1517" y="7271"/>
                  <a:pt x="1535" y="9029"/>
                </a:cubicBezTo>
                <a:cubicBezTo>
                  <a:pt x="973" y="9011"/>
                  <a:pt x="473" y="9002"/>
                  <a:pt x="36" y="8993"/>
                </a:cubicBezTo>
                <a:lnTo>
                  <a:pt x="36" y="9377"/>
                </a:lnTo>
                <a:cubicBezTo>
                  <a:pt x="473" y="9385"/>
                  <a:pt x="982" y="9403"/>
                  <a:pt x="1544" y="9412"/>
                </a:cubicBezTo>
                <a:cubicBezTo>
                  <a:pt x="1570" y="11072"/>
                  <a:pt x="1588" y="12722"/>
                  <a:pt x="1544" y="13213"/>
                </a:cubicBezTo>
                <a:cubicBezTo>
                  <a:pt x="1517" y="13436"/>
                  <a:pt x="1517" y="13775"/>
                  <a:pt x="1517" y="14185"/>
                </a:cubicBezTo>
                <a:cubicBezTo>
                  <a:pt x="1008" y="14176"/>
                  <a:pt x="518" y="14176"/>
                  <a:pt x="36" y="14176"/>
                </a:cubicBezTo>
                <a:lnTo>
                  <a:pt x="36" y="14560"/>
                </a:lnTo>
                <a:cubicBezTo>
                  <a:pt x="518" y="14560"/>
                  <a:pt x="1008" y="14569"/>
                  <a:pt x="1517" y="14569"/>
                </a:cubicBezTo>
                <a:cubicBezTo>
                  <a:pt x="1526" y="14943"/>
                  <a:pt x="1535" y="15354"/>
                  <a:pt x="1544" y="15773"/>
                </a:cubicBezTo>
                <a:cubicBezTo>
                  <a:pt x="1570" y="17075"/>
                  <a:pt x="1606" y="18556"/>
                  <a:pt x="1517" y="19163"/>
                </a:cubicBezTo>
                <a:cubicBezTo>
                  <a:pt x="1472" y="19431"/>
                  <a:pt x="1428" y="19912"/>
                  <a:pt x="1383" y="20519"/>
                </a:cubicBezTo>
                <a:cubicBezTo>
                  <a:pt x="910" y="20537"/>
                  <a:pt x="464" y="20555"/>
                  <a:pt x="36" y="20572"/>
                </a:cubicBezTo>
                <a:lnTo>
                  <a:pt x="36" y="20956"/>
                </a:lnTo>
                <a:cubicBezTo>
                  <a:pt x="455" y="20938"/>
                  <a:pt x="892" y="20920"/>
                  <a:pt x="1356" y="20903"/>
                </a:cubicBezTo>
                <a:lnTo>
                  <a:pt x="1356" y="20903"/>
                </a:lnTo>
                <a:cubicBezTo>
                  <a:pt x="1285" y="21875"/>
                  <a:pt x="1222" y="23070"/>
                  <a:pt x="1160" y="24132"/>
                </a:cubicBezTo>
                <a:cubicBezTo>
                  <a:pt x="776" y="24123"/>
                  <a:pt x="393" y="24105"/>
                  <a:pt x="36" y="24096"/>
                </a:cubicBezTo>
                <a:lnTo>
                  <a:pt x="36" y="24480"/>
                </a:lnTo>
                <a:cubicBezTo>
                  <a:pt x="384" y="24489"/>
                  <a:pt x="758" y="24507"/>
                  <a:pt x="1142" y="24516"/>
                </a:cubicBezTo>
                <a:cubicBezTo>
                  <a:pt x="1097" y="25381"/>
                  <a:pt x="1053" y="26103"/>
                  <a:pt x="1026" y="26514"/>
                </a:cubicBezTo>
                <a:cubicBezTo>
                  <a:pt x="990" y="26924"/>
                  <a:pt x="982" y="27843"/>
                  <a:pt x="973" y="28985"/>
                </a:cubicBezTo>
                <a:lnTo>
                  <a:pt x="36" y="28985"/>
                </a:lnTo>
                <a:lnTo>
                  <a:pt x="36" y="29369"/>
                </a:lnTo>
                <a:lnTo>
                  <a:pt x="973" y="29369"/>
                </a:lnTo>
                <a:cubicBezTo>
                  <a:pt x="973" y="30573"/>
                  <a:pt x="982" y="31982"/>
                  <a:pt x="990" y="33312"/>
                </a:cubicBezTo>
                <a:cubicBezTo>
                  <a:pt x="625" y="33285"/>
                  <a:pt x="304" y="33267"/>
                  <a:pt x="36" y="33249"/>
                </a:cubicBezTo>
                <a:lnTo>
                  <a:pt x="36" y="33633"/>
                </a:lnTo>
                <a:cubicBezTo>
                  <a:pt x="304" y="33651"/>
                  <a:pt x="625" y="33668"/>
                  <a:pt x="999" y="33695"/>
                </a:cubicBezTo>
                <a:cubicBezTo>
                  <a:pt x="999" y="34016"/>
                  <a:pt x="999" y="34338"/>
                  <a:pt x="999" y="34641"/>
                </a:cubicBezTo>
                <a:cubicBezTo>
                  <a:pt x="1008" y="35729"/>
                  <a:pt x="1017" y="36675"/>
                  <a:pt x="1017" y="37308"/>
                </a:cubicBezTo>
                <a:cubicBezTo>
                  <a:pt x="1026" y="37977"/>
                  <a:pt x="1017" y="38869"/>
                  <a:pt x="1017" y="39824"/>
                </a:cubicBezTo>
                <a:lnTo>
                  <a:pt x="36" y="39824"/>
                </a:lnTo>
                <a:lnTo>
                  <a:pt x="36" y="40208"/>
                </a:lnTo>
                <a:lnTo>
                  <a:pt x="1008" y="40208"/>
                </a:lnTo>
                <a:cubicBezTo>
                  <a:pt x="1008" y="40671"/>
                  <a:pt x="1008" y="41144"/>
                  <a:pt x="999" y="41599"/>
                </a:cubicBezTo>
                <a:lnTo>
                  <a:pt x="1383" y="41599"/>
                </a:lnTo>
                <a:cubicBezTo>
                  <a:pt x="1392" y="41144"/>
                  <a:pt x="1392" y="40671"/>
                  <a:pt x="1401" y="40199"/>
                </a:cubicBezTo>
                <a:cubicBezTo>
                  <a:pt x="1948" y="40196"/>
                  <a:pt x="2514" y="40194"/>
                  <a:pt x="3053" y="40194"/>
                </a:cubicBezTo>
                <a:cubicBezTo>
                  <a:pt x="4131" y="40194"/>
                  <a:pt x="5100" y="40202"/>
                  <a:pt x="5594" y="40225"/>
                </a:cubicBezTo>
                <a:cubicBezTo>
                  <a:pt x="5671" y="40229"/>
                  <a:pt x="5812" y="40231"/>
                  <a:pt x="6008" y="40231"/>
                </a:cubicBezTo>
                <a:cubicBezTo>
                  <a:pt x="6285" y="40231"/>
                  <a:pt x="6674" y="40227"/>
                  <a:pt x="7155" y="40216"/>
                </a:cubicBezTo>
                <a:lnTo>
                  <a:pt x="7155" y="40216"/>
                </a:lnTo>
                <a:cubicBezTo>
                  <a:pt x="7155" y="40698"/>
                  <a:pt x="7137" y="41171"/>
                  <a:pt x="7128" y="41599"/>
                </a:cubicBezTo>
                <a:lnTo>
                  <a:pt x="7512" y="41599"/>
                </a:lnTo>
                <a:cubicBezTo>
                  <a:pt x="7521" y="41171"/>
                  <a:pt x="7538" y="40698"/>
                  <a:pt x="7547" y="40216"/>
                </a:cubicBezTo>
                <a:cubicBezTo>
                  <a:pt x="8886" y="40190"/>
                  <a:pt x="10804" y="40154"/>
                  <a:pt x="13016" y="40100"/>
                </a:cubicBezTo>
                <a:cubicBezTo>
                  <a:pt x="13052" y="40520"/>
                  <a:pt x="13096" y="41046"/>
                  <a:pt x="13150" y="41599"/>
                </a:cubicBezTo>
                <a:lnTo>
                  <a:pt x="13533" y="41599"/>
                </a:lnTo>
                <a:cubicBezTo>
                  <a:pt x="13489" y="41046"/>
                  <a:pt x="13435" y="40520"/>
                  <a:pt x="13400" y="40092"/>
                </a:cubicBezTo>
                <a:cubicBezTo>
                  <a:pt x="15077" y="40056"/>
                  <a:pt x="16906" y="40011"/>
                  <a:pt x="18761" y="39967"/>
                </a:cubicBezTo>
                <a:lnTo>
                  <a:pt x="18761" y="39967"/>
                </a:lnTo>
                <a:cubicBezTo>
                  <a:pt x="18761" y="40591"/>
                  <a:pt x="18752" y="41171"/>
                  <a:pt x="18743" y="41626"/>
                </a:cubicBezTo>
                <a:lnTo>
                  <a:pt x="19127" y="41626"/>
                </a:lnTo>
                <a:cubicBezTo>
                  <a:pt x="19136" y="41171"/>
                  <a:pt x="19145" y="40582"/>
                  <a:pt x="19154" y="39958"/>
                </a:cubicBezTo>
                <a:cubicBezTo>
                  <a:pt x="20697" y="39922"/>
                  <a:pt x="22249" y="39886"/>
                  <a:pt x="23748" y="39851"/>
                </a:cubicBezTo>
                <a:lnTo>
                  <a:pt x="23748" y="39851"/>
                </a:lnTo>
                <a:cubicBezTo>
                  <a:pt x="23748" y="40439"/>
                  <a:pt x="23748" y="41046"/>
                  <a:pt x="23739" y="41626"/>
                </a:cubicBezTo>
                <a:lnTo>
                  <a:pt x="24123" y="41626"/>
                </a:lnTo>
                <a:cubicBezTo>
                  <a:pt x="24132" y="41037"/>
                  <a:pt x="24132" y="40431"/>
                  <a:pt x="24132" y="39842"/>
                </a:cubicBezTo>
                <a:cubicBezTo>
                  <a:pt x="26210" y="39788"/>
                  <a:pt x="28173" y="39735"/>
                  <a:pt x="29823" y="39690"/>
                </a:cubicBezTo>
                <a:lnTo>
                  <a:pt x="29823" y="39690"/>
                </a:lnTo>
                <a:cubicBezTo>
                  <a:pt x="29814" y="40350"/>
                  <a:pt x="29796" y="41028"/>
                  <a:pt x="29788" y="41626"/>
                </a:cubicBezTo>
                <a:lnTo>
                  <a:pt x="30171" y="41626"/>
                </a:lnTo>
                <a:cubicBezTo>
                  <a:pt x="30189" y="41028"/>
                  <a:pt x="30198" y="40350"/>
                  <a:pt x="30207" y="39681"/>
                </a:cubicBezTo>
                <a:cubicBezTo>
                  <a:pt x="32651" y="39619"/>
                  <a:pt x="34346" y="39574"/>
                  <a:pt x="34614" y="39565"/>
                </a:cubicBezTo>
                <a:lnTo>
                  <a:pt x="35711" y="39521"/>
                </a:lnTo>
                <a:lnTo>
                  <a:pt x="35756" y="39521"/>
                </a:lnTo>
                <a:cubicBezTo>
                  <a:pt x="35765" y="40199"/>
                  <a:pt x="35783" y="40859"/>
                  <a:pt x="35774" y="41546"/>
                </a:cubicBezTo>
                <a:lnTo>
                  <a:pt x="36139" y="41546"/>
                </a:lnTo>
                <a:cubicBezTo>
                  <a:pt x="36122" y="40877"/>
                  <a:pt x="36130" y="40172"/>
                  <a:pt x="36113" y="39503"/>
                </a:cubicBezTo>
                <a:cubicBezTo>
                  <a:pt x="36511" y="39488"/>
                  <a:pt x="36908" y="39483"/>
                  <a:pt x="37304" y="39483"/>
                </a:cubicBezTo>
                <a:cubicBezTo>
                  <a:pt x="38414" y="39483"/>
                  <a:pt x="39520" y="39525"/>
                  <a:pt x="40651" y="39525"/>
                </a:cubicBezTo>
                <a:cubicBezTo>
                  <a:pt x="40850" y="39525"/>
                  <a:pt x="41050" y="39524"/>
                  <a:pt x="41251" y="39521"/>
                </a:cubicBezTo>
                <a:cubicBezTo>
                  <a:pt x="41260" y="40234"/>
                  <a:pt x="41340" y="40868"/>
                  <a:pt x="41385" y="41546"/>
                </a:cubicBezTo>
                <a:lnTo>
                  <a:pt x="41742" y="41546"/>
                </a:lnTo>
                <a:cubicBezTo>
                  <a:pt x="41679" y="40886"/>
                  <a:pt x="41617" y="40216"/>
                  <a:pt x="41599" y="39512"/>
                </a:cubicBezTo>
                <a:cubicBezTo>
                  <a:pt x="42411" y="39503"/>
                  <a:pt x="43229" y="39503"/>
                  <a:pt x="44047" y="39503"/>
                </a:cubicBezTo>
                <a:cubicBezTo>
                  <a:pt x="44864" y="39503"/>
                  <a:pt x="45680" y="39503"/>
                  <a:pt x="46488" y="39494"/>
                </a:cubicBezTo>
                <a:cubicBezTo>
                  <a:pt x="46515" y="40199"/>
                  <a:pt x="46568" y="40859"/>
                  <a:pt x="46613" y="41546"/>
                </a:cubicBezTo>
                <a:lnTo>
                  <a:pt x="46970" y="41546"/>
                </a:lnTo>
                <a:cubicBezTo>
                  <a:pt x="46925" y="40859"/>
                  <a:pt x="46862" y="40190"/>
                  <a:pt x="46845" y="39485"/>
                </a:cubicBezTo>
                <a:cubicBezTo>
                  <a:pt x="48334" y="39476"/>
                  <a:pt x="49806" y="39440"/>
                  <a:pt x="51261" y="39396"/>
                </a:cubicBezTo>
                <a:cubicBezTo>
                  <a:pt x="51359" y="40109"/>
                  <a:pt x="51448" y="40832"/>
                  <a:pt x="51546" y="41546"/>
                </a:cubicBezTo>
                <a:lnTo>
                  <a:pt x="51894" y="41546"/>
                </a:lnTo>
                <a:cubicBezTo>
                  <a:pt x="51805" y="40823"/>
                  <a:pt x="51716" y="40100"/>
                  <a:pt x="51617" y="39387"/>
                </a:cubicBezTo>
                <a:cubicBezTo>
                  <a:pt x="53054" y="39324"/>
                  <a:pt x="54579" y="39342"/>
                  <a:pt x="56069" y="39324"/>
                </a:cubicBezTo>
                <a:lnTo>
                  <a:pt x="56069" y="39324"/>
                </a:lnTo>
                <a:cubicBezTo>
                  <a:pt x="56069" y="40074"/>
                  <a:pt x="56060" y="40832"/>
                  <a:pt x="56087" y="41546"/>
                </a:cubicBezTo>
                <a:lnTo>
                  <a:pt x="56444" y="41546"/>
                </a:lnTo>
                <a:cubicBezTo>
                  <a:pt x="56417" y="40823"/>
                  <a:pt x="56426" y="40074"/>
                  <a:pt x="56426" y="39324"/>
                </a:cubicBezTo>
                <a:cubicBezTo>
                  <a:pt x="57987" y="39271"/>
                  <a:pt x="59575" y="39244"/>
                  <a:pt x="61127" y="39173"/>
                </a:cubicBezTo>
                <a:cubicBezTo>
                  <a:pt x="61636" y="39146"/>
                  <a:pt x="62135" y="39092"/>
                  <a:pt x="62626" y="39075"/>
                </a:cubicBezTo>
                <a:cubicBezTo>
                  <a:pt x="62679" y="39886"/>
                  <a:pt x="62733" y="40698"/>
                  <a:pt x="62742" y="41546"/>
                </a:cubicBezTo>
                <a:lnTo>
                  <a:pt x="63099" y="41546"/>
                </a:lnTo>
                <a:cubicBezTo>
                  <a:pt x="63090" y="40680"/>
                  <a:pt x="63027" y="39824"/>
                  <a:pt x="62983" y="39039"/>
                </a:cubicBezTo>
                <a:cubicBezTo>
                  <a:pt x="64464" y="38878"/>
                  <a:pt x="65980" y="38700"/>
                  <a:pt x="67452" y="38566"/>
                </a:cubicBezTo>
                <a:cubicBezTo>
                  <a:pt x="67613" y="39601"/>
                  <a:pt x="67836" y="40582"/>
                  <a:pt x="68068" y="41546"/>
                </a:cubicBezTo>
                <a:lnTo>
                  <a:pt x="68434" y="41546"/>
                </a:lnTo>
                <a:cubicBezTo>
                  <a:pt x="68193" y="40573"/>
                  <a:pt x="67970" y="39583"/>
                  <a:pt x="67809" y="38530"/>
                </a:cubicBezTo>
                <a:cubicBezTo>
                  <a:pt x="68880" y="38414"/>
                  <a:pt x="70004" y="38298"/>
                  <a:pt x="71101" y="38245"/>
                </a:cubicBezTo>
                <a:cubicBezTo>
                  <a:pt x="71110" y="39324"/>
                  <a:pt x="71119" y="40466"/>
                  <a:pt x="71101" y="41546"/>
                </a:cubicBezTo>
                <a:lnTo>
                  <a:pt x="71449" y="41546"/>
                </a:lnTo>
                <a:cubicBezTo>
                  <a:pt x="71476" y="40466"/>
                  <a:pt x="71449" y="39280"/>
                  <a:pt x="71458" y="38218"/>
                </a:cubicBezTo>
                <a:cubicBezTo>
                  <a:pt x="72234" y="38182"/>
                  <a:pt x="73010" y="38147"/>
                  <a:pt x="73795" y="38129"/>
                </a:cubicBezTo>
                <a:lnTo>
                  <a:pt x="73795" y="37781"/>
                </a:lnTo>
                <a:cubicBezTo>
                  <a:pt x="73010" y="37790"/>
                  <a:pt x="72207" y="37843"/>
                  <a:pt x="71449" y="37852"/>
                </a:cubicBezTo>
                <a:cubicBezTo>
                  <a:pt x="71431" y="36889"/>
                  <a:pt x="71413" y="35934"/>
                  <a:pt x="71369" y="34998"/>
                </a:cubicBezTo>
                <a:cubicBezTo>
                  <a:pt x="72198" y="34962"/>
                  <a:pt x="73001" y="34908"/>
                  <a:pt x="73795" y="34846"/>
                </a:cubicBezTo>
                <a:lnTo>
                  <a:pt x="73795" y="34489"/>
                </a:lnTo>
                <a:cubicBezTo>
                  <a:pt x="72992" y="34543"/>
                  <a:pt x="72163" y="34623"/>
                  <a:pt x="71351" y="34632"/>
                </a:cubicBezTo>
                <a:cubicBezTo>
                  <a:pt x="71217" y="32803"/>
                  <a:pt x="71012" y="31055"/>
                  <a:pt x="70833" y="29270"/>
                </a:cubicBezTo>
                <a:cubicBezTo>
                  <a:pt x="71375" y="29266"/>
                  <a:pt x="71922" y="29258"/>
                  <a:pt x="72464" y="29258"/>
                </a:cubicBezTo>
                <a:cubicBezTo>
                  <a:pt x="72913" y="29258"/>
                  <a:pt x="73359" y="29263"/>
                  <a:pt x="73795" y="29279"/>
                </a:cubicBezTo>
                <a:lnTo>
                  <a:pt x="73795" y="28922"/>
                </a:lnTo>
                <a:cubicBezTo>
                  <a:pt x="73265" y="28908"/>
                  <a:pt x="72710" y="28901"/>
                  <a:pt x="72155" y="28901"/>
                </a:cubicBezTo>
                <a:cubicBezTo>
                  <a:pt x="71701" y="28901"/>
                  <a:pt x="71248" y="28906"/>
                  <a:pt x="70807" y="28914"/>
                </a:cubicBezTo>
                <a:cubicBezTo>
                  <a:pt x="70699" y="27718"/>
                  <a:pt x="70655" y="26451"/>
                  <a:pt x="70619" y="25176"/>
                </a:cubicBezTo>
                <a:cubicBezTo>
                  <a:pt x="71690" y="25176"/>
                  <a:pt x="72733" y="25158"/>
                  <a:pt x="73795" y="25158"/>
                </a:cubicBezTo>
                <a:lnTo>
                  <a:pt x="73795" y="24801"/>
                </a:lnTo>
                <a:cubicBezTo>
                  <a:pt x="72733" y="24810"/>
                  <a:pt x="71672" y="24819"/>
                  <a:pt x="70610" y="24828"/>
                </a:cubicBezTo>
                <a:cubicBezTo>
                  <a:pt x="70592" y="22936"/>
                  <a:pt x="70566" y="20983"/>
                  <a:pt x="70637" y="19136"/>
                </a:cubicBezTo>
                <a:cubicBezTo>
                  <a:pt x="71401" y="19009"/>
                  <a:pt x="72233" y="18909"/>
                  <a:pt x="73105" y="18909"/>
                </a:cubicBezTo>
                <a:cubicBezTo>
                  <a:pt x="73333" y="18909"/>
                  <a:pt x="73563" y="18916"/>
                  <a:pt x="73795" y="18931"/>
                </a:cubicBezTo>
                <a:lnTo>
                  <a:pt x="73795" y="18574"/>
                </a:lnTo>
                <a:cubicBezTo>
                  <a:pt x="73582" y="18560"/>
                  <a:pt x="73368" y="18554"/>
                  <a:pt x="73157" y="18554"/>
                </a:cubicBezTo>
                <a:cubicBezTo>
                  <a:pt x="72263" y="18554"/>
                  <a:pt x="71394" y="18664"/>
                  <a:pt x="70637" y="18779"/>
                </a:cubicBezTo>
                <a:cubicBezTo>
                  <a:pt x="70673" y="16870"/>
                  <a:pt x="70798" y="15068"/>
                  <a:pt x="70860" y="13204"/>
                </a:cubicBezTo>
                <a:cubicBezTo>
                  <a:pt x="71217" y="13177"/>
                  <a:pt x="71582" y="13168"/>
                  <a:pt x="71952" y="13168"/>
                </a:cubicBezTo>
                <a:cubicBezTo>
                  <a:pt x="72562" y="13168"/>
                  <a:pt x="73184" y="13193"/>
                  <a:pt x="73795" y="13204"/>
                </a:cubicBezTo>
                <a:lnTo>
                  <a:pt x="73795" y="12847"/>
                </a:lnTo>
                <a:cubicBezTo>
                  <a:pt x="73171" y="12841"/>
                  <a:pt x="72521" y="12809"/>
                  <a:pt x="71886" y="12809"/>
                </a:cubicBezTo>
                <a:cubicBezTo>
                  <a:pt x="71540" y="12809"/>
                  <a:pt x="71199" y="12819"/>
                  <a:pt x="70869" y="12847"/>
                </a:cubicBezTo>
                <a:cubicBezTo>
                  <a:pt x="70914" y="11446"/>
                  <a:pt x="70896" y="9974"/>
                  <a:pt x="70931" y="8565"/>
                </a:cubicBezTo>
                <a:cubicBezTo>
                  <a:pt x="71913" y="8556"/>
                  <a:pt x="72832" y="8484"/>
                  <a:pt x="73795" y="8467"/>
                </a:cubicBezTo>
                <a:lnTo>
                  <a:pt x="73795" y="8119"/>
                </a:lnTo>
                <a:cubicBezTo>
                  <a:pt x="72823" y="8137"/>
                  <a:pt x="71904" y="8199"/>
                  <a:pt x="70923" y="8208"/>
                </a:cubicBezTo>
                <a:cubicBezTo>
                  <a:pt x="70931" y="6825"/>
                  <a:pt x="70931" y="5442"/>
                  <a:pt x="70940" y="4086"/>
                </a:cubicBezTo>
                <a:cubicBezTo>
                  <a:pt x="71850" y="4015"/>
                  <a:pt x="72805" y="3979"/>
                  <a:pt x="73795" y="3979"/>
                </a:cubicBezTo>
                <a:lnTo>
                  <a:pt x="73795" y="3623"/>
                </a:lnTo>
                <a:cubicBezTo>
                  <a:pt x="73730" y="3622"/>
                  <a:pt x="73666" y="3622"/>
                  <a:pt x="73601" y="3622"/>
                </a:cubicBezTo>
                <a:cubicBezTo>
                  <a:pt x="72670" y="3622"/>
                  <a:pt x="71765" y="3680"/>
                  <a:pt x="70923" y="3730"/>
                </a:cubicBezTo>
                <a:cubicBezTo>
                  <a:pt x="70896" y="2463"/>
                  <a:pt x="70851" y="1205"/>
                  <a:pt x="70735" y="27"/>
                </a:cubicBezTo>
                <a:lnTo>
                  <a:pt x="70378" y="27"/>
                </a:lnTo>
                <a:cubicBezTo>
                  <a:pt x="70494" y="1205"/>
                  <a:pt x="70557" y="2498"/>
                  <a:pt x="70557" y="3747"/>
                </a:cubicBezTo>
                <a:cubicBezTo>
                  <a:pt x="69601" y="3791"/>
                  <a:pt x="68592" y="3814"/>
                  <a:pt x="67585" y="3814"/>
                </a:cubicBezTo>
                <a:cubicBezTo>
                  <a:pt x="66741" y="3814"/>
                  <a:pt x="65898" y="3798"/>
                  <a:pt x="65088" y="3765"/>
                </a:cubicBezTo>
                <a:cubicBezTo>
                  <a:pt x="65124" y="2490"/>
                  <a:pt x="65240" y="1285"/>
                  <a:pt x="65302" y="27"/>
                </a:cubicBezTo>
                <a:lnTo>
                  <a:pt x="64954" y="27"/>
                </a:lnTo>
                <a:cubicBezTo>
                  <a:pt x="64874" y="1276"/>
                  <a:pt x="64785" y="2507"/>
                  <a:pt x="64722" y="3765"/>
                </a:cubicBezTo>
                <a:cubicBezTo>
                  <a:pt x="64644" y="3766"/>
                  <a:pt x="64565" y="3766"/>
                  <a:pt x="64487" y="3766"/>
                </a:cubicBezTo>
                <a:cubicBezTo>
                  <a:pt x="63208" y="3766"/>
                  <a:pt x="61988" y="3700"/>
                  <a:pt x="60753" y="3649"/>
                </a:cubicBezTo>
                <a:cubicBezTo>
                  <a:pt x="60753" y="2409"/>
                  <a:pt x="60672" y="1250"/>
                  <a:pt x="60637" y="45"/>
                </a:cubicBezTo>
                <a:cubicBezTo>
                  <a:pt x="60628" y="45"/>
                  <a:pt x="60619" y="36"/>
                  <a:pt x="60628" y="27"/>
                </a:cubicBezTo>
                <a:lnTo>
                  <a:pt x="60271" y="27"/>
                </a:lnTo>
                <a:cubicBezTo>
                  <a:pt x="60324" y="1214"/>
                  <a:pt x="60405" y="2427"/>
                  <a:pt x="60387" y="3649"/>
                </a:cubicBezTo>
                <a:cubicBezTo>
                  <a:pt x="59823" y="3626"/>
                  <a:pt x="59255" y="3616"/>
                  <a:pt x="58685" y="3616"/>
                </a:cubicBezTo>
                <a:cubicBezTo>
                  <a:pt x="57740" y="3616"/>
                  <a:pt x="56793" y="3643"/>
                  <a:pt x="55864" y="3676"/>
                </a:cubicBezTo>
                <a:cubicBezTo>
                  <a:pt x="55855" y="2454"/>
                  <a:pt x="55864" y="1241"/>
                  <a:pt x="55873" y="27"/>
                </a:cubicBezTo>
                <a:lnTo>
                  <a:pt x="55516" y="27"/>
                </a:lnTo>
                <a:cubicBezTo>
                  <a:pt x="55498" y="1241"/>
                  <a:pt x="55525" y="2490"/>
                  <a:pt x="55498" y="3694"/>
                </a:cubicBezTo>
                <a:cubicBezTo>
                  <a:pt x="54854" y="3721"/>
                  <a:pt x="54193" y="3735"/>
                  <a:pt x="53531" y="3735"/>
                </a:cubicBezTo>
                <a:cubicBezTo>
                  <a:pt x="52681" y="3735"/>
                  <a:pt x="51829" y="3712"/>
                  <a:pt x="51011" y="3667"/>
                </a:cubicBezTo>
                <a:cubicBezTo>
                  <a:pt x="50975" y="2400"/>
                  <a:pt x="50904" y="1169"/>
                  <a:pt x="50743" y="27"/>
                </a:cubicBezTo>
                <a:lnTo>
                  <a:pt x="50377" y="27"/>
                </a:lnTo>
                <a:cubicBezTo>
                  <a:pt x="50556" y="1160"/>
                  <a:pt x="50609" y="2409"/>
                  <a:pt x="50663" y="3667"/>
                </a:cubicBezTo>
                <a:cubicBezTo>
                  <a:pt x="49012" y="3533"/>
                  <a:pt x="47255" y="3507"/>
                  <a:pt x="45578" y="3417"/>
                </a:cubicBezTo>
                <a:cubicBezTo>
                  <a:pt x="45578" y="2258"/>
                  <a:pt x="45614" y="1142"/>
                  <a:pt x="45658" y="27"/>
                </a:cubicBezTo>
                <a:lnTo>
                  <a:pt x="45301" y="27"/>
                </a:lnTo>
                <a:cubicBezTo>
                  <a:pt x="45257" y="1142"/>
                  <a:pt x="45221" y="2258"/>
                  <a:pt x="45221" y="3417"/>
                </a:cubicBezTo>
                <a:cubicBezTo>
                  <a:pt x="44892" y="3397"/>
                  <a:pt x="44565" y="3389"/>
                  <a:pt x="44238" y="3389"/>
                </a:cubicBezTo>
                <a:cubicBezTo>
                  <a:pt x="43178" y="3389"/>
                  <a:pt x="42127" y="3471"/>
                  <a:pt x="41087" y="3471"/>
                </a:cubicBezTo>
                <a:cubicBezTo>
                  <a:pt x="41046" y="3471"/>
                  <a:pt x="41006" y="3471"/>
                  <a:pt x="40966" y="3471"/>
                </a:cubicBezTo>
                <a:cubicBezTo>
                  <a:pt x="40975" y="2302"/>
                  <a:pt x="41046" y="1196"/>
                  <a:pt x="41064" y="27"/>
                </a:cubicBezTo>
                <a:lnTo>
                  <a:pt x="40716" y="27"/>
                </a:lnTo>
                <a:cubicBezTo>
                  <a:pt x="40680" y="1187"/>
                  <a:pt x="40627" y="2311"/>
                  <a:pt x="40618" y="3489"/>
                </a:cubicBezTo>
                <a:cubicBezTo>
                  <a:pt x="38941" y="3515"/>
                  <a:pt x="37156" y="3498"/>
                  <a:pt x="35559" y="3569"/>
                </a:cubicBezTo>
                <a:cubicBezTo>
                  <a:pt x="35479" y="2374"/>
                  <a:pt x="35568" y="1187"/>
                  <a:pt x="35622" y="27"/>
                </a:cubicBezTo>
                <a:lnTo>
                  <a:pt x="35265" y="27"/>
                </a:lnTo>
                <a:cubicBezTo>
                  <a:pt x="35212" y="1160"/>
                  <a:pt x="35131" y="2347"/>
                  <a:pt x="35203" y="3524"/>
                </a:cubicBezTo>
                <a:lnTo>
                  <a:pt x="30394" y="3587"/>
                </a:lnTo>
                <a:cubicBezTo>
                  <a:pt x="30394" y="1847"/>
                  <a:pt x="30350" y="54"/>
                  <a:pt x="30350" y="27"/>
                </a:cubicBezTo>
                <a:lnTo>
                  <a:pt x="29966" y="36"/>
                </a:lnTo>
                <a:cubicBezTo>
                  <a:pt x="29966" y="63"/>
                  <a:pt x="30011" y="1856"/>
                  <a:pt x="30011" y="3587"/>
                </a:cubicBezTo>
                <a:lnTo>
                  <a:pt x="24765" y="3658"/>
                </a:lnTo>
                <a:cubicBezTo>
                  <a:pt x="24881" y="2436"/>
                  <a:pt x="25042" y="830"/>
                  <a:pt x="25122" y="1"/>
                </a:cubicBezTo>
                <a:lnTo>
                  <a:pt x="24738" y="1"/>
                </a:lnTo>
                <a:cubicBezTo>
                  <a:pt x="24649" y="848"/>
                  <a:pt x="24488" y="2454"/>
                  <a:pt x="24381" y="3667"/>
                </a:cubicBezTo>
                <a:lnTo>
                  <a:pt x="18975" y="3739"/>
                </a:lnTo>
                <a:cubicBezTo>
                  <a:pt x="18975" y="2454"/>
                  <a:pt x="18931" y="964"/>
                  <a:pt x="18904" y="1"/>
                </a:cubicBezTo>
                <a:lnTo>
                  <a:pt x="18520" y="1"/>
                </a:lnTo>
                <a:cubicBezTo>
                  <a:pt x="18547" y="964"/>
                  <a:pt x="18592" y="2472"/>
                  <a:pt x="18592" y="3739"/>
                </a:cubicBezTo>
                <a:lnTo>
                  <a:pt x="12829" y="3819"/>
                </a:lnTo>
                <a:cubicBezTo>
                  <a:pt x="12820" y="2302"/>
                  <a:pt x="12802" y="795"/>
                  <a:pt x="12793" y="1"/>
                </a:cubicBezTo>
                <a:lnTo>
                  <a:pt x="12409" y="1"/>
                </a:lnTo>
                <a:cubicBezTo>
                  <a:pt x="12418" y="795"/>
                  <a:pt x="12436" y="2302"/>
                  <a:pt x="12445" y="3819"/>
                </a:cubicBezTo>
                <a:lnTo>
                  <a:pt x="7735" y="3881"/>
                </a:lnTo>
                <a:cubicBezTo>
                  <a:pt x="7735" y="2061"/>
                  <a:pt x="7690" y="54"/>
                  <a:pt x="7690" y="27"/>
                </a:cubicBezTo>
                <a:lnTo>
                  <a:pt x="7307" y="36"/>
                </a:lnTo>
                <a:cubicBezTo>
                  <a:pt x="7307" y="63"/>
                  <a:pt x="7351" y="2070"/>
                  <a:pt x="7351" y="3890"/>
                </a:cubicBezTo>
                <a:lnTo>
                  <a:pt x="1999" y="3962"/>
                </a:lnTo>
                <a:cubicBezTo>
                  <a:pt x="2114" y="2713"/>
                  <a:pt x="2293" y="902"/>
                  <a:pt x="2391" y="1"/>
                </a:cubicBezTo>
                <a:close/>
              </a:path>
            </a:pathLst>
          </a:custGeom>
          <a:solidFill>
            <a:srgbClr val="95739C">
              <a:alpha val="1071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00" name="Google Shape;200;p13"/>
          <p:cNvSpPr txBox="1">
            <a:spLocks noGrp="1"/>
          </p:cNvSpPr>
          <p:nvPr>
            <p:ph type="title"/>
          </p:nvPr>
        </p:nvSpPr>
        <p:spPr>
          <a:xfrm>
            <a:off x="960000" y="2464000"/>
            <a:ext cx="2819600" cy="563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9pPr>
          </a:lstStyle>
          <a:p>
            <a:endParaRPr/>
          </a:p>
        </p:txBody>
      </p:sp>
      <p:sp>
        <p:nvSpPr>
          <p:cNvPr id="201" name="Google Shape;201;p13"/>
          <p:cNvSpPr txBox="1">
            <a:spLocks noGrp="1"/>
          </p:cNvSpPr>
          <p:nvPr>
            <p:ph type="title" idx="2" hasCustomPrompt="1"/>
          </p:nvPr>
        </p:nvSpPr>
        <p:spPr>
          <a:xfrm>
            <a:off x="1773733" y="1871300"/>
            <a:ext cx="1192000" cy="47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4667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9pPr>
          </a:lstStyle>
          <a:p>
            <a:r>
              <a:t>xx%</a:t>
            </a:r>
          </a:p>
        </p:txBody>
      </p:sp>
      <p:sp>
        <p:nvSpPr>
          <p:cNvPr id="202" name="Google Shape;202;p13"/>
          <p:cNvSpPr txBox="1">
            <a:spLocks noGrp="1"/>
          </p:cNvSpPr>
          <p:nvPr>
            <p:ph type="subTitle" idx="1"/>
          </p:nvPr>
        </p:nvSpPr>
        <p:spPr>
          <a:xfrm>
            <a:off x="960000" y="3027300"/>
            <a:ext cx="2819600" cy="7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9pPr>
          </a:lstStyle>
          <a:p>
            <a:endParaRPr/>
          </a:p>
        </p:txBody>
      </p:sp>
      <p:sp>
        <p:nvSpPr>
          <p:cNvPr id="203" name="Google Shape;203;p13"/>
          <p:cNvSpPr txBox="1">
            <a:spLocks noGrp="1"/>
          </p:cNvSpPr>
          <p:nvPr>
            <p:ph type="title" idx="3"/>
          </p:nvPr>
        </p:nvSpPr>
        <p:spPr>
          <a:xfrm>
            <a:off x="4686200" y="2464000"/>
            <a:ext cx="2819600" cy="563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9pPr>
          </a:lstStyle>
          <a:p>
            <a:endParaRPr/>
          </a:p>
        </p:txBody>
      </p:sp>
      <p:sp>
        <p:nvSpPr>
          <p:cNvPr id="204" name="Google Shape;204;p13"/>
          <p:cNvSpPr txBox="1">
            <a:spLocks noGrp="1"/>
          </p:cNvSpPr>
          <p:nvPr>
            <p:ph type="title" idx="4" hasCustomPrompt="1"/>
          </p:nvPr>
        </p:nvSpPr>
        <p:spPr>
          <a:xfrm>
            <a:off x="5500000" y="1871300"/>
            <a:ext cx="1192000" cy="47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4667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9pPr>
          </a:lstStyle>
          <a:p>
            <a:r>
              <a:t>xx%</a:t>
            </a:r>
          </a:p>
        </p:txBody>
      </p:sp>
      <p:sp>
        <p:nvSpPr>
          <p:cNvPr id="205" name="Google Shape;205;p13"/>
          <p:cNvSpPr txBox="1">
            <a:spLocks noGrp="1"/>
          </p:cNvSpPr>
          <p:nvPr>
            <p:ph type="subTitle" idx="5"/>
          </p:nvPr>
        </p:nvSpPr>
        <p:spPr>
          <a:xfrm>
            <a:off x="4686200" y="3027300"/>
            <a:ext cx="2819600" cy="7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9pPr>
          </a:lstStyle>
          <a:p>
            <a:endParaRPr/>
          </a:p>
        </p:txBody>
      </p:sp>
      <p:sp>
        <p:nvSpPr>
          <p:cNvPr id="206" name="Google Shape;206;p13"/>
          <p:cNvSpPr txBox="1">
            <a:spLocks noGrp="1"/>
          </p:cNvSpPr>
          <p:nvPr>
            <p:ph type="title" idx="6"/>
          </p:nvPr>
        </p:nvSpPr>
        <p:spPr>
          <a:xfrm>
            <a:off x="8412467" y="2464000"/>
            <a:ext cx="2819600" cy="563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9pPr>
          </a:lstStyle>
          <a:p>
            <a:endParaRPr/>
          </a:p>
        </p:txBody>
      </p:sp>
      <p:sp>
        <p:nvSpPr>
          <p:cNvPr id="207" name="Google Shape;207;p13"/>
          <p:cNvSpPr txBox="1">
            <a:spLocks noGrp="1"/>
          </p:cNvSpPr>
          <p:nvPr>
            <p:ph type="title" idx="7" hasCustomPrompt="1"/>
          </p:nvPr>
        </p:nvSpPr>
        <p:spPr>
          <a:xfrm>
            <a:off x="9226267" y="1871300"/>
            <a:ext cx="1192000" cy="47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4667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9pPr>
          </a:lstStyle>
          <a:p>
            <a:r>
              <a:t>xx%</a:t>
            </a:r>
          </a:p>
        </p:txBody>
      </p:sp>
      <p:sp>
        <p:nvSpPr>
          <p:cNvPr id="208" name="Google Shape;208;p13"/>
          <p:cNvSpPr txBox="1">
            <a:spLocks noGrp="1"/>
          </p:cNvSpPr>
          <p:nvPr>
            <p:ph type="subTitle" idx="8"/>
          </p:nvPr>
        </p:nvSpPr>
        <p:spPr>
          <a:xfrm>
            <a:off x="8412467" y="3027300"/>
            <a:ext cx="2819600" cy="7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9pPr>
          </a:lstStyle>
          <a:p>
            <a:endParaRPr/>
          </a:p>
        </p:txBody>
      </p:sp>
      <p:sp>
        <p:nvSpPr>
          <p:cNvPr id="209" name="Google Shape;209;p13"/>
          <p:cNvSpPr txBox="1">
            <a:spLocks noGrp="1"/>
          </p:cNvSpPr>
          <p:nvPr>
            <p:ph type="title" idx="9"/>
          </p:nvPr>
        </p:nvSpPr>
        <p:spPr>
          <a:xfrm>
            <a:off x="960000" y="4726733"/>
            <a:ext cx="2819600" cy="563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9pPr>
          </a:lstStyle>
          <a:p>
            <a:endParaRPr/>
          </a:p>
        </p:txBody>
      </p:sp>
      <p:sp>
        <p:nvSpPr>
          <p:cNvPr id="210" name="Google Shape;210;p13"/>
          <p:cNvSpPr txBox="1">
            <a:spLocks noGrp="1"/>
          </p:cNvSpPr>
          <p:nvPr>
            <p:ph type="title" idx="13" hasCustomPrompt="1"/>
          </p:nvPr>
        </p:nvSpPr>
        <p:spPr>
          <a:xfrm>
            <a:off x="1773733" y="4134233"/>
            <a:ext cx="1192000" cy="47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500"/>
              <a:buNone/>
              <a:defRPr sz="4667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9pPr>
          </a:lstStyle>
          <a:p>
            <a:r>
              <a:t>xx%</a:t>
            </a:r>
          </a:p>
        </p:txBody>
      </p:sp>
      <p:sp>
        <p:nvSpPr>
          <p:cNvPr id="211" name="Google Shape;211;p13"/>
          <p:cNvSpPr txBox="1">
            <a:spLocks noGrp="1"/>
          </p:cNvSpPr>
          <p:nvPr>
            <p:ph type="subTitle" idx="14"/>
          </p:nvPr>
        </p:nvSpPr>
        <p:spPr>
          <a:xfrm>
            <a:off x="960000" y="5289967"/>
            <a:ext cx="2819600" cy="7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9pPr>
          </a:lstStyle>
          <a:p>
            <a:endParaRPr/>
          </a:p>
        </p:txBody>
      </p:sp>
      <p:sp>
        <p:nvSpPr>
          <p:cNvPr id="212" name="Google Shape;212;p13"/>
          <p:cNvSpPr txBox="1">
            <a:spLocks noGrp="1"/>
          </p:cNvSpPr>
          <p:nvPr>
            <p:ph type="title" idx="15"/>
          </p:nvPr>
        </p:nvSpPr>
        <p:spPr>
          <a:xfrm>
            <a:off x="4686200" y="4726733"/>
            <a:ext cx="2819600" cy="563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9pPr>
          </a:lstStyle>
          <a:p>
            <a:endParaRPr/>
          </a:p>
        </p:txBody>
      </p:sp>
      <p:sp>
        <p:nvSpPr>
          <p:cNvPr id="213" name="Google Shape;213;p13"/>
          <p:cNvSpPr txBox="1">
            <a:spLocks noGrp="1"/>
          </p:cNvSpPr>
          <p:nvPr>
            <p:ph type="title" idx="16" hasCustomPrompt="1"/>
          </p:nvPr>
        </p:nvSpPr>
        <p:spPr>
          <a:xfrm>
            <a:off x="5500000" y="4134233"/>
            <a:ext cx="1192000" cy="47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500"/>
              <a:buNone/>
              <a:defRPr sz="4667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9pPr>
          </a:lstStyle>
          <a:p>
            <a:r>
              <a:t>xx%</a:t>
            </a:r>
          </a:p>
        </p:txBody>
      </p:sp>
      <p:sp>
        <p:nvSpPr>
          <p:cNvPr id="214" name="Google Shape;214;p13"/>
          <p:cNvSpPr txBox="1">
            <a:spLocks noGrp="1"/>
          </p:cNvSpPr>
          <p:nvPr>
            <p:ph type="subTitle" idx="17"/>
          </p:nvPr>
        </p:nvSpPr>
        <p:spPr>
          <a:xfrm>
            <a:off x="4686200" y="5289967"/>
            <a:ext cx="2819600" cy="7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9pPr>
          </a:lstStyle>
          <a:p>
            <a:endParaRPr/>
          </a:p>
        </p:txBody>
      </p:sp>
      <p:sp>
        <p:nvSpPr>
          <p:cNvPr id="215" name="Google Shape;215;p13"/>
          <p:cNvSpPr txBox="1">
            <a:spLocks noGrp="1"/>
          </p:cNvSpPr>
          <p:nvPr>
            <p:ph type="title" idx="18"/>
          </p:nvPr>
        </p:nvSpPr>
        <p:spPr>
          <a:xfrm>
            <a:off x="8412467" y="4726733"/>
            <a:ext cx="2819600" cy="563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9pPr>
          </a:lstStyle>
          <a:p>
            <a:endParaRPr/>
          </a:p>
        </p:txBody>
      </p:sp>
      <p:sp>
        <p:nvSpPr>
          <p:cNvPr id="216" name="Google Shape;216;p13"/>
          <p:cNvSpPr txBox="1">
            <a:spLocks noGrp="1"/>
          </p:cNvSpPr>
          <p:nvPr>
            <p:ph type="title" idx="19" hasCustomPrompt="1"/>
          </p:nvPr>
        </p:nvSpPr>
        <p:spPr>
          <a:xfrm>
            <a:off x="9226267" y="4134233"/>
            <a:ext cx="1192000" cy="47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500"/>
              <a:buNone/>
              <a:defRPr sz="4667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9pPr>
          </a:lstStyle>
          <a:p>
            <a:r>
              <a:t>xx%</a:t>
            </a:r>
          </a:p>
        </p:txBody>
      </p:sp>
      <p:sp>
        <p:nvSpPr>
          <p:cNvPr id="217" name="Google Shape;217;p13"/>
          <p:cNvSpPr txBox="1">
            <a:spLocks noGrp="1"/>
          </p:cNvSpPr>
          <p:nvPr>
            <p:ph type="subTitle" idx="20"/>
          </p:nvPr>
        </p:nvSpPr>
        <p:spPr>
          <a:xfrm>
            <a:off x="8412467" y="5289967"/>
            <a:ext cx="2819600" cy="7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9pPr>
          </a:lstStyle>
          <a:p>
            <a:endParaRPr/>
          </a:p>
        </p:txBody>
      </p:sp>
      <p:sp>
        <p:nvSpPr>
          <p:cNvPr id="218" name="Google Shape;218;p13"/>
          <p:cNvSpPr txBox="1">
            <a:spLocks noGrp="1"/>
          </p:cNvSpPr>
          <p:nvPr>
            <p:ph type="title" idx="21"/>
          </p:nvPr>
        </p:nvSpPr>
        <p:spPr>
          <a:xfrm>
            <a:off x="960000" y="593367"/>
            <a:ext cx="10272000" cy="76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grpSp>
        <p:nvGrpSpPr>
          <p:cNvPr id="219" name="Google Shape;219;p13"/>
          <p:cNvGrpSpPr/>
          <p:nvPr/>
        </p:nvGrpSpPr>
        <p:grpSpPr>
          <a:xfrm>
            <a:off x="429434" y="345633"/>
            <a:ext cx="11537036" cy="6231491"/>
            <a:chOff x="322075" y="259225"/>
            <a:chExt cx="8652777" cy="4673618"/>
          </a:xfrm>
        </p:grpSpPr>
        <p:grpSp>
          <p:nvGrpSpPr>
            <p:cNvPr id="220" name="Google Shape;220;p13"/>
            <p:cNvGrpSpPr/>
            <p:nvPr/>
          </p:nvGrpSpPr>
          <p:grpSpPr>
            <a:xfrm rot="265293">
              <a:off x="477363" y="383131"/>
              <a:ext cx="485012" cy="642924"/>
              <a:chOff x="477400" y="383100"/>
              <a:chExt cx="484975" cy="642875"/>
            </a:xfrm>
          </p:grpSpPr>
          <p:sp>
            <p:nvSpPr>
              <p:cNvPr id="221" name="Google Shape;221;p13"/>
              <p:cNvSpPr/>
              <p:nvPr/>
            </p:nvSpPr>
            <p:spPr>
              <a:xfrm>
                <a:off x="477400" y="383100"/>
                <a:ext cx="484975" cy="642875"/>
              </a:xfrm>
              <a:custGeom>
                <a:avLst/>
                <a:gdLst/>
                <a:ahLst/>
                <a:cxnLst/>
                <a:rect l="l" t="t" r="r" b="b"/>
                <a:pathLst>
                  <a:path w="19399" h="25715" extrusionOk="0">
                    <a:moveTo>
                      <a:pt x="17845" y="5287"/>
                    </a:moveTo>
                    <a:cubicBezTo>
                      <a:pt x="17845" y="5312"/>
                      <a:pt x="17845" y="5337"/>
                      <a:pt x="17820" y="5337"/>
                    </a:cubicBezTo>
                    <a:cubicBezTo>
                      <a:pt x="17820" y="5337"/>
                      <a:pt x="17820" y="5312"/>
                      <a:pt x="17820" y="5287"/>
                    </a:cubicBezTo>
                    <a:close/>
                    <a:moveTo>
                      <a:pt x="9082" y="1"/>
                    </a:moveTo>
                    <a:cubicBezTo>
                      <a:pt x="8991" y="1"/>
                      <a:pt x="8913" y="63"/>
                      <a:pt x="8872" y="199"/>
                    </a:cubicBezTo>
                    <a:cubicBezTo>
                      <a:pt x="8697" y="776"/>
                      <a:pt x="8521" y="1352"/>
                      <a:pt x="8647" y="1979"/>
                    </a:cubicBezTo>
                    <a:cubicBezTo>
                      <a:pt x="8622" y="2079"/>
                      <a:pt x="8622" y="2204"/>
                      <a:pt x="8622" y="2305"/>
                    </a:cubicBezTo>
                    <a:cubicBezTo>
                      <a:pt x="8471" y="2480"/>
                      <a:pt x="8496" y="2680"/>
                      <a:pt x="8471" y="2881"/>
                    </a:cubicBezTo>
                    <a:cubicBezTo>
                      <a:pt x="8371" y="4635"/>
                      <a:pt x="8020" y="6365"/>
                      <a:pt x="7694" y="8069"/>
                    </a:cubicBezTo>
                    <a:cubicBezTo>
                      <a:pt x="7586" y="8558"/>
                      <a:pt x="7556" y="8693"/>
                      <a:pt x="7302" y="8693"/>
                    </a:cubicBezTo>
                    <a:cubicBezTo>
                      <a:pt x="7204" y="8693"/>
                      <a:pt x="7073" y="8673"/>
                      <a:pt x="6892" y="8645"/>
                    </a:cubicBezTo>
                    <a:cubicBezTo>
                      <a:pt x="5489" y="8420"/>
                      <a:pt x="4110" y="7969"/>
                      <a:pt x="2657" y="7969"/>
                    </a:cubicBezTo>
                    <a:cubicBezTo>
                      <a:pt x="2306" y="7693"/>
                      <a:pt x="1880" y="7793"/>
                      <a:pt x="1479" y="7743"/>
                    </a:cubicBezTo>
                    <a:cubicBezTo>
                      <a:pt x="1153" y="7493"/>
                      <a:pt x="752" y="7593"/>
                      <a:pt x="426" y="7467"/>
                    </a:cubicBezTo>
                    <a:cubicBezTo>
                      <a:pt x="393" y="7454"/>
                      <a:pt x="357" y="7448"/>
                      <a:pt x="322" y="7448"/>
                    </a:cubicBezTo>
                    <a:cubicBezTo>
                      <a:pt x="226" y="7448"/>
                      <a:pt x="130" y="7494"/>
                      <a:pt x="75" y="7568"/>
                    </a:cubicBezTo>
                    <a:cubicBezTo>
                      <a:pt x="0" y="7693"/>
                      <a:pt x="0" y="7868"/>
                      <a:pt x="100" y="7944"/>
                    </a:cubicBezTo>
                    <a:cubicBezTo>
                      <a:pt x="551" y="8295"/>
                      <a:pt x="702" y="8921"/>
                      <a:pt x="1253" y="9147"/>
                    </a:cubicBezTo>
                    <a:cubicBezTo>
                      <a:pt x="1328" y="9322"/>
                      <a:pt x="1454" y="9397"/>
                      <a:pt x="1629" y="9422"/>
                    </a:cubicBezTo>
                    <a:cubicBezTo>
                      <a:pt x="1805" y="9723"/>
                      <a:pt x="2080" y="9924"/>
                      <a:pt x="2331" y="10099"/>
                    </a:cubicBezTo>
                    <a:cubicBezTo>
                      <a:pt x="3108" y="10676"/>
                      <a:pt x="3910" y="11202"/>
                      <a:pt x="4687" y="11753"/>
                    </a:cubicBezTo>
                    <a:cubicBezTo>
                      <a:pt x="5288" y="12179"/>
                      <a:pt x="5313" y="12204"/>
                      <a:pt x="4912" y="12831"/>
                    </a:cubicBezTo>
                    <a:cubicBezTo>
                      <a:pt x="4336" y="13658"/>
                      <a:pt x="3734" y="14485"/>
                      <a:pt x="3233" y="15362"/>
                    </a:cubicBezTo>
                    <a:cubicBezTo>
                      <a:pt x="2105" y="16691"/>
                      <a:pt x="1404" y="18295"/>
                      <a:pt x="401" y="19698"/>
                    </a:cubicBezTo>
                    <a:cubicBezTo>
                      <a:pt x="125" y="20099"/>
                      <a:pt x="226" y="20475"/>
                      <a:pt x="476" y="20826"/>
                    </a:cubicBezTo>
                    <a:cubicBezTo>
                      <a:pt x="598" y="20982"/>
                      <a:pt x="740" y="21039"/>
                      <a:pt x="889" y="21039"/>
                    </a:cubicBezTo>
                    <a:cubicBezTo>
                      <a:pt x="1075" y="21039"/>
                      <a:pt x="1272" y="20949"/>
                      <a:pt x="1454" y="20851"/>
                    </a:cubicBezTo>
                    <a:cubicBezTo>
                      <a:pt x="2707" y="20174"/>
                      <a:pt x="3759" y="19272"/>
                      <a:pt x="4837" y="18395"/>
                    </a:cubicBezTo>
                    <a:cubicBezTo>
                      <a:pt x="5514" y="18244"/>
                      <a:pt x="5865" y="17693"/>
                      <a:pt x="6241" y="17192"/>
                    </a:cubicBezTo>
                    <a:cubicBezTo>
                      <a:pt x="6366" y="17167"/>
                      <a:pt x="6416" y="17092"/>
                      <a:pt x="6441" y="16991"/>
                    </a:cubicBezTo>
                    <a:cubicBezTo>
                      <a:pt x="6566" y="16816"/>
                      <a:pt x="6642" y="16565"/>
                      <a:pt x="6993" y="16565"/>
                    </a:cubicBezTo>
                    <a:cubicBezTo>
                      <a:pt x="7093" y="16966"/>
                      <a:pt x="7168" y="17392"/>
                      <a:pt x="7268" y="17793"/>
                    </a:cubicBezTo>
                    <a:cubicBezTo>
                      <a:pt x="7469" y="18545"/>
                      <a:pt x="7394" y="19347"/>
                      <a:pt x="7820" y="20024"/>
                    </a:cubicBezTo>
                    <a:cubicBezTo>
                      <a:pt x="7995" y="21252"/>
                      <a:pt x="8120" y="22530"/>
                      <a:pt x="8321" y="23758"/>
                    </a:cubicBezTo>
                    <a:cubicBezTo>
                      <a:pt x="8371" y="24260"/>
                      <a:pt x="8521" y="24736"/>
                      <a:pt x="8697" y="25212"/>
                    </a:cubicBezTo>
                    <a:cubicBezTo>
                      <a:pt x="8769" y="25452"/>
                      <a:pt x="8910" y="25715"/>
                      <a:pt x="9185" y="25715"/>
                    </a:cubicBezTo>
                    <a:cubicBezTo>
                      <a:pt x="9198" y="25715"/>
                      <a:pt x="9210" y="25714"/>
                      <a:pt x="9223" y="25713"/>
                    </a:cubicBezTo>
                    <a:cubicBezTo>
                      <a:pt x="9524" y="25688"/>
                      <a:pt x="9549" y="25387"/>
                      <a:pt x="9624" y="25187"/>
                    </a:cubicBezTo>
                    <a:cubicBezTo>
                      <a:pt x="9825" y="24560"/>
                      <a:pt x="9875" y="23884"/>
                      <a:pt x="9875" y="23207"/>
                    </a:cubicBezTo>
                    <a:cubicBezTo>
                      <a:pt x="9850" y="23207"/>
                      <a:pt x="9825" y="23207"/>
                      <a:pt x="9825" y="23182"/>
                    </a:cubicBezTo>
                    <a:lnTo>
                      <a:pt x="9825" y="23182"/>
                    </a:lnTo>
                    <a:cubicBezTo>
                      <a:pt x="9825" y="23182"/>
                      <a:pt x="9875" y="23207"/>
                      <a:pt x="9875" y="23207"/>
                    </a:cubicBezTo>
                    <a:cubicBezTo>
                      <a:pt x="10125" y="22706"/>
                      <a:pt x="10251" y="22179"/>
                      <a:pt x="10251" y="21603"/>
                    </a:cubicBezTo>
                    <a:cubicBezTo>
                      <a:pt x="10652" y="20099"/>
                      <a:pt x="10978" y="18570"/>
                      <a:pt x="11053" y="16991"/>
                    </a:cubicBezTo>
                    <a:cubicBezTo>
                      <a:pt x="11303" y="16816"/>
                      <a:pt x="11579" y="16766"/>
                      <a:pt x="11880" y="16766"/>
                    </a:cubicBezTo>
                    <a:lnTo>
                      <a:pt x="11855" y="16791"/>
                    </a:lnTo>
                    <a:cubicBezTo>
                      <a:pt x="12105" y="17117"/>
                      <a:pt x="12456" y="17192"/>
                      <a:pt x="12857" y="17217"/>
                    </a:cubicBezTo>
                    <a:cubicBezTo>
                      <a:pt x="14912" y="18119"/>
                      <a:pt x="17043" y="18821"/>
                      <a:pt x="19323" y="19097"/>
                    </a:cubicBezTo>
                    <a:cubicBezTo>
                      <a:pt x="19399" y="18495"/>
                      <a:pt x="19123" y="18094"/>
                      <a:pt x="18822" y="17743"/>
                    </a:cubicBezTo>
                    <a:cubicBezTo>
                      <a:pt x="18271" y="17117"/>
                      <a:pt x="17744" y="16490"/>
                      <a:pt x="17068" y="15964"/>
                    </a:cubicBezTo>
                    <a:cubicBezTo>
                      <a:pt x="16717" y="15488"/>
                      <a:pt x="16391" y="14961"/>
                      <a:pt x="15915" y="14585"/>
                    </a:cubicBezTo>
                    <a:cubicBezTo>
                      <a:pt x="15765" y="14134"/>
                      <a:pt x="15464" y="13833"/>
                      <a:pt x="15063" y="13583"/>
                    </a:cubicBezTo>
                    <a:cubicBezTo>
                      <a:pt x="14812" y="12931"/>
                      <a:pt x="14261" y="12530"/>
                      <a:pt x="13835" y="12004"/>
                    </a:cubicBezTo>
                    <a:cubicBezTo>
                      <a:pt x="13885" y="11803"/>
                      <a:pt x="13860" y="11553"/>
                      <a:pt x="13985" y="11427"/>
                    </a:cubicBezTo>
                    <a:cubicBezTo>
                      <a:pt x="14787" y="10450"/>
                      <a:pt x="15439" y="9372"/>
                      <a:pt x="16216" y="8370"/>
                    </a:cubicBezTo>
                    <a:cubicBezTo>
                      <a:pt x="16642" y="7793"/>
                      <a:pt x="17018" y="7217"/>
                      <a:pt x="17293" y="6590"/>
                    </a:cubicBezTo>
                    <a:cubicBezTo>
                      <a:pt x="17694" y="6239"/>
                      <a:pt x="17970" y="5788"/>
                      <a:pt x="18271" y="5362"/>
                    </a:cubicBezTo>
                    <a:cubicBezTo>
                      <a:pt x="18421" y="5287"/>
                      <a:pt x="18496" y="5162"/>
                      <a:pt x="18496" y="4986"/>
                    </a:cubicBezTo>
                    <a:cubicBezTo>
                      <a:pt x="18772" y="4736"/>
                      <a:pt x="18947" y="4410"/>
                      <a:pt x="19098" y="4084"/>
                    </a:cubicBezTo>
                    <a:cubicBezTo>
                      <a:pt x="19274" y="3666"/>
                      <a:pt x="19122" y="3364"/>
                      <a:pt x="18743" y="3364"/>
                    </a:cubicBezTo>
                    <a:cubicBezTo>
                      <a:pt x="18690" y="3364"/>
                      <a:pt x="18633" y="3370"/>
                      <a:pt x="18572" y="3382"/>
                    </a:cubicBezTo>
                    <a:cubicBezTo>
                      <a:pt x="18246" y="3432"/>
                      <a:pt x="17945" y="3608"/>
                      <a:pt x="17644" y="3733"/>
                    </a:cubicBezTo>
                    <a:cubicBezTo>
                      <a:pt x="17494" y="3758"/>
                      <a:pt x="17343" y="3808"/>
                      <a:pt x="17293" y="3984"/>
                    </a:cubicBezTo>
                    <a:lnTo>
                      <a:pt x="17268" y="3984"/>
                    </a:lnTo>
                    <a:cubicBezTo>
                      <a:pt x="16942" y="3984"/>
                      <a:pt x="16667" y="4109"/>
                      <a:pt x="16441" y="4360"/>
                    </a:cubicBezTo>
                    <a:cubicBezTo>
                      <a:pt x="16166" y="4535"/>
                      <a:pt x="15815" y="4635"/>
                      <a:pt x="15639" y="4961"/>
                    </a:cubicBezTo>
                    <a:cubicBezTo>
                      <a:pt x="15389" y="5011"/>
                      <a:pt x="15188" y="5137"/>
                      <a:pt x="15063" y="5337"/>
                    </a:cubicBezTo>
                    <a:cubicBezTo>
                      <a:pt x="14887" y="5337"/>
                      <a:pt x="14737" y="5412"/>
                      <a:pt x="14662" y="5563"/>
                    </a:cubicBezTo>
                    <a:cubicBezTo>
                      <a:pt x="13409" y="6214"/>
                      <a:pt x="12381" y="7217"/>
                      <a:pt x="11153" y="7994"/>
                    </a:cubicBezTo>
                    <a:cubicBezTo>
                      <a:pt x="10802" y="6565"/>
                      <a:pt x="10376" y="5262"/>
                      <a:pt x="10176" y="3909"/>
                    </a:cubicBezTo>
                    <a:cubicBezTo>
                      <a:pt x="10025" y="2906"/>
                      <a:pt x="9825" y="1929"/>
                      <a:pt x="9649" y="951"/>
                    </a:cubicBezTo>
                    <a:cubicBezTo>
                      <a:pt x="9599" y="650"/>
                      <a:pt x="9524" y="350"/>
                      <a:pt x="9323" y="124"/>
                    </a:cubicBezTo>
                    <a:cubicBezTo>
                      <a:pt x="9243" y="44"/>
                      <a:pt x="9158" y="1"/>
                      <a:pt x="9082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114300" cap="flat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57150" dist="19050" dir="5400000" algn="bl" rotWithShape="0">
                  <a:schemeClr val="dk1">
                    <a:alpha val="5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22" name="Google Shape;222;p13"/>
              <p:cNvSpPr/>
              <p:nvPr/>
            </p:nvSpPr>
            <p:spPr>
              <a:xfrm>
                <a:off x="477400" y="383100"/>
                <a:ext cx="484975" cy="642875"/>
              </a:xfrm>
              <a:custGeom>
                <a:avLst/>
                <a:gdLst/>
                <a:ahLst/>
                <a:cxnLst/>
                <a:rect l="l" t="t" r="r" b="b"/>
                <a:pathLst>
                  <a:path w="19399" h="25715" extrusionOk="0">
                    <a:moveTo>
                      <a:pt x="17845" y="5287"/>
                    </a:moveTo>
                    <a:cubicBezTo>
                      <a:pt x="17845" y="5312"/>
                      <a:pt x="17845" y="5337"/>
                      <a:pt x="17820" y="5337"/>
                    </a:cubicBezTo>
                    <a:cubicBezTo>
                      <a:pt x="17820" y="5337"/>
                      <a:pt x="17820" y="5312"/>
                      <a:pt x="17820" y="5287"/>
                    </a:cubicBezTo>
                    <a:close/>
                    <a:moveTo>
                      <a:pt x="9082" y="1"/>
                    </a:moveTo>
                    <a:cubicBezTo>
                      <a:pt x="8991" y="1"/>
                      <a:pt x="8913" y="63"/>
                      <a:pt x="8872" y="199"/>
                    </a:cubicBezTo>
                    <a:cubicBezTo>
                      <a:pt x="8697" y="776"/>
                      <a:pt x="8521" y="1352"/>
                      <a:pt x="8647" y="1979"/>
                    </a:cubicBezTo>
                    <a:cubicBezTo>
                      <a:pt x="8622" y="2079"/>
                      <a:pt x="8622" y="2204"/>
                      <a:pt x="8622" y="2305"/>
                    </a:cubicBezTo>
                    <a:cubicBezTo>
                      <a:pt x="8471" y="2480"/>
                      <a:pt x="8496" y="2680"/>
                      <a:pt x="8471" y="2881"/>
                    </a:cubicBezTo>
                    <a:cubicBezTo>
                      <a:pt x="8371" y="4635"/>
                      <a:pt x="8020" y="6365"/>
                      <a:pt x="7694" y="8069"/>
                    </a:cubicBezTo>
                    <a:cubicBezTo>
                      <a:pt x="7586" y="8558"/>
                      <a:pt x="7556" y="8693"/>
                      <a:pt x="7302" y="8693"/>
                    </a:cubicBezTo>
                    <a:cubicBezTo>
                      <a:pt x="7204" y="8693"/>
                      <a:pt x="7073" y="8673"/>
                      <a:pt x="6892" y="8645"/>
                    </a:cubicBezTo>
                    <a:cubicBezTo>
                      <a:pt x="5489" y="8420"/>
                      <a:pt x="4110" y="7969"/>
                      <a:pt x="2657" y="7969"/>
                    </a:cubicBezTo>
                    <a:cubicBezTo>
                      <a:pt x="2306" y="7693"/>
                      <a:pt x="1880" y="7793"/>
                      <a:pt x="1479" y="7743"/>
                    </a:cubicBezTo>
                    <a:cubicBezTo>
                      <a:pt x="1153" y="7493"/>
                      <a:pt x="752" y="7593"/>
                      <a:pt x="426" y="7467"/>
                    </a:cubicBezTo>
                    <a:cubicBezTo>
                      <a:pt x="393" y="7454"/>
                      <a:pt x="357" y="7448"/>
                      <a:pt x="322" y="7448"/>
                    </a:cubicBezTo>
                    <a:cubicBezTo>
                      <a:pt x="226" y="7448"/>
                      <a:pt x="130" y="7494"/>
                      <a:pt x="75" y="7568"/>
                    </a:cubicBezTo>
                    <a:cubicBezTo>
                      <a:pt x="0" y="7693"/>
                      <a:pt x="0" y="7868"/>
                      <a:pt x="100" y="7944"/>
                    </a:cubicBezTo>
                    <a:cubicBezTo>
                      <a:pt x="551" y="8295"/>
                      <a:pt x="702" y="8921"/>
                      <a:pt x="1253" y="9147"/>
                    </a:cubicBezTo>
                    <a:cubicBezTo>
                      <a:pt x="1328" y="9322"/>
                      <a:pt x="1454" y="9397"/>
                      <a:pt x="1629" y="9422"/>
                    </a:cubicBezTo>
                    <a:cubicBezTo>
                      <a:pt x="1805" y="9723"/>
                      <a:pt x="2080" y="9924"/>
                      <a:pt x="2331" y="10099"/>
                    </a:cubicBezTo>
                    <a:cubicBezTo>
                      <a:pt x="3108" y="10676"/>
                      <a:pt x="3910" y="11202"/>
                      <a:pt x="4687" y="11753"/>
                    </a:cubicBezTo>
                    <a:cubicBezTo>
                      <a:pt x="5288" y="12179"/>
                      <a:pt x="5313" y="12204"/>
                      <a:pt x="4912" y="12831"/>
                    </a:cubicBezTo>
                    <a:cubicBezTo>
                      <a:pt x="4336" y="13658"/>
                      <a:pt x="3734" y="14485"/>
                      <a:pt x="3233" y="15362"/>
                    </a:cubicBezTo>
                    <a:cubicBezTo>
                      <a:pt x="2105" y="16691"/>
                      <a:pt x="1404" y="18295"/>
                      <a:pt x="401" y="19698"/>
                    </a:cubicBezTo>
                    <a:cubicBezTo>
                      <a:pt x="125" y="20099"/>
                      <a:pt x="226" y="20475"/>
                      <a:pt x="476" y="20826"/>
                    </a:cubicBezTo>
                    <a:cubicBezTo>
                      <a:pt x="598" y="20982"/>
                      <a:pt x="740" y="21039"/>
                      <a:pt x="889" y="21039"/>
                    </a:cubicBezTo>
                    <a:cubicBezTo>
                      <a:pt x="1075" y="21039"/>
                      <a:pt x="1272" y="20949"/>
                      <a:pt x="1454" y="20851"/>
                    </a:cubicBezTo>
                    <a:cubicBezTo>
                      <a:pt x="2707" y="20174"/>
                      <a:pt x="3759" y="19272"/>
                      <a:pt x="4837" y="18395"/>
                    </a:cubicBezTo>
                    <a:cubicBezTo>
                      <a:pt x="5514" y="18244"/>
                      <a:pt x="5865" y="17693"/>
                      <a:pt x="6241" y="17192"/>
                    </a:cubicBezTo>
                    <a:cubicBezTo>
                      <a:pt x="6366" y="17167"/>
                      <a:pt x="6416" y="17092"/>
                      <a:pt x="6441" y="16991"/>
                    </a:cubicBezTo>
                    <a:cubicBezTo>
                      <a:pt x="6566" y="16816"/>
                      <a:pt x="6642" y="16565"/>
                      <a:pt x="6993" y="16565"/>
                    </a:cubicBezTo>
                    <a:cubicBezTo>
                      <a:pt x="7093" y="16966"/>
                      <a:pt x="7168" y="17392"/>
                      <a:pt x="7268" y="17793"/>
                    </a:cubicBezTo>
                    <a:cubicBezTo>
                      <a:pt x="7469" y="18545"/>
                      <a:pt x="7394" y="19347"/>
                      <a:pt x="7820" y="20024"/>
                    </a:cubicBezTo>
                    <a:cubicBezTo>
                      <a:pt x="7995" y="21252"/>
                      <a:pt x="8120" y="22530"/>
                      <a:pt x="8321" y="23758"/>
                    </a:cubicBezTo>
                    <a:cubicBezTo>
                      <a:pt x="8371" y="24260"/>
                      <a:pt x="8521" y="24736"/>
                      <a:pt x="8697" y="25212"/>
                    </a:cubicBezTo>
                    <a:cubicBezTo>
                      <a:pt x="8769" y="25452"/>
                      <a:pt x="8910" y="25715"/>
                      <a:pt x="9185" y="25715"/>
                    </a:cubicBezTo>
                    <a:cubicBezTo>
                      <a:pt x="9198" y="25715"/>
                      <a:pt x="9210" y="25714"/>
                      <a:pt x="9223" y="25713"/>
                    </a:cubicBezTo>
                    <a:cubicBezTo>
                      <a:pt x="9524" y="25688"/>
                      <a:pt x="9549" y="25387"/>
                      <a:pt x="9624" y="25187"/>
                    </a:cubicBezTo>
                    <a:cubicBezTo>
                      <a:pt x="9825" y="24560"/>
                      <a:pt x="9875" y="23884"/>
                      <a:pt x="9875" y="23207"/>
                    </a:cubicBezTo>
                    <a:cubicBezTo>
                      <a:pt x="9850" y="23207"/>
                      <a:pt x="9825" y="23207"/>
                      <a:pt x="9825" y="23182"/>
                    </a:cubicBezTo>
                    <a:lnTo>
                      <a:pt x="9825" y="23182"/>
                    </a:lnTo>
                    <a:cubicBezTo>
                      <a:pt x="9825" y="23182"/>
                      <a:pt x="9875" y="23207"/>
                      <a:pt x="9875" y="23207"/>
                    </a:cubicBezTo>
                    <a:cubicBezTo>
                      <a:pt x="10125" y="22706"/>
                      <a:pt x="10251" y="22179"/>
                      <a:pt x="10251" y="21603"/>
                    </a:cubicBezTo>
                    <a:cubicBezTo>
                      <a:pt x="10652" y="20099"/>
                      <a:pt x="10978" y="18570"/>
                      <a:pt x="11053" y="16991"/>
                    </a:cubicBezTo>
                    <a:cubicBezTo>
                      <a:pt x="11303" y="16816"/>
                      <a:pt x="11579" y="16766"/>
                      <a:pt x="11880" y="16766"/>
                    </a:cubicBezTo>
                    <a:lnTo>
                      <a:pt x="11855" y="16791"/>
                    </a:lnTo>
                    <a:cubicBezTo>
                      <a:pt x="12105" y="17117"/>
                      <a:pt x="12456" y="17192"/>
                      <a:pt x="12857" y="17217"/>
                    </a:cubicBezTo>
                    <a:cubicBezTo>
                      <a:pt x="14912" y="18119"/>
                      <a:pt x="17043" y="18821"/>
                      <a:pt x="19323" y="19097"/>
                    </a:cubicBezTo>
                    <a:cubicBezTo>
                      <a:pt x="19399" y="18495"/>
                      <a:pt x="19123" y="18094"/>
                      <a:pt x="18822" y="17743"/>
                    </a:cubicBezTo>
                    <a:cubicBezTo>
                      <a:pt x="18271" y="17117"/>
                      <a:pt x="17744" y="16490"/>
                      <a:pt x="17068" y="15964"/>
                    </a:cubicBezTo>
                    <a:cubicBezTo>
                      <a:pt x="16717" y="15488"/>
                      <a:pt x="16391" y="14961"/>
                      <a:pt x="15915" y="14585"/>
                    </a:cubicBezTo>
                    <a:cubicBezTo>
                      <a:pt x="15765" y="14134"/>
                      <a:pt x="15464" y="13833"/>
                      <a:pt x="15063" y="13583"/>
                    </a:cubicBezTo>
                    <a:cubicBezTo>
                      <a:pt x="14812" y="12931"/>
                      <a:pt x="14261" y="12530"/>
                      <a:pt x="13835" y="12004"/>
                    </a:cubicBezTo>
                    <a:cubicBezTo>
                      <a:pt x="13885" y="11803"/>
                      <a:pt x="13860" y="11553"/>
                      <a:pt x="13985" y="11427"/>
                    </a:cubicBezTo>
                    <a:cubicBezTo>
                      <a:pt x="14787" y="10450"/>
                      <a:pt x="15439" y="9372"/>
                      <a:pt x="16216" y="8370"/>
                    </a:cubicBezTo>
                    <a:cubicBezTo>
                      <a:pt x="16642" y="7793"/>
                      <a:pt x="17018" y="7217"/>
                      <a:pt x="17293" y="6590"/>
                    </a:cubicBezTo>
                    <a:cubicBezTo>
                      <a:pt x="17694" y="6239"/>
                      <a:pt x="17970" y="5788"/>
                      <a:pt x="18271" y="5362"/>
                    </a:cubicBezTo>
                    <a:cubicBezTo>
                      <a:pt x="18421" y="5287"/>
                      <a:pt x="18496" y="5162"/>
                      <a:pt x="18496" y="4986"/>
                    </a:cubicBezTo>
                    <a:cubicBezTo>
                      <a:pt x="18772" y="4736"/>
                      <a:pt x="18947" y="4410"/>
                      <a:pt x="19098" y="4084"/>
                    </a:cubicBezTo>
                    <a:cubicBezTo>
                      <a:pt x="19274" y="3666"/>
                      <a:pt x="19122" y="3364"/>
                      <a:pt x="18743" y="3364"/>
                    </a:cubicBezTo>
                    <a:cubicBezTo>
                      <a:pt x="18690" y="3364"/>
                      <a:pt x="18633" y="3370"/>
                      <a:pt x="18572" y="3382"/>
                    </a:cubicBezTo>
                    <a:cubicBezTo>
                      <a:pt x="18246" y="3432"/>
                      <a:pt x="17945" y="3608"/>
                      <a:pt x="17644" y="3733"/>
                    </a:cubicBezTo>
                    <a:cubicBezTo>
                      <a:pt x="17494" y="3758"/>
                      <a:pt x="17343" y="3808"/>
                      <a:pt x="17293" y="3984"/>
                    </a:cubicBezTo>
                    <a:lnTo>
                      <a:pt x="17268" y="3984"/>
                    </a:lnTo>
                    <a:cubicBezTo>
                      <a:pt x="16942" y="3984"/>
                      <a:pt x="16667" y="4109"/>
                      <a:pt x="16441" y="4360"/>
                    </a:cubicBezTo>
                    <a:cubicBezTo>
                      <a:pt x="16166" y="4535"/>
                      <a:pt x="15815" y="4635"/>
                      <a:pt x="15639" y="4961"/>
                    </a:cubicBezTo>
                    <a:cubicBezTo>
                      <a:pt x="15389" y="5011"/>
                      <a:pt x="15188" y="5137"/>
                      <a:pt x="15063" y="5337"/>
                    </a:cubicBezTo>
                    <a:cubicBezTo>
                      <a:pt x="14887" y="5337"/>
                      <a:pt x="14737" y="5412"/>
                      <a:pt x="14662" y="5563"/>
                    </a:cubicBezTo>
                    <a:cubicBezTo>
                      <a:pt x="13409" y="6214"/>
                      <a:pt x="12381" y="7217"/>
                      <a:pt x="11153" y="7994"/>
                    </a:cubicBezTo>
                    <a:cubicBezTo>
                      <a:pt x="10802" y="6565"/>
                      <a:pt x="10376" y="5262"/>
                      <a:pt x="10176" y="3909"/>
                    </a:cubicBezTo>
                    <a:cubicBezTo>
                      <a:pt x="10025" y="2906"/>
                      <a:pt x="9825" y="1929"/>
                      <a:pt x="9649" y="951"/>
                    </a:cubicBezTo>
                    <a:cubicBezTo>
                      <a:pt x="9599" y="650"/>
                      <a:pt x="9524" y="350"/>
                      <a:pt x="9323" y="124"/>
                    </a:cubicBezTo>
                    <a:cubicBezTo>
                      <a:pt x="9243" y="44"/>
                      <a:pt x="9158" y="1"/>
                      <a:pt x="9082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23" name="Google Shape;223;p13"/>
            <p:cNvGrpSpPr/>
            <p:nvPr/>
          </p:nvGrpSpPr>
          <p:grpSpPr>
            <a:xfrm rot="124479">
              <a:off x="8331734" y="267098"/>
              <a:ext cx="444855" cy="545076"/>
              <a:chOff x="8331913" y="266838"/>
              <a:chExt cx="444875" cy="545100"/>
            </a:xfrm>
          </p:grpSpPr>
          <p:sp>
            <p:nvSpPr>
              <p:cNvPr id="224" name="Google Shape;224;p13"/>
              <p:cNvSpPr/>
              <p:nvPr/>
            </p:nvSpPr>
            <p:spPr>
              <a:xfrm>
                <a:off x="8331913" y="266838"/>
                <a:ext cx="444875" cy="545100"/>
              </a:xfrm>
              <a:custGeom>
                <a:avLst/>
                <a:gdLst/>
                <a:ahLst/>
                <a:cxnLst/>
                <a:rect l="l" t="t" r="r" b="b"/>
                <a:pathLst>
                  <a:path w="17795" h="21804" extrusionOk="0">
                    <a:moveTo>
                      <a:pt x="7569" y="997"/>
                    </a:moveTo>
                    <a:cubicBezTo>
                      <a:pt x="7569" y="997"/>
                      <a:pt x="7569" y="1022"/>
                      <a:pt x="7569" y="1022"/>
                    </a:cubicBezTo>
                    <a:cubicBezTo>
                      <a:pt x="7569" y="1022"/>
                      <a:pt x="7569" y="1022"/>
                      <a:pt x="7544" y="997"/>
                    </a:cubicBezTo>
                    <a:close/>
                    <a:moveTo>
                      <a:pt x="10802" y="13252"/>
                    </a:moveTo>
                    <a:cubicBezTo>
                      <a:pt x="10802" y="13252"/>
                      <a:pt x="10802" y="13277"/>
                      <a:pt x="10802" y="13302"/>
                    </a:cubicBezTo>
                    <a:cubicBezTo>
                      <a:pt x="10802" y="13277"/>
                      <a:pt x="10777" y="13277"/>
                      <a:pt x="10777" y="13277"/>
                    </a:cubicBezTo>
                    <a:cubicBezTo>
                      <a:pt x="10777" y="13277"/>
                      <a:pt x="10802" y="13252"/>
                      <a:pt x="10802" y="13252"/>
                    </a:cubicBezTo>
                    <a:close/>
                    <a:moveTo>
                      <a:pt x="11203" y="13378"/>
                    </a:moveTo>
                    <a:cubicBezTo>
                      <a:pt x="11203" y="13378"/>
                      <a:pt x="11191" y="13396"/>
                      <a:pt x="11178" y="13415"/>
                    </a:cubicBezTo>
                    <a:lnTo>
                      <a:pt x="11178" y="13415"/>
                    </a:lnTo>
                    <a:cubicBezTo>
                      <a:pt x="11185" y="13403"/>
                      <a:pt x="11191" y="13390"/>
                      <a:pt x="11203" y="13378"/>
                    </a:cubicBezTo>
                    <a:close/>
                    <a:moveTo>
                      <a:pt x="9775" y="17638"/>
                    </a:moveTo>
                    <a:cubicBezTo>
                      <a:pt x="9775" y="17663"/>
                      <a:pt x="9775" y="17663"/>
                      <a:pt x="9775" y="17688"/>
                    </a:cubicBezTo>
                    <a:cubicBezTo>
                      <a:pt x="9750" y="17688"/>
                      <a:pt x="9725" y="17688"/>
                      <a:pt x="9700" y="17714"/>
                    </a:cubicBezTo>
                    <a:cubicBezTo>
                      <a:pt x="9725" y="17688"/>
                      <a:pt x="9750" y="17663"/>
                      <a:pt x="9775" y="17638"/>
                    </a:cubicBezTo>
                    <a:close/>
                    <a:moveTo>
                      <a:pt x="7332" y="1"/>
                    </a:moveTo>
                    <a:cubicBezTo>
                      <a:pt x="7042" y="1"/>
                      <a:pt x="6898" y="210"/>
                      <a:pt x="6742" y="696"/>
                    </a:cubicBezTo>
                    <a:cubicBezTo>
                      <a:pt x="6391" y="1924"/>
                      <a:pt x="6291" y="3177"/>
                      <a:pt x="6391" y="4430"/>
                    </a:cubicBezTo>
                    <a:cubicBezTo>
                      <a:pt x="6391" y="4505"/>
                      <a:pt x="6366" y="4556"/>
                      <a:pt x="6366" y="4606"/>
                    </a:cubicBezTo>
                    <a:cubicBezTo>
                      <a:pt x="5990" y="5032"/>
                      <a:pt x="6241" y="5558"/>
                      <a:pt x="6166" y="6009"/>
                    </a:cubicBezTo>
                    <a:cubicBezTo>
                      <a:pt x="5865" y="6260"/>
                      <a:pt x="5940" y="6686"/>
                      <a:pt x="5815" y="7012"/>
                    </a:cubicBezTo>
                    <a:cubicBezTo>
                      <a:pt x="5690" y="7363"/>
                      <a:pt x="5464" y="7413"/>
                      <a:pt x="5163" y="7438"/>
                    </a:cubicBezTo>
                    <a:cubicBezTo>
                      <a:pt x="4762" y="6811"/>
                      <a:pt x="4236" y="6310"/>
                      <a:pt x="3659" y="5884"/>
                    </a:cubicBezTo>
                    <a:cubicBezTo>
                      <a:pt x="2983" y="5383"/>
                      <a:pt x="2206" y="5107"/>
                      <a:pt x="1354" y="5007"/>
                    </a:cubicBezTo>
                    <a:cubicBezTo>
                      <a:pt x="1326" y="5005"/>
                      <a:pt x="1298" y="5004"/>
                      <a:pt x="1271" y="5004"/>
                    </a:cubicBezTo>
                    <a:cubicBezTo>
                      <a:pt x="860" y="5004"/>
                      <a:pt x="542" y="5183"/>
                      <a:pt x="401" y="5583"/>
                    </a:cubicBezTo>
                    <a:cubicBezTo>
                      <a:pt x="276" y="5984"/>
                      <a:pt x="301" y="6385"/>
                      <a:pt x="752" y="6611"/>
                    </a:cubicBezTo>
                    <a:cubicBezTo>
                      <a:pt x="1028" y="6761"/>
                      <a:pt x="1253" y="6962"/>
                      <a:pt x="1429" y="7212"/>
                    </a:cubicBezTo>
                    <a:cubicBezTo>
                      <a:pt x="1980" y="8089"/>
                      <a:pt x="2807" y="8716"/>
                      <a:pt x="3509" y="9468"/>
                    </a:cubicBezTo>
                    <a:cubicBezTo>
                      <a:pt x="3673" y="9655"/>
                      <a:pt x="3859" y="9821"/>
                      <a:pt x="4129" y="9821"/>
                    </a:cubicBezTo>
                    <a:cubicBezTo>
                      <a:pt x="4148" y="9821"/>
                      <a:pt x="4166" y="9820"/>
                      <a:pt x="4186" y="9819"/>
                    </a:cubicBezTo>
                    <a:cubicBezTo>
                      <a:pt x="4461" y="10044"/>
                      <a:pt x="4311" y="10270"/>
                      <a:pt x="4186" y="10495"/>
                    </a:cubicBezTo>
                    <a:cubicBezTo>
                      <a:pt x="3960" y="10997"/>
                      <a:pt x="3584" y="11423"/>
                      <a:pt x="3534" y="11999"/>
                    </a:cubicBezTo>
                    <a:cubicBezTo>
                      <a:pt x="3334" y="12150"/>
                      <a:pt x="3158" y="12350"/>
                      <a:pt x="3133" y="12626"/>
                    </a:cubicBezTo>
                    <a:cubicBezTo>
                      <a:pt x="2482" y="13754"/>
                      <a:pt x="1830" y="14906"/>
                      <a:pt x="1178" y="16034"/>
                    </a:cubicBezTo>
                    <a:cubicBezTo>
                      <a:pt x="752" y="16460"/>
                      <a:pt x="476" y="16987"/>
                      <a:pt x="251" y="17513"/>
                    </a:cubicBezTo>
                    <a:cubicBezTo>
                      <a:pt x="0" y="18064"/>
                      <a:pt x="151" y="18290"/>
                      <a:pt x="777" y="18440"/>
                    </a:cubicBezTo>
                    <a:cubicBezTo>
                      <a:pt x="863" y="18594"/>
                      <a:pt x="937" y="18806"/>
                      <a:pt x="1086" y="18806"/>
                    </a:cubicBezTo>
                    <a:cubicBezTo>
                      <a:pt x="1156" y="18806"/>
                      <a:pt x="1242" y="18760"/>
                      <a:pt x="1354" y="18641"/>
                    </a:cubicBezTo>
                    <a:cubicBezTo>
                      <a:pt x="1401" y="18644"/>
                      <a:pt x="1447" y="18646"/>
                      <a:pt x="1492" y="18646"/>
                    </a:cubicBezTo>
                    <a:cubicBezTo>
                      <a:pt x="1782" y="18646"/>
                      <a:pt x="2022" y="18562"/>
                      <a:pt x="2131" y="18215"/>
                    </a:cubicBezTo>
                    <a:cubicBezTo>
                      <a:pt x="2256" y="18190"/>
                      <a:pt x="2331" y="18140"/>
                      <a:pt x="2356" y="18039"/>
                    </a:cubicBezTo>
                    <a:cubicBezTo>
                      <a:pt x="2431" y="17989"/>
                      <a:pt x="2482" y="17889"/>
                      <a:pt x="2557" y="17839"/>
                    </a:cubicBezTo>
                    <a:cubicBezTo>
                      <a:pt x="3108" y="17262"/>
                      <a:pt x="3910" y="16886"/>
                      <a:pt x="4186" y="16059"/>
                    </a:cubicBezTo>
                    <a:cubicBezTo>
                      <a:pt x="4436" y="15884"/>
                      <a:pt x="4612" y="15683"/>
                      <a:pt x="4762" y="15433"/>
                    </a:cubicBezTo>
                    <a:cubicBezTo>
                      <a:pt x="5414" y="15007"/>
                      <a:pt x="5890" y="14430"/>
                      <a:pt x="6391" y="13879"/>
                    </a:cubicBezTo>
                    <a:cubicBezTo>
                      <a:pt x="6391" y="13879"/>
                      <a:pt x="6341" y="13804"/>
                      <a:pt x="6341" y="13804"/>
                    </a:cubicBezTo>
                    <a:lnTo>
                      <a:pt x="6366" y="13804"/>
                    </a:lnTo>
                    <a:cubicBezTo>
                      <a:pt x="6366" y="13829"/>
                      <a:pt x="6391" y="13854"/>
                      <a:pt x="6391" y="13879"/>
                    </a:cubicBezTo>
                    <a:cubicBezTo>
                      <a:pt x="6441" y="13954"/>
                      <a:pt x="6542" y="14029"/>
                      <a:pt x="6567" y="14104"/>
                    </a:cubicBezTo>
                    <a:cubicBezTo>
                      <a:pt x="6742" y="16135"/>
                      <a:pt x="7243" y="18089"/>
                      <a:pt x="7619" y="20069"/>
                    </a:cubicBezTo>
                    <a:cubicBezTo>
                      <a:pt x="7695" y="20470"/>
                      <a:pt x="7795" y="20871"/>
                      <a:pt x="7970" y="21222"/>
                    </a:cubicBezTo>
                    <a:cubicBezTo>
                      <a:pt x="8155" y="21605"/>
                      <a:pt x="8444" y="21804"/>
                      <a:pt x="8737" y="21804"/>
                    </a:cubicBezTo>
                    <a:cubicBezTo>
                      <a:pt x="8962" y="21804"/>
                      <a:pt x="9189" y="21687"/>
                      <a:pt x="9374" y="21448"/>
                    </a:cubicBezTo>
                    <a:cubicBezTo>
                      <a:pt x="9649" y="20345"/>
                      <a:pt x="9800" y="19217"/>
                      <a:pt x="9775" y="18064"/>
                    </a:cubicBezTo>
                    <a:cubicBezTo>
                      <a:pt x="9925" y="17939"/>
                      <a:pt x="9950" y="17789"/>
                      <a:pt x="10000" y="17638"/>
                    </a:cubicBezTo>
                    <a:cubicBezTo>
                      <a:pt x="10176" y="16686"/>
                      <a:pt x="10376" y="15759"/>
                      <a:pt x="10577" y="14831"/>
                    </a:cubicBezTo>
                    <a:cubicBezTo>
                      <a:pt x="11103" y="14505"/>
                      <a:pt x="10802" y="13854"/>
                      <a:pt x="11153" y="13453"/>
                    </a:cubicBezTo>
                    <a:cubicBezTo>
                      <a:pt x="11253" y="13578"/>
                      <a:pt x="11404" y="13628"/>
                      <a:pt x="11554" y="13653"/>
                    </a:cubicBezTo>
                    <a:lnTo>
                      <a:pt x="11604" y="13578"/>
                    </a:lnTo>
                    <a:lnTo>
                      <a:pt x="11629" y="13578"/>
                    </a:lnTo>
                    <a:cubicBezTo>
                      <a:pt x="11604" y="13603"/>
                      <a:pt x="11579" y="13628"/>
                      <a:pt x="11554" y="13653"/>
                    </a:cubicBezTo>
                    <a:cubicBezTo>
                      <a:pt x="12206" y="14155"/>
                      <a:pt x="12732" y="14831"/>
                      <a:pt x="13584" y="15007"/>
                    </a:cubicBezTo>
                    <a:cubicBezTo>
                      <a:pt x="13685" y="15308"/>
                      <a:pt x="13885" y="15433"/>
                      <a:pt x="14186" y="15433"/>
                    </a:cubicBezTo>
                    <a:cubicBezTo>
                      <a:pt x="14411" y="15508"/>
                      <a:pt x="14612" y="15583"/>
                      <a:pt x="14837" y="15683"/>
                    </a:cubicBezTo>
                    <a:cubicBezTo>
                      <a:pt x="15514" y="15984"/>
                      <a:pt x="16216" y="16160"/>
                      <a:pt x="16918" y="16335"/>
                    </a:cubicBezTo>
                    <a:cubicBezTo>
                      <a:pt x="17004" y="16359"/>
                      <a:pt x="17088" y="16372"/>
                      <a:pt x="17168" y="16372"/>
                    </a:cubicBezTo>
                    <a:cubicBezTo>
                      <a:pt x="17343" y="16372"/>
                      <a:pt x="17499" y="16307"/>
                      <a:pt x="17619" y="16135"/>
                    </a:cubicBezTo>
                    <a:cubicBezTo>
                      <a:pt x="17795" y="15834"/>
                      <a:pt x="17594" y="15633"/>
                      <a:pt x="17444" y="15408"/>
                    </a:cubicBezTo>
                    <a:cubicBezTo>
                      <a:pt x="17369" y="15333"/>
                      <a:pt x="17294" y="15282"/>
                      <a:pt x="17218" y="15207"/>
                    </a:cubicBezTo>
                    <a:cubicBezTo>
                      <a:pt x="16191" y="14054"/>
                      <a:pt x="15188" y="12876"/>
                      <a:pt x="14136" y="11724"/>
                    </a:cubicBezTo>
                    <a:cubicBezTo>
                      <a:pt x="13735" y="11297"/>
                      <a:pt x="13409" y="10796"/>
                      <a:pt x="12782" y="10596"/>
                    </a:cubicBezTo>
                    <a:cubicBezTo>
                      <a:pt x="12782" y="10470"/>
                      <a:pt x="12782" y="10345"/>
                      <a:pt x="12782" y="10220"/>
                    </a:cubicBezTo>
                    <a:lnTo>
                      <a:pt x="14211" y="8039"/>
                    </a:lnTo>
                    <a:cubicBezTo>
                      <a:pt x="14863" y="7363"/>
                      <a:pt x="15289" y="6536"/>
                      <a:pt x="15990" y="5884"/>
                    </a:cubicBezTo>
                    <a:cubicBezTo>
                      <a:pt x="16241" y="5683"/>
                      <a:pt x="16441" y="5358"/>
                      <a:pt x="16216" y="5007"/>
                    </a:cubicBezTo>
                    <a:cubicBezTo>
                      <a:pt x="16088" y="4783"/>
                      <a:pt x="15829" y="4672"/>
                      <a:pt x="15547" y="4672"/>
                    </a:cubicBezTo>
                    <a:cubicBezTo>
                      <a:pt x="15386" y="4672"/>
                      <a:pt x="15218" y="4708"/>
                      <a:pt x="15063" y="4781"/>
                    </a:cubicBezTo>
                    <a:cubicBezTo>
                      <a:pt x="14913" y="4856"/>
                      <a:pt x="14762" y="4932"/>
                      <a:pt x="14637" y="5057"/>
                    </a:cubicBezTo>
                    <a:cubicBezTo>
                      <a:pt x="13509" y="5934"/>
                      <a:pt x="12231" y="6561"/>
                      <a:pt x="11028" y="7338"/>
                    </a:cubicBezTo>
                    <a:cubicBezTo>
                      <a:pt x="10747" y="7508"/>
                      <a:pt x="10546" y="7603"/>
                      <a:pt x="10393" y="7603"/>
                    </a:cubicBezTo>
                    <a:cubicBezTo>
                      <a:pt x="10165" y="7603"/>
                      <a:pt x="10045" y="7392"/>
                      <a:pt x="9925" y="6911"/>
                    </a:cubicBezTo>
                    <a:cubicBezTo>
                      <a:pt x="9649" y="5909"/>
                      <a:pt x="9424" y="4906"/>
                      <a:pt x="9173" y="3904"/>
                    </a:cubicBezTo>
                    <a:cubicBezTo>
                      <a:pt x="9048" y="3478"/>
                      <a:pt x="8923" y="3077"/>
                      <a:pt x="8973" y="2626"/>
                    </a:cubicBezTo>
                    <a:cubicBezTo>
                      <a:pt x="8973" y="2350"/>
                      <a:pt x="8973" y="2099"/>
                      <a:pt x="8973" y="1824"/>
                    </a:cubicBezTo>
                    <a:cubicBezTo>
                      <a:pt x="8973" y="746"/>
                      <a:pt x="8797" y="520"/>
                      <a:pt x="7820" y="119"/>
                    </a:cubicBezTo>
                    <a:cubicBezTo>
                      <a:pt x="7619" y="42"/>
                      <a:pt x="7461" y="1"/>
                      <a:pt x="7332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114300" cap="flat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57150" dist="19050" dir="5400000" algn="bl" rotWithShape="0">
                  <a:schemeClr val="dk1">
                    <a:alpha val="5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25" name="Google Shape;225;p13"/>
              <p:cNvSpPr/>
              <p:nvPr/>
            </p:nvSpPr>
            <p:spPr>
              <a:xfrm>
                <a:off x="8331913" y="266838"/>
                <a:ext cx="444875" cy="545100"/>
              </a:xfrm>
              <a:custGeom>
                <a:avLst/>
                <a:gdLst/>
                <a:ahLst/>
                <a:cxnLst/>
                <a:rect l="l" t="t" r="r" b="b"/>
                <a:pathLst>
                  <a:path w="17795" h="21804" extrusionOk="0">
                    <a:moveTo>
                      <a:pt x="7569" y="997"/>
                    </a:moveTo>
                    <a:cubicBezTo>
                      <a:pt x="7569" y="997"/>
                      <a:pt x="7569" y="1022"/>
                      <a:pt x="7569" y="1022"/>
                    </a:cubicBezTo>
                    <a:cubicBezTo>
                      <a:pt x="7569" y="1022"/>
                      <a:pt x="7569" y="1022"/>
                      <a:pt x="7544" y="997"/>
                    </a:cubicBezTo>
                    <a:close/>
                    <a:moveTo>
                      <a:pt x="10802" y="13252"/>
                    </a:moveTo>
                    <a:cubicBezTo>
                      <a:pt x="10802" y="13252"/>
                      <a:pt x="10802" y="13277"/>
                      <a:pt x="10802" y="13302"/>
                    </a:cubicBezTo>
                    <a:cubicBezTo>
                      <a:pt x="10802" y="13277"/>
                      <a:pt x="10777" y="13277"/>
                      <a:pt x="10777" y="13277"/>
                    </a:cubicBezTo>
                    <a:cubicBezTo>
                      <a:pt x="10777" y="13277"/>
                      <a:pt x="10802" y="13252"/>
                      <a:pt x="10802" y="13252"/>
                    </a:cubicBezTo>
                    <a:close/>
                    <a:moveTo>
                      <a:pt x="11203" y="13378"/>
                    </a:moveTo>
                    <a:cubicBezTo>
                      <a:pt x="11203" y="13378"/>
                      <a:pt x="11191" y="13396"/>
                      <a:pt x="11178" y="13415"/>
                    </a:cubicBezTo>
                    <a:lnTo>
                      <a:pt x="11178" y="13415"/>
                    </a:lnTo>
                    <a:cubicBezTo>
                      <a:pt x="11185" y="13403"/>
                      <a:pt x="11191" y="13390"/>
                      <a:pt x="11203" y="13378"/>
                    </a:cubicBezTo>
                    <a:close/>
                    <a:moveTo>
                      <a:pt x="9775" y="17638"/>
                    </a:moveTo>
                    <a:cubicBezTo>
                      <a:pt x="9775" y="17663"/>
                      <a:pt x="9775" y="17663"/>
                      <a:pt x="9775" y="17688"/>
                    </a:cubicBezTo>
                    <a:cubicBezTo>
                      <a:pt x="9750" y="17688"/>
                      <a:pt x="9725" y="17688"/>
                      <a:pt x="9700" y="17714"/>
                    </a:cubicBezTo>
                    <a:cubicBezTo>
                      <a:pt x="9725" y="17688"/>
                      <a:pt x="9750" y="17663"/>
                      <a:pt x="9775" y="17638"/>
                    </a:cubicBezTo>
                    <a:close/>
                    <a:moveTo>
                      <a:pt x="7332" y="1"/>
                    </a:moveTo>
                    <a:cubicBezTo>
                      <a:pt x="7042" y="1"/>
                      <a:pt x="6898" y="210"/>
                      <a:pt x="6742" y="696"/>
                    </a:cubicBezTo>
                    <a:cubicBezTo>
                      <a:pt x="6391" y="1924"/>
                      <a:pt x="6291" y="3177"/>
                      <a:pt x="6391" y="4430"/>
                    </a:cubicBezTo>
                    <a:cubicBezTo>
                      <a:pt x="6391" y="4505"/>
                      <a:pt x="6366" y="4556"/>
                      <a:pt x="6366" y="4606"/>
                    </a:cubicBezTo>
                    <a:cubicBezTo>
                      <a:pt x="5990" y="5032"/>
                      <a:pt x="6241" y="5558"/>
                      <a:pt x="6166" y="6009"/>
                    </a:cubicBezTo>
                    <a:cubicBezTo>
                      <a:pt x="5865" y="6260"/>
                      <a:pt x="5940" y="6686"/>
                      <a:pt x="5815" y="7012"/>
                    </a:cubicBezTo>
                    <a:cubicBezTo>
                      <a:pt x="5690" y="7363"/>
                      <a:pt x="5464" y="7413"/>
                      <a:pt x="5163" y="7438"/>
                    </a:cubicBezTo>
                    <a:cubicBezTo>
                      <a:pt x="4762" y="6811"/>
                      <a:pt x="4236" y="6310"/>
                      <a:pt x="3659" y="5884"/>
                    </a:cubicBezTo>
                    <a:cubicBezTo>
                      <a:pt x="2983" y="5383"/>
                      <a:pt x="2206" y="5107"/>
                      <a:pt x="1354" y="5007"/>
                    </a:cubicBezTo>
                    <a:cubicBezTo>
                      <a:pt x="1326" y="5005"/>
                      <a:pt x="1298" y="5004"/>
                      <a:pt x="1271" y="5004"/>
                    </a:cubicBezTo>
                    <a:cubicBezTo>
                      <a:pt x="860" y="5004"/>
                      <a:pt x="542" y="5183"/>
                      <a:pt x="401" y="5583"/>
                    </a:cubicBezTo>
                    <a:cubicBezTo>
                      <a:pt x="276" y="5984"/>
                      <a:pt x="301" y="6385"/>
                      <a:pt x="752" y="6611"/>
                    </a:cubicBezTo>
                    <a:cubicBezTo>
                      <a:pt x="1028" y="6761"/>
                      <a:pt x="1253" y="6962"/>
                      <a:pt x="1429" y="7212"/>
                    </a:cubicBezTo>
                    <a:cubicBezTo>
                      <a:pt x="1980" y="8089"/>
                      <a:pt x="2807" y="8716"/>
                      <a:pt x="3509" y="9468"/>
                    </a:cubicBezTo>
                    <a:cubicBezTo>
                      <a:pt x="3673" y="9655"/>
                      <a:pt x="3859" y="9821"/>
                      <a:pt x="4129" y="9821"/>
                    </a:cubicBezTo>
                    <a:cubicBezTo>
                      <a:pt x="4148" y="9821"/>
                      <a:pt x="4166" y="9820"/>
                      <a:pt x="4186" y="9819"/>
                    </a:cubicBezTo>
                    <a:cubicBezTo>
                      <a:pt x="4461" y="10044"/>
                      <a:pt x="4311" y="10270"/>
                      <a:pt x="4186" y="10495"/>
                    </a:cubicBezTo>
                    <a:cubicBezTo>
                      <a:pt x="3960" y="10997"/>
                      <a:pt x="3584" y="11423"/>
                      <a:pt x="3534" y="11999"/>
                    </a:cubicBezTo>
                    <a:cubicBezTo>
                      <a:pt x="3334" y="12150"/>
                      <a:pt x="3158" y="12350"/>
                      <a:pt x="3133" y="12626"/>
                    </a:cubicBezTo>
                    <a:cubicBezTo>
                      <a:pt x="2482" y="13754"/>
                      <a:pt x="1830" y="14906"/>
                      <a:pt x="1178" y="16034"/>
                    </a:cubicBezTo>
                    <a:cubicBezTo>
                      <a:pt x="752" y="16460"/>
                      <a:pt x="476" y="16987"/>
                      <a:pt x="251" y="17513"/>
                    </a:cubicBezTo>
                    <a:cubicBezTo>
                      <a:pt x="0" y="18064"/>
                      <a:pt x="151" y="18290"/>
                      <a:pt x="777" y="18440"/>
                    </a:cubicBezTo>
                    <a:cubicBezTo>
                      <a:pt x="863" y="18594"/>
                      <a:pt x="937" y="18806"/>
                      <a:pt x="1086" y="18806"/>
                    </a:cubicBezTo>
                    <a:cubicBezTo>
                      <a:pt x="1156" y="18806"/>
                      <a:pt x="1242" y="18760"/>
                      <a:pt x="1354" y="18641"/>
                    </a:cubicBezTo>
                    <a:cubicBezTo>
                      <a:pt x="1401" y="18644"/>
                      <a:pt x="1447" y="18646"/>
                      <a:pt x="1492" y="18646"/>
                    </a:cubicBezTo>
                    <a:cubicBezTo>
                      <a:pt x="1782" y="18646"/>
                      <a:pt x="2022" y="18562"/>
                      <a:pt x="2131" y="18215"/>
                    </a:cubicBezTo>
                    <a:cubicBezTo>
                      <a:pt x="2256" y="18190"/>
                      <a:pt x="2331" y="18140"/>
                      <a:pt x="2356" y="18039"/>
                    </a:cubicBezTo>
                    <a:cubicBezTo>
                      <a:pt x="2431" y="17989"/>
                      <a:pt x="2482" y="17889"/>
                      <a:pt x="2557" y="17839"/>
                    </a:cubicBezTo>
                    <a:cubicBezTo>
                      <a:pt x="3108" y="17262"/>
                      <a:pt x="3910" y="16886"/>
                      <a:pt x="4186" y="16059"/>
                    </a:cubicBezTo>
                    <a:cubicBezTo>
                      <a:pt x="4436" y="15884"/>
                      <a:pt x="4612" y="15683"/>
                      <a:pt x="4762" y="15433"/>
                    </a:cubicBezTo>
                    <a:cubicBezTo>
                      <a:pt x="5414" y="15007"/>
                      <a:pt x="5890" y="14430"/>
                      <a:pt x="6391" y="13879"/>
                    </a:cubicBezTo>
                    <a:cubicBezTo>
                      <a:pt x="6391" y="13879"/>
                      <a:pt x="6341" y="13804"/>
                      <a:pt x="6341" y="13804"/>
                    </a:cubicBezTo>
                    <a:lnTo>
                      <a:pt x="6366" y="13804"/>
                    </a:lnTo>
                    <a:cubicBezTo>
                      <a:pt x="6366" y="13829"/>
                      <a:pt x="6391" y="13854"/>
                      <a:pt x="6391" y="13879"/>
                    </a:cubicBezTo>
                    <a:cubicBezTo>
                      <a:pt x="6441" y="13954"/>
                      <a:pt x="6542" y="14029"/>
                      <a:pt x="6567" y="14104"/>
                    </a:cubicBezTo>
                    <a:cubicBezTo>
                      <a:pt x="6742" y="16135"/>
                      <a:pt x="7243" y="18089"/>
                      <a:pt x="7619" y="20069"/>
                    </a:cubicBezTo>
                    <a:cubicBezTo>
                      <a:pt x="7695" y="20470"/>
                      <a:pt x="7795" y="20871"/>
                      <a:pt x="7970" y="21222"/>
                    </a:cubicBezTo>
                    <a:cubicBezTo>
                      <a:pt x="8155" y="21605"/>
                      <a:pt x="8444" y="21804"/>
                      <a:pt x="8737" y="21804"/>
                    </a:cubicBezTo>
                    <a:cubicBezTo>
                      <a:pt x="8962" y="21804"/>
                      <a:pt x="9189" y="21687"/>
                      <a:pt x="9374" y="21448"/>
                    </a:cubicBezTo>
                    <a:cubicBezTo>
                      <a:pt x="9649" y="20345"/>
                      <a:pt x="9800" y="19217"/>
                      <a:pt x="9775" y="18064"/>
                    </a:cubicBezTo>
                    <a:cubicBezTo>
                      <a:pt x="9925" y="17939"/>
                      <a:pt x="9950" y="17789"/>
                      <a:pt x="10000" y="17638"/>
                    </a:cubicBezTo>
                    <a:cubicBezTo>
                      <a:pt x="10176" y="16686"/>
                      <a:pt x="10376" y="15759"/>
                      <a:pt x="10577" y="14831"/>
                    </a:cubicBezTo>
                    <a:cubicBezTo>
                      <a:pt x="11103" y="14505"/>
                      <a:pt x="10802" y="13854"/>
                      <a:pt x="11153" y="13453"/>
                    </a:cubicBezTo>
                    <a:cubicBezTo>
                      <a:pt x="11253" y="13578"/>
                      <a:pt x="11404" y="13628"/>
                      <a:pt x="11554" y="13653"/>
                    </a:cubicBezTo>
                    <a:lnTo>
                      <a:pt x="11604" y="13578"/>
                    </a:lnTo>
                    <a:lnTo>
                      <a:pt x="11629" y="13578"/>
                    </a:lnTo>
                    <a:cubicBezTo>
                      <a:pt x="11604" y="13603"/>
                      <a:pt x="11579" y="13628"/>
                      <a:pt x="11554" y="13653"/>
                    </a:cubicBezTo>
                    <a:cubicBezTo>
                      <a:pt x="12206" y="14155"/>
                      <a:pt x="12732" y="14831"/>
                      <a:pt x="13584" y="15007"/>
                    </a:cubicBezTo>
                    <a:cubicBezTo>
                      <a:pt x="13685" y="15308"/>
                      <a:pt x="13885" y="15433"/>
                      <a:pt x="14186" y="15433"/>
                    </a:cubicBezTo>
                    <a:cubicBezTo>
                      <a:pt x="14411" y="15508"/>
                      <a:pt x="14612" y="15583"/>
                      <a:pt x="14837" y="15683"/>
                    </a:cubicBezTo>
                    <a:cubicBezTo>
                      <a:pt x="15514" y="15984"/>
                      <a:pt x="16216" y="16160"/>
                      <a:pt x="16918" y="16335"/>
                    </a:cubicBezTo>
                    <a:cubicBezTo>
                      <a:pt x="17004" y="16359"/>
                      <a:pt x="17088" y="16372"/>
                      <a:pt x="17168" y="16372"/>
                    </a:cubicBezTo>
                    <a:cubicBezTo>
                      <a:pt x="17343" y="16372"/>
                      <a:pt x="17499" y="16307"/>
                      <a:pt x="17619" y="16135"/>
                    </a:cubicBezTo>
                    <a:cubicBezTo>
                      <a:pt x="17795" y="15834"/>
                      <a:pt x="17594" y="15633"/>
                      <a:pt x="17444" y="15408"/>
                    </a:cubicBezTo>
                    <a:cubicBezTo>
                      <a:pt x="17369" y="15333"/>
                      <a:pt x="17294" y="15282"/>
                      <a:pt x="17218" y="15207"/>
                    </a:cubicBezTo>
                    <a:cubicBezTo>
                      <a:pt x="16191" y="14054"/>
                      <a:pt x="15188" y="12876"/>
                      <a:pt x="14136" y="11724"/>
                    </a:cubicBezTo>
                    <a:cubicBezTo>
                      <a:pt x="13735" y="11297"/>
                      <a:pt x="13409" y="10796"/>
                      <a:pt x="12782" y="10596"/>
                    </a:cubicBezTo>
                    <a:cubicBezTo>
                      <a:pt x="12782" y="10470"/>
                      <a:pt x="12782" y="10345"/>
                      <a:pt x="12782" y="10220"/>
                    </a:cubicBezTo>
                    <a:lnTo>
                      <a:pt x="14211" y="8039"/>
                    </a:lnTo>
                    <a:cubicBezTo>
                      <a:pt x="14863" y="7363"/>
                      <a:pt x="15289" y="6536"/>
                      <a:pt x="15990" y="5884"/>
                    </a:cubicBezTo>
                    <a:cubicBezTo>
                      <a:pt x="16241" y="5683"/>
                      <a:pt x="16441" y="5358"/>
                      <a:pt x="16216" y="5007"/>
                    </a:cubicBezTo>
                    <a:cubicBezTo>
                      <a:pt x="16088" y="4783"/>
                      <a:pt x="15829" y="4672"/>
                      <a:pt x="15547" y="4672"/>
                    </a:cubicBezTo>
                    <a:cubicBezTo>
                      <a:pt x="15386" y="4672"/>
                      <a:pt x="15218" y="4708"/>
                      <a:pt x="15063" y="4781"/>
                    </a:cubicBezTo>
                    <a:cubicBezTo>
                      <a:pt x="14913" y="4856"/>
                      <a:pt x="14762" y="4932"/>
                      <a:pt x="14637" y="5057"/>
                    </a:cubicBezTo>
                    <a:cubicBezTo>
                      <a:pt x="13509" y="5934"/>
                      <a:pt x="12231" y="6561"/>
                      <a:pt x="11028" y="7338"/>
                    </a:cubicBezTo>
                    <a:cubicBezTo>
                      <a:pt x="10747" y="7508"/>
                      <a:pt x="10546" y="7603"/>
                      <a:pt x="10393" y="7603"/>
                    </a:cubicBezTo>
                    <a:cubicBezTo>
                      <a:pt x="10165" y="7603"/>
                      <a:pt x="10045" y="7392"/>
                      <a:pt x="9925" y="6911"/>
                    </a:cubicBezTo>
                    <a:cubicBezTo>
                      <a:pt x="9649" y="5909"/>
                      <a:pt x="9424" y="4906"/>
                      <a:pt x="9173" y="3904"/>
                    </a:cubicBezTo>
                    <a:cubicBezTo>
                      <a:pt x="9048" y="3478"/>
                      <a:pt x="8923" y="3077"/>
                      <a:pt x="8973" y="2626"/>
                    </a:cubicBezTo>
                    <a:cubicBezTo>
                      <a:pt x="8973" y="2350"/>
                      <a:pt x="8973" y="2099"/>
                      <a:pt x="8973" y="1824"/>
                    </a:cubicBezTo>
                    <a:cubicBezTo>
                      <a:pt x="8973" y="746"/>
                      <a:pt x="8797" y="520"/>
                      <a:pt x="7820" y="119"/>
                    </a:cubicBezTo>
                    <a:cubicBezTo>
                      <a:pt x="7619" y="42"/>
                      <a:pt x="7461" y="1"/>
                      <a:pt x="7332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26" name="Google Shape;226;p13"/>
            <p:cNvGrpSpPr/>
            <p:nvPr/>
          </p:nvGrpSpPr>
          <p:grpSpPr>
            <a:xfrm>
              <a:off x="322075" y="4511074"/>
              <a:ext cx="191796" cy="304277"/>
              <a:chOff x="7707175" y="1074324"/>
              <a:chExt cx="191796" cy="304277"/>
            </a:xfrm>
          </p:grpSpPr>
          <p:sp>
            <p:nvSpPr>
              <p:cNvPr id="227" name="Google Shape;227;p13"/>
              <p:cNvSpPr/>
              <p:nvPr/>
            </p:nvSpPr>
            <p:spPr>
              <a:xfrm>
                <a:off x="7773074" y="1247243"/>
                <a:ext cx="125898" cy="131358"/>
              </a:xfrm>
              <a:custGeom>
                <a:avLst/>
                <a:gdLst/>
                <a:ahLst/>
                <a:cxnLst/>
                <a:rect l="l" t="t" r="r" b="b"/>
                <a:pathLst>
                  <a:path w="3735" h="3897" extrusionOk="0">
                    <a:moveTo>
                      <a:pt x="1765" y="0"/>
                    </a:moveTo>
                    <a:cubicBezTo>
                      <a:pt x="1753" y="0"/>
                      <a:pt x="1741" y="0"/>
                      <a:pt x="1729" y="1"/>
                    </a:cubicBezTo>
                    <a:cubicBezTo>
                      <a:pt x="1579" y="1"/>
                      <a:pt x="1404" y="51"/>
                      <a:pt x="1253" y="126"/>
                    </a:cubicBezTo>
                    <a:cubicBezTo>
                      <a:pt x="451" y="577"/>
                      <a:pt x="0" y="2031"/>
                      <a:pt x="351" y="2908"/>
                    </a:cubicBezTo>
                    <a:cubicBezTo>
                      <a:pt x="501" y="3184"/>
                      <a:pt x="752" y="3334"/>
                      <a:pt x="927" y="3560"/>
                    </a:cubicBezTo>
                    <a:cubicBezTo>
                      <a:pt x="1304" y="3783"/>
                      <a:pt x="1647" y="3896"/>
                      <a:pt x="1971" y="3896"/>
                    </a:cubicBezTo>
                    <a:cubicBezTo>
                      <a:pt x="2336" y="3896"/>
                      <a:pt x="2675" y="3752"/>
                      <a:pt x="3008" y="3460"/>
                    </a:cubicBezTo>
                    <a:cubicBezTo>
                      <a:pt x="3509" y="3034"/>
                      <a:pt x="3734" y="2081"/>
                      <a:pt x="3509" y="1430"/>
                    </a:cubicBezTo>
                    <a:cubicBezTo>
                      <a:pt x="3238" y="667"/>
                      <a:pt x="2412" y="0"/>
                      <a:pt x="176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28" name="Google Shape;228;p13"/>
              <p:cNvSpPr/>
              <p:nvPr/>
            </p:nvSpPr>
            <p:spPr>
              <a:xfrm>
                <a:off x="7707175" y="1074324"/>
                <a:ext cx="75201" cy="65527"/>
              </a:xfrm>
              <a:custGeom>
                <a:avLst/>
                <a:gdLst/>
                <a:ahLst/>
                <a:cxnLst/>
                <a:rect l="l" t="t" r="r" b="b"/>
                <a:pathLst>
                  <a:path w="2231" h="1944" extrusionOk="0">
                    <a:moveTo>
                      <a:pt x="786" y="0"/>
                    </a:moveTo>
                    <a:cubicBezTo>
                      <a:pt x="663" y="0"/>
                      <a:pt x="565" y="70"/>
                      <a:pt x="526" y="244"/>
                    </a:cubicBezTo>
                    <a:cubicBezTo>
                      <a:pt x="351" y="294"/>
                      <a:pt x="276" y="419"/>
                      <a:pt x="276" y="620"/>
                    </a:cubicBezTo>
                    <a:cubicBezTo>
                      <a:pt x="75" y="770"/>
                      <a:pt x="0" y="970"/>
                      <a:pt x="100" y="1221"/>
                    </a:cubicBezTo>
                    <a:cubicBezTo>
                      <a:pt x="123" y="1723"/>
                      <a:pt x="395" y="1851"/>
                      <a:pt x="784" y="1851"/>
                    </a:cubicBezTo>
                    <a:cubicBezTo>
                      <a:pt x="823" y="1851"/>
                      <a:pt x="862" y="1850"/>
                      <a:pt x="902" y="1848"/>
                    </a:cubicBezTo>
                    <a:cubicBezTo>
                      <a:pt x="1106" y="1907"/>
                      <a:pt x="1252" y="1943"/>
                      <a:pt x="1366" y="1943"/>
                    </a:cubicBezTo>
                    <a:cubicBezTo>
                      <a:pt x="1592" y="1943"/>
                      <a:pt x="1697" y="1803"/>
                      <a:pt x="1880" y="1422"/>
                    </a:cubicBezTo>
                    <a:lnTo>
                      <a:pt x="1905" y="1221"/>
                    </a:lnTo>
                    <a:cubicBezTo>
                      <a:pt x="2231" y="569"/>
                      <a:pt x="2231" y="569"/>
                      <a:pt x="1504" y="68"/>
                    </a:cubicBezTo>
                    <a:cubicBezTo>
                      <a:pt x="1454" y="43"/>
                      <a:pt x="1379" y="43"/>
                      <a:pt x="1303" y="43"/>
                    </a:cubicBezTo>
                    <a:cubicBezTo>
                      <a:pt x="1178" y="43"/>
                      <a:pt x="1053" y="18"/>
                      <a:pt x="902" y="18"/>
                    </a:cubicBezTo>
                    <a:cubicBezTo>
                      <a:pt x="862" y="7"/>
                      <a:pt x="823" y="0"/>
                      <a:pt x="78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229" name="Google Shape;229;p13"/>
            <p:cNvSpPr/>
            <p:nvPr/>
          </p:nvSpPr>
          <p:spPr>
            <a:xfrm rot="2930519">
              <a:off x="8523371" y="4458875"/>
              <a:ext cx="358998" cy="408680"/>
            </a:xfrm>
            <a:custGeom>
              <a:avLst/>
              <a:gdLst/>
              <a:ahLst/>
              <a:cxnLst/>
              <a:rect l="l" t="t" r="r" b="b"/>
              <a:pathLst>
                <a:path w="11099" h="12635" extrusionOk="0">
                  <a:moveTo>
                    <a:pt x="5421" y="7516"/>
                  </a:moveTo>
                  <a:cubicBezTo>
                    <a:pt x="5626" y="7516"/>
                    <a:pt x="5845" y="7540"/>
                    <a:pt x="6076" y="7594"/>
                  </a:cubicBezTo>
                  <a:cubicBezTo>
                    <a:pt x="5865" y="8490"/>
                    <a:pt x="5230" y="9611"/>
                    <a:pt x="4308" y="9611"/>
                  </a:cubicBezTo>
                  <a:cubicBezTo>
                    <a:pt x="4294" y="9611"/>
                    <a:pt x="4280" y="9610"/>
                    <a:pt x="4265" y="9610"/>
                  </a:cubicBezTo>
                  <a:cubicBezTo>
                    <a:pt x="2817" y="9553"/>
                    <a:pt x="3538" y="7516"/>
                    <a:pt x="5421" y="7516"/>
                  </a:cubicBezTo>
                  <a:close/>
                  <a:moveTo>
                    <a:pt x="919" y="1"/>
                  </a:moveTo>
                  <a:cubicBezTo>
                    <a:pt x="578" y="1"/>
                    <a:pt x="349" y="173"/>
                    <a:pt x="260" y="466"/>
                  </a:cubicBezTo>
                  <a:cubicBezTo>
                    <a:pt x="1" y="1304"/>
                    <a:pt x="1080" y="1429"/>
                    <a:pt x="1928" y="1625"/>
                  </a:cubicBezTo>
                  <a:cubicBezTo>
                    <a:pt x="3489" y="1982"/>
                    <a:pt x="4658" y="2928"/>
                    <a:pt x="5657" y="4114"/>
                  </a:cubicBezTo>
                  <a:cubicBezTo>
                    <a:pt x="6130" y="4676"/>
                    <a:pt x="6424" y="5328"/>
                    <a:pt x="6353" y="6139"/>
                  </a:cubicBezTo>
                  <a:cubicBezTo>
                    <a:pt x="5844" y="6148"/>
                    <a:pt x="5398" y="6131"/>
                    <a:pt x="4970" y="6175"/>
                  </a:cubicBezTo>
                  <a:cubicBezTo>
                    <a:pt x="3650" y="6318"/>
                    <a:pt x="2713" y="6996"/>
                    <a:pt x="2213" y="8227"/>
                  </a:cubicBezTo>
                  <a:cubicBezTo>
                    <a:pt x="1614" y="9737"/>
                    <a:pt x="2880" y="10992"/>
                    <a:pt x="4329" y="10992"/>
                  </a:cubicBezTo>
                  <a:cubicBezTo>
                    <a:pt x="4909" y="10992"/>
                    <a:pt x="5519" y="10790"/>
                    <a:pt x="6049" y="10323"/>
                  </a:cubicBezTo>
                  <a:cubicBezTo>
                    <a:pt x="6611" y="9833"/>
                    <a:pt x="6950" y="9208"/>
                    <a:pt x="7254" y="8548"/>
                  </a:cubicBezTo>
                  <a:cubicBezTo>
                    <a:pt x="7396" y="8244"/>
                    <a:pt x="7466" y="8109"/>
                    <a:pt x="7590" y="8109"/>
                  </a:cubicBezTo>
                  <a:cubicBezTo>
                    <a:pt x="7684" y="8109"/>
                    <a:pt x="7809" y="8187"/>
                    <a:pt x="8021" y="8325"/>
                  </a:cubicBezTo>
                  <a:cubicBezTo>
                    <a:pt x="9207" y="9074"/>
                    <a:pt x="9743" y="10127"/>
                    <a:pt x="9528" y="11537"/>
                  </a:cubicBezTo>
                  <a:cubicBezTo>
                    <a:pt x="9421" y="12215"/>
                    <a:pt x="9600" y="12554"/>
                    <a:pt x="10055" y="12625"/>
                  </a:cubicBezTo>
                  <a:cubicBezTo>
                    <a:pt x="10094" y="12631"/>
                    <a:pt x="10132" y="12634"/>
                    <a:pt x="10169" y="12634"/>
                  </a:cubicBezTo>
                  <a:cubicBezTo>
                    <a:pt x="11098" y="12634"/>
                    <a:pt x="11087" y="10723"/>
                    <a:pt x="10795" y="9761"/>
                  </a:cubicBezTo>
                  <a:cubicBezTo>
                    <a:pt x="10394" y="8441"/>
                    <a:pt x="9546" y="7522"/>
                    <a:pt x="8342" y="6907"/>
                  </a:cubicBezTo>
                  <a:cubicBezTo>
                    <a:pt x="7958" y="6710"/>
                    <a:pt x="7762" y="6496"/>
                    <a:pt x="7771" y="6032"/>
                  </a:cubicBezTo>
                  <a:cubicBezTo>
                    <a:pt x="7789" y="5078"/>
                    <a:pt x="7468" y="4213"/>
                    <a:pt x="6888" y="3454"/>
                  </a:cubicBezTo>
                  <a:cubicBezTo>
                    <a:pt x="5434" y="1527"/>
                    <a:pt x="3507" y="394"/>
                    <a:pt x="1125" y="20"/>
                  </a:cubicBezTo>
                  <a:cubicBezTo>
                    <a:pt x="1052" y="7"/>
                    <a:pt x="984" y="1"/>
                    <a:pt x="91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1369285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Background">
    <p:spTree>
      <p:nvGrpSpPr>
        <p:cNvPr id="1" name="Shape 4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3" name="Google Shape;493;p26"/>
          <p:cNvSpPr/>
          <p:nvPr/>
        </p:nvSpPr>
        <p:spPr>
          <a:xfrm>
            <a:off x="0" y="-15434"/>
            <a:ext cx="12192083" cy="6877171"/>
          </a:xfrm>
          <a:custGeom>
            <a:avLst/>
            <a:gdLst/>
            <a:ahLst/>
            <a:cxnLst/>
            <a:rect l="l" t="t" r="r" b="b"/>
            <a:pathLst>
              <a:path w="73796" h="41626" extrusionOk="0">
                <a:moveTo>
                  <a:pt x="60753" y="4015"/>
                </a:moveTo>
                <a:cubicBezTo>
                  <a:pt x="62004" y="4049"/>
                  <a:pt x="63216" y="4123"/>
                  <a:pt x="64501" y="4123"/>
                </a:cubicBezTo>
                <a:cubicBezTo>
                  <a:pt x="64572" y="4123"/>
                  <a:pt x="64642" y="4123"/>
                  <a:pt x="64713" y="4122"/>
                </a:cubicBezTo>
                <a:lnTo>
                  <a:pt x="64713" y="4122"/>
                </a:lnTo>
                <a:cubicBezTo>
                  <a:pt x="64669" y="5469"/>
                  <a:pt x="64660" y="6879"/>
                  <a:pt x="64687" y="8261"/>
                </a:cubicBezTo>
                <a:cubicBezTo>
                  <a:pt x="63654" y="8212"/>
                  <a:pt x="62598" y="8139"/>
                  <a:pt x="61529" y="8139"/>
                </a:cubicBezTo>
                <a:cubicBezTo>
                  <a:pt x="61259" y="8139"/>
                  <a:pt x="60988" y="8144"/>
                  <a:pt x="60717" y="8154"/>
                </a:cubicBezTo>
                <a:cubicBezTo>
                  <a:pt x="60726" y="6789"/>
                  <a:pt x="60735" y="5425"/>
                  <a:pt x="60744" y="4051"/>
                </a:cubicBezTo>
                <a:cubicBezTo>
                  <a:pt x="60735" y="4033"/>
                  <a:pt x="60735" y="4015"/>
                  <a:pt x="60753" y="4015"/>
                </a:cubicBezTo>
                <a:close/>
                <a:moveTo>
                  <a:pt x="70575" y="4113"/>
                </a:moveTo>
                <a:cubicBezTo>
                  <a:pt x="70584" y="5487"/>
                  <a:pt x="70566" y="6852"/>
                  <a:pt x="70566" y="8217"/>
                </a:cubicBezTo>
                <a:cubicBezTo>
                  <a:pt x="69272" y="8262"/>
                  <a:pt x="67919" y="8316"/>
                  <a:pt x="66578" y="8316"/>
                </a:cubicBezTo>
                <a:cubicBezTo>
                  <a:pt x="66060" y="8316"/>
                  <a:pt x="65544" y="8308"/>
                  <a:pt x="65035" y="8288"/>
                </a:cubicBezTo>
                <a:cubicBezTo>
                  <a:pt x="65017" y="6905"/>
                  <a:pt x="65017" y="5469"/>
                  <a:pt x="65079" y="4131"/>
                </a:cubicBezTo>
                <a:cubicBezTo>
                  <a:pt x="65909" y="4151"/>
                  <a:pt x="66757" y="4163"/>
                  <a:pt x="67604" y="4163"/>
                </a:cubicBezTo>
                <a:cubicBezTo>
                  <a:pt x="68607" y="4163"/>
                  <a:pt x="69608" y="4147"/>
                  <a:pt x="70575" y="4113"/>
                </a:cubicBezTo>
                <a:close/>
                <a:moveTo>
                  <a:pt x="58534" y="3970"/>
                </a:moveTo>
                <a:cubicBezTo>
                  <a:pt x="59152" y="3970"/>
                  <a:pt x="59771" y="3981"/>
                  <a:pt x="60387" y="4006"/>
                </a:cubicBezTo>
                <a:cubicBezTo>
                  <a:pt x="60387" y="5398"/>
                  <a:pt x="60369" y="6781"/>
                  <a:pt x="60369" y="8181"/>
                </a:cubicBezTo>
                <a:cubicBezTo>
                  <a:pt x="58879" y="8208"/>
                  <a:pt x="57443" y="8297"/>
                  <a:pt x="55962" y="8333"/>
                </a:cubicBezTo>
                <a:cubicBezTo>
                  <a:pt x="55908" y="6923"/>
                  <a:pt x="55855" y="5505"/>
                  <a:pt x="55864" y="4024"/>
                </a:cubicBezTo>
                <a:cubicBezTo>
                  <a:pt x="56745" y="3992"/>
                  <a:pt x="57639" y="3970"/>
                  <a:pt x="58534" y="3970"/>
                </a:cubicBezTo>
                <a:close/>
                <a:moveTo>
                  <a:pt x="51038" y="4024"/>
                </a:moveTo>
                <a:cubicBezTo>
                  <a:pt x="51914" y="4062"/>
                  <a:pt x="52823" y="4086"/>
                  <a:pt x="53728" y="4086"/>
                </a:cubicBezTo>
                <a:cubicBezTo>
                  <a:pt x="54326" y="4086"/>
                  <a:pt x="54922" y="4076"/>
                  <a:pt x="55507" y="4051"/>
                </a:cubicBezTo>
                <a:lnTo>
                  <a:pt x="55507" y="4051"/>
                </a:lnTo>
                <a:cubicBezTo>
                  <a:pt x="55498" y="5523"/>
                  <a:pt x="55569" y="6914"/>
                  <a:pt x="55605" y="8342"/>
                </a:cubicBezTo>
                <a:cubicBezTo>
                  <a:pt x="54053" y="8360"/>
                  <a:pt x="52545" y="8413"/>
                  <a:pt x="51046" y="8476"/>
                </a:cubicBezTo>
                <a:cubicBezTo>
                  <a:pt x="51091" y="7021"/>
                  <a:pt x="51055" y="5505"/>
                  <a:pt x="51029" y="4060"/>
                </a:cubicBezTo>
                <a:cubicBezTo>
                  <a:pt x="51020" y="4042"/>
                  <a:pt x="51020" y="4033"/>
                  <a:pt x="51038" y="4024"/>
                </a:cubicBezTo>
                <a:close/>
                <a:moveTo>
                  <a:pt x="40618" y="3837"/>
                </a:moveTo>
                <a:lnTo>
                  <a:pt x="40618" y="3837"/>
                </a:lnTo>
                <a:cubicBezTo>
                  <a:pt x="40636" y="5433"/>
                  <a:pt x="40573" y="6941"/>
                  <a:pt x="40564" y="8502"/>
                </a:cubicBezTo>
                <a:cubicBezTo>
                  <a:pt x="40437" y="8498"/>
                  <a:pt x="40309" y="8496"/>
                  <a:pt x="40181" y="8496"/>
                </a:cubicBezTo>
                <a:cubicBezTo>
                  <a:pt x="39468" y="8496"/>
                  <a:pt x="38751" y="8552"/>
                  <a:pt x="38040" y="8583"/>
                </a:cubicBezTo>
                <a:cubicBezTo>
                  <a:pt x="37192" y="8618"/>
                  <a:pt x="36362" y="8609"/>
                  <a:pt x="35551" y="8699"/>
                </a:cubicBezTo>
                <a:lnTo>
                  <a:pt x="35542" y="8663"/>
                </a:lnTo>
                <a:cubicBezTo>
                  <a:pt x="35595" y="7120"/>
                  <a:pt x="35622" y="5505"/>
                  <a:pt x="35568" y="3935"/>
                </a:cubicBezTo>
                <a:cubicBezTo>
                  <a:pt x="37183" y="3837"/>
                  <a:pt x="38941" y="3881"/>
                  <a:pt x="40618" y="3837"/>
                </a:cubicBezTo>
                <a:close/>
                <a:moveTo>
                  <a:pt x="44285" y="3743"/>
                </a:moveTo>
                <a:cubicBezTo>
                  <a:pt x="44599" y="3743"/>
                  <a:pt x="44913" y="3750"/>
                  <a:pt x="45230" y="3765"/>
                </a:cubicBezTo>
                <a:cubicBezTo>
                  <a:pt x="45283" y="5433"/>
                  <a:pt x="45408" y="7004"/>
                  <a:pt x="45426" y="8699"/>
                </a:cubicBezTo>
                <a:cubicBezTo>
                  <a:pt x="43910" y="8654"/>
                  <a:pt x="42420" y="8583"/>
                  <a:pt x="40912" y="8520"/>
                </a:cubicBezTo>
                <a:cubicBezTo>
                  <a:pt x="40939" y="6959"/>
                  <a:pt x="40975" y="5407"/>
                  <a:pt x="40975" y="3828"/>
                </a:cubicBezTo>
                <a:cubicBezTo>
                  <a:pt x="42087" y="3821"/>
                  <a:pt x="43178" y="3743"/>
                  <a:pt x="44285" y="3743"/>
                </a:cubicBezTo>
                <a:close/>
                <a:moveTo>
                  <a:pt x="45596" y="3774"/>
                </a:moveTo>
                <a:cubicBezTo>
                  <a:pt x="47291" y="3854"/>
                  <a:pt x="49021" y="3899"/>
                  <a:pt x="50672" y="4015"/>
                </a:cubicBezTo>
                <a:cubicBezTo>
                  <a:pt x="50699" y="5496"/>
                  <a:pt x="50734" y="7013"/>
                  <a:pt x="50690" y="8502"/>
                </a:cubicBezTo>
                <a:cubicBezTo>
                  <a:pt x="49084" y="8592"/>
                  <a:pt x="47478" y="8699"/>
                  <a:pt x="45783" y="8708"/>
                </a:cubicBezTo>
                <a:cubicBezTo>
                  <a:pt x="45765" y="7030"/>
                  <a:pt x="45640" y="5451"/>
                  <a:pt x="45587" y="3810"/>
                </a:cubicBezTo>
                <a:cubicBezTo>
                  <a:pt x="45587" y="3792"/>
                  <a:pt x="45587" y="3783"/>
                  <a:pt x="45596" y="3774"/>
                </a:cubicBezTo>
                <a:close/>
                <a:moveTo>
                  <a:pt x="7351" y="4274"/>
                </a:moveTo>
                <a:cubicBezTo>
                  <a:pt x="7351" y="4996"/>
                  <a:pt x="7333" y="5665"/>
                  <a:pt x="7307" y="6129"/>
                </a:cubicBezTo>
                <a:cubicBezTo>
                  <a:pt x="7262" y="6923"/>
                  <a:pt x="7164" y="7887"/>
                  <a:pt x="7075" y="8904"/>
                </a:cubicBezTo>
                <a:cubicBezTo>
                  <a:pt x="7066" y="8984"/>
                  <a:pt x="7057" y="9055"/>
                  <a:pt x="7048" y="9136"/>
                </a:cubicBezTo>
                <a:cubicBezTo>
                  <a:pt x="5121" y="9100"/>
                  <a:pt x="3355" y="9064"/>
                  <a:pt x="1927" y="9038"/>
                </a:cubicBezTo>
                <a:cubicBezTo>
                  <a:pt x="1900" y="7280"/>
                  <a:pt x="1874" y="5505"/>
                  <a:pt x="1927" y="4854"/>
                </a:cubicBezTo>
                <a:cubicBezTo>
                  <a:pt x="1936" y="4711"/>
                  <a:pt x="1954" y="4541"/>
                  <a:pt x="1963" y="4345"/>
                </a:cubicBezTo>
                <a:lnTo>
                  <a:pt x="7351" y="4274"/>
                </a:lnTo>
                <a:close/>
                <a:moveTo>
                  <a:pt x="35060" y="3908"/>
                </a:moveTo>
                <a:lnTo>
                  <a:pt x="35060" y="3953"/>
                </a:lnTo>
                <a:lnTo>
                  <a:pt x="35220" y="3953"/>
                </a:lnTo>
                <a:cubicBezTo>
                  <a:pt x="35256" y="5532"/>
                  <a:pt x="35256" y="7146"/>
                  <a:pt x="35176" y="8681"/>
                </a:cubicBezTo>
                <a:cubicBezTo>
                  <a:pt x="34569" y="8797"/>
                  <a:pt x="33071" y="9020"/>
                  <a:pt x="30091" y="9171"/>
                </a:cubicBezTo>
                <a:cubicBezTo>
                  <a:pt x="30100" y="9091"/>
                  <a:pt x="30100" y="9020"/>
                  <a:pt x="30109" y="8939"/>
                </a:cubicBezTo>
                <a:cubicBezTo>
                  <a:pt x="30207" y="7922"/>
                  <a:pt x="30296" y="6950"/>
                  <a:pt x="30350" y="6147"/>
                </a:cubicBezTo>
                <a:cubicBezTo>
                  <a:pt x="30376" y="5621"/>
                  <a:pt x="30394" y="4818"/>
                  <a:pt x="30394" y="3970"/>
                </a:cubicBezTo>
                <a:lnTo>
                  <a:pt x="35060" y="3908"/>
                </a:lnTo>
                <a:close/>
                <a:moveTo>
                  <a:pt x="12445" y="4202"/>
                </a:moveTo>
                <a:cubicBezTo>
                  <a:pt x="12454" y="5309"/>
                  <a:pt x="12454" y="6370"/>
                  <a:pt x="12454" y="7137"/>
                </a:cubicBezTo>
                <a:cubicBezTo>
                  <a:pt x="12454" y="7655"/>
                  <a:pt x="12445" y="8377"/>
                  <a:pt x="12436" y="9225"/>
                </a:cubicBezTo>
                <a:cubicBezTo>
                  <a:pt x="10723" y="9198"/>
                  <a:pt x="9028" y="9171"/>
                  <a:pt x="7431" y="9145"/>
                </a:cubicBezTo>
                <a:cubicBezTo>
                  <a:pt x="7440" y="9073"/>
                  <a:pt x="7449" y="9011"/>
                  <a:pt x="7449" y="8939"/>
                </a:cubicBezTo>
                <a:cubicBezTo>
                  <a:pt x="7547" y="7922"/>
                  <a:pt x="7646" y="6950"/>
                  <a:pt x="7690" y="6147"/>
                </a:cubicBezTo>
                <a:cubicBezTo>
                  <a:pt x="7717" y="5683"/>
                  <a:pt x="7735" y="5005"/>
                  <a:pt x="7735" y="4265"/>
                </a:cubicBezTo>
                <a:lnTo>
                  <a:pt x="12445" y="4202"/>
                </a:lnTo>
                <a:close/>
                <a:moveTo>
                  <a:pt x="18592" y="4122"/>
                </a:moveTo>
                <a:lnTo>
                  <a:pt x="18592" y="4122"/>
                </a:lnTo>
                <a:cubicBezTo>
                  <a:pt x="18583" y="4961"/>
                  <a:pt x="18556" y="5648"/>
                  <a:pt x="18485" y="5933"/>
                </a:cubicBezTo>
                <a:cubicBezTo>
                  <a:pt x="18386" y="6361"/>
                  <a:pt x="18395" y="7628"/>
                  <a:pt x="18467" y="9305"/>
                </a:cubicBezTo>
                <a:cubicBezTo>
                  <a:pt x="16647" y="9287"/>
                  <a:pt x="14729" y="9261"/>
                  <a:pt x="12829" y="9234"/>
                </a:cubicBezTo>
                <a:cubicBezTo>
                  <a:pt x="12829" y="8386"/>
                  <a:pt x="12838" y="7655"/>
                  <a:pt x="12838" y="7137"/>
                </a:cubicBezTo>
                <a:cubicBezTo>
                  <a:pt x="12838" y="6370"/>
                  <a:pt x="12838" y="5300"/>
                  <a:pt x="12829" y="4202"/>
                </a:cubicBezTo>
                <a:lnTo>
                  <a:pt x="18592" y="4122"/>
                </a:lnTo>
                <a:close/>
                <a:moveTo>
                  <a:pt x="30011" y="3970"/>
                </a:moveTo>
                <a:cubicBezTo>
                  <a:pt x="30011" y="4809"/>
                  <a:pt x="29993" y="5603"/>
                  <a:pt x="29966" y="6129"/>
                </a:cubicBezTo>
                <a:cubicBezTo>
                  <a:pt x="29912" y="6923"/>
                  <a:pt x="29823" y="7887"/>
                  <a:pt x="29725" y="8904"/>
                </a:cubicBezTo>
                <a:cubicBezTo>
                  <a:pt x="29716" y="9002"/>
                  <a:pt x="29707" y="9091"/>
                  <a:pt x="29698" y="9189"/>
                </a:cubicBezTo>
                <a:cubicBezTo>
                  <a:pt x="28503" y="9243"/>
                  <a:pt x="27076" y="9287"/>
                  <a:pt x="25389" y="9305"/>
                </a:cubicBezTo>
                <a:cubicBezTo>
                  <a:pt x="25158" y="9305"/>
                  <a:pt x="24917" y="9314"/>
                  <a:pt x="24667" y="9314"/>
                </a:cubicBezTo>
                <a:cubicBezTo>
                  <a:pt x="24667" y="9270"/>
                  <a:pt x="24667" y="9234"/>
                  <a:pt x="24658" y="9189"/>
                </a:cubicBezTo>
                <a:cubicBezTo>
                  <a:pt x="24640" y="7387"/>
                  <a:pt x="24613" y="5523"/>
                  <a:pt x="24658" y="4854"/>
                </a:cubicBezTo>
                <a:cubicBezTo>
                  <a:pt x="24676" y="4640"/>
                  <a:pt x="24703" y="4363"/>
                  <a:pt x="24729" y="4042"/>
                </a:cubicBezTo>
                <a:lnTo>
                  <a:pt x="30011" y="3970"/>
                </a:lnTo>
                <a:close/>
                <a:moveTo>
                  <a:pt x="24346" y="4051"/>
                </a:moveTo>
                <a:lnTo>
                  <a:pt x="24346" y="4051"/>
                </a:lnTo>
                <a:cubicBezTo>
                  <a:pt x="24319" y="4354"/>
                  <a:pt x="24292" y="4622"/>
                  <a:pt x="24274" y="4827"/>
                </a:cubicBezTo>
                <a:cubicBezTo>
                  <a:pt x="24221" y="5514"/>
                  <a:pt x="24248" y="7387"/>
                  <a:pt x="24274" y="9198"/>
                </a:cubicBezTo>
                <a:cubicBezTo>
                  <a:pt x="24274" y="9234"/>
                  <a:pt x="24283" y="9278"/>
                  <a:pt x="24283" y="9314"/>
                </a:cubicBezTo>
                <a:cubicBezTo>
                  <a:pt x="23633" y="9318"/>
                  <a:pt x="22932" y="9320"/>
                  <a:pt x="22192" y="9320"/>
                </a:cubicBezTo>
                <a:cubicBezTo>
                  <a:pt x="21146" y="9320"/>
                  <a:pt x="20021" y="9316"/>
                  <a:pt x="18850" y="9305"/>
                </a:cubicBezTo>
                <a:cubicBezTo>
                  <a:pt x="18788" y="7762"/>
                  <a:pt x="18770" y="6415"/>
                  <a:pt x="18859" y="6022"/>
                </a:cubicBezTo>
                <a:cubicBezTo>
                  <a:pt x="18931" y="5710"/>
                  <a:pt x="18966" y="4987"/>
                  <a:pt x="18975" y="4122"/>
                </a:cubicBezTo>
                <a:lnTo>
                  <a:pt x="24346" y="4051"/>
                </a:lnTo>
                <a:close/>
                <a:moveTo>
                  <a:pt x="70557" y="8574"/>
                </a:moveTo>
                <a:lnTo>
                  <a:pt x="70557" y="8574"/>
                </a:lnTo>
                <a:cubicBezTo>
                  <a:pt x="70566" y="9983"/>
                  <a:pt x="70557" y="11473"/>
                  <a:pt x="70503" y="12874"/>
                </a:cubicBezTo>
                <a:cubicBezTo>
                  <a:pt x="68826" y="13097"/>
                  <a:pt x="67006" y="13186"/>
                  <a:pt x="65142" y="13230"/>
                </a:cubicBezTo>
                <a:cubicBezTo>
                  <a:pt x="65124" y="11687"/>
                  <a:pt x="65052" y="10197"/>
                  <a:pt x="65035" y="8645"/>
                </a:cubicBezTo>
                <a:lnTo>
                  <a:pt x="65035" y="8645"/>
                </a:lnTo>
                <a:cubicBezTo>
                  <a:pt x="65544" y="8665"/>
                  <a:pt x="66060" y="8673"/>
                  <a:pt x="66576" y="8673"/>
                </a:cubicBezTo>
                <a:cubicBezTo>
                  <a:pt x="67914" y="8673"/>
                  <a:pt x="69263" y="8619"/>
                  <a:pt x="70557" y="8574"/>
                </a:cubicBezTo>
                <a:close/>
                <a:moveTo>
                  <a:pt x="61617" y="8494"/>
                </a:moveTo>
                <a:cubicBezTo>
                  <a:pt x="62659" y="8494"/>
                  <a:pt x="63689" y="8558"/>
                  <a:pt x="64687" y="8627"/>
                </a:cubicBezTo>
                <a:cubicBezTo>
                  <a:pt x="64696" y="10188"/>
                  <a:pt x="64767" y="11687"/>
                  <a:pt x="64785" y="13239"/>
                </a:cubicBezTo>
                <a:cubicBezTo>
                  <a:pt x="63429" y="13284"/>
                  <a:pt x="62073" y="13320"/>
                  <a:pt x="60726" y="13382"/>
                </a:cubicBezTo>
                <a:cubicBezTo>
                  <a:pt x="60726" y="11785"/>
                  <a:pt x="60735" y="10126"/>
                  <a:pt x="60717" y="8511"/>
                </a:cubicBezTo>
                <a:cubicBezTo>
                  <a:pt x="61018" y="8499"/>
                  <a:pt x="61318" y="8494"/>
                  <a:pt x="61617" y="8494"/>
                </a:cubicBezTo>
                <a:close/>
                <a:moveTo>
                  <a:pt x="50627" y="8850"/>
                </a:moveTo>
                <a:cubicBezTo>
                  <a:pt x="50699" y="8859"/>
                  <a:pt x="50672" y="8886"/>
                  <a:pt x="50681" y="8957"/>
                </a:cubicBezTo>
                <a:cubicBezTo>
                  <a:pt x="50699" y="9100"/>
                  <a:pt x="50672" y="9305"/>
                  <a:pt x="50672" y="9403"/>
                </a:cubicBezTo>
                <a:cubicBezTo>
                  <a:pt x="50627" y="10777"/>
                  <a:pt x="50583" y="12196"/>
                  <a:pt x="50493" y="13480"/>
                </a:cubicBezTo>
                <a:cubicBezTo>
                  <a:pt x="49890" y="13470"/>
                  <a:pt x="49281" y="13464"/>
                  <a:pt x="48672" y="13464"/>
                </a:cubicBezTo>
                <a:cubicBezTo>
                  <a:pt x="47677" y="13464"/>
                  <a:pt x="46683" y="13481"/>
                  <a:pt x="45721" y="13525"/>
                </a:cubicBezTo>
                <a:cubicBezTo>
                  <a:pt x="45792" y="12080"/>
                  <a:pt x="45801" y="10581"/>
                  <a:pt x="45792" y="9064"/>
                </a:cubicBezTo>
                <a:cubicBezTo>
                  <a:pt x="47041" y="9064"/>
                  <a:pt x="48227" y="8984"/>
                  <a:pt x="49441" y="8922"/>
                </a:cubicBezTo>
                <a:cubicBezTo>
                  <a:pt x="49717" y="8913"/>
                  <a:pt x="50029" y="8895"/>
                  <a:pt x="50333" y="8877"/>
                </a:cubicBezTo>
                <a:cubicBezTo>
                  <a:pt x="50431" y="8868"/>
                  <a:pt x="50574" y="8850"/>
                  <a:pt x="50627" y="8850"/>
                </a:cubicBezTo>
                <a:close/>
                <a:moveTo>
                  <a:pt x="60369" y="8529"/>
                </a:moveTo>
                <a:cubicBezTo>
                  <a:pt x="60378" y="10171"/>
                  <a:pt x="60360" y="11776"/>
                  <a:pt x="60378" y="13391"/>
                </a:cubicBezTo>
                <a:cubicBezTo>
                  <a:pt x="58942" y="13471"/>
                  <a:pt x="57478" y="13525"/>
                  <a:pt x="55989" y="13543"/>
                </a:cubicBezTo>
                <a:cubicBezTo>
                  <a:pt x="56007" y="11928"/>
                  <a:pt x="56042" y="10269"/>
                  <a:pt x="55971" y="8690"/>
                </a:cubicBezTo>
                <a:cubicBezTo>
                  <a:pt x="57452" y="8645"/>
                  <a:pt x="58879" y="8565"/>
                  <a:pt x="60369" y="8529"/>
                </a:cubicBezTo>
                <a:close/>
                <a:moveTo>
                  <a:pt x="55623" y="8699"/>
                </a:moveTo>
                <a:cubicBezTo>
                  <a:pt x="55694" y="10287"/>
                  <a:pt x="55650" y="11928"/>
                  <a:pt x="55632" y="13543"/>
                </a:cubicBezTo>
                <a:cubicBezTo>
                  <a:pt x="55458" y="13544"/>
                  <a:pt x="55285" y="13544"/>
                  <a:pt x="55113" y="13544"/>
                </a:cubicBezTo>
                <a:cubicBezTo>
                  <a:pt x="53672" y="13544"/>
                  <a:pt x="52268" y="13513"/>
                  <a:pt x="50850" y="13489"/>
                </a:cubicBezTo>
                <a:cubicBezTo>
                  <a:pt x="50939" y="11964"/>
                  <a:pt x="51011" y="10420"/>
                  <a:pt x="51046" y="8832"/>
                </a:cubicBezTo>
                <a:cubicBezTo>
                  <a:pt x="52554" y="8770"/>
                  <a:pt x="54071" y="8716"/>
                  <a:pt x="55623" y="8699"/>
                </a:cubicBezTo>
                <a:close/>
                <a:moveTo>
                  <a:pt x="40924" y="8876"/>
                </a:moveTo>
                <a:cubicBezTo>
                  <a:pt x="40926" y="8876"/>
                  <a:pt x="40928" y="8876"/>
                  <a:pt x="40930" y="8877"/>
                </a:cubicBezTo>
                <a:cubicBezTo>
                  <a:pt x="42420" y="8939"/>
                  <a:pt x="43910" y="9011"/>
                  <a:pt x="45426" y="9046"/>
                </a:cubicBezTo>
                <a:cubicBezTo>
                  <a:pt x="45462" y="10563"/>
                  <a:pt x="45426" y="12080"/>
                  <a:pt x="45364" y="13534"/>
                </a:cubicBezTo>
                <a:cubicBezTo>
                  <a:pt x="43865" y="13614"/>
                  <a:pt x="42384" y="13703"/>
                  <a:pt x="40894" y="13792"/>
                </a:cubicBezTo>
                <a:cubicBezTo>
                  <a:pt x="40921" y="12187"/>
                  <a:pt x="40912" y="10501"/>
                  <a:pt x="40912" y="8904"/>
                </a:cubicBezTo>
                <a:cubicBezTo>
                  <a:pt x="40896" y="8904"/>
                  <a:pt x="40909" y="8876"/>
                  <a:pt x="40924" y="8876"/>
                </a:cubicBezTo>
                <a:close/>
                <a:moveTo>
                  <a:pt x="40145" y="8849"/>
                </a:moveTo>
                <a:cubicBezTo>
                  <a:pt x="40282" y="8849"/>
                  <a:pt x="40420" y="8852"/>
                  <a:pt x="40555" y="8859"/>
                </a:cubicBezTo>
                <a:cubicBezTo>
                  <a:pt x="40573" y="10510"/>
                  <a:pt x="40555" y="12169"/>
                  <a:pt x="40537" y="13801"/>
                </a:cubicBezTo>
                <a:cubicBezTo>
                  <a:pt x="38825" y="13891"/>
                  <a:pt x="37094" y="13953"/>
                  <a:pt x="35381" y="14042"/>
                </a:cubicBezTo>
                <a:cubicBezTo>
                  <a:pt x="35479" y="12419"/>
                  <a:pt x="35488" y="10715"/>
                  <a:pt x="35533" y="9046"/>
                </a:cubicBezTo>
                <a:cubicBezTo>
                  <a:pt x="36853" y="8957"/>
                  <a:pt x="38218" y="8931"/>
                  <a:pt x="39583" y="8859"/>
                </a:cubicBezTo>
                <a:cubicBezTo>
                  <a:pt x="39768" y="8854"/>
                  <a:pt x="39957" y="8849"/>
                  <a:pt x="40145" y="8849"/>
                </a:cubicBezTo>
                <a:close/>
                <a:moveTo>
                  <a:pt x="35176" y="9073"/>
                </a:moveTo>
                <a:lnTo>
                  <a:pt x="35176" y="9073"/>
                </a:lnTo>
                <a:cubicBezTo>
                  <a:pt x="35122" y="10724"/>
                  <a:pt x="35131" y="12436"/>
                  <a:pt x="35024" y="14024"/>
                </a:cubicBezTo>
                <a:cubicBezTo>
                  <a:pt x="34293" y="14078"/>
                  <a:pt x="32428" y="14123"/>
                  <a:pt x="29850" y="14149"/>
                </a:cubicBezTo>
                <a:cubicBezTo>
                  <a:pt x="29805" y="13561"/>
                  <a:pt x="29796" y="12963"/>
                  <a:pt x="29832" y="12321"/>
                </a:cubicBezTo>
                <a:cubicBezTo>
                  <a:pt x="29877" y="11473"/>
                  <a:pt x="29957" y="10518"/>
                  <a:pt x="30055" y="9555"/>
                </a:cubicBezTo>
                <a:cubicBezTo>
                  <a:pt x="32990" y="9412"/>
                  <a:pt x="34498" y="9198"/>
                  <a:pt x="35176" y="9073"/>
                </a:cubicBezTo>
                <a:close/>
                <a:moveTo>
                  <a:pt x="29663" y="9573"/>
                </a:moveTo>
                <a:cubicBezTo>
                  <a:pt x="29573" y="10518"/>
                  <a:pt x="29493" y="11464"/>
                  <a:pt x="29449" y="12303"/>
                </a:cubicBezTo>
                <a:cubicBezTo>
                  <a:pt x="29413" y="12954"/>
                  <a:pt x="29422" y="13561"/>
                  <a:pt x="29466" y="14158"/>
                </a:cubicBezTo>
                <a:cubicBezTo>
                  <a:pt x="28030" y="14176"/>
                  <a:pt x="26398" y="14185"/>
                  <a:pt x="24631" y="14194"/>
                </a:cubicBezTo>
                <a:cubicBezTo>
                  <a:pt x="24631" y="13792"/>
                  <a:pt x="24640" y="13462"/>
                  <a:pt x="24658" y="13248"/>
                </a:cubicBezTo>
                <a:cubicBezTo>
                  <a:pt x="24711" y="12767"/>
                  <a:pt x="24694" y="11321"/>
                  <a:pt x="24667" y="9698"/>
                </a:cubicBezTo>
                <a:cubicBezTo>
                  <a:pt x="24917" y="9698"/>
                  <a:pt x="25166" y="9698"/>
                  <a:pt x="25398" y="9689"/>
                </a:cubicBezTo>
                <a:cubicBezTo>
                  <a:pt x="27058" y="9671"/>
                  <a:pt x="28476" y="9626"/>
                  <a:pt x="29663" y="9573"/>
                </a:cubicBezTo>
                <a:close/>
                <a:moveTo>
                  <a:pt x="1927" y="9421"/>
                </a:moveTo>
                <a:cubicBezTo>
                  <a:pt x="3355" y="9448"/>
                  <a:pt x="5103" y="9484"/>
                  <a:pt x="7012" y="9519"/>
                </a:cubicBezTo>
                <a:cubicBezTo>
                  <a:pt x="6923" y="10483"/>
                  <a:pt x="6834" y="11446"/>
                  <a:pt x="6789" y="12303"/>
                </a:cubicBezTo>
                <a:cubicBezTo>
                  <a:pt x="6753" y="12963"/>
                  <a:pt x="6771" y="13587"/>
                  <a:pt x="6807" y="14203"/>
                </a:cubicBezTo>
                <a:cubicBezTo>
                  <a:pt x="5112" y="14194"/>
                  <a:pt x="3462" y="14194"/>
                  <a:pt x="1900" y="14185"/>
                </a:cubicBezTo>
                <a:cubicBezTo>
                  <a:pt x="1900" y="13784"/>
                  <a:pt x="1900" y="13453"/>
                  <a:pt x="1927" y="13248"/>
                </a:cubicBezTo>
                <a:cubicBezTo>
                  <a:pt x="1972" y="12740"/>
                  <a:pt x="1954" y="11152"/>
                  <a:pt x="1927" y="9421"/>
                </a:cubicBezTo>
                <a:close/>
                <a:moveTo>
                  <a:pt x="7396" y="9528"/>
                </a:moveTo>
                <a:cubicBezTo>
                  <a:pt x="9002" y="9555"/>
                  <a:pt x="10705" y="9591"/>
                  <a:pt x="12436" y="9609"/>
                </a:cubicBezTo>
                <a:cubicBezTo>
                  <a:pt x="12436" y="9680"/>
                  <a:pt x="12436" y="9742"/>
                  <a:pt x="12436" y="9805"/>
                </a:cubicBezTo>
                <a:cubicBezTo>
                  <a:pt x="12427" y="11179"/>
                  <a:pt x="12409" y="12775"/>
                  <a:pt x="12409" y="14212"/>
                </a:cubicBezTo>
                <a:cubicBezTo>
                  <a:pt x="10652" y="14212"/>
                  <a:pt x="8903" y="14203"/>
                  <a:pt x="7191" y="14203"/>
                </a:cubicBezTo>
                <a:cubicBezTo>
                  <a:pt x="7155" y="13587"/>
                  <a:pt x="7137" y="12981"/>
                  <a:pt x="7173" y="12321"/>
                </a:cubicBezTo>
                <a:cubicBezTo>
                  <a:pt x="7217" y="11464"/>
                  <a:pt x="7307" y="10501"/>
                  <a:pt x="7396" y="9528"/>
                </a:cubicBezTo>
                <a:close/>
                <a:moveTo>
                  <a:pt x="12820" y="9617"/>
                </a:moveTo>
                <a:cubicBezTo>
                  <a:pt x="14729" y="9644"/>
                  <a:pt x="16656" y="9671"/>
                  <a:pt x="18476" y="9689"/>
                </a:cubicBezTo>
                <a:cubicBezTo>
                  <a:pt x="18529" y="10813"/>
                  <a:pt x="18592" y="12106"/>
                  <a:pt x="18672" y="13436"/>
                </a:cubicBezTo>
                <a:cubicBezTo>
                  <a:pt x="18681" y="13712"/>
                  <a:pt x="18699" y="13971"/>
                  <a:pt x="18708" y="14212"/>
                </a:cubicBezTo>
                <a:lnTo>
                  <a:pt x="12793" y="14212"/>
                </a:lnTo>
                <a:cubicBezTo>
                  <a:pt x="12793" y="12784"/>
                  <a:pt x="12811" y="11179"/>
                  <a:pt x="12820" y="9814"/>
                </a:cubicBezTo>
                <a:cubicBezTo>
                  <a:pt x="12820" y="9742"/>
                  <a:pt x="12820" y="9680"/>
                  <a:pt x="12820" y="9617"/>
                </a:cubicBezTo>
                <a:close/>
                <a:moveTo>
                  <a:pt x="18868" y="9689"/>
                </a:moveTo>
                <a:lnTo>
                  <a:pt x="18868" y="9689"/>
                </a:lnTo>
                <a:cubicBezTo>
                  <a:pt x="20197" y="9698"/>
                  <a:pt x="21473" y="9707"/>
                  <a:pt x="22633" y="9707"/>
                </a:cubicBezTo>
                <a:cubicBezTo>
                  <a:pt x="23213" y="9707"/>
                  <a:pt x="23766" y="9707"/>
                  <a:pt x="24283" y="9698"/>
                </a:cubicBezTo>
                <a:lnTo>
                  <a:pt x="24283" y="9698"/>
                </a:lnTo>
                <a:cubicBezTo>
                  <a:pt x="24310" y="11259"/>
                  <a:pt x="24328" y="12758"/>
                  <a:pt x="24274" y="13213"/>
                </a:cubicBezTo>
                <a:cubicBezTo>
                  <a:pt x="24257" y="13436"/>
                  <a:pt x="24248" y="13784"/>
                  <a:pt x="24248" y="14194"/>
                </a:cubicBezTo>
                <a:cubicBezTo>
                  <a:pt x="22624" y="14203"/>
                  <a:pt x="20893" y="14212"/>
                  <a:pt x="19100" y="14212"/>
                </a:cubicBezTo>
                <a:cubicBezTo>
                  <a:pt x="19082" y="13971"/>
                  <a:pt x="19064" y="13703"/>
                  <a:pt x="19056" y="13418"/>
                </a:cubicBezTo>
                <a:cubicBezTo>
                  <a:pt x="18993" y="12347"/>
                  <a:pt x="18922" y="10973"/>
                  <a:pt x="18868" y="9689"/>
                </a:cubicBezTo>
                <a:close/>
                <a:moveTo>
                  <a:pt x="50841" y="13846"/>
                </a:moveTo>
                <a:cubicBezTo>
                  <a:pt x="52169" y="13868"/>
                  <a:pt x="53522" y="13904"/>
                  <a:pt x="54863" y="13904"/>
                </a:cubicBezTo>
                <a:cubicBezTo>
                  <a:pt x="55117" y="13904"/>
                  <a:pt x="55370" y="13902"/>
                  <a:pt x="55623" y="13900"/>
                </a:cubicBezTo>
                <a:lnTo>
                  <a:pt x="55623" y="13900"/>
                </a:lnTo>
                <a:cubicBezTo>
                  <a:pt x="55605" y="15577"/>
                  <a:pt x="55543" y="17245"/>
                  <a:pt x="55578" y="18940"/>
                </a:cubicBezTo>
                <a:cubicBezTo>
                  <a:pt x="54160" y="18891"/>
                  <a:pt x="52742" y="18850"/>
                  <a:pt x="51283" y="18850"/>
                </a:cubicBezTo>
                <a:cubicBezTo>
                  <a:pt x="51145" y="18850"/>
                  <a:pt x="51007" y="18850"/>
                  <a:pt x="50868" y="18851"/>
                </a:cubicBezTo>
                <a:cubicBezTo>
                  <a:pt x="50743" y="17290"/>
                  <a:pt x="50734" y="15479"/>
                  <a:pt x="50823" y="13873"/>
                </a:cubicBezTo>
                <a:cubicBezTo>
                  <a:pt x="50823" y="13864"/>
                  <a:pt x="50823" y="13846"/>
                  <a:pt x="50841" y="13846"/>
                </a:cubicBezTo>
                <a:close/>
                <a:moveTo>
                  <a:pt x="48577" y="13820"/>
                </a:moveTo>
                <a:cubicBezTo>
                  <a:pt x="49209" y="13820"/>
                  <a:pt x="49844" y="13826"/>
                  <a:pt x="50475" y="13837"/>
                </a:cubicBezTo>
                <a:cubicBezTo>
                  <a:pt x="50377" y="15452"/>
                  <a:pt x="50386" y="17281"/>
                  <a:pt x="50520" y="18851"/>
                </a:cubicBezTo>
                <a:cubicBezTo>
                  <a:pt x="50425" y="18850"/>
                  <a:pt x="50331" y="18850"/>
                  <a:pt x="50236" y="18850"/>
                </a:cubicBezTo>
                <a:cubicBezTo>
                  <a:pt x="48697" y="18850"/>
                  <a:pt x="47217" y="18916"/>
                  <a:pt x="45729" y="18958"/>
                </a:cubicBezTo>
                <a:cubicBezTo>
                  <a:pt x="45676" y="17307"/>
                  <a:pt x="45640" y="15541"/>
                  <a:pt x="45712" y="13873"/>
                </a:cubicBezTo>
                <a:cubicBezTo>
                  <a:pt x="46650" y="13835"/>
                  <a:pt x="47611" y="13820"/>
                  <a:pt x="48577" y="13820"/>
                </a:cubicBezTo>
                <a:close/>
                <a:moveTo>
                  <a:pt x="60378" y="13748"/>
                </a:moveTo>
                <a:cubicBezTo>
                  <a:pt x="60405" y="15603"/>
                  <a:pt x="60565" y="17388"/>
                  <a:pt x="60699" y="19109"/>
                </a:cubicBezTo>
                <a:cubicBezTo>
                  <a:pt x="59084" y="19083"/>
                  <a:pt x="57487" y="19029"/>
                  <a:pt x="55935" y="18940"/>
                </a:cubicBezTo>
                <a:cubicBezTo>
                  <a:pt x="55899" y="17245"/>
                  <a:pt x="55962" y="15577"/>
                  <a:pt x="55971" y="13900"/>
                </a:cubicBezTo>
                <a:cubicBezTo>
                  <a:pt x="57478" y="13882"/>
                  <a:pt x="58924" y="13810"/>
                  <a:pt x="60378" y="13748"/>
                </a:cubicBezTo>
                <a:close/>
                <a:moveTo>
                  <a:pt x="64776" y="13596"/>
                </a:moveTo>
                <a:cubicBezTo>
                  <a:pt x="64812" y="13623"/>
                  <a:pt x="64794" y="13694"/>
                  <a:pt x="64794" y="13748"/>
                </a:cubicBezTo>
                <a:cubicBezTo>
                  <a:pt x="64803" y="15532"/>
                  <a:pt x="64758" y="17388"/>
                  <a:pt x="64776" y="19190"/>
                </a:cubicBezTo>
                <a:cubicBezTo>
                  <a:pt x="63536" y="19163"/>
                  <a:pt x="62323" y="19118"/>
                  <a:pt x="61065" y="19109"/>
                </a:cubicBezTo>
                <a:cubicBezTo>
                  <a:pt x="60904" y="17361"/>
                  <a:pt x="60770" y="15595"/>
                  <a:pt x="60726" y="13730"/>
                </a:cubicBezTo>
                <a:cubicBezTo>
                  <a:pt x="62073" y="13676"/>
                  <a:pt x="63429" y="13641"/>
                  <a:pt x="64776" y="13596"/>
                </a:cubicBezTo>
                <a:close/>
                <a:moveTo>
                  <a:pt x="70458" y="13227"/>
                </a:moveTo>
                <a:cubicBezTo>
                  <a:pt x="70487" y="13227"/>
                  <a:pt x="70494" y="13253"/>
                  <a:pt x="70494" y="13382"/>
                </a:cubicBezTo>
                <a:cubicBezTo>
                  <a:pt x="70494" y="13766"/>
                  <a:pt x="70459" y="14247"/>
                  <a:pt x="70441" y="14604"/>
                </a:cubicBezTo>
                <a:cubicBezTo>
                  <a:pt x="70378" y="15996"/>
                  <a:pt x="70307" y="17441"/>
                  <a:pt x="70289" y="18824"/>
                </a:cubicBezTo>
                <a:cubicBezTo>
                  <a:pt x="69531" y="18949"/>
                  <a:pt x="68701" y="19118"/>
                  <a:pt x="67818" y="19127"/>
                </a:cubicBezTo>
                <a:cubicBezTo>
                  <a:pt x="66944" y="19145"/>
                  <a:pt x="66025" y="19190"/>
                  <a:pt x="65133" y="19199"/>
                </a:cubicBezTo>
                <a:cubicBezTo>
                  <a:pt x="65124" y="17325"/>
                  <a:pt x="65142" y="15461"/>
                  <a:pt x="65151" y="13587"/>
                </a:cubicBezTo>
                <a:cubicBezTo>
                  <a:pt x="66979" y="13561"/>
                  <a:pt x="68746" y="13436"/>
                  <a:pt x="70378" y="13239"/>
                </a:cubicBezTo>
                <a:cubicBezTo>
                  <a:pt x="70415" y="13236"/>
                  <a:pt x="70440" y="13227"/>
                  <a:pt x="70458" y="13227"/>
                </a:cubicBezTo>
                <a:close/>
                <a:moveTo>
                  <a:pt x="45355" y="13900"/>
                </a:moveTo>
                <a:cubicBezTo>
                  <a:pt x="45283" y="15559"/>
                  <a:pt x="45319" y="17334"/>
                  <a:pt x="45382" y="18984"/>
                </a:cubicBezTo>
                <a:cubicBezTo>
                  <a:pt x="43838" y="19047"/>
                  <a:pt x="42339" y="19163"/>
                  <a:pt x="40778" y="19208"/>
                </a:cubicBezTo>
                <a:cubicBezTo>
                  <a:pt x="40707" y="17521"/>
                  <a:pt x="40832" y="15809"/>
                  <a:pt x="40885" y="14149"/>
                </a:cubicBezTo>
                <a:cubicBezTo>
                  <a:pt x="42384" y="14069"/>
                  <a:pt x="43838" y="13953"/>
                  <a:pt x="45355" y="13900"/>
                </a:cubicBezTo>
                <a:close/>
                <a:moveTo>
                  <a:pt x="40529" y="14167"/>
                </a:moveTo>
                <a:cubicBezTo>
                  <a:pt x="40475" y="15826"/>
                  <a:pt x="40350" y="17539"/>
                  <a:pt x="40430" y="19234"/>
                </a:cubicBezTo>
                <a:cubicBezTo>
                  <a:pt x="38718" y="19288"/>
                  <a:pt x="37031" y="19377"/>
                  <a:pt x="35444" y="19564"/>
                </a:cubicBezTo>
                <a:cubicBezTo>
                  <a:pt x="35328" y="17923"/>
                  <a:pt x="35220" y="16112"/>
                  <a:pt x="35354" y="14399"/>
                </a:cubicBezTo>
                <a:cubicBezTo>
                  <a:pt x="37076" y="14319"/>
                  <a:pt x="38789" y="14230"/>
                  <a:pt x="40529" y="14167"/>
                </a:cubicBezTo>
                <a:close/>
                <a:moveTo>
                  <a:pt x="34953" y="14408"/>
                </a:moveTo>
                <a:lnTo>
                  <a:pt x="34953" y="14426"/>
                </a:lnTo>
                <a:lnTo>
                  <a:pt x="34997" y="14426"/>
                </a:lnTo>
                <a:cubicBezTo>
                  <a:pt x="34980" y="14711"/>
                  <a:pt x="34962" y="14997"/>
                  <a:pt x="34953" y="15282"/>
                </a:cubicBezTo>
                <a:lnTo>
                  <a:pt x="34953" y="16504"/>
                </a:lnTo>
                <a:lnTo>
                  <a:pt x="34944" y="16504"/>
                </a:lnTo>
                <a:cubicBezTo>
                  <a:pt x="34953" y="17566"/>
                  <a:pt x="35024" y="18610"/>
                  <a:pt x="35096" y="19609"/>
                </a:cubicBezTo>
                <a:cubicBezTo>
                  <a:pt x="35024" y="19609"/>
                  <a:pt x="34962" y="19618"/>
                  <a:pt x="34899" y="19627"/>
                </a:cubicBezTo>
                <a:lnTo>
                  <a:pt x="34899" y="19636"/>
                </a:lnTo>
                <a:cubicBezTo>
                  <a:pt x="34337" y="19654"/>
                  <a:pt x="32607" y="19689"/>
                  <a:pt x="30171" y="19743"/>
                </a:cubicBezTo>
                <a:cubicBezTo>
                  <a:pt x="30144" y="18949"/>
                  <a:pt x="30118" y="18271"/>
                  <a:pt x="30109" y="17807"/>
                </a:cubicBezTo>
                <a:cubicBezTo>
                  <a:pt x="30100" y="16986"/>
                  <a:pt x="30028" y="16219"/>
                  <a:pt x="29957" y="15470"/>
                </a:cubicBezTo>
                <a:cubicBezTo>
                  <a:pt x="29930" y="15157"/>
                  <a:pt x="29904" y="14845"/>
                  <a:pt x="29877" y="14542"/>
                </a:cubicBezTo>
                <a:cubicBezTo>
                  <a:pt x="32303" y="14506"/>
                  <a:pt x="34105" y="14470"/>
                  <a:pt x="34953" y="14408"/>
                </a:cubicBezTo>
                <a:close/>
                <a:moveTo>
                  <a:pt x="29493" y="14542"/>
                </a:moveTo>
                <a:cubicBezTo>
                  <a:pt x="29511" y="14863"/>
                  <a:pt x="29547" y="15184"/>
                  <a:pt x="29573" y="15505"/>
                </a:cubicBezTo>
                <a:cubicBezTo>
                  <a:pt x="29645" y="16246"/>
                  <a:pt x="29716" y="17004"/>
                  <a:pt x="29725" y="17816"/>
                </a:cubicBezTo>
                <a:cubicBezTo>
                  <a:pt x="29734" y="18280"/>
                  <a:pt x="29761" y="18958"/>
                  <a:pt x="29788" y="19752"/>
                </a:cubicBezTo>
                <a:cubicBezTo>
                  <a:pt x="28262" y="19787"/>
                  <a:pt x="26487" y="19823"/>
                  <a:pt x="24551" y="19868"/>
                </a:cubicBezTo>
                <a:cubicBezTo>
                  <a:pt x="24578" y="19591"/>
                  <a:pt x="24604" y="19368"/>
                  <a:pt x="24631" y="19216"/>
                </a:cubicBezTo>
                <a:cubicBezTo>
                  <a:pt x="24729" y="18583"/>
                  <a:pt x="24694" y="17147"/>
                  <a:pt x="24667" y="15764"/>
                </a:cubicBezTo>
                <a:cubicBezTo>
                  <a:pt x="24658" y="15354"/>
                  <a:pt x="24649" y="14952"/>
                  <a:pt x="24640" y="14586"/>
                </a:cubicBezTo>
                <a:cubicBezTo>
                  <a:pt x="26415" y="14578"/>
                  <a:pt x="28048" y="14560"/>
                  <a:pt x="29493" y="14542"/>
                </a:cubicBezTo>
                <a:close/>
                <a:moveTo>
                  <a:pt x="24257" y="14586"/>
                </a:moveTo>
                <a:cubicBezTo>
                  <a:pt x="24257" y="14952"/>
                  <a:pt x="24274" y="15354"/>
                  <a:pt x="24283" y="15773"/>
                </a:cubicBezTo>
                <a:cubicBezTo>
                  <a:pt x="24310" y="17075"/>
                  <a:pt x="24346" y="18556"/>
                  <a:pt x="24248" y="19163"/>
                </a:cubicBezTo>
                <a:cubicBezTo>
                  <a:pt x="24221" y="19323"/>
                  <a:pt x="24194" y="19573"/>
                  <a:pt x="24167" y="19877"/>
                </a:cubicBezTo>
                <a:cubicBezTo>
                  <a:pt x="22544" y="19921"/>
                  <a:pt x="20813" y="19957"/>
                  <a:pt x="19038" y="20001"/>
                </a:cubicBezTo>
                <a:cubicBezTo>
                  <a:pt x="19118" y="18101"/>
                  <a:pt x="19180" y="16210"/>
                  <a:pt x="19154" y="15452"/>
                </a:cubicBezTo>
                <a:cubicBezTo>
                  <a:pt x="19154" y="15256"/>
                  <a:pt x="19136" y="14961"/>
                  <a:pt x="19118" y="14604"/>
                </a:cubicBezTo>
                <a:cubicBezTo>
                  <a:pt x="20902" y="14595"/>
                  <a:pt x="22633" y="14595"/>
                  <a:pt x="24257" y="14586"/>
                </a:cubicBezTo>
                <a:close/>
                <a:moveTo>
                  <a:pt x="18734" y="14604"/>
                </a:moveTo>
                <a:cubicBezTo>
                  <a:pt x="18752" y="14970"/>
                  <a:pt x="18761" y="15264"/>
                  <a:pt x="18770" y="15470"/>
                </a:cubicBezTo>
                <a:cubicBezTo>
                  <a:pt x="18797" y="16210"/>
                  <a:pt x="18725" y="18110"/>
                  <a:pt x="18654" y="20010"/>
                </a:cubicBezTo>
                <a:cubicBezTo>
                  <a:pt x="16781" y="20064"/>
                  <a:pt x="14863" y="20109"/>
                  <a:pt x="12971" y="20162"/>
                </a:cubicBezTo>
                <a:cubicBezTo>
                  <a:pt x="12918" y="19190"/>
                  <a:pt x="12873" y="18351"/>
                  <a:pt x="12838" y="17905"/>
                </a:cubicBezTo>
                <a:cubicBezTo>
                  <a:pt x="12802" y="17405"/>
                  <a:pt x="12793" y="16130"/>
                  <a:pt x="12793" y="14604"/>
                </a:cubicBezTo>
                <a:close/>
                <a:moveTo>
                  <a:pt x="7226" y="14586"/>
                </a:moveTo>
                <a:lnTo>
                  <a:pt x="7226" y="14586"/>
                </a:lnTo>
                <a:cubicBezTo>
                  <a:pt x="8921" y="14595"/>
                  <a:pt x="10661" y="14595"/>
                  <a:pt x="12409" y="14604"/>
                </a:cubicBezTo>
                <a:cubicBezTo>
                  <a:pt x="12400" y="16139"/>
                  <a:pt x="12418" y="17423"/>
                  <a:pt x="12454" y="17932"/>
                </a:cubicBezTo>
                <a:cubicBezTo>
                  <a:pt x="12490" y="18378"/>
                  <a:pt x="12534" y="19208"/>
                  <a:pt x="12588" y="20171"/>
                </a:cubicBezTo>
                <a:cubicBezTo>
                  <a:pt x="10857" y="20216"/>
                  <a:pt x="9162" y="20269"/>
                  <a:pt x="7538" y="20314"/>
                </a:cubicBezTo>
                <a:cubicBezTo>
                  <a:pt x="7494" y="19288"/>
                  <a:pt x="7467" y="18378"/>
                  <a:pt x="7458" y="17807"/>
                </a:cubicBezTo>
                <a:cubicBezTo>
                  <a:pt x="7440" y="16986"/>
                  <a:pt x="7369" y="16219"/>
                  <a:pt x="7298" y="15470"/>
                </a:cubicBezTo>
                <a:cubicBezTo>
                  <a:pt x="7271" y="15175"/>
                  <a:pt x="7244" y="14881"/>
                  <a:pt x="7226" y="14586"/>
                </a:cubicBezTo>
                <a:close/>
                <a:moveTo>
                  <a:pt x="1900" y="14569"/>
                </a:moveTo>
                <a:lnTo>
                  <a:pt x="1900" y="14569"/>
                </a:lnTo>
                <a:cubicBezTo>
                  <a:pt x="3470" y="14578"/>
                  <a:pt x="5130" y="14586"/>
                  <a:pt x="6834" y="14586"/>
                </a:cubicBezTo>
                <a:cubicBezTo>
                  <a:pt x="6860" y="14890"/>
                  <a:pt x="6887" y="15193"/>
                  <a:pt x="6914" y="15505"/>
                </a:cubicBezTo>
                <a:cubicBezTo>
                  <a:pt x="6985" y="16246"/>
                  <a:pt x="7057" y="17004"/>
                  <a:pt x="7075" y="17816"/>
                </a:cubicBezTo>
                <a:cubicBezTo>
                  <a:pt x="7084" y="18387"/>
                  <a:pt x="7110" y="19297"/>
                  <a:pt x="7155" y="20332"/>
                </a:cubicBezTo>
                <a:cubicBezTo>
                  <a:pt x="5210" y="20385"/>
                  <a:pt x="3381" y="20448"/>
                  <a:pt x="1767" y="20501"/>
                </a:cubicBezTo>
                <a:cubicBezTo>
                  <a:pt x="1811" y="19930"/>
                  <a:pt x="1856" y="19475"/>
                  <a:pt x="1891" y="19216"/>
                </a:cubicBezTo>
                <a:cubicBezTo>
                  <a:pt x="1999" y="18583"/>
                  <a:pt x="1963" y="17147"/>
                  <a:pt x="1927" y="15764"/>
                </a:cubicBezTo>
                <a:cubicBezTo>
                  <a:pt x="1918" y="15345"/>
                  <a:pt x="1909" y="14934"/>
                  <a:pt x="1900" y="14569"/>
                </a:cubicBezTo>
                <a:close/>
                <a:moveTo>
                  <a:pt x="7164" y="20715"/>
                </a:moveTo>
                <a:cubicBezTo>
                  <a:pt x="7173" y="20965"/>
                  <a:pt x="7182" y="21215"/>
                  <a:pt x="7199" y="21473"/>
                </a:cubicBezTo>
                <a:cubicBezTo>
                  <a:pt x="7235" y="22437"/>
                  <a:pt x="7271" y="23463"/>
                  <a:pt x="7307" y="24382"/>
                </a:cubicBezTo>
                <a:cubicBezTo>
                  <a:pt x="5228" y="24292"/>
                  <a:pt x="3274" y="24212"/>
                  <a:pt x="1544" y="24150"/>
                </a:cubicBezTo>
                <a:cubicBezTo>
                  <a:pt x="1606" y="23070"/>
                  <a:pt x="1668" y="21866"/>
                  <a:pt x="1740" y="20885"/>
                </a:cubicBezTo>
                <a:cubicBezTo>
                  <a:pt x="3363" y="20831"/>
                  <a:pt x="5201" y="20769"/>
                  <a:pt x="7164" y="20715"/>
                </a:cubicBezTo>
                <a:close/>
                <a:moveTo>
                  <a:pt x="12606" y="20555"/>
                </a:moveTo>
                <a:cubicBezTo>
                  <a:pt x="12686" y="22009"/>
                  <a:pt x="12775" y="23650"/>
                  <a:pt x="12873" y="24631"/>
                </a:cubicBezTo>
                <a:cubicBezTo>
                  <a:pt x="11107" y="24551"/>
                  <a:pt x="9358" y="24471"/>
                  <a:pt x="7690" y="24400"/>
                </a:cubicBezTo>
                <a:cubicBezTo>
                  <a:pt x="7654" y="23472"/>
                  <a:pt x="7619" y="22437"/>
                  <a:pt x="7583" y="21465"/>
                </a:cubicBezTo>
                <a:cubicBezTo>
                  <a:pt x="7574" y="21206"/>
                  <a:pt x="7556" y="20947"/>
                  <a:pt x="7547" y="20697"/>
                </a:cubicBezTo>
                <a:cubicBezTo>
                  <a:pt x="9180" y="20653"/>
                  <a:pt x="10875" y="20599"/>
                  <a:pt x="12606" y="20555"/>
                </a:cubicBezTo>
                <a:close/>
                <a:moveTo>
                  <a:pt x="18645" y="20403"/>
                </a:moveTo>
                <a:lnTo>
                  <a:pt x="18645" y="20403"/>
                </a:lnTo>
                <a:cubicBezTo>
                  <a:pt x="18636" y="20635"/>
                  <a:pt x="18627" y="20876"/>
                  <a:pt x="18610" y="21108"/>
                </a:cubicBezTo>
                <a:cubicBezTo>
                  <a:pt x="18556" y="22589"/>
                  <a:pt x="18502" y="23989"/>
                  <a:pt x="18485" y="24765"/>
                </a:cubicBezTo>
                <a:cubicBezTo>
                  <a:pt x="18485" y="24810"/>
                  <a:pt x="18485" y="24855"/>
                  <a:pt x="18485" y="24890"/>
                </a:cubicBezTo>
                <a:cubicBezTo>
                  <a:pt x="16763" y="24810"/>
                  <a:pt x="14996" y="24730"/>
                  <a:pt x="13257" y="24649"/>
                </a:cubicBezTo>
                <a:cubicBezTo>
                  <a:pt x="13168" y="23686"/>
                  <a:pt x="13070" y="22027"/>
                  <a:pt x="12989" y="20546"/>
                </a:cubicBezTo>
                <a:cubicBezTo>
                  <a:pt x="14872" y="20492"/>
                  <a:pt x="16781" y="20448"/>
                  <a:pt x="18645" y="20403"/>
                </a:cubicBezTo>
                <a:close/>
                <a:moveTo>
                  <a:pt x="70271" y="19199"/>
                </a:moveTo>
                <a:lnTo>
                  <a:pt x="70271" y="19199"/>
                </a:lnTo>
                <a:cubicBezTo>
                  <a:pt x="70236" y="21010"/>
                  <a:pt x="70218" y="22963"/>
                  <a:pt x="70253" y="24819"/>
                </a:cubicBezTo>
                <a:cubicBezTo>
                  <a:pt x="69988" y="24816"/>
                  <a:pt x="69721" y="24814"/>
                  <a:pt x="69454" y="24814"/>
                </a:cubicBezTo>
                <a:cubicBezTo>
                  <a:pt x="68140" y="24814"/>
                  <a:pt x="66814" y="24850"/>
                  <a:pt x="65561" y="24917"/>
                </a:cubicBezTo>
                <a:cubicBezTo>
                  <a:pt x="65347" y="23204"/>
                  <a:pt x="65142" y="21482"/>
                  <a:pt x="65133" y="19555"/>
                </a:cubicBezTo>
                <a:cubicBezTo>
                  <a:pt x="66462" y="19502"/>
                  <a:pt x="67827" y="19547"/>
                  <a:pt x="69049" y="19377"/>
                </a:cubicBezTo>
                <a:cubicBezTo>
                  <a:pt x="69468" y="19323"/>
                  <a:pt x="69906" y="19252"/>
                  <a:pt x="70271" y="19199"/>
                </a:cubicBezTo>
                <a:close/>
                <a:moveTo>
                  <a:pt x="61100" y="19457"/>
                </a:moveTo>
                <a:cubicBezTo>
                  <a:pt x="62340" y="19475"/>
                  <a:pt x="63545" y="19520"/>
                  <a:pt x="64776" y="19547"/>
                </a:cubicBezTo>
                <a:cubicBezTo>
                  <a:pt x="64776" y="21482"/>
                  <a:pt x="65017" y="23231"/>
                  <a:pt x="65204" y="24944"/>
                </a:cubicBezTo>
                <a:cubicBezTo>
                  <a:pt x="64000" y="24979"/>
                  <a:pt x="62840" y="25069"/>
                  <a:pt x="61654" y="25140"/>
                </a:cubicBezTo>
                <a:cubicBezTo>
                  <a:pt x="61422" y="23302"/>
                  <a:pt x="61216" y="21429"/>
                  <a:pt x="61092" y="19493"/>
                </a:cubicBezTo>
                <a:cubicBezTo>
                  <a:pt x="61092" y="19475"/>
                  <a:pt x="61092" y="19466"/>
                  <a:pt x="61100" y="19457"/>
                </a:cubicBezTo>
                <a:close/>
                <a:moveTo>
                  <a:pt x="24141" y="20269"/>
                </a:moveTo>
                <a:cubicBezTo>
                  <a:pt x="24051" y="21349"/>
                  <a:pt x="23962" y="22910"/>
                  <a:pt x="23891" y="24239"/>
                </a:cubicBezTo>
                <a:cubicBezTo>
                  <a:pt x="23873" y="24560"/>
                  <a:pt x="23855" y="24872"/>
                  <a:pt x="23846" y="25149"/>
                </a:cubicBezTo>
                <a:cubicBezTo>
                  <a:pt x="22258" y="25078"/>
                  <a:pt x="20581" y="24997"/>
                  <a:pt x="18868" y="24908"/>
                </a:cubicBezTo>
                <a:cubicBezTo>
                  <a:pt x="18868" y="24863"/>
                  <a:pt x="18868" y="24819"/>
                  <a:pt x="18877" y="24774"/>
                </a:cubicBezTo>
                <a:cubicBezTo>
                  <a:pt x="18886" y="23998"/>
                  <a:pt x="18940" y="22606"/>
                  <a:pt x="19002" y="21117"/>
                </a:cubicBezTo>
                <a:cubicBezTo>
                  <a:pt x="19011" y="20876"/>
                  <a:pt x="19020" y="20635"/>
                  <a:pt x="19029" y="20385"/>
                </a:cubicBezTo>
                <a:cubicBezTo>
                  <a:pt x="20795" y="20349"/>
                  <a:pt x="22517" y="20305"/>
                  <a:pt x="24141" y="20269"/>
                </a:cubicBezTo>
                <a:close/>
                <a:moveTo>
                  <a:pt x="55953" y="19306"/>
                </a:moveTo>
                <a:cubicBezTo>
                  <a:pt x="57532" y="19368"/>
                  <a:pt x="59102" y="19439"/>
                  <a:pt x="60726" y="19457"/>
                </a:cubicBezTo>
                <a:cubicBezTo>
                  <a:pt x="60868" y="21411"/>
                  <a:pt x="61065" y="23302"/>
                  <a:pt x="61297" y="25158"/>
                </a:cubicBezTo>
                <a:cubicBezTo>
                  <a:pt x="59620" y="25265"/>
                  <a:pt x="57809" y="25265"/>
                  <a:pt x="56051" y="25265"/>
                </a:cubicBezTo>
                <a:cubicBezTo>
                  <a:pt x="56033" y="23267"/>
                  <a:pt x="56015" y="21277"/>
                  <a:pt x="55944" y="19332"/>
                </a:cubicBezTo>
                <a:cubicBezTo>
                  <a:pt x="55944" y="19323"/>
                  <a:pt x="55944" y="19306"/>
                  <a:pt x="55953" y="19306"/>
                </a:cubicBezTo>
                <a:close/>
                <a:moveTo>
                  <a:pt x="50913" y="19199"/>
                </a:moveTo>
                <a:cubicBezTo>
                  <a:pt x="52501" y="19199"/>
                  <a:pt x="54044" y="19243"/>
                  <a:pt x="55587" y="19297"/>
                </a:cubicBezTo>
                <a:cubicBezTo>
                  <a:pt x="55659" y="21250"/>
                  <a:pt x="55676" y="23258"/>
                  <a:pt x="55694" y="25265"/>
                </a:cubicBezTo>
                <a:cubicBezTo>
                  <a:pt x="54178" y="25309"/>
                  <a:pt x="52634" y="25327"/>
                  <a:pt x="51127" y="25390"/>
                </a:cubicBezTo>
                <a:cubicBezTo>
                  <a:pt x="51109" y="23284"/>
                  <a:pt x="51064" y="21197"/>
                  <a:pt x="50904" y="19234"/>
                </a:cubicBezTo>
                <a:cubicBezTo>
                  <a:pt x="50895" y="19216"/>
                  <a:pt x="50895" y="19199"/>
                  <a:pt x="50913" y="19199"/>
                </a:cubicBezTo>
                <a:close/>
                <a:moveTo>
                  <a:pt x="29796" y="20135"/>
                </a:moveTo>
                <a:cubicBezTo>
                  <a:pt x="29814" y="20564"/>
                  <a:pt x="29832" y="21018"/>
                  <a:pt x="29850" y="21473"/>
                </a:cubicBezTo>
                <a:cubicBezTo>
                  <a:pt x="29904" y="22838"/>
                  <a:pt x="29966" y="24319"/>
                  <a:pt x="29993" y="25461"/>
                </a:cubicBezTo>
                <a:cubicBezTo>
                  <a:pt x="28333" y="25372"/>
                  <a:pt x="26371" y="25274"/>
                  <a:pt x="24230" y="25176"/>
                </a:cubicBezTo>
                <a:cubicBezTo>
                  <a:pt x="24239" y="24890"/>
                  <a:pt x="24257" y="24578"/>
                  <a:pt x="24274" y="24257"/>
                </a:cubicBezTo>
                <a:cubicBezTo>
                  <a:pt x="24355" y="22910"/>
                  <a:pt x="24435" y="21331"/>
                  <a:pt x="24524" y="20260"/>
                </a:cubicBezTo>
                <a:cubicBezTo>
                  <a:pt x="26469" y="20207"/>
                  <a:pt x="28262" y="20171"/>
                  <a:pt x="29796" y="20135"/>
                </a:cubicBezTo>
                <a:close/>
                <a:moveTo>
                  <a:pt x="50538" y="19199"/>
                </a:moveTo>
                <a:cubicBezTo>
                  <a:pt x="50716" y="21170"/>
                  <a:pt x="50743" y="23284"/>
                  <a:pt x="50779" y="25408"/>
                </a:cubicBezTo>
                <a:cubicBezTo>
                  <a:pt x="49280" y="25488"/>
                  <a:pt x="47755" y="25541"/>
                  <a:pt x="46238" y="25604"/>
                </a:cubicBezTo>
                <a:cubicBezTo>
                  <a:pt x="46086" y="23499"/>
                  <a:pt x="45854" y="21473"/>
                  <a:pt x="45756" y="19315"/>
                </a:cubicBezTo>
                <a:cubicBezTo>
                  <a:pt x="47335" y="19261"/>
                  <a:pt x="48905" y="19199"/>
                  <a:pt x="50538" y="19199"/>
                </a:cubicBezTo>
                <a:close/>
                <a:moveTo>
                  <a:pt x="35105" y="19966"/>
                </a:moveTo>
                <a:cubicBezTo>
                  <a:pt x="35158" y="21857"/>
                  <a:pt x="35220" y="23793"/>
                  <a:pt x="35212" y="25720"/>
                </a:cubicBezTo>
                <a:cubicBezTo>
                  <a:pt x="34846" y="25702"/>
                  <a:pt x="33044" y="25613"/>
                  <a:pt x="30376" y="25479"/>
                </a:cubicBezTo>
                <a:cubicBezTo>
                  <a:pt x="30350" y="24328"/>
                  <a:pt x="30287" y="22838"/>
                  <a:pt x="30234" y="21465"/>
                </a:cubicBezTo>
                <a:cubicBezTo>
                  <a:pt x="30216" y="21001"/>
                  <a:pt x="30198" y="20555"/>
                  <a:pt x="30189" y="20126"/>
                </a:cubicBezTo>
                <a:cubicBezTo>
                  <a:pt x="33115" y="20064"/>
                  <a:pt x="35015" y="20019"/>
                  <a:pt x="35096" y="20019"/>
                </a:cubicBezTo>
                <a:lnTo>
                  <a:pt x="35096" y="19966"/>
                </a:lnTo>
                <a:close/>
                <a:moveTo>
                  <a:pt x="45399" y="19332"/>
                </a:moveTo>
                <a:cubicBezTo>
                  <a:pt x="45498" y="21491"/>
                  <a:pt x="45738" y="23516"/>
                  <a:pt x="45890" y="25622"/>
                </a:cubicBezTo>
                <a:cubicBezTo>
                  <a:pt x="44347" y="25729"/>
                  <a:pt x="42794" y="25809"/>
                  <a:pt x="41189" y="25845"/>
                </a:cubicBezTo>
                <a:cubicBezTo>
                  <a:pt x="41126" y="23686"/>
                  <a:pt x="40885" y="21696"/>
                  <a:pt x="40805" y="19564"/>
                </a:cubicBezTo>
                <a:cubicBezTo>
                  <a:pt x="42357" y="19520"/>
                  <a:pt x="43856" y="19404"/>
                  <a:pt x="45399" y="19332"/>
                </a:cubicBezTo>
                <a:close/>
                <a:moveTo>
                  <a:pt x="40448" y="19582"/>
                </a:moveTo>
                <a:cubicBezTo>
                  <a:pt x="40537" y="21714"/>
                  <a:pt x="40769" y="23695"/>
                  <a:pt x="40832" y="25854"/>
                </a:cubicBezTo>
                <a:cubicBezTo>
                  <a:pt x="40150" y="25871"/>
                  <a:pt x="39455" y="25884"/>
                  <a:pt x="38763" y="25884"/>
                </a:cubicBezTo>
                <a:cubicBezTo>
                  <a:pt x="37664" y="25884"/>
                  <a:pt x="36576" y="25851"/>
                  <a:pt x="35568" y="25747"/>
                </a:cubicBezTo>
                <a:cubicBezTo>
                  <a:pt x="35568" y="23775"/>
                  <a:pt x="35506" y="21812"/>
                  <a:pt x="35470" y="19921"/>
                </a:cubicBezTo>
                <a:cubicBezTo>
                  <a:pt x="37049" y="19725"/>
                  <a:pt x="38735" y="19645"/>
                  <a:pt x="40448" y="19582"/>
                </a:cubicBezTo>
                <a:close/>
                <a:moveTo>
                  <a:pt x="1526" y="24533"/>
                </a:moveTo>
                <a:cubicBezTo>
                  <a:pt x="3256" y="24596"/>
                  <a:pt x="5228" y="24676"/>
                  <a:pt x="7315" y="24765"/>
                </a:cubicBezTo>
                <a:cubicBezTo>
                  <a:pt x="7351" y="25800"/>
                  <a:pt x="7369" y="26665"/>
                  <a:pt x="7351" y="27112"/>
                </a:cubicBezTo>
                <a:cubicBezTo>
                  <a:pt x="7342" y="27477"/>
                  <a:pt x="7307" y="28173"/>
                  <a:pt x="7253" y="29047"/>
                </a:cubicBezTo>
                <a:cubicBezTo>
                  <a:pt x="5032" y="29021"/>
                  <a:pt x="3007" y="28994"/>
                  <a:pt x="1356" y="28985"/>
                </a:cubicBezTo>
                <a:cubicBezTo>
                  <a:pt x="1365" y="27852"/>
                  <a:pt x="1374" y="26942"/>
                  <a:pt x="1401" y="26541"/>
                </a:cubicBezTo>
                <a:cubicBezTo>
                  <a:pt x="1436" y="26130"/>
                  <a:pt x="1481" y="25399"/>
                  <a:pt x="1526" y="24533"/>
                </a:cubicBezTo>
                <a:close/>
                <a:moveTo>
                  <a:pt x="68997" y="25170"/>
                </a:moveTo>
                <a:cubicBezTo>
                  <a:pt x="69422" y="25170"/>
                  <a:pt x="69848" y="25177"/>
                  <a:pt x="70271" y="25194"/>
                </a:cubicBezTo>
                <a:cubicBezTo>
                  <a:pt x="70298" y="26460"/>
                  <a:pt x="70343" y="27718"/>
                  <a:pt x="70450" y="28914"/>
                </a:cubicBezTo>
                <a:cubicBezTo>
                  <a:pt x="68969" y="28914"/>
                  <a:pt x="67550" y="28985"/>
                  <a:pt x="66150" y="29074"/>
                </a:cubicBezTo>
                <a:cubicBezTo>
                  <a:pt x="65936" y="27834"/>
                  <a:pt x="65757" y="26567"/>
                  <a:pt x="65606" y="25274"/>
                </a:cubicBezTo>
                <a:cubicBezTo>
                  <a:pt x="66700" y="25222"/>
                  <a:pt x="67847" y="25170"/>
                  <a:pt x="68997" y="25170"/>
                </a:cubicBezTo>
                <a:close/>
                <a:moveTo>
                  <a:pt x="7699" y="24783"/>
                </a:moveTo>
                <a:lnTo>
                  <a:pt x="7699" y="24783"/>
                </a:lnTo>
                <a:cubicBezTo>
                  <a:pt x="9376" y="24855"/>
                  <a:pt x="11134" y="24935"/>
                  <a:pt x="12909" y="25015"/>
                </a:cubicBezTo>
                <a:cubicBezTo>
                  <a:pt x="12918" y="25122"/>
                  <a:pt x="12936" y="25211"/>
                  <a:pt x="12945" y="25283"/>
                </a:cubicBezTo>
                <a:cubicBezTo>
                  <a:pt x="13043" y="25889"/>
                  <a:pt x="13007" y="27370"/>
                  <a:pt x="12971" y="28673"/>
                </a:cubicBezTo>
                <a:cubicBezTo>
                  <a:pt x="12971" y="28842"/>
                  <a:pt x="12971" y="29003"/>
                  <a:pt x="12962" y="29154"/>
                </a:cubicBezTo>
                <a:cubicBezTo>
                  <a:pt x="11125" y="29119"/>
                  <a:pt x="9332" y="29083"/>
                  <a:pt x="7637" y="29056"/>
                </a:cubicBezTo>
                <a:cubicBezTo>
                  <a:pt x="7690" y="28182"/>
                  <a:pt x="7726" y="27495"/>
                  <a:pt x="7735" y="27120"/>
                </a:cubicBezTo>
                <a:cubicBezTo>
                  <a:pt x="7753" y="26674"/>
                  <a:pt x="7735" y="25809"/>
                  <a:pt x="7699" y="24783"/>
                </a:cubicBezTo>
                <a:close/>
                <a:moveTo>
                  <a:pt x="65258" y="25283"/>
                </a:moveTo>
                <a:cubicBezTo>
                  <a:pt x="65409" y="26576"/>
                  <a:pt x="65579" y="27852"/>
                  <a:pt x="65793" y="29083"/>
                </a:cubicBezTo>
                <a:cubicBezTo>
                  <a:pt x="64597" y="29137"/>
                  <a:pt x="63384" y="29181"/>
                  <a:pt x="62153" y="29208"/>
                </a:cubicBezTo>
                <a:cubicBezTo>
                  <a:pt x="62010" y="27959"/>
                  <a:pt x="61832" y="26746"/>
                  <a:pt x="61698" y="25488"/>
                </a:cubicBezTo>
                <a:cubicBezTo>
                  <a:pt x="62867" y="25417"/>
                  <a:pt x="64053" y="25345"/>
                  <a:pt x="65231" y="25283"/>
                </a:cubicBezTo>
                <a:close/>
                <a:moveTo>
                  <a:pt x="61323" y="25515"/>
                </a:moveTo>
                <a:cubicBezTo>
                  <a:pt x="61350" y="25533"/>
                  <a:pt x="61350" y="25586"/>
                  <a:pt x="61350" y="25613"/>
                </a:cubicBezTo>
                <a:cubicBezTo>
                  <a:pt x="61511" y="26781"/>
                  <a:pt x="61636" y="28013"/>
                  <a:pt x="61796" y="29208"/>
                </a:cubicBezTo>
                <a:cubicBezTo>
                  <a:pt x="60756" y="29193"/>
                  <a:pt x="59693" y="29175"/>
                  <a:pt x="58636" y="29175"/>
                </a:cubicBezTo>
                <a:cubicBezTo>
                  <a:pt x="57817" y="29175"/>
                  <a:pt x="57001" y="29186"/>
                  <a:pt x="56203" y="29217"/>
                </a:cubicBezTo>
                <a:cubicBezTo>
                  <a:pt x="56131" y="28030"/>
                  <a:pt x="56069" y="26844"/>
                  <a:pt x="56051" y="25613"/>
                </a:cubicBezTo>
                <a:lnTo>
                  <a:pt x="56051" y="25613"/>
                </a:lnTo>
                <a:cubicBezTo>
                  <a:pt x="56379" y="25614"/>
                  <a:pt x="56707" y="25615"/>
                  <a:pt x="57035" y="25615"/>
                </a:cubicBezTo>
                <a:cubicBezTo>
                  <a:pt x="58497" y="25615"/>
                  <a:pt x="59946" y="25595"/>
                  <a:pt x="61323" y="25515"/>
                </a:cubicBezTo>
                <a:close/>
                <a:moveTo>
                  <a:pt x="13301" y="25033"/>
                </a:moveTo>
                <a:cubicBezTo>
                  <a:pt x="15023" y="25113"/>
                  <a:pt x="16763" y="25194"/>
                  <a:pt x="18476" y="25274"/>
                </a:cubicBezTo>
                <a:cubicBezTo>
                  <a:pt x="18449" y="25898"/>
                  <a:pt x="18386" y="26496"/>
                  <a:pt x="18333" y="27076"/>
                </a:cubicBezTo>
                <a:cubicBezTo>
                  <a:pt x="18271" y="27816"/>
                  <a:pt x="18199" y="28530"/>
                  <a:pt x="18190" y="29270"/>
                </a:cubicBezTo>
                <a:cubicBezTo>
                  <a:pt x="16576" y="29235"/>
                  <a:pt x="14952" y="29199"/>
                  <a:pt x="13346" y="29163"/>
                </a:cubicBezTo>
                <a:cubicBezTo>
                  <a:pt x="13355" y="29012"/>
                  <a:pt x="13355" y="28851"/>
                  <a:pt x="13355" y="28682"/>
                </a:cubicBezTo>
                <a:cubicBezTo>
                  <a:pt x="13391" y="27299"/>
                  <a:pt x="13426" y="25863"/>
                  <a:pt x="13328" y="25229"/>
                </a:cubicBezTo>
                <a:cubicBezTo>
                  <a:pt x="13319" y="25167"/>
                  <a:pt x="13310" y="25104"/>
                  <a:pt x="13301" y="25033"/>
                </a:cubicBezTo>
                <a:close/>
                <a:moveTo>
                  <a:pt x="55694" y="25622"/>
                </a:moveTo>
                <a:cubicBezTo>
                  <a:pt x="55712" y="26862"/>
                  <a:pt x="55783" y="28048"/>
                  <a:pt x="55855" y="29235"/>
                </a:cubicBezTo>
                <a:cubicBezTo>
                  <a:pt x="54312" y="29306"/>
                  <a:pt x="52670" y="29270"/>
                  <a:pt x="51127" y="29333"/>
                </a:cubicBezTo>
                <a:cubicBezTo>
                  <a:pt x="51100" y="28155"/>
                  <a:pt x="51145" y="26906"/>
                  <a:pt x="51136" y="25738"/>
                </a:cubicBezTo>
                <a:cubicBezTo>
                  <a:pt x="52643" y="25684"/>
                  <a:pt x="54169" y="25657"/>
                  <a:pt x="55694" y="25622"/>
                </a:cubicBezTo>
                <a:close/>
                <a:moveTo>
                  <a:pt x="18859" y="25301"/>
                </a:moveTo>
                <a:cubicBezTo>
                  <a:pt x="20563" y="25381"/>
                  <a:pt x="22240" y="25461"/>
                  <a:pt x="23819" y="25533"/>
                </a:cubicBezTo>
                <a:cubicBezTo>
                  <a:pt x="23802" y="25943"/>
                  <a:pt x="23775" y="26282"/>
                  <a:pt x="23757" y="26514"/>
                </a:cubicBezTo>
                <a:cubicBezTo>
                  <a:pt x="23721" y="26969"/>
                  <a:pt x="23712" y="28066"/>
                  <a:pt x="23712" y="29404"/>
                </a:cubicBezTo>
                <a:cubicBezTo>
                  <a:pt x="22071" y="29369"/>
                  <a:pt x="20331" y="29324"/>
                  <a:pt x="18574" y="29279"/>
                </a:cubicBezTo>
                <a:cubicBezTo>
                  <a:pt x="18583" y="28548"/>
                  <a:pt x="18654" y="27843"/>
                  <a:pt x="18717" y="27112"/>
                </a:cubicBezTo>
                <a:cubicBezTo>
                  <a:pt x="18770" y="26523"/>
                  <a:pt x="18833" y="25925"/>
                  <a:pt x="18859" y="25301"/>
                </a:cubicBezTo>
                <a:close/>
                <a:moveTo>
                  <a:pt x="50779" y="25764"/>
                </a:moveTo>
                <a:lnTo>
                  <a:pt x="50779" y="25764"/>
                </a:lnTo>
                <a:cubicBezTo>
                  <a:pt x="50806" y="26933"/>
                  <a:pt x="50743" y="28155"/>
                  <a:pt x="50779" y="29333"/>
                </a:cubicBezTo>
                <a:cubicBezTo>
                  <a:pt x="49378" y="29404"/>
                  <a:pt x="47906" y="29404"/>
                  <a:pt x="46443" y="29413"/>
                </a:cubicBezTo>
                <a:cubicBezTo>
                  <a:pt x="46399" y="28262"/>
                  <a:pt x="46327" y="27067"/>
                  <a:pt x="46274" y="25961"/>
                </a:cubicBezTo>
                <a:cubicBezTo>
                  <a:pt x="47772" y="25889"/>
                  <a:pt x="49289" y="25845"/>
                  <a:pt x="50779" y="25764"/>
                </a:cubicBezTo>
                <a:close/>
                <a:moveTo>
                  <a:pt x="45890" y="25979"/>
                </a:moveTo>
                <a:cubicBezTo>
                  <a:pt x="45926" y="26014"/>
                  <a:pt x="45926" y="26095"/>
                  <a:pt x="45926" y="26166"/>
                </a:cubicBezTo>
                <a:cubicBezTo>
                  <a:pt x="45979" y="27227"/>
                  <a:pt x="46051" y="28343"/>
                  <a:pt x="46095" y="29422"/>
                </a:cubicBezTo>
                <a:cubicBezTo>
                  <a:pt x="44604" y="29463"/>
                  <a:pt x="43159" y="29549"/>
                  <a:pt x="41627" y="29549"/>
                </a:cubicBezTo>
                <a:cubicBezTo>
                  <a:pt x="41491" y="29549"/>
                  <a:pt x="41353" y="29548"/>
                  <a:pt x="41215" y="29547"/>
                </a:cubicBezTo>
                <a:cubicBezTo>
                  <a:pt x="41215" y="28423"/>
                  <a:pt x="41224" y="27290"/>
                  <a:pt x="41198" y="26193"/>
                </a:cubicBezTo>
                <a:cubicBezTo>
                  <a:pt x="42803" y="26166"/>
                  <a:pt x="44356" y="26077"/>
                  <a:pt x="45890" y="25979"/>
                </a:cubicBezTo>
                <a:close/>
                <a:moveTo>
                  <a:pt x="24203" y="25559"/>
                </a:moveTo>
                <a:cubicBezTo>
                  <a:pt x="26362" y="25657"/>
                  <a:pt x="28333" y="25756"/>
                  <a:pt x="30002" y="25845"/>
                </a:cubicBezTo>
                <a:cubicBezTo>
                  <a:pt x="30011" y="26389"/>
                  <a:pt x="30020" y="26835"/>
                  <a:pt x="30011" y="27112"/>
                </a:cubicBezTo>
                <a:cubicBezTo>
                  <a:pt x="30002" y="27495"/>
                  <a:pt x="29957" y="28218"/>
                  <a:pt x="29904" y="29146"/>
                </a:cubicBezTo>
                <a:cubicBezTo>
                  <a:pt x="29904" y="29288"/>
                  <a:pt x="29895" y="29431"/>
                  <a:pt x="29886" y="29574"/>
                </a:cubicBezTo>
                <a:cubicBezTo>
                  <a:pt x="28209" y="29520"/>
                  <a:pt x="26228" y="29476"/>
                  <a:pt x="24096" y="29413"/>
                </a:cubicBezTo>
                <a:cubicBezTo>
                  <a:pt x="24096" y="28084"/>
                  <a:pt x="24105" y="26996"/>
                  <a:pt x="24141" y="26541"/>
                </a:cubicBezTo>
                <a:cubicBezTo>
                  <a:pt x="24158" y="26309"/>
                  <a:pt x="24185" y="25970"/>
                  <a:pt x="24203" y="25559"/>
                </a:cubicBezTo>
                <a:close/>
                <a:moveTo>
                  <a:pt x="30385" y="25863"/>
                </a:moveTo>
                <a:lnTo>
                  <a:pt x="30385" y="25863"/>
                </a:lnTo>
                <a:cubicBezTo>
                  <a:pt x="33088" y="25996"/>
                  <a:pt x="34908" y="26095"/>
                  <a:pt x="35203" y="26112"/>
                </a:cubicBezTo>
                <a:cubicBezTo>
                  <a:pt x="35185" y="27299"/>
                  <a:pt x="35131" y="28521"/>
                  <a:pt x="35149" y="29716"/>
                </a:cubicBezTo>
                <a:cubicBezTo>
                  <a:pt x="34667" y="29708"/>
                  <a:pt x="32856" y="29654"/>
                  <a:pt x="30269" y="29583"/>
                </a:cubicBezTo>
                <a:cubicBezTo>
                  <a:pt x="30278" y="29440"/>
                  <a:pt x="30287" y="29297"/>
                  <a:pt x="30287" y="29163"/>
                </a:cubicBezTo>
                <a:cubicBezTo>
                  <a:pt x="30341" y="28236"/>
                  <a:pt x="30385" y="27504"/>
                  <a:pt x="30394" y="27120"/>
                </a:cubicBezTo>
                <a:cubicBezTo>
                  <a:pt x="30403" y="26844"/>
                  <a:pt x="30403" y="26407"/>
                  <a:pt x="30385" y="25863"/>
                </a:cubicBezTo>
                <a:close/>
                <a:moveTo>
                  <a:pt x="35568" y="26103"/>
                </a:moveTo>
                <a:cubicBezTo>
                  <a:pt x="36562" y="26207"/>
                  <a:pt x="37648" y="26237"/>
                  <a:pt x="38742" y="26237"/>
                </a:cubicBezTo>
                <a:cubicBezTo>
                  <a:pt x="39446" y="26237"/>
                  <a:pt x="40153" y="26224"/>
                  <a:pt x="40841" y="26210"/>
                </a:cubicBezTo>
                <a:cubicBezTo>
                  <a:pt x="40868" y="27299"/>
                  <a:pt x="40859" y="28432"/>
                  <a:pt x="40868" y="29556"/>
                </a:cubicBezTo>
                <a:cubicBezTo>
                  <a:pt x="39057" y="29592"/>
                  <a:pt x="37335" y="29716"/>
                  <a:pt x="35506" y="29734"/>
                </a:cubicBezTo>
                <a:cubicBezTo>
                  <a:pt x="35479" y="28521"/>
                  <a:pt x="35542" y="27335"/>
                  <a:pt x="35559" y="26130"/>
                </a:cubicBezTo>
                <a:cubicBezTo>
                  <a:pt x="35559" y="26121"/>
                  <a:pt x="35559" y="26103"/>
                  <a:pt x="35568" y="26103"/>
                </a:cubicBezTo>
                <a:close/>
                <a:moveTo>
                  <a:pt x="1356" y="29369"/>
                </a:moveTo>
                <a:cubicBezTo>
                  <a:pt x="2998" y="29377"/>
                  <a:pt x="5014" y="29404"/>
                  <a:pt x="7235" y="29440"/>
                </a:cubicBezTo>
                <a:cubicBezTo>
                  <a:pt x="7155" y="30948"/>
                  <a:pt x="7075" y="32393"/>
                  <a:pt x="7030" y="33597"/>
                </a:cubicBezTo>
                <a:cubicBezTo>
                  <a:pt x="4746" y="33499"/>
                  <a:pt x="2784" y="33410"/>
                  <a:pt x="1374" y="33329"/>
                </a:cubicBezTo>
                <a:cubicBezTo>
                  <a:pt x="1365" y="32000"/>
                  <a:pt x="1356" y="30582"/>
                  <a:pt x="1356" y="29369"/>
                </a:cubicBezTo>
                <a:close/>
                <a:moveTo>
                  <a:pt x="7619" y="29440"/>
                </a:moveTo>
                <a:cubicBezTo>
                  <a:pt x="9314" y="29476"/>
                  <a:pt x="11116" y="29502"/>
                  <a:pt x="12954" y="29547"/>
                </a:cubicBezTo>
                <a:cubicBezTo>
                  <a:pt x="12945" y="30270"/>
                  <a:pt x="12936" y="30894"/>
                  <a:pt x="12971" y="31233"/>
                </a:cubicBezTo>
                <a:cubicBezTo>
                  <a:pt x="13007" y="31599"/>
                  <a:pt x="13007" y="32643"/>
                  <a:pt x="12989" y="33838"/>
                </a:cubicBezTo>
                <a:cubicBezTo>
                  <a:pt x="11027" y="33767"/>
                  <a:pt x="9135" y="33686"/>
                  <a:pt x="7414" y="33615"/>
                </a:cubicBezTo>
                <a:cubicBezTo>
                  <a:pt x="7467" y="32250"/>
                  <a:pt x="7547" y="30680"/>
                  <a:pt x="7619" y="29440"/>
                </a:cubicBezTo>
                <a:close/>
                <a:moveTo>
                  <a:pt x="13337" y="29556"/>
                </a:moveTo>
                <a:cubicBezTo>
                  <a:pt x="14943" y="29583"/>
                  <a:pt x="16576" y="29618"/>
                  <a:pt x="18190" y="29663"/>
                </a:cubicBezTo>
                <a:cubicBezTo>
                  <a:pt x="18190" y="29859"/>
                  <a:pt x="18199" y="30064"/>
                  <a:pt x="18208" y="30278"/>
                </a:cubicBezTo>
                <a:cubicBezTo>
                  <a:pt x="18262" y="31313"/>
                  <a:pt x="18378" y="32518"/>
                  <a:pt x="18485" y="33677"/>
                </a:cubicBezTo>
                <a:cubicBezTo>
                  <a:pt x="18502" y="33802"/>
                  <a:pt x="18511" y="33927"/>
                  <a:pt x="18520" y="34052"/>
                </a:cubicBezTo>
                <a:cubicBezTo>
                  <a:pt x="16799" y="33981"/>
                  <a:pt x="15068" y="33918"/>
                  <a:pt x="13373" y="33856"/>
                </a:cubicBezTo>
                <a:cubicBezTo>
                  <a:pt x="13391" y="32616"/>
                  <a:pt x="13391" y="31581"/>
                  <a:pt x="13355" y="31197"/>
                </a:cubicBezTo>
                <a:cubicBezTo>
                  <a:pt x="13319" y="30876"/>
                  <a:pt x="13328" y="30261"/>
                  <a:pt x="13337" y="29556"/>
                </a:cubicBezTo>
                <a:close/>
                <a:moveTo>
                  <a:pt x="18574" y="29672"/>
                </a:moveTo>
                <a:lnTo>
                  <a:pt x="18574" y="29672"/>
                </a:lnTo>
                <a:cubicBezTo>
                  <a:pt x="20331" y="29708"/>
                  <a:pt x="22071" y="29752"/>
                  <a:pt x="23712" y="29797"/>
                </a:cubicBezTo>
                <a:cubicBezTo>
                  <a:pt x="23712" y="31197"/>
                  <a:pt x="23721" y="32812"/>
                  <a:pt x="23739" y="34239"/>
                </a:cubicBezTo>
                <a:cubicBezTo>
                  <a:pt x="22178" y="34186"/>
                  <a:pt x="20554" y="34123"/>
                  <a:pt x="18913" y="34061"/>
                </a:cubicBezTo>
                <a:cubicBezTo>
                  <a:pt x="18895" y="33918"/>
                  <a:pt x="18886" y="33784"/>
                  <a:pt x="18868" y="33642"/>
                </a:cubicBezTo>
                <a:cubicBezTo>
                  <a:pt x="18761" y="32482"/>
                  <a:pt x="18645" y="31287"/>
                  <a:pt x="18592" y="30261"/>
                </a:cubicBezTo>
                <a:cubicBezTo>
                  <a:pt x="18583" y="30055"/>
                  <a:pt x="18574" y="29859"/>
                  <a:pt x="18574" y="29672"/>
                </a:cubicBezTo>
                <a:close/>
                <a:moveTo>
                  <a:pt x="24096" y="29806"/>
                </a:moveTo>
                <a:cubicBezTo>
                  <a:pt x="26228" y="29859"/>
                  <a:pt x="28191" y="29913"/>
                  <a:pt x="29859" y="29957"/>
                </a:cubicBezTo>
                <a:cubicBezTo>
                  <a:pt x="29770" y="31643"/>
                  <a:pt x="29689" y="33231"/>
                  <a:pt x="29663" y="34445"/>
                </a:cubicBezTo>
                <a:cubicBezTo>
                  <a:pt x="28021" y="34391"/>
                  <a:pt x="26139" y="34320"/>
                  <a:pt x="24123" y="34248"/>
                </a:cubicBezTo>
                <a:cubicBezTo>
                  <a:pt x="24114" y="32830"/>
                  <a:pt x="24096" y="31206"/>
                  <a:pt x="24096" y="29806"/>
                </a:cubicBezTo>
                <a:close/>
                <a:moveTo>
                  <a:pt x="30251" y="29966"/>
                </a:moveTo>
                <a:cubicBezTo>
                  <a:pt x="32981" y="30038"/>
                  <a:pt x="34846" y="30091"/>
                  <a:pt x="35167" y="30100"/>
                </a:cubicBezTo>
                <a:cubicBezTo>
                  <a:pt x="35220" y="31670"/>
                  <a:pt x="35390" y="33160"/>
                  <a:pt x="35497" y="34641"/>
                </a:cubicBezTo>
                <a:cubicBezTo>
                  <a:pt x="35435" y="34641"/>
                  <a:pt x="35336" y="34641"/>
                  <a:pt x="35203" y="34632"/>
                </a:cubicBezTo>
                <a:cubicBezTo>
                  <a:pt x="35113" y="34623"/>
                  <a:pt x="35033" y="34614"/>
                  <a:pt x="34953" y="34605"/>
                </a:cubicBezTo>
                <a:lnTo>
                  <a:pt x="34953" y="34623"/>
                </a:lnTo>
                <a:cubicBezTo>
                  <a:pt x="34070" y="34596"/>
                  <a:pt x="32321" y="34534"/>
                  <a:pt x="30046" y="34453"/>
                </a:cubicBezTo>
                <a:cubicBezTo>
                  <a:pt x="30082" y="33115"/>
                  <a:pt x="30171" y="31385"/>
                  <a:pt x="30251" y="29966"/>
                </a:cubicBezTo>
                <a:close/>
                <a:moveTo>
                  <a:pt x="70485" y="29270"/>
                </a:moveTo>
                <a:cubicBezTo>
                  <a:pt x="70646" y="31064"/>
                  <a:pt x="70887" y="32848"/>
                  <a:pt x="70985" y="34677"/>
                </a:cubicBezTo>
                <a:cubicBezTo>
                  <a:pt x="69727" y="34739"/>
                  <a:pt x="68532" y="34864"/>
                  <a:pt x="67229" y="34882"/>
                </a:cubicBezTo>
                <a:cubicBezTo>
                  <a:pt x="66917" y="33035"/>
                  <a:pt x="66516" y="31278"/>
                  <a:pt x="66212" y="29422"/>
                </a:cubicBezTo>
                <a:cubicBezTo>
                  <a:pt x="67595" y="29333"/>
                  <a:pt x="69013" y="29270"/>
                  <a:pt x="70485" y="29270"/>
                </a:cubicBezTo>
                <a:close/>
                <a:moveTo>
                  <a:pt x="40876" y="29913"/>
                </a:moveTo>
                <a:cubicBezTo>
                  <a:pt x="40903" y="31661"/>
                  <a:pt x="40939" y="33410"/>
                  <a:pt x="41055" y="35078"/>
                </a:cubicBezTo>
                <a:cubicBezTo>
                  <a:pt x="39253" y="35024"/>
                  <a:pt x="37558" y="34855"/>
                  <a:pt x="35863" y="34694"/>
                </a:cubicBezTo>
                <a:cubicBezTo>
                  <a:pt x="35738" y="33169"/>
                  <a:pt x="35577" y="31679"/>
                  <a:pt x="35515" y="30091"/>
                </a:cubicBezTo>
                <a:cubicBezTo>
                  <a:pt x="37344" y="30073"/>
                  <a:pt x="39065" y="29948"/>
                  <a:pt x="40876" y="29913"/>
                </a:cubicBezTo>
                <a:close/>
                <a:moveTo>
                  <a:pt x="65802" y="29431"/>
                </a:moveTo>
                <a:cubicBezTo>
                  <a:pt x="65864" y="29440"/>
                  <a:pt x="65838" y="29440"/>
                  <a:pt x="65855" y="29485"/>
                </a:cubicBezTo>
                <a:cubicBezTo>
                  <a:pt x="65873" y="29538"/>
                  <a:pt x="65900" y="29690"/>
                  <a:pt x="65909" y="29743"/>
                </a:cubicBezTo>
                <a:cubicBezTo>
                  <a:pt x="66212" y="31483"/>
                  <a:pt x="66578" y="33187"/>
                  <a:pt x="66863" y="34900"/>
                </a:cubicBezTo>
                <a:cubicBezTo>
                  <a:pt x="65445" y="34944"/>
                  <a:pt x="64044" y="35016"/>
                  <a:pt x="62662" y="35087"/>
                </a:cubicBezTo>
                <a:cubicBezTo>
                  <a:pt x="62537" y="33213"/>
                  <a:pt x="62394" y="31349"/>
                  <a:pt x="62189" y="29556"/>
                </a:cubicBezTo>
                <a:cubicBezTo>
                  <a:pt x="63090" y="29556"/>
                  <a:pt x="63982" y="29493"/>
                  <a:pt x="64883" y="29476"/>
                </a:cubicBezTo>
                <a:cubicBezTo>
                  <a:pt x="65177" y="29467"/>
                  <a:pt x="65472" y="29467"/>
                  <a:pt x="65766" y="29449"/>
                </a:cubicBezTo>
                <a:cubicBezTo>
                  <a:pt x="65784" y="29440"/>
                  <a:pt x="65784" y="29431"/>
                  <a:pt x="65802" y="29431"/>
                </a:cubicBezTo>
                <a:close/>
                <a:moveTo>
                  <a:pt x="46104" y="29779"/>
                </a:moveTo>
                <a:cubicBezTo>
                  <a:pt x="46176" y="31581"/>
                  <a:pt x="46309" y="33329"/>
                  <a:pt x="46407" y="35114"/>
                </a:cubicBezTo>
                <a:cubicBezTo>
                  <a:pt x="45340" y="35114"/>
                  <a:pt x="44261" y="35143"/>
                  <a:pt x="43193" y="35143"/>
                </a:cubicBezTo>
                <a:cubicBezTo>
                  <a:pt x="42592" y="35143"/>
                  <a:pt x="41994" y="35134"/>
                  <a:pt x="41403" y="35105"/>
                </a:cubicBezTo>
                <a:cubicBezTo>
                  <a:pt x="41296" y="33419"/>
                  <a:pt x="41260" y="31670"/>
                  <a:pt x="41224" y="29913"/>
                </a:cubicBezTo>
                <a:cubicBezTo>
                  <a:pt x="42893" y="29904"/>
                  <a:pt x="44481" y="29823"/>
                  <a:pt x="46104" y="29779"/>
                </a:cubicBezTo>
                <a:close/>
                <a:moveTo>
                  <a:pt x="50779" y="29690"/>
                </a:moveTo>
                <a:cubicBezTo>
                  <a:pt x="50814" y="31536"/>
                  <a:pt x="50913" y="33329"/>
                  <a:pt x="50975" y="35149"/>
                </a:cubicBezTo>
                <a:cubicBezTo>
                  <a:pt x="50780" y="35151"/>
                  <a:pt x="50586" y="35151"/>
                  <a:pt x="50392" y="35151"/>
                </a:cubicBezTo>
                <a:cubicBezTo>
                  <a:pt x="49167" y="35151"/>
                  <a:pt x="47965" y="35129"/>
                  <a:pt x="46755" y="35114"/>
                </a:cubicBezTo>
                <a:cubicBezTo>
                  <a:pt x="46675" y="33321"/>
                  <a:pt x="46515" y="31554"/>
                  <a:pt x="46470" y="29770"/>
                </a:cubicBezTo>
                <a:lnTo>
                  <a:pt x="46470" y="29770"/>
                </a:lnTo>
                <a:cubicBezTo>
                  <a:pt x="46598" y="29771"/>
                  <a:pt x="46726" y="29771"/>
                  <a:pt x="46853" y="29771"/>
                </a:cubicBezTo>
                <a:cubicBezTo>
                  <a:pt x="48189" y="29771"/>
                  <a:pt x="49484" y="29730"/>
                  <a:pt x="50779" y="29690"/>
                </a:cubicBezTo>
                <a:close/>
                <a:moveTo>
                  <a:pt x="55873" y="29592"/>
                </a:moveTo>
                <a:cubicBezTo>
                  <a:pt x="55998" y="31394"/>
                  <a:pt x="55980" y="33338"/>
                  <a:pt x="56007" y="35247"/>
                </a:cubicBezTo>
                <a:cubicBezTo>
                  <a:pt x="54499" y="35167"/>
                  <a:pt x="52929" y="35149"/>
                  <a:pt x="51332" y="35149"/>
                </a:cubicBezTo>
                <a:cubicBezTo>
                  <a:pt x="51252" y="33347"/>
                  <a:pt x="51180" y="31527"/>
                  <a:pt x="51127" y="29681"/>
                </a:cubicBezTo>
                <a:cubicBezTo>
                  <a:pt x="52679" y="29627"/>
                  <a:pt x="54329" y="29654"/>
                  <a:pt x="55873" y="29592"/>
                </a:cubicBezTo>
                <a:close/>
                <a:moveTo>
                  <a:pt x="58533" y="29526"/>
                </a:moveTo>
                <a:cubicBezTo>
                  <a:pt x="59634" y="29526"/>
                  <a:pt x="60745" y="29545"/>
                  <a:pt x="61841" y="29556"/>
                </a:cubicBezTo>
                <a:cubicBezTo>
                  <a:pt x="62037" y="31367"/>
                  <a:pt x="62180" y="33231"/>
                  <a:pt x="62305" y="35114"/>
                </a:cubicBezTo>
                <a:cubicBezTo>
                  <a:pt x="60518" y="35196"/>
                  <a:pt x="58654" y="35248"/>
                  <a:pt x="56799" y="35248"/>
                </a:cubicBezTo>
                <a:cubicBezTo>
                  <a:pt x="56653" y="35248"/>
                  <a:pt x="56508" y="35248"/>
                  <a:pt x="56363" y="35247"/>
                </a:cubicBezTo>
                <a:cubicBezTo>
                  <a:pt x="56346" y="33329"/>
                  <a:pt x="56337" y="31358"/>
                  <a:pt x="56238" y="29565"/>
                </a:cubicBezTo>
                <a:cubicBezTo>
                  <a:pt x="56993" y="29535"/>
                  <a:pt x="57760" y="29526"/>
                  <a:pt x="58533" y="29526"/>
                </a:cubicBezTo>
                <a:close/>
                <a:moveTo>
                  <a:pt x="71012" y="35024"/>
                </a:moveTo>
                <a:cubicBezTo>
                  <a:pt x="71056" y="35961"/>
                  <a:pt x="71074" y="36925"/>
                  <a:pt x="71101" y="37879"/>
                </a:cubicBezTo>
                <a:cubicBezTo>
                  <a:pt x="69959" y="37959"/>
                  <a:pt x="68853" y="38066"/>
                  <a:pt x="67747" y="38174"/>
                </a:cubicBezTo>
                <a:cubicBezTo>
                  <a:pt x="67577" y="37210"/>
                  <a:pt x="67425" y="36238"/>
                  <a:pt x="67292" y="35239"/>
                </a:cubicBezTo>
                <a:cubicBezTo>
                  <a:pt x="68576" y="35212"/>
                  <a:pt x="69763" y="35087"/>
                  <a:pt x="71012" y="35024"/>
                </a:cubicBezTo>
                <a:close/>
                <a:moveTo>
                  <a:pt x="66917" y="35247"/>
                </a:moveTo>
                <a:cubicBezTo>
                  <a:pt x="66926" y="35247"/>
                  <a:pt x="66926" y="35247"/>
                  <a:pt x="66926" y="35256"/>
                </a:cubicBezTo>
                <a:cubicBezTo>
                  <a:pt x="67078" y="36247"/>
                  <a:pt x="67220" y="37246"/>
                  <a:pt x="67390" y="38218"/>
                </a:cubicBezTo>
                <a:cubicBezTo>
                  <a:pt x="65900" y="38361"/>
                  <a:pt x="64428" y="38530"/>
                  <a:pt x="62947" y="38682"/>
                </a:cubicBezTo>
                <a:cubicBezTo>
                  <a:pt x="62858" y="37612"/>
                  <a:pt x="62751" y="36550"/>
                  <a:pt x="62688" y="35444"/>
                </a:cubicBezTo>
                <a:cubicBezTo>
                  <a:pt x="64080" y="35363"/>
                  <a:pt x="65507" y="35310"/>
                  <a:pt x="66917" y="35247"/>
                </a:cubicBezTo>
                <a:close/>
                <a:moveTo>
                  <a:pt x="62314" y="35462"/>
                </a:moveTo>
                <a:cubicBezTo>
                  <a:pt x="62358" y="35479"/>
                  <a:pt x="62332" y="35533"/>
                  <a:pt x="62340" y="35560"/>
                </a:cubicBezTo>
                <a:cubicBezTo>
                  <a:pt x="62385" y="36050"/>
                  <a:pt x="62403" y="36586"/>
                  <a:pt x="62448" y="37094"/>
                </a:cubicBezTo>
                <a:cubicBezTo>
                  <a:pt x="62501" y="37638"/>
                  <a:pt x="62555" y="38182"/>
                  <a:pt x="62599" y="38709"/>
                </a:cubicBezTo>
                <a:cubicBezTo>
                  <a:pt x="60610" y="38869"/>
                  <a:pt x="58495" y="38905"/>
                  <a:pt x="56426" y="38976"/>
                </a:cubicBezTo>
                <a:cubicBezTo>
                  <a:pt x="56417" y="37843"/>
                  <a:pt x="56399" y="36719"/>
                  <a:pt x="56372" y="35613"/>
                </a:cubicBezTo>
                <a:cubicBezTo>
                  <a:pt x="58388" y="35604"/>
                  <a:pt x="60387" y="35560"/>
                  <a:pt x="62314" y="35462"/>
                </a:cubicBezTo>
                <a:close/>
                <a:moveTo>
                  <a:pt x="51368" y="35506"/>
                </a:moveTo>
                <a:cubicBezTo>
                  <a:pt x="52938" y="35515"/>
                  <a:pt x="54517" y="35515"/>
                  <a:pt x="56015" y="35595"/>
                </a:cubicBezTo>
                <a:cubicBezTo>
                  <a:pt x="56042" y="36719"/>
                  <a:pt x="56060" y="37843"/>
                  <a:pt x="56069" y="38976"/>
                </a:cubicBezTo>
                <a:cubicBezTo>
                  <a:pt x="54561" y="38985"/>
                  <a:pt x="53027" y="38968"/>
                  <a:pt x="51573" y="39039"/>
                </a:cubicBezTo>
                <a:cubicBezTo>
                  <a:pt x="51448" y="37915"/>
                  <a:pt x="51403" y="36719"/>
                  <a:pt x="51350" y="35533"/>
                </a:cubicBezTo>
                <a:cubicBezTo>
                  <a:pt x="51350" y="35515"/>
                  <a:pt x="51350" y="35506"/>
                  <a:pt x="51368" y="35506"/>
                </a:cubicBezTo>
                <a:close/>
                <a:moveTo>
                  <a:pt x="46782" y="35462"/>
                </a:moveTo>
                <a:cubicBezTo>
                  <a:pt x="47987" y="35485"/>
                  <a:pt x="49199" y="35508"/>
                  <a:pt x="50424" y="35508"/>
                </a:cubicBezTo>
                <a:cubicBezTo>
                  <a:pt x="50613" y="35508"/>
                  <a:pt x="50803" y="35507"/>
                  <a:pt x="50993" y="35506"/>
                </a:cubicBezTo>
                <a:cubicBezTo>
                  <a:pt x="51046" y="36711"/>
                  <a:pt x="51100" y="37915"/>
                  <a:pt x="51225" y="39048"/>
                </a:cubicBezTo>
                <a:cubicBezTo>
                  <a:pt x="49780" y="39092"/>
                  <a:pt x="48317" y="39119"/>
                  <a:pt x="46836" y="39128"/>
                </a:cubicBezTo>
                <a:cubicBezTo>
                  <a:pt x="46809" y="37924"/>
                  <a:pt x="46836" y="36666"/>
                  <a:pt x="46773" y="35497"/>
                </a:cubicBezTo>
                <a:cubicBezTo>
                  <a:pt x="46764" y="35479"/>
                  <a:pt x="46764" y="35470"/>
                  <a:pt x="46782" y="35462"/>
                </a:cubicBezTo>
                <a:close/>
                <a:moveTo>
                  <a:pt x="41447" y="35453"/>
                </a:moveTo>
                <a:cubicBezTo>
                  <a:pt x="42027" y="35487"/>
                  <a:pt x="42609" y="35499"/>
                  <a:pt x="43195" y="35499"/>
                </a:cubicBezTo>
                <a:cubicBezTo>
                  <a:pt x="44260" y="35499"/>
                  <a:pt x="45334" y="35462"/>
                  <a:pt x="46416" y="35462"/>
                </a:cubicBezTo>
                <a:cubicBezTo>
                  <a:pt x="46479" y="36648"/>
                  <a:pt x="46452" y="37924"/>
                  <a:pt x="46479" y="39137"/>
                </a:cubicBezTo>
                <a:cubicBezTo>
                  <a:pt x="44864" y="39155"/>
                  <a:pt x="43214" y="39146"/>
                  <a:pt x="41590" y="39155"/>
                </a:cubicBezTo>
                <a:cubicBezTo>
                  <a:pt x="41572" y="37897"/>
                  <a:pt x="41528" y="36666"/>
                  <a:pt x="41438" y="35488"/>
                </a:cubicBezTo>
                <a:cubicBezTo>
                  <a:pt x="41430" y="35470"/>
                  <a:pt x="41430" y="35453"/>
                  <a:pt x="41447" y="35453"/>
                </a:cubicBezTo>
                <a:close/>
                <a:moveTo>
                  <a:pt x="35897" y="35053"/>
                </a:moveTo>
                <a:cubicBezTo>
                  <a:pt x="35898" y="35053"/>
                  <a:pt x="35898" y="35055"/>
                  <a:pt x="35898" y="35060"/>
                </a:cubicBezTo>
                <a:cubicBezTo>
                  <a:pt x="37602" y="35212"/>
                  <a:pt x="39297" y="35372"/>
                  <a:pt x="41082" y="35444"/>
                </a:cubicBezTo>
                <a:cubicBezTo>
                  <a:pt x="41171" y="36648"/>
                  <a:pt x="41224" y="37888"/>
                  <a:pt x="41233" y="39173"/>
                </a:cubicBezTo>
                <a:cubicBezTo>
                  <a:pt x="41086" y="39174"/>
                  <a:pt x="40938" y="39175"/>
                  <a:pt x="40791" y="39175"/>
                </a:cubicBezTo>
                <a:cubicBezTo>
                  <a:pt x="39592" y="39175"/>
                  <a:pt x="38411" y="39130"/>
                  <a:pt x="37224" y="39130"/>
                </a:cubicBezTo>
                <a:cubicBezTo>
                  <a:pt x="36851" y="39130"/>
                  <a:pt x="36478" y="39134"/>
                  <a:pt x="36104" y="39146"/>
                </a:cubicBezTo>
                <a:cubicBezTo>
                  <a:pt x="36068" y="37754"/>
                  <a:pt x="35997" y="36398"/>
                  <a:pt x="35890" y="35078"/>
                </a:cubicBezTo>
                <a:cubicBezTo>
                  <a:pt x="35890" y="35065"/>
                  <a:pt x="35894" y="35053"/>
                  <a:pt x="35897" y="35053"/>
                </a:cubicBezTo>
                <a:close/>
                <a:moveTo>
                  <a:pt x="30037" y="34846"/>
                </a:moveTo>
                <a:cubicBezTo>
                  <a:pt x="33097" y="34944"/>
                  <a:pt x="35203" y="35016"/>
                  <a:pt x="35515" y="35024"/>
                </a:cubicBezTo>
                <a:cubicBezTo>
                  <a:pt x="35524" y="35033"/>
                  <a:pt x="35533" y="35033"/>
                  <a:pt x="35542" y="35042"/>
                </a:cubicBezTo>
                <a:cubicBezTo>
                  <a:pt x="35631" y="36372"/>
                  <a:pt x="35729" y="37745"/>
                  <a:pt x="35738" y="39137"/>
                </a:cubicBezTo>
                <a:lnTo>
                  <a:pt x="34596" y="39182"/>
                </a:lnTo>
                <a:cubicBezTo>
                  <a:pt x="34534" y="39191"/>
                  <a:pt x="32803" y="39235"/>
                  <a:pt x="30207" y="39298"/>
                </a:cubicBezTo>
                <a:cubicBezTo>
                  <a:pt x="30216" y="38075"/>
                  <a:pt x="30198" y="36960"/>
                  <a:pt x="30100" y="36559"/>
                </a:cubicBezTo>
                <a:cubicBezTo>
                  <a:pt x="30037" y="36309"/>
                  <a:pt x="30028" y="35667"/>
                  <a:pt x="30037" y="34846"/>
                </a:cubicBezTo>
                <a:close/>
                <a:moveTo>
                  <a:pt x="24123" y="34632"/>
                </a:moveTo>
                <a:lnTo>
                  <a:pt x="24123" y="34632"/>
                </a:lnTo>
                <a:cubicBezTo>
                  <a:pt x="26139" y="34703"/>
                  <a:pt x="28021" y="34775"/>
                  <a:pt x="29654" y="34828"/>
                </a:cubicBezTo>
                <a:cubicBezTo>
                  <a:pt x="29645" y="35720"/>
                  <a:pt x="29663" y="36363"/>
                  <a:pt x="29725" y="36648"/>
                </a:cubicBezTo>
                <a:cubicBezTo>
                  <a:pt x="29814" y="37023"/>
                  <a:pt x="29832" y="38111"/>
                  <a:pt x="29823" y="39307"/>
                </a:cubicBezTo>
                <a:cubicBezTo>
                  <a:pt x="28182" y="39351"/>
                  <a:pt x="26219" y="39405"/>
                  <a:pt x="24141" y="39449"/>
                </a:cubicBezTo>
                <a:cubicBezTo>
                  <a:pt x="24141" y="38646"/>
                  <a:pt x="24141" y="37888"/>
                  <a:pt x="24141" y="37308"/>
                </a:cubicBezTo>
                <a:cubicBezTo>
                  <a:pt x="24141" y="36675"/>
                  <a:pt x="24132" y="35729"/>
                  <a:pt x="24123" y="34632"/>
                </a:cubicBezTo>
                <a:close/>
                <a:moveTo>
                  <a:pt x="18949" y="34445"/>
                </a:moveTo>
                <a:cubicBezTo>
                  <a:pt x="20581" y="34507"/>
                  <a:pt x="22196" y="34569"/>
                  <a:pt x="23739" y="34623"/>
                </a:cubicBezTo>
                <a:cubicBezTo>
                  <a:pt x="23739" y="34623"/>
                  <a:pt x="23739" y="34632"/>
                  <a:pt x="23739" y="34641"/>
                </a:cubicBezTo>
                <a:cubicBezTo>
                  <a:pt x="23748" y="35729"/>
                  <a:pt x="23757" y="36675"/>
                  <a:pt x="23757" y="37308"/>
                </a:cubicBezTo>
                <a:cubicBezTo>
                  <a:pt x="23757" y="37888"/>
                  <a:pt x="23757" y="38646"/>
                  <a:pt x="23757" y="39458"/>
                </a:cubicBezTo>
                <a:cubicBezTo>
                  <a:pt x="22249" y="39503"/>
                  <a:pt x="20697" y="39538"/>
                  <a:pt x="19154" y="39574"/>
                </a:cubicBezTo>
                <a:cubicBezTo>
                  <a:pt x="19163" y="38405"/>
                  <a:pt x="19154" y="37165"/>
                  <a:pt x="19109" y="36425"/>
                </a:cubicBezTo>
                <a:cubicBezTo>
                  <a:pt x="19073" y="35845"/>
                  <a:pt x="19011" y="35167"/>
                  <a:pt x="18949" y="34445"/>
                </a:cubicBezTo>
                <a:close/>
                <a:moveTo>
                  <a:pt x="13373" y="34239"/>
                </a:moveTo>
                <a:cubicBezTo>
                  <a:pt x="15077" y="34302"/>
                  <a:pt x="16825" y="34373"/>
                  <a:pt x="18565" y="34436"/>
                </a:cubicBezTo>
                <a:cubicBezTo>
                  <a:pt x="18627" y="35167"/>
                  <a:pt x="18690" y="35863"/>
                  <a:pt x="18725" y="36452"/>
                </a:cubicBezTo>
                <a:cubicBezTo>
                  <a:pt x="18770" y="37183"/>
                  <a:pt x="18779" y="38414"/>
                  <a:pt x="18770" y="39583"/>
                </a:cubicBezTo>
                <a:cubicBezTo>
                  <a:pt x="16897" y="39628"/>
                  <a:pt x="15050" y="39672"/>
                  <a:pt x="13364" y="39708"/>
                </a:cubicBezTo>
                <a:cubicBezTo>
                  <a:pt x="13364" y="39672"/>
                  <a:pt x="13355" y="39628"/>
                  <a:pt x="13355" y="39592"/>
                </a:cubicBezTo>
                <a:cubicBezTo>
                  <a:pt x="13301" y="38923"/>
                  <a:pt x="13328" y="37058"/>
                  <a:pt x="13355" y="35256"/>
                </a:cubicBezTo>
                <a:cubicBezTo>
                  <a:pt x="13364" y="34908"/>
                  <a:pt x="13364" y="34569"/>
                  <a:pt x="13373" y="34239"/>
                </a:cubicBezTo>
                <a:close/>
                <a:moveTo>
                  <a:pt x="7405" y="33999"/>
                </a:moveTo>
                <a:lnTo>
                  <a:pt x="7405" y="33999"/>
                </a:lnTo>
                <a:cubicBezTo>
                  <a:pt x="9126" y="34070"/>
                  <a:pt x="11027" y="34150"/>
                  <a:pt x="12989" y="34222"/>
                </a:cubicBezTo>
                <a:cubicBezTo>
                  <a:pt x="12980" y="34561"/>
                  <a:pt x="12980" y="34908"/>
                  <a:pt x="12971" y="35247"/>
                </a:cubicBezTo>
                <a:cubicBezTo>
                  <a:pt x="12945" y="37058"/>
                  <a:pt x="12918" y="38932"/>
                  <a:pt x="12971" y="39619"/>
                </a:cubicBezTo>
                <a:cubicBezTo>
                  <a:pt x="12971" y="39654"/>
                  <a:pt x="12980" y="39690"/>
                  <a:pt x="12980" y="39717"/>
                </a:cubicBezTo>
                <a:cubicBezTo>
                  <a:pt x="10786" y="39770"/>
                  <a:pt x="8886" y="39806"/>
                  <a:pt x="7547" y="39833"/>
                </a:cubicBezTo>
                <a:cubicBezTo>
                  <a:pt x="7565" y="38414"/>
                  <a:pt x="7556" y="37023"/>
                  <a:pt x="7440" y="36559"/>
                </a:cubicBezTo>
                <a:cubicBezTo>
                  <a:pt x="7369" y="36229"/>
                  <a:pt x="7369" y="35230"/>
                  <a:pt x="7405" y="33999"/>
                </a:cubicBezTo>
                <a:close/>
                <a:moveTo>
                  <a:pt x="1383" y="33713"/>
                </a:moveTo>
                <a:lnTo>
                  <a:pt x="1383" y="33713"/>
                </a:lnTo>
                <a:cubicBezTo>
                  <a:pt x="2784" y="33793"/>
                  <a:pt x="4746" y="33883"/>
                  <a:pt x="7021" y="33981"/>
                </a:cubicBezTo>
                <a:cubicBezTo>
                  <a:pt x="6976" y="35301"/>
                  <a:pt x="6985" y="36282"/>
                  <a:pt x="7066" y="36648"/>
                </a:cubicBezTo>
                <a:cubicBezTo>
                  <a:pt x="7173" y="37076"/>
                  <a:pt x="7182" y="38441"/>
                  <a:pt x="7164" y="39833"/>
                </a:cubicBezTo>
                <a:cubicBezTo>
                  <a:pt x="6683" y="39843"/>
                  <a:pt x="6294" y="39848"/>
                  <a:pt x="6018" y="39848"/>
                </a:cubicBezTo>
                <a:cubicBezTo>
                  <a:pt x="5824" y="39848"/>
                  <a:pt x="5685" y="39845"/>
                  <a:pt x="5612" y="39842"/>
                </a:cubicBezTo>
                <a:cubicBezTo>
                  <a:pt x="5112" y="39818"/>
                  <a:pt x="4137" y="39810"/>
                  <a:pt x="3055" y="39810"/>
                </a:cubicBezTo>
                <a:cubicBezTo>
                  <a:pt x="2515" y="39810"/>
                  <a:pt x="1948" y="39812"/>
                  <a:pt x="1401" y="39815"/>
                </a:cubicBezTo>
                <a:cubicBezTo>
                  <a:pt x="1401" y="38869"/>
                  <a:pt x="1410" y="37968"/>
                  <a:pt x="1410" y="37308"/>
                </a:cubicBezTo>
                <a:cubicBezTo>
                  <a:pt x="1401" y="36675"/>
                  <a:pt x="1401" y="35729"/>
                  <a:pt x="1392" y="34632"/>
                </a:cubicBezTo>
                <a:cubicBezTo>
                  <a:pt x="1383" y="34338"/>
                  <a:pt x="1383" y="34034"/>
                  <a:pt x="1383" y="33713"/>
                </a:cubicBezTo>
                <a:close/>
                <a:moveTo>
                  <a:pt x="1999" y="1"/>
                </a:moveTo>
                <a:cubicBezTo>
                  <a:pt x="1909" y="919"/>
                  <a:pt x="1731" y="2730"/>
                  <a:pt x="1615" y="3962"/>
                </a:cubicBezTo>
                <a:lnTo>
                  <a:pt x="0" y="3988"/>
                </a:lnTo>
                <a:lnTo>
                  <a:pt x="0" y="4372"/>
                </a:lnTo>
                <a:lnTo>
                  <a:pt x="1579" y="4345"/>
                </a:lnTo>
                <a:lnTo>
                  <a:pt x="1579" y="4345"/>
                </a:lnTo>
                <a:cubicBezTo>
                  <a:pt x="1561" y="4532"/>
                  <a:pt x="1552" y="4693"/>
                  <a:pt x="1544" y="4827"/>
                </a:cubicBezTo>
                <a:cubicBezTo>
                  <a:pt x="1490" y="5487"/>
                  <a:pt x="1517" y="7271"/>
                  <a:pt x="1535" y="9029"/>
                </a:cubicBezTo>
                <a:cubicBezTo>
                  <a:pt x="973" y="9011"/>
                  <a:pt x="473" y="9002"/>
                  <a:pt x="36" y="8993"/>
                </a:cubicBezTo>
                <a:lnTo>
                  <a:pt x="36" y="9377"/>
                </a:lnTo>
                <a:cubicBezTo>
                  <a:pt x="473" y="9385"/>
                  <a:pt x="982" y="9403"/>
                  <a:pt x="1544" y="9412"/>
                </a:cubicBezTo>
                <a:cubicBezTo>
                  <a:pt x="1570" y="11072"/>
                  <a:pt x="1588" y="12722"/>
                  <a:pt x="1544" y="13213"/>
                </a:cubicBezTo>
                <a:cubicBezTo>
                  <a:pt x="1517" y="13436"/>
                  <a:pt x="1517" y="13775"/>
                  <a:pt x="1517" y="14185"/>
                </a:cubicBezTo>
                <a:cubicBezTo>
                  <a:pt x="1008" y="14176"/>
                  <a:pt x="518" y="14176"/>
                  <a:pt x="36" y="14176"/>
                </a:cubicBezTo>
                <a:lnTo>
                  <a:pt x="36" y="14560"/>
                </a:lnTo>
                <a:cubicBezTo>
                  <a:pt x="518" y="14560"/>
                  <a:pt x="1008" y="14569"/>
                  <a:pt x="1517" y="14569"/>
                </a:cubicBezTo>
                <a:cubicBezTo>
                  <a:pt x="1526" y="14943"/>
                  <a:pt x="1535" y="15354"/>
                  <a:pt x="1544" y="15773"/>
                </a:cubicBezTo>
                <a:cubicBezTo>
                  <a:pt x="1570" y="17075"/>
                  <a:pt x="1606" y="18556"/>
                  <a:pt x="1517" y="19163"/>
                </a:cubicBezTo>
                <a:cubicBezTo>
                  <a:pt x="1472" y="19431"/>
                  <a:pt x="1428" y="19912"/>
                  <a:pt x="1383" y="20519"/>
                </a:cubicBezTo>
                <a:cubicBezTo>
                  <a:pt x="910" y="20537"/>
                  <a:pt x="464" y="20555"/>
                  <a:pt x="36" y="20572"/>
                </a:cubicBezTo>
                <a:lnTo>
                  <a:pt x="36" y="20956"/>
                </a:lnTo>
                <a:cubicBezTo>
                  <a:pt x="455" y="20938"/>
                  <a:pt x="892" y="20920"/>
                  <a:pt x="1356" y="20903"/>
                </a:cubicBezTo>
                <a:lnTo>
                  <a:pt x="1356" y="20903"/>
                </a:lnTo>
                <a:cubicBezTo>
                  <a:pt x="1285" y="21875"/>
                  <a:pt x="1222" y="23070"/>
                  <a:pt x="1160" y="24132"/>
                </a:cubicBezTo>
                <a:cubicBezTo>
                  <a:pt x="776" y="24123"/>
                  <a:pt x="393" y="24105"/>
                  <a:pt x="36" y="24096"/>
                </a:cubicBezTo>
                <a:lnTo>
                  <a:pt x="36" y="24480"/>
                </a:lnTo>
                <a:cubicBezTo>
                  <a:pt x="384" y="24489"/>
                  <a:pt x="758" y="24507"/>
                  <a:pt x="1142" y="24516"/>
                </a:cubicBezTo>
                <a:cubicBezTo>
                  <a:pt x="1097" y="25381"/>
                  <a:pt x="1053" y="26103"/>
                  <a:pt x="1026" y="26514"/>
                </a:cubicBezTo>
                <a:cubicBezTo>
                  <a:pt x="990" y="26924"/>
                  <a:pt x="982" y="27843"/>
                  <a:pt x="973" y="28985"/>
                </a:cubicBezTo>
                <a:lnTo>
                  <a:pt x="36" y="28985"/>
                </a:lnTo>
                <a:lnTo>
                  <a:pt x="36" y="29369"/>
                </a:lnTo>
                <a:lnTo>
                  <a:pt x="973" y="29369"/>
                </a:lnTo>
                <a:cubicBezTo>
                  <a:pt x="973" y="30573"/>
                  <a:pt x="982" y="31982"/>
                  <a:pt x="990" y="33312"/>
                </a:cubicBezTo>
                <a:cubicBezTo>
                  <a:pt x="625" y="33285"/>
                  <a:pt x="304" y="33267"/>
                  <a:pt x="36" y="33249"/>
                </a:cubicBezTo>
                <a:lnTo>
                  <a:pt x="36" y="33633"/>
                </a:lnTo>
                <a:cubicBezTo>
                  <a:pt x="304" y="33651"/>
                  <a:pt x="625" y="33668"/>
                  <a:pt x="999" y="33695"/>
                </a:cubicBezTo>
                <a:cubicBezTo>
                  <a:pt x="999" y="34016"/>
                  <a:pt x="999" y="34338"/>
                  <a:pt x="999" y="34641"/>
                </a:cubicBezTo>
                <a:cubicBezTo>
                  <a:pt x="1008" y="35729"/>
                  <a:pt x="1017" y="36675"/>
                  <a:pt x="1017" y="37308"/>
                </a:cubicBezTo>
                <a:cubicBezTo>
                  <a:pt x="1026" y="37977"/>
                  <a:pt x="1017" y="38869"/>
                  <a:pt x="1017" y="39824"/>
                </a:cubicBezTo>
                <a:lnTo>
                  <a:pt x="36" y="39824"/>
                </a:lnTo>
                <a:lnTo>
                  <a:pt x="36" y="40208"/>
                </a:lnTo>
                <a:lnTo>
                  <a:pt x="1008" y="40208"/>
                </a:lnTo>
                <a:cubicBezTo>
                  <a:pt x="1008" y="40671"/>
                  <a:pt x="1008" y="41144"/>
                  <a:pt x="999" y="41599"/>
                </a:cubicBezTo>
                <a:lnTo>
                  <a:pt x="1383" y="41599"/>
                </a:lnTo>
                <a:cubicBezTo>
                  <a:pt x="1392" y="41144"/>
                  <a:pt x="1392" y="40671"/>
                  <a:pt x="1401" y="40199"/>
                </a:cubicBezTo>
                <a:cubicBezTo>
                  <a:pt x="1948" y="40196"/>
                  <a:pt x="2514" y="40194"/>
                  <a:pt x="3053" y="40194"/>
                </a:cubicBezTo>
                <a:cubicBezTo>
                  <a:pt x="4131" y="40194"/>
                  <a:pt x="5100" y="40202"/>
                  <a:pt x="5594" y="40225"/>
                </a:cubicBezTo>
                <a:cubicBezTo>
                  <a:pt x="5671" y="40229"/>
                  <a:pt x="5812" y="40231"/>
                  <a:pt x="6008" y="40231"/>
                </a:cubicBezTo>
                <a:cubicBezTo>
                  <a:pt x="6285" y="40231"/>
                  <a:pt x="6674" y="40227"/>
                  <a:pt x="7155" y="40216"/>
                </a:cubicBezTo>
                <a:lnTo>
                  <a:pt x="7155" y="40216"/>
                </a:lnTo>
                <a:cubicBezTo>
                  <a:pt x="7155" y="40698"/>
                  <a:pt x="7137" y="41171"/>
                  <a:pt x="7128" y="41599"/>
                </a:cubicBezTo>
                <a:lnTo>
                  <a:pt x="7512" y="41599"/>
                </a:lnTo>
                <a:cubicBezTo>
                  <a:pt x="7521" y="41171"/>
                  <a:pt x="7538" y="40698"/>
                  <a:pt x="7547" y="40216"/>
                </a:cubicBezTo>
                <a:cubicBezTo>
                  <a:pt x="8886" y="40190"/>
                  <a:pt x="10804" y="40154"/>
                  <a:pt x="13016" y="40100"/>
                </a:cubicBezTo>
                <a:cubicBezTo>
                  <a:pt x="13052" y="40520"/>
                  <a:pt x="13096" y="41046"/>
                  <a:pt x="13150" y="41599"/>
                </a:cubicBezTo>
                <a:lnTo>
                  <a:pt x="13533" y="41599"/>
                </a:lnTo>
                <a:cubicBezTo>
                  <a:pt x="13489" y="41046"/>
                  <a:pt x="13435" y="40520"/>
                  <a:pt x="13400" y="40092"/>
                </a:cubicBezTo>
                <a:cubicBezTo>
                  <a:pt x="15077" y="40056"/>
                  <a:pt x="16906" y="40011"/>
                  <a:pt x="18761" y="39967"/>
                </a:cubicBezTo>
                <a:lnTo>
                  <a:pt x="18761" y="39967"/>
                </a:lnTo>
                <a:cubicBezTo>
                  <a:pt x="18761" y="40591"/>
                  <a:pt x="18752" y="41171"/>
                  <a:pt x="18743" y="41626"/>
                </a:cubicBezTo>
                <a:lnTo>
                  <a:pt x="19127" y="41626"/>
                </a:lnTo>
                <a:cubicBezTo>
                  <a:pt x="19136" y="41171"/>
                  <a:pt x="19145" y="40582"/>
                  <a:pt x="19154" y="39958"/>
                </a:cubicBezTo>
                <a:cubicBezTo>
                  <a:pt x="20697" y="39922"/>
                  <a:pt x="22249" y="39886"/>
                  <a:pt x="23748" y="39851"/>
                </a:cubicBezTo>
                <a:lnTo>
                  <a:pt x="23748" y="39851"/>
                </a:lnTo>
                <a:cubicBezTo>
                  <a:pt x="23748" y="40439"/>
                  <a:pt x="23748" y="41046"/>
                  <a:pt x="23739" y="41626"/>
                </a:cubicBezTo>
                <a:lnTo>
                  <a:pt x="24123" y="41626"/>
                </a:lnTo>
                <a:cubicBezTo>
                  <a:pt x="24132" y="41037"/>
                  <a:pt x="24132" y="40431"/>
                  <a:pt x="24132" y="39842"/>
                </a:cubicBezTo>
                <a:cubicBezTo>
                  <a:pt x="26210" y="39788"/>
                  <a:pt x="28173" y="39735"/>
                  <a:pt x="29823" y="39690"/>
                </a:cubicBezTo>
                <a:lnTo>
                  <a:pt x="29823" y="39690"/>
                </a:lnTo>
                <a:cubicBezTo>
                  <a:pt x="29814" y="40350"/>
                  <a:pt x="29796" y="41028"/>
                  <a:pt x="29788" y="41626"/>
                </a:cubicBezTo>
                <a:lnTo>
                  <a:pt x="30171" y="41626"/>
                </a:lnTo>
                <a:cubicBezTo>
                  <a:pt x="30189" y="41028"/>
                  <a:pt x="30198" y="40350"/>
                  <a:pt x="30207" y="39681"/>
                </a:cubicBezTo>
                <a:cubicBezTo>
                  <a:pt x="32651" y="39619"/>
                  <a:pt x="34346" y="39574"/>
                  <a:pt x="34614" y="39565"/>
                </a:cubicBezTo>
                <a:lnTo>
                  <a:pt x="35711" y="39521"/>
                </a:lnTo>
                <a:lnTo>
                  <a:pt x="35756" y="39521"/>
                </a:lnTo>
                <a:cubicBezTo>
                  <a:pt x="35765" y="40199"/>
                  <a:pt x="35783" y="40859"/>
                  <a:pt x="35774" y="41546"/>
                </a:cubicBezTo>
                <a:lnTo>
                  <a:pt x="36139" y="41546"/>
                </a:lnTo>
                <a:cubicBezTo>
                  <a:pt x="36122" y="40877"/>
                  <a:pt x="36130" y="40172"/>
                  <a:pt x="36113" y="39503"/>
                </a:cubicBezTo>
                <a:cubicBezTo>
                  <a:pt x="36511" y="39488"/>
                  <a:pt x="36908" y="39483"/>
                  <a:pt x="37304" y="39483"/>
                </a:cubicBezTo>
                <a:cubicBezTo>
                  <a:pt x="38414" y="39483"/>
                  <a:pt x="39520" y="39525"/>
                  <a:pt x="40651" y="39525"/>
                </a:cubicBezTo>
                <a:cubicBezTo>
                  <a:pt x="40850" y="39525"/>
                  <a:pt x="41050" y="39524"/>
                  <a:pt x="41251" y="39521"/>
                </a:cubicBezTo>
                <a:cubicBezTo>
                  <a:pt x="41260" y="40234"/>
                  <a:pt x="41340" y="40868"/>
                  <a:pt x="41385" y="41546"/>
                </a:cubicBezTo>
                <a:lnTo>
                  <a:pt x="41742" y="41546"/>
                </a:lnTo>
                <a:cubicBezTo>
                  <a:pt x="41679" y="40886"/>
                  <a:pt x="41617" y="40216"/>
                  <a:pt x="41599" y="39512"/>
                </a:cubicBezTo>
                <a:cubicBezTo>
                  <a:pt x="42411" y="39503"/>
                  <a:pt x="43229" y="39503"/>
                  <a:pt x="44047" y="39503"/>
                </a:cubicBezTo>
                <a:cubicBezTo>
                  <a:pt x="44864" y="39503"/>
                  <a:pt x="45680" y="39503"/>
                  <a:pt x="46488" y="39494"/>
                </a:cubicBezTo>
                <a:cubicBezTo>
                  <a:pt x="46515" y="40199"/>
                  <a:pt x="46568" y="40859"/>
                  <a:pt x="46613" y="41546"/>
                </a:cubicBezTo>
                <a:lnTo>
                  <a:pt x="46970" y="41546"/>
                </a:lnTo>
                <a:cubicBezTo>
                  <a:pt x="46925" y="40859"/>
                  <a:pt x="46862" y="40190"/>
                  <a:pt x="46845" y="39485"/>
                </a:cubicBezTo>
                <a:cubicBezTo>
                  <a:pt x="48334" y="39476"/>
                  <a:pt x="49806" y="39440"/>
                  <a:pt x="51261" y="39396"/>
                </a:cubicBezTo>
                <a:cubicBezTo>
                  <a:pt x="51359" y="40109"/>
                  <a:pt x="51448" y="40832"/>
                  <a:pt x="51546" y="41546"/>
                </a:cubicBezTo>
                <a:lnTo>
                  <a:pt x="51894" y="41546"/>
                </a:lnTo>
                <a:cubicBezTo>
                  <a:pt x="51805" y="40823"/>
                  <a:pt x="51716" y="40100"/>
                  <a:pt x="51617" y="39387"/>
                </a:cubicBezTo>
                <a:cubicBezTo>
                  <a:pt x="53054" y="39324"/>
                  <a:pt x="54579" y="39342"/>
                  <a:pt x="56069" y="39324"/>
                </a:cubicBezTo>
                <a:lnTo>
                  <a:pt x="56069" y="39324"/>
                </a:lnTo>
                <a:cubicBezTo>
                  <a:pt x="56069" y="40074"/>
                  <a:pt x="56060" y="40832"/>
                  <a:pt x="56087" y="41546"/>
                </a:cubicBezTo>
                <a:lnTo>
                  <a:pt x="56444" y="41546"/>
                </a:lnTo>
                <a:cubicBezTo>
                  <a:pt x="56417" y="40823"/>
                  <a:pt x="56426" y="40074"/>
                  <a:pt x="56426" y="39324"/>
                </a:cubicBezTo>
                <a:cubicBezTo>
                  <a:pt x="57987" y="39271"/>
                  <a:pt x="59575" y="39244"/>
                  <a:pt x="61127" y="39173"/>
                </a:cubicBezTo>
                <a:cubicBezTo>
                  <a:pt x="61636" y="39146"/>
                  <a:pt x="62135" y="39092"/>
                  <a:pt x="62626" y="39075"/>
                </a:cubicBezTo>
                <a:cubicBezTo>
                  <a:pt x="62679" y="39886"/>
                  <a:pt x="62733" y="40698"/>
                  <a:pt x="62742" y="41546"/>
                </a:cubicBezTo>
                <a:lnTo>
                  <a:pt x="63099" y="41546"/>
                </a:lnTo>
                <a:cubicBezTo>
                  <a:pt x="63090" y="40680"/>
                  <a:pt x="63027" y="39824"/>
                  <a:pt x="62983" y="39039"/>
                </a:cubicBezTo>
                <a:cubicBezTo>
                  <a:pt x="64464" y="38878"/>
                  <a:pt x="65980" y="38700"/>
                  <a:pt x="67452" y="38566"/>
                </a:cubicBezTo>
                <a:cubicBezTo>
                  <a:pt x="67613" y="39601"/>
                  <a:pt x="67836" y="40582"/>
                  <a:pt x="68068" y="41546"/>
                </a:cubicBezTo>
                <a:lnTo>
                  <a:pt x="68434" y="41546"/>
                </a:lnTo>
                <a:cubicBezTo>
                  <a:pt x="68193" y="40573"/>
                  <a:pt x="67970" y="39583"/>
                  <a:pt x="67809" y="38530"/>
                </a:cubicBezTo>
                <a:cubicBezTo>
                  <a:pt x="68880" y="38414"/>
                  <a:pt x="70004" y="38298"/>
                  <a:pt x="71101" y="38245"/>
                </a:cubicBezTo>
                <a:cubicBezTo>
                  <a:pt x="71110" y="39324"/>
                  <a:pt x="71119" y="40466"/>
                  <a:pt x="71101" y="41546"/>
                </a:cubicBezTo>
                <a:lnTo>
                  <a:pt x="71449" y="41546"/>
                </a:lnTo>
                <a:cubicBezTo>
                  <a:pt x="71476" y="40466"/>
                  <a:pt x="71449" y="39280"/>
                  <a:pt x="71458" y="38218"/>
                </a:cubicBezTo>
                <a:cubicBezTo>
                  <a:pt x="72234" y="38182"/>
                  <a:pt x="73010" y="38147"/>
                  <a:pt x="73795" y="38129"/>
                </a:cubicBezTo>
                <a:lnTo>
                  <a:pt x="73795" y="37781"/>
                </a:lnTo>
                <a:cubicBezTo>
                  <a:pt x="73010" y="37790"/>
                  <a:pt x="72207" y="37843"/>
                  <a:pt x="71449" y="37852"/>
                </a:cubicBezTo>
                <a:cubicBezTo>
                  <a:pt x="71431" y="36889"/>
                  <a:pt x="71413" y="35934"/>
                  <a:pt x="71369" y="34998"/>
                </a:cubicBezTo>
                <a:cubicBezTo>
                  <a:pt x="72198" y="34962"/>
                  <a:pt x="73001" y="34908"/>
                  <a:pt x="73795" y="34846"/>
                </a:cubicBezTo>
                <a:lnTo>
                  <a:pt x="73795" y="34489"/>
                </a:lnTo>
                <a:cubicBezTo>
                  <a:pt x="72992" y="34543"/>
                  <a:pt x="72163" y="34623"/>
                  <a:pt x="71351" y="34632"/>
                </a:cubicBezTo>
                <a:cubicBezTo>
                  <a:pt x="71217" y="32803"/>
                  <a:pt x="71012" y="31055"/>
                  <a:pt x="70833" y="29270"/>
                </a:cubicBezTo>
                <a:cubicBezTo>
                  <a:pt x="71375" y="29266"/>
                  <a:pt x="71922" y="29258"/>
                  <a:pt x="72464" y="29258"/>
                </a:cubicBezTo>
                <a:cubicBezTo>
                  <a:pt x="72913" y="29258"/>
                  <a:pt x="73359" y="29263"/>
                  <a:pt x="73795" y="29279"/>
                </a:cubicBezTo>
                <a:lnTo>
                  <a:pt x="73795" y="28922"/>
                </a:lnTo>
                <a:cubicBezTo>
                  <a:pt x="73265" y="28908"/>
                  <a:pt x="72710" y="28901"/>
                  <a:pt x="72155" y="28901"/>
                </a:cubicBezTo>
                <a:cubicBezTo>
                  <a:pt x="71701" y="28901"/>
                  <a:pt x="71248" y="28906"/>
                  <a:pt x="70807" y="28914"/>
                </a:cubicBezTo>
                <a:cubicBezTo>
                  <a:pt x="70699" y="27718"/>
                  <a:pt x="70655" y="26451"/>
                  <a:pt x="70619" y="25176"/>
                </a:cubicBezTo>
                <a:cubicBezTo>
                  <a:pt x="71690" y="25176"/>
                  <a:pt x="72733" y="25158"/>
                  <a:pt x="73795" y="25158"/>
                </a:cubicBezTo>
                <a:lnTo>
                  <a:pt x="73795" y="24801"/>
                </a:lnTo>
                <a:cubicBezTo>
                  <a:pt x="72733" y="24810"/>
                  <a:pt x="71672" y="24819"/>
                  <a:pt x="70610" y="24828"/>
                </a:cubicBezTo>
                <a:cubicBezTo>
                  <a:pt x="70592" y="22936"/>
                  <a:pt x="70566" y="20983"/>
                  <a:pt x="70637" y="19136"/>
                </a:cubicBezTo>
                <a:cubicBezTo>
                  <a:pt x="71401" y="19009"/>
                  <a:pt x="72233" y="18909"/>
                  <a:pt x="73105" y="18909"/>
                </a:cubicBezTo>
                <a:cubicBezTo>
                  <a:pt x="73333" y="18909"/>
                  <a:pt x="73563" y="18916"/>
                  <a:pt x="73795" y="18931"/>
                </a:cubicBezTo>
                <a:lnTo>
                  <a:pt x="73795" y="18574"/>
                </a:lnTo>
                <a:cubicBezTo>
                  <a:pt x="73582" y="18560"/>
                  <a:pt x="73368" y="18554"/>
                  <a:pt x="73157" y="18554"/>
                </a:cubicBezTo>
                <a:cubicBezTo>
                  <a:pt x="72263" y="18554"/>
                  <a:pt x="71394" y="18664"/>
                  <a:pt x="70637" y="18779"/>
                </a:cubicBezTo>
                <a:cubicBezTo>
                  <a:pt x="70673" y="16870"/>
                  <a:pt x="70798" y="15068"/>
                  <a:pt x="70860" y="13204"/>
                </a:cubicBezTo>
                <a:cubicBezTo>
                  <a:pt x="71217" y="13177"/>
                  <a:pt x="71582" y="13168"/>
                  <a:pt x="71952" y="13168"/>
                </a:cubicBezTo>
                <a:cubicBezTo>
                  <a:pt x="72562" y="13168"/>
                  <a:pt x="73184" y="13193"/>
                  <a:pt x="73795" y="13204"/>
                </a:cubicBezTo>
                <a:lnTo>
                  <a:pt x="73795" y="12847"/>
                </a:lnTo>
                <a:cubicBezTo>
                  <a:pt x="73171" y="12841"/>
                  <a:pt x="72521" y="12809"/>
                  <a:pt x="71886" y="12809"/>
                </a:cubicBezTo>
                <a:cubicBezTo>
                  <a:pt x="71540" y="12809"/>
                  <a:pt x="71199" y="12819"/>
                  <a:pt x="70869" y="12847"/>
                </a:cubicBezTo>
                <a:cubicBezTo>
                  <a:pt x="70914" y="11446"/>
                  <a:pt x="70896" y="9974"/>
                  <a:pt x="70931" y="8565"/>
                </a:cubicBezTo>
                <a:cubicBezTo>
                  <a:pt x="71913" y="8556"/>
                  <a:pt x="72832" y="8484"/>
                  <a:pt x="73795" y="8467"/>
                </a:cubicBezTo>
                <a:lnTo>
                  <a:pt x="73795" y="8119"/>
                </a:lnTo>
                <a:cubicBezTo>
                  <a:pt x="72823" y="8137"/>
                  <a:pt x="71904" y="8199"/>
                  <a:pt x="70923" y="8208"/>
                </a:cubicBezTo>
                <a:cubicBezTo>
                  <a:pt x="70931" y="6825"/>
                  <a:pt x="70931" y="5442"/>
                  <a:pt x="70940" y="4086"/>
                </a:cubicBezTo>
                <a:cubicBezTo>
                  <a:pt x="71850" y="4015"/>
                  <a:pt x="72805" y="3979"/>
                  <a:pt x="73795" y="3979"/>
                </a:cubicBezTo>
                <a:lnTo>
                  <a:pt x="73795" y="3623"/>
                </a:lnTo>
                <a:cubicBezTo>
                  <a:pt x="73730" y="3622"/>
                  <a:pt x="73666" y="3622"/>
                  <a:pt x="73601" y="3622"/>
                </a:cubicBezTo>
                <a:cubicBezTo>
                  <a:pt x="72670" y="3622"/>
                  <a:pt x="71765" y="3680"/>
                  <a:pt x="70923" y="3730"/>
                </a:cubicBezTo>
                <a:cubicBezTo>
                  <a:pt x="70896" y="2463"/>
                  <a:pt x="70851" y="1205"/>
                  <a:pt x="70735" y="27"/>
                </a:cubicBezTo>
                <a:lnTo>
                  <a:pt x="70378" y="27"/>
                </a:lnTo>
                <a:cubicBezTo>
                  <a:pt x="70494" y="1205"/>
                  <a:pt x="70557" y="2498"/>
                  <a:pt x="70557" y="3747"/>
                </a:cubicBezTo>
                <a:cubicBezTo>
                  <a:pt x="69601" y="3791"/>
                  <a:pt x="68592" y="3814"/>
                  <a:pt x="67585" y="3814"/>
                </a:cubicBezTo>
                <a:cubicBezTo>
                  <a:pt x="66741" y="3814"/>
                  <a:pt x="65898" y="3798"/>
                  <a:pt x="65088" y="3765"/>
                </a:cubicBezTo>
                <a:cubicBezTo>
                  <a:pt x="65124" y="2490"/>
                  <a:pt x="65240" y="1285"/>
                  <a:pt x="65302" y="27"/>
                </a:cubicBezTo>
                <a:lnTo>
                  <a:pt x="64954" y="27"/>
                </a:lnTo>
                <a:cubicBezTo>
                  <a:pt x="64874" y="1276"/>
                  <a:pt x="64785" y="2507"/>
                  <a:pt x="64722" y="3765"/>
                </a:cubicBezTo>
                <a:cubicBezTo>
                  <a:pt x="64644" y="3766"/>
                  <a:pt x="64565" y="3766"/>
                  <a:pt x="64487" y="3766"/>
                </a:cubicBezTo>
                <a:cubicBezTo>
                  <a:pt x="63208" y="3766"/>
                  <a:pt x="61988" y="3700"/>
                  <a:pt x="60753" y="3649"/>
                </a:cubicBezTo>
                <a:cubicBezTo>
                  <a:pt x="60753" y="2409"/>
                  <a:pt x="60672" y="1250"/>
                  <a:pt x="60637" y="45"/>
                </a:cubicBezTo>
                <a:cubicBezTo>
                  <a:pt x="60628" y="45"/>
                  <a:pt x="60619" y="36"/>
                  <a:pt x="60628" y="27"/>
                </a:cubicBezTo>
                <a:lnTo>
                  <a:pt x="60271" y="27"/>
                </a:lnTo>
                <a:cubicBezTo>
                  <a:pt x="60324" y="1214"/>
                  <a:pt x="60405" y="2427"/>
                  <a:pt x="60387" y="3649"/>
                </a:cubicBezTo>
                <a:cubicBezTo>
                  <a:pt x="59823" y="3626"/>
                  <a:pt x="59255" y="3616"/>
                  <a:pt x="58685" y="3616"/>
                </a:cubicBezTo>
                <a:cubicBezTo>
                  <a:pt x="57740" y="3616"/>
                  <a:pt x="56793" y="3643"/>
                  <a:pt x="55864" y="3676"/>
                </a:cubicBezTo>
                <a:cubicBezTo>
                  <a:pt x="55855" y="2454"/>
                  <a:pt x="55864" y="1241"/>
                  <a:pt x="55873" y="27"/>
                </a:cubicBezTo>
                <a:lnTo>
                  <a:pt x="55516" y="27"/>
                </a:lnTo>
                <a:cubicBezTo>
                  <a:pt x="55498" y="1241"/>
                  <a:pt x="55525" y="2490"/>
                  <a:pt x="55498" y="3694"/>
                </a:cubicBezTo>
                <a:cubicBezTo>
                  <a:pt x="54854" y="3721"/>
                  <a:pt x="54193" y="3735"/>
                  <a:pt x="53531" y="3735"/>
                </a:cubicBezTo>
                <a:cubicBezTo>
                  <a:pt x="52681" y="3735"/>
                  <a:pt x="51829" y="3712"/>
                  <a:pt x="51011" y="3667"/>
                </a:cubicBezTo>
                <a:cubicBezTo>
                  <a:pt x="50975" y="2400"/>
                  <a:pt x="50904" y="1169"/>
                  <a:pt x="50743" y="27"/>
                </a:cubicBezTo>
                <a:lnTo>
                  <a:pt x="50377" y="27"/>
                </a:lnTo>
                <a:cubicBezTo>
                  <a:pt x="50556" y="1160"/>
                  <a:pt x="50609" y="2409"/>
                  <a:pt x="50663" y="3667"/>
                </a:cubicBezTo>
                <a:cubicBezTo>
                  <a:pt x="49012" y="3533"/>
                  <a:pt x="47255" y="3507"/>
                  <a:pt x="45578" y="3417"/>
                </a:cubicBezTo>
                <a:cubicBezTo>
                  <a:pt x="45578" y="2258"/>
                  <a:pt x="45614" y="1142"/>
                  <a:pt x="45658" y="27"/>
                </a:cubicBezTo>
                <a:lnTo>
                  <a:pt x="45301" y="27"/>
                </a:lnTo>
                <a:cubicBezTo>
                  <a:pt x="45257" y="1142"/>
                  <a:pt x="45221" y="2258"/>
                  <a:pt x="45221" y="3417"/>
                </a:cubicBezTo>
                <a:cubicBezTo>
                  <a:pt x="44892" y="3397"/>
                  <a:pt x="44565" y="3389"/>
                  <a:pt x="44238" y="3389"/>
                </a:cubicBezTo>
                <a:cubicBezTo>
                  <a:pt x="43178" y="3389"/>
                  <a:pt x="42127" y="3471"/>
                  <a:pt x="41087" y="3471"/>
                </a:cubicBezTo>
                <a:cubicBezTo>
                  <a:pt x="41046" y="3471"/>
                  <a:pt x="41006" y="3471"/>
                  <a:pt x="40966" y="3471"/>
                </a:cubicBezTo>
                <a:cubicBezTo>
                  <a:pt x="40975" y="2302"/>
                  <a:pt x="41046" y="1196"/>
                  <a:pt x="41064" y="27"/>
                </a:cubicBezTo>
                <a:lnTo>
                  <a:pt x="40716" y="27"/>
                </a:lnTo>
                <a:cubicBezTo>
                  <a:pt x="40680" y="1187"/>
                  <a:pt x="40627" y="2311"/>
                  <a:pt x="40618" y="3489"/>
                </a:cubicBezTo>
                <a:cubicBezTo>
                  <a:pt x="38941" y="3515"/>
                  <a:pt x="37156" y="3498"/>
                  <a:pt x="35559" y="3569"/>
                </a:cubicBezTo>
                <a:cubicBezTo>
                  <a:pt x="35479" y="2374"/>
                  <a:pt x="35568" y="1187"/>
                  <a:pt x="35622" y="27"/>
                </a:cubicBezTo>
                <a:lnTo>
                  <a:pt x="35265" y="27"/>
                </a:lnTo>
                <a:cubicBezTo>
                  <a:pt x="35212" y="1160"/>
                  <a:pt x="35131" y="2347"/>
                  <a:pt x="35203" y="3524"/>
                </a:cubicBezTo>
                <a:lnTo>
                  <a:pt x="30394" y="3587"/>
                </a:lnTo>
                <a:cubicBezTo>
                  <a:pt x="30394" y="1847"/>
                  <a:pt x="30350" y="54"/>
                  <a:pt x="30350" y="27"/>
                </a:cubicBezTo>
                <a:lnTo>
                  <a:pt x="29966" y="36"/>
                </a:lnTo>
                <a:cubicBezTo>
                  <a:pt x="29966" y="63"/>
                  <a:pt x="30011" y="1856"/>
                  <a:pt x="30011" y="3587"/>
                </a:cubicBezTo>
                <a:lnTo>
                  <a:pt x="24765" y="3658"/>
                </a:lnTo>
                <a:cubicBezTo>
                  <a:pt x="24881" y="2436"/>
                  <a:pt x="25042" y="830"/>
                  <a:pt x="25122" y="1"/>
                </a:cubicBezTo>
                <a:lnTo>
                  <a:pt x="24738" y="1"/>
                </a:lnTo>
                <a:cubicBezTo>
                  <a:pt x="24649" y="848"/>
                  <a:pt x="24488" y="2454"/>
                  <a:pt x="24381" y="3667"/>
                </a:cubicBezTo>
                <a:lnTo>
                  <a:pt x="18975" y="3739"/>
                </a:lnTo>
                <a:cubicBezTo>
                  <a:pt x="18975" y="2454"/>
                  <a:pt x="18931" y="964"/>
                  <a:pt x="18904" y="1"/>
                </a:cubicBezTo>
                <a:lnTo>
                  <a:pt x="18520" y="1"/>
                </a:lnTo>
                <a:cubicBezTo>
                  <a:pt x="18547" y="964"/>
                  <a:pt x="18592" y="2472"/>
                  <a:pt x="18592" y="3739"/>
                </a:cubicBezTo>
                <a:lnTo>
                  <a:pt x="12829" y="3819"/>
                </a:lnTo>
                <a:cubicBezTo>
                  <a:pt x="12820" y="2302"/>
                  <a:pt x="12802" y="795"/>
                  <a:pt x="12793" y="1"/>
                </a:cubicBezTo>
                <a:lnTo>
                  <a:pt x="12409" y="1"/>
                </a:lnTo>
                <a:cubicBezTo>
                  <a:pt x="12418" y="795"/>
                  <a:pt x="12436" y="2302"/>
                  <a:pt x="12445" y="3819"/>
                </a:cubicBezTo>
                <a:lnTo>
                  <a:pt x="7735" y="3881"/>
                </a:lnTo>
                <a:cubicBezTo>
                  <a:pt x="7735" y="2061"/>
                  <a:pt x="7690" y="54"/>
                  <a:pt x="7690" y="27"/>
                </a:cubicBezTo>
                <a:lnTo>
                  <a:pt x="7307" y="36"/>
                </a:lnTo>
                <a:cubicBezTo>
                  <a:pt x="7307" y="63"/>
                  <a:pt x="7351" y="2070"/>
                  <a:pt x="7351" y="3890"/>
                </a:cubicBezTo>
                <a:lnTo>
                  <a:pt x="1999" y="3962"/>
                </a:lnTo>
                <a:cubicBezTo>
                  <a:pt x="2114" y="2713"/>
                  <a:pt x="2293" y="902"/>
                  <a:pt x="2391" y="1"/>
                </a:cubicBezTo>
                <a:close/>
              </a:path>
            </a:pathLst>
          </a:custGeom>
          <a:solidFill>
            <a:srgbClr val="95739C">
              <a:alpha val="1071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grpSp>
        <p:nvGrpSpPr>
          <p:cNvPr id="494" name="Google Shape;494;p26"/>
          <p:cNvGrpSpPr/>
          <p:nvPr/>
        </p:nvGrpSpPr>
        <p:grpSpPr>
          <a:xfrm rot="-2043141" flipH="1">
            <a:off x="10917848" y="392153"/>
            <a:ext cx="646691" cy="857243"/>
            <a:chOff x="477400" y="383100"/>
            <a:chExt cx="484975" cy="642875"/>
          </a:xfrm>
        </p:grpSpPr>
        <p:sp>
          <p:nvSpPr>
            <p:cNvPr id="495" name="Google Shape;495;p26"/>
            <p:cNvSpPr/>
            <p:nvPr/>
          </p:nvSpPr>
          <p:spPr>
            <a:xfrm>
              <a:off x="477400" y="383100"/>
              <a:ext cx="484975" cy="642875"/>
            </a:xfrm>
            <a:custGeom>
              <a:avLst/>
              <a:gdLst/>
              <a:ahLst/>
              <a:cxnLst/>
              <a:rect l="l" t="t" r="r" b="b"/>
              <a:pathLst>
                <a:path w="19399" h="25715" extrusionOk="0">
                  <a:moveTo>
                    <a:pt x="17845" y="5287"/>
                  </a:moveTo>
                  <a:cubicBezTo>
                    <a:pt x="17845" y="5312"/>
                    <a:pt x="17845" y="5337"/>
                    <a:pt x="17820" y="5337"/>
                  </a:cubicBezTo>
                  <a:cubicBezTo>
                    <a:pt x="17820" y="5337"/>
                    <a:pt x="17820" y="5312"/>
                    <a:pt x="17820" y="5287"/>
                  </a:cubicBezTo>
                  <a:close/>
                  <a:moveTo>
                    <a:pt x="9082" y="1"/>
                  </a:moveTo>
                  <a:cubicBezTo>
                    <a:pt x="8991" y="1"/>
                    <a:pt x="8913" y="63"/>
                    <a:pt x="8872" y="199"/>
                  </a:cubicBezTo>
                  <a:cubicBezTo>
                    <a:pt x="8697" y="776"/>
                    <a:pt x="8521" y="1352"/>
                    <a:pt x="8647" y="1979"/>
                  </a:cubicBezTo>
                  <a:cubicBezTo>
                    <a:pt x="8622" y="2079"/>
                    <a:pt x="8622" y="2204"/>
                    <a:pt x="8622" y="2305"/>
                  </a:cubicBezTo>
                  <a:cubicBezTo>
                    <a:pt x="8471" y="2480"/>
                    <a:pt x="8496" y="2680"/>
                    <a:pt x="8471" y="2881"/>
                  </a:cubicBezTo>
                  <a:cubicBezTo>
                    <a:pt x="8371" y="4635"/>
                    <a:pt x="8020" y="6365"/>
                    <a:pt x="7694" y="8069"/>
                  </a:cubicBezTo>
                  <a:cubicBezTo>
                    <a:pt x="7586" y="8558"/>
                    <a:pt x="7556" y="8693"/>
                    <a:pt x="7302" y="8693"/>
                  </a:cubicBezTo>
                  <a:cubicBezTo>
                    <a:pt x="7204" y="8693"/>
                    <a:pt x="7073" y="8673"/>
                    <a:pt x="6892" y="8645"/>
                  </a:cubicBezTo>
                  <a:cubicBezTo>
                    <a:pt x="5489" y="8420"/>
                    <a:pt x="4110" y="7969"/>
                    <a:pt x="2657" y="7969"/>
                  </a:cubicBezTo>
                  <a:cubicBezTo>
                    <a:pt x="2306" y="7693"/>
                    <a:pt x="1880" y="7793"/>
                    <a:pt x="1479" y="7743"/>
                  </a:cubicBezTo>
                  <a:cubicBezTo>
                    <a:pt x="1153" y="7493"/>
                    <a:pt x="752" y="7593"/>
                    <a:pt x="426" y="7467"/>
                  </a:cubicBezTo>
                  <a:cubicBezTo>
                    <a:pt x="393" y="7454"/>
                    <a:pt x="357" y="7448"/>
                    <a:pt x="322" y="7448"/>
                  </a:cubicBezTo>
                  <a:cubicBezTo>
                    <a:pt x="226" y="7448"/>
                    <a:pt x="130" y="7494"/>
                    <a:pt x="75" y="7568"/>
                  </a:cubicBezTo>
                  <a:cubicBezTo>
                    <a:pt x="0" y="7693"/>
                    <a:pt x="0" y="7868"/>
                    <a:pt x="100" y="7944"/>
                  </a:cubicBezTo>
                  <a:cubicBezTo>
                    <a:pt x="551" y="8295"/>
                    <a:pt x="702" y="8921"/>
                    <a:pt x="1253" y="9147"/>
                  </a:cubicBezTo>
                  <a:cubicBezTo>
                    <a:pt x="1328" y="9322"/>
                    <a:pt x="1454" y="9397"/>
                    <a:pt x="1629" y="9422"/>
                  </a:cubicBezTo>
                  <a:cubicBezTo>
                    <a:pt x="1805" y="9723"/>
                    <a:pt x="2080" y="9924"/>
                    <a:pt x="2331" y="10099"/>
                  </a:cubicBezTo>
                  <a:cubicBezTo>
                    <a:pt x="3108" y="10676"/>
                    <a:pt x="3910" y="11202"/>
                    <a:pt x="4687" y="11753"/>
                  </a:cubicBezTo>
                  <a:cubicBezTo>
                    <a:pt x="5288" y="12179"/>
                    <a:pt x="5313" y="12204"/>
                    <a:pt x="4912" y="12831"/>
                  </a:cubicBezTo>
                  <a:cubicBezTo>
                    <a:pt x="4336" y="13658"/>
                    <a:pt x="3734" y="14485"/>
                    <a:pt x="3233" y="15362"/>
                  </a:cubicBezTo>
                  <a:cubicBezTo>
                    <a:pt x="2105" y="16691"/>
                    <a:pt x="1404" y="18295"/>
                    <a:pt x="401" y="19698"/>
                  </a:cubicBezTo>
                  <a:cubicBezTo>
                    <a:pt x="125" y="20099"/>
                    <a:pt x="226" y="20475"/>
                    <a:pt x="476" y="20826"/>
                  </a:cubicBezTo>
                  <a:cubicBezTo>
                    <a:pt x="598" y="20982"/>
                    <a:pt x="740" y="21039"/>
                    <a:pt x="889" y="21039"/>
                  </a:cubicBezTo>
                  <a:cubicBezTo>
                    <a:pt x="1075" y="21039"/>
                    <a:pt x="1272" y="20949"/>
                    <a:pt x="1454" y="20851"/>
                  </a:cubicBezTo>
                  <a:cubicBezTo>
                    <a:pt x="2707" y="20174"/>
                    <a:pt x="3759" y="19272"/>
                    <a:pt x="4837" y="18395"/>
                  </a:cubicBezTo>
                  <a:cubicBezTo>
                    <a:pt x="5514" y="18244"/>
                    <a:pt x="5865" y="17693"/>
                    <a:pt x="6241" y="17192"/>
                  </a:cubicBezTo>
                  <a:cubicBezTo>
                    <a:pt x="6366" y="17167"/>
                    <a:pt x="6416" y="17092"/>
                    <a:pt x="6441" y="16991"/>
                  </a:cubicBezTo>
                  <a:cubicBezTo>
                    <a:pt x="6566" y="16816"/>
                    <a:pt x="6642" y="16565"/>
                    <a:pt x="6993" y="16565"/>
                  </a:cubicBezTo>
                  <a:cubicBezTo>
                    <a:pt x="7093" y="16966"/>
                    <a:pt x="7168" y="17392"/>
                    <a:pt x="7268" y="17793"/>
                  </a:cubicBezTo>
                  <a:cubicBezTo>
                    <a:pt x="7469" y="18545"/>
                    <a:pt x="7394" y="19347"/>
                    <a:pt x="7820" y="20024"/>
                  </a:cubicBezTo>
                  <a:cubicBezTo>
                    <a:pt x="7995" y="21252"/>
                    <a:pt x="8120" y="22530"/>
                    <a:pt x="8321" y="23758"/>
                  </a:cubicBezTo>
                  <a:cubicBezTo>
                    <a:pt x="8371" y="24260"/>
                    <a:pt x="8521" y="24736"/>
                    <a:pt x="8697" y="25212"/>
                  </a:cubicBezTo>
                  <a:cubicBezTo>
                    <a:pt x="8769" y="25452"/>
                    <a:pt x="8910" y="25715"/>
                    <a:pt x="9185" y="25715"/>
                  </a:cubicBezTo>
                  <a:cubicBezTo>
                    <a:pt x="9198" y="25715"/>
                    <a:pt x="9210" y="25714"/>
                    <a:pt x="9223" y="25713"/>
                  </a:cubicBezTo>
                  <a:cubicBezTo>
                    <a:pt x="9524" y="25688"/>
                    <a:pt x="9549" y="25387"/>
                    <a:pt x="9624" y="25187"/>
                  </a:cubicBezTo>
                  <a:cubicBezTo>
                    <a:pt x="9825" y="24560"/>
                    <a:pt x="9875" y="23884"/>
                    <a:pt x="9875" y="23207"/>
                  </a:cubicBezTo>
                  <a:cubicBezTo>
                    <a:pt x="9850" y="23207"/>
                    <a:pt x="9825" y="23207"/>
                    <a:pt x="9825" y="23182"/>
                  </a:cubicBezTo>
                  <a:lnTo>
                    <a:pt x="9825" y="23182"/>
                  </a:lnTo>
                  <a:cubicBezTo>
                    <a:pt x="9825" y="23182"/>
                    <a:pt x="9875" y="23207"/>
                    <a:pt x="9875" y="23207"/>
                  </a:cubicBezTo>
                  <a:cubicBezTo>
                    <a:pt x="10125" y="22706"/>
                    <a:pt x="10251" y="22179"/>
                    <a:pt x="10251" y="21603"/>
                  </a:cubicBezTo>
                  <a:cubicBezTo>
                    <a:pt x="10652" y="20099"/>
                    <a:pt x="10978" y="18570"/>
                    <a:pt x="11053" y="16991"/>
                  </a:cubicBezTo>
                  <a:cubicBezTo>
                    <a:pt x="11303" y="16816"/>
                    <a:pt x="11579" y="16766"/>
                    <a:pt x="11880" y="16766"/>
                  </a:cubicBezTo>
                  <a:lnTo>
                    <a:pt x="11855" y="16791"/>
                  </a:lnTo>
                  <a:cubicBezTo>
                    <a:pt x="12105" y="17117"/>
                    <a:pt x="12456" y="17192"/>
                    <a:pt x="12857" y="17217"/>
                  </a:cubicBezTo>
                  <a:cubicBezTo>
                    <a:pt x="14912" y="18119"/>
                    <a:pt x="17043" y="18821"/>
                    <a:pt x="19323" y="19097"/>
                  </a:cubicBezTo>
                  <a:cubicBezTo>
                    <a:pt x="19399" y="18495"/>
                    <a:pt x="19123" y="18094"/>
                    <a:pt x="18822" y="17743"/>
                  </a:cubicBezTo>
                  <a:cubicBezTo>
                    <a:pt x="18271" y="17117"/>
                    <a:pt x="17744" y="16490"/>
                    <a:pt x="17068" y="15964"/>
                  </a:cubicBezTo>
                  <a:cubicBezTo>
                    <a:pt x="16717" y="15488"/>
                    <a:pt x="16391" y="14961"/>
                    <a:pt x="15915" y="14585"/>
                  </a:cubicBezTo>
                  <a:cubicBezTo>
                    <a:pt x="15765" y="14134"/>
                    <a:pt x="15464" y="13833"/>
                    <a:pt x="15063" y="13583"/>
                  </a:cubicBezTo>
                  <a:cubicBezTo>
                    <a:pt x="14812" y="12931"/>
                    <a:pt x="14261" y="12530"/>
                    <a:pt x="13835" y="12004"/>
                  </a:cubicBezTo>
                  <a:cubicBezTo>
                    <a:pt x="13885" y="11803"/>
                    <a:pt x="13860" y="11553"/>
                    <a:pt x="13985" y="11427"/>
                  </a:cubicBezTo>
                  <a:cubicBezTo>
                    <a:pt x="14787" y="10450"/>
                    <a:pt x="15439" y="9372"/>
                    <a:pt x="16216" y="8370"/>
                  </a:cubicBezTo>
                  <a:cubicBezTo>
                    <a:pt x="16642" y="7793"/>
                    <a:pt x="17018" y="7217"/>
                    <a:pt x="17293" y="6590"/>
                  </a:cubicBezTo>
                  <a:cubicBezTo>
                    <a:pt x="17694" y="6239"/>
                    <a:pt x="17970" y="5788"/>
                    <a:pt x="18271" y="5362"/>
                  </a:cubicBezTo>
                  <a:cubicBezTo>
                    <a:pt x="18421" y="5287"/>
                    <a:pt x="18496" y="5162"/>
                    <a:pt x="18496" y="4986"/>
                  </a:cubicBezTo>
                  <a:cubicBezTo>
                    <a:pt x="18772" y="4736"/>
                    <a:pt x="18947" y="4410"/>
                    <a:pt x="19098" y="4084"/>
                  </a:cubicBezTo>
                  <a:cubicBezTo>
                    <a:pt x="19274" y="3666"/>
                    <a:pt x="19122" y="3364"/>
                    <a:pt x="18743" y="3364"/>
                  </a:cubicBezTo>
                  <a:cubicBezTo>
                    <a:pt x="18690" y="3364"/>
                    <a:pt x="18633" y="3370"/>
                    <a:pt x="18572" y="3382"/>
                  </a:cubicBezTo>
                  <a:cubicBezTo>
                    <a:pt x="18246" y="3432"/>
                    <a:pt x="17945" y="3608"/>
                    <a:pt x="17644" y="3733"/>
                  </a:cubicBezTo>
                  <a:cubicBezTo>
                    <a:pt x="17494" y="3758"/>
                    <a:pt x="17343" y="3808"/>
                    <a:pt x="17293" y="3984"/>
                  </a:cubicBezTo>
                  <a:lnTo>
                    <a:pt x="17268" y="3984"/>
                  </a:lnTo>
                  <a:cubicBezTo>
                    <a:pt x="16942" y="3984"/>
                    <a:pt x="16667" y="4109"/>
                    <a:pt x="16441" y="4360"/>
                  </a:cubicBezTo>
                  <a:cubicBezTo>
                    <a:pt x="16166" y="4535"/>
                    <a:pt x="15815" y="4635"/>
                    <a:pt x="15639" y="4961"/>
                  </a:cubicBezTo>
                  <a:cubicBezTo>
                    <a:pt x="15389" y="5011"/>
                    <a:pt x="15188" y="5137"/>
                    <a:pt x="15063" y="5337"/>
                  </a:cubicBezTo>
                  <a:cubicBezTo>
                    <a:pt x="14887" y="5337"/>
                    <a:pt x="14737" y="5412"/>
                    <a:pt x="14662" y="5563"/>
                  </a:cubicBezTo>
                  <a:cubicBezTo>
                    <a:pt x="13409" y="6214"/>
                    <a:pt x="12381" y="7217"/>
                    <a:pt x="11153" y="7994"/>
                  </a:cubicBezTo>
                  <a:cubicBezTo>
                    <a:pt x="10802" y="6565"/>
                    <a:pt x="10376" y="5262"/>
                    <a:pt x="10176" y="3909"/>
                  </a:cubicBezTo>
                  <a:cubicBezTo>
                    <a:pt x="10025" y="2906"/>
                    <a:pt x="9825" y="1929"/>
                    <a:pt x="9649" y="951"/>
                  </a:cubicBezTo>
                  <a:cubicBezTo>
                    <a:pt x="9599" y="650"/>
                    <a:pt x="9524" y="350"/>
                    <a:pt x="9323" y="124"/>
                  </a:cubicBezTo>
                  <a:cubicBezTo>
                    <a:pt x="9243" y="44"/>
                    <a:pt x="9158" y="1"/>
                    <a:pt x="9082" y="1"/>
                  </a:cubicBezTo>
                  <a:close/>
                </a:path>
              </a:pathLst>
            </a:custGeom>
            <a:solidFill>
              <a:schemeClr val="accent6"/>
            </a:solidFill>
            <a:ln w="11430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chemeClr val="dk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96" name="Google Shape;496;p26"/>
            <p:cNvSpPr/>
            <p:nvPr/>
          </p:nvSpPr>
          <p:spPr>
            <a:xfrm>
              <a:off x="477400" y="383100"/>
              <a:ext cx="484975" cy="642875"/>
            </a:xfrm>
            <a:custGeom>
              <a:avLst/>
              <a:gdLst/>
              <a:ahLst/>
              <a:cxnLst/>
              <a:rect l="l" t="t" r="r" b="b"/>
              <a:pathLst>
                <a:path w="19399" h="25715" extrusionOk="0">
                  <a:moveTo>
                    <a:pt x="17845" y="5287"/>
                  </a:moveTo>
                  <a:cubicBezTo>
                    <a:pt x="17845" y="5312"/>
                    <a:pt x="17845" y="5337"/>
                    <a:pt x="17820" y="5337"/>
                  </a:cubicBezTo>
                  <a:cubicBezTo>
                    <a:pt x="17820" y="5337"/>
                    <a:pt x="17820" y="5312"/>
                    <a:pt x="17820" y="5287"/>
                  </a:cubicBezTo>
                  <a:close/>
                  <a:moveTo>
                    <a:pt x="9082" y="1"/>
                  </a:moveTo>
                  <a:cubicBezTo>
                    <a:pt x="8991" y="1"/>
                    <a:pt x="8913" y="63"/>
                    <a:pt x="8872" y="199"/>
                  </a:cubicBezTo>
                  <a:cubicBezTo>
                    <a:pt x="8697" y="776"/>
                    <a:pt x="8521" y="1352"/>
                    <a:pt x="8647" y="1979"/>
                  </a:cubicBezTo>
                  <a:cubicBezTo>
                    <a:pt x="8622" y="2079"/>
                    <a:pt x="8622" y="2204"/>
                    <a:pt x="8622" y="2305"/>
                  </a:cubicBezTo>
                  <a:cubicBezTo>
                    <a:pt x="8471" y="2480"/>
                    <a:pt x="8496" y="2680"/>
                    <a:pt x="8471" y="2881"/>
                  </a:cubicBezTo>
                  <a:cubicBezTo>
                    <a:pt x="8371" y="4635"/>
                    <a:pt x="8020" y="6365"/>
                    <a:pt x="7694" y="8069"/>
                  </a:cubicBezTo>
                  <a:cubicBezTo>
                    <a:pt x="7586" y="8558"/>
                    <a:pt x="7556" y="8693"/>
                    <a:pt x="7302" y="8693"/>
                  </a:cubicBezTo>
                  <a:cubicBezTo>
                    <a:pt x="7204" y="8693"/>
                    <a:pt x="7073" y="8673"/>
                    <a:pt x="6892" y="8645"/>
                  </a:cubicBezTo>
                  <a:cubicBezTo>
                    <a:pt x="5489" y="8420"/>
                    <a:pt x="4110" y="7969"/>
                    <a:pt x="2657" y="7969"/>
                  </a:cubicBezTo>
                  <a:cubicBezTo>
                    <a:pt x="2306" y="7693"/>
                    <a:pt x="1880" y="7793"/>
                    <a:pt x="1479" y="7743"/>
                  </a:cubicBezTo>
                  <a:cubicBezTo>
                    <a:pt x="1153" y="7493"/>
                    <a:pt x="752" y="7593"/>
                    <a:pt x="426" y="7467"/>
                  </a:cubicBezTo>
                  <a:cubicBezTo>
                    <a:pt x="393" y="7454"/>
                    <a:pt x="357" y="7448"/>
                    <a:pt x="322" y="7448"/>
                  </a:cubicBezTo>
                  <a:cubicBezTo>
                    <a:pt x="226" y="7448"/>
                    <a:pt x="130" y="7494"/>
                    <a:pt x="75" y="7568"/>
                  </a:cubicBezTo>
                  <a:cubicBezTo>
                    <a:pt x="0" y="7693"/>
                    <a:pt x="0" y="7868"/>
                    <a:pt x="100" y="7944"/>
                  </a:cubicBezTo>
                  <a:cubicBezTo>
                    <a:pt x="551" y="8295"/>
                    <a:pt x="702" y="8921"/>
                    <a:pt x="1253" y="9147"/>
                  </a:cubicBezTo>
                  <a:cubicBezTo>
                    <a:pt x="1328" y="9322"/>
                    <a:pt x="1454" y="9397"/>
                    <a:pt x="1629" y="9422"/>
                  </a:cubicBezTo>
                  <a:cubicBezTo>
                    <a:pt x="1805" y="9723"/>
                    <a:pt x="2080" y="9924"/>
                    <a:pt x="2331" y="10099"/>
                  </a:cubicBezTo>
                  <a:cubicBezTo>
                    <a:pt x="3108" y="10676"/>
                    <a:pt x="3910" y="11202"/>
                    <a:pt x="4687" y="11753"/>
                  </a:cubicBezTo>
                  <a:cubicBezTo>
                    <a:pt x="5288" y="12179"/>
                    <a:pt x="5313" y="12204"/>
                    <a:pt x="4912" y="12831"/>
                  </a:cubicBezTo>
                  <a:cubicBezTo>
                    <a:pt x="4336" y="13658"/>
                    <a:pt x="3734" y="14485"/>
                    <a:pt x="3233" y="15362"/>
                  </a:cubicBezTo>
                  <a:cubicBezTo>
                    <a:pt x="2105" y="16691"/>
                    <a:pt x="1404" y="18295"/>
                    <a:pt x="401" y="19698"/>
                  </a:cubicBezTo>
                  <a:cubicBezTo>
                    <a:pt x="125" y="20099"/>
                    <a:pt x="226" y="20475"/>
                    <a:pt x="476" y="20826"/>
                  </a:cubicBezTo>
                  <a:cubicBezTo>
                    <a:pt x="598" y="20982"/>
                    <a:pt x="740" y="21039"/>
                    <a:pt x="889" y="21039"/>
                  </a:cubicBezTo>
                  <a:cubicBezTo>
                    <a:pt x="1075" y="21039"/>
                    <a:pt x="1272" y="20949"/>
                    <a:pt x="1454" y="20851"/>
                  </a:cubicBezTo>
                  <a:cubicBezTo>
                    <a:pt x="2707" y="20174"/>
                    <a:pt x="3759" y="19272"/>
                    <a:pt x="4837" y="18395"/>
                  </a:cubicBezTo>
                  <a:cubicBezTo>
                    <a:pt x="5514" y="18244"/>
                    <a:pt x="5865" y="17693"/>
                    <a:pt x="6241" y="17192"/>
                  </a:cubicBezTo>
                  <a:cubicBezTo>
                    <a:pt x="6366" y="17167"/>
                    <a:pt x="6416" y="17092"/>
                    <a:pt x="6441" y="16991"/>
                  </a:cubicBezTo>
                  <a:cubicBezTo>
                    <a:pt x="6566" y="16816"/>
                    <a:pt x="6642" y="16565"/>
                    <a:pt x="6993" y="16565"/>
                  </a:cubicBezTo>
                  <a:cubicBezTo>
                    <a:pt x="7093" y="16966"/>
                    <a:pt x="7168" y="17392"/>
                    <a:pt x="7268" y="17793"/>
                  </a:cubicBezTo>
                  <a:cubicBezTo>
                    <a:pt x="7469" y="18545"/>
                    <a:pt x="7394" y="19347"/>
                    <a:pt x="7820" y="20024"/>
                  </a:cubicBezTo>
                  <a:cubicBezTo>
                    <a:pt x="7995" y="21252"/>
                    <a:pt x="8120" y="22530"/>
                    <a:pt x="8321" y="23758"/>
                  </a:cubicBezTo>
                  <a:cubicBezTo>
                    <a:pt x="8371" y="24260"/>
                    <a:pt x="8521" y="24736"/>
                    <a:pt x="8697" y="25212"/>
                  </a:cubicBezTo>
                  <a:cubicBezTo>
                    <a:pt x="8769" y="25452"/>
                    <a:pt x="8910" y="25715"/>
                    <a:pt x="9185" y="25715"/>
                  </a:cubicBezTo>
                  <a:cubicBezTo>
                    <a:pt x="9198" y="25715"/>
                    <a:pt x="9210" y="25714"/>
                    <a:pt x="9223" y="25713"/>
                  </a:cubicBezTo>
                  <a:cubicBezTo>
                    <a:pt x="9524" y="25688"/>
                    <a:pt x="9549" y="25387"/>
                    <a:pt x="9624" y="25187"/>
                  </a:cubicBezTo>
                  <a:cubicBezTo>
                    <a:pt x="9825" y="24560"/>
                    <a:pt x="9875" y="23884"/>
                    <a:pt x="9875" y="23207"/>
                  </a:cubicBezTo>
                  <a:cubicBezTo>
                    <a:pt x="9850" y="23207"/>
                    <a:pt x="9825" y="23207"/>
                    <a:pt x="9825" y="23182"/>
                  </a:cubicBezTo>
                  <a:lnTo>
                    <a:pt x="9825" y="23182"/>
                  </a:lnTo>
                  <a:cubicBezTo>
                    <a:pt x="9825" y="23182"/>
                    <a:pt x="9875" y="23207"/>
                    <a:pt x="9875" y="23207"/>
                  </a:cubicBezTo>
                  <a:cubicBezTo>
                    <a:pt x="10125" y="22706"/>
                    <a:pt x="10251" y="22179"/>
                    <a:pt x="10251" y="21603"/>
                  </a:cubicBezTo>
                  <a:cubicBezTo>
                    <a:pt x="10652" y="20099"/>
                    <a:pt x="10978" y="18570"/>
                    <a:pt x="11053" y="16991"/>
                  </a:cubicBezTo>
                  <a:cubicBezTo>
                    <a:pt x="11303" y="16816"/>
                    <a:pt x="11579" y="16766"/>
                    <a:pt x="11880" y="16766"/>
                  </a:cubicBezTo>
                  <a:lnTo>
                    <a:pt x="11855" y="16791"/>
                  </a:lnTo>
                  <a:cubicBezTo>
                    <a:pt x="12105" y="17117"/>
                    <a:pt x="12456" y="17192"/>
                    <a:pt x="12857" y="17217"/>
                  </a:cubicBezTo>
                  <a:cubicBezTo>
                    <a:pt x="14912" y="18119"/>
                    <a:pt x="17043" y="18821"/>
                    <a:pt x="19323" y="19097"/>
                  </a:cubicBezTo>
                  <a:cubicBezTo>
                    <a:pt x="19399" y="18495"/>
                    <a:pt x="19123" y="18094"/>
                    <a:pt x="18822" y="17743"/>
                  </a:cubicBezTo>
                  <a:cubicBezTo>
                    <a:pt x="18271" y="17117"/>
                    <a:pt x="17744" y="16490"/>
                    <a:pt x="17068" y="15964"/>
                  </a:cubicBezTo>
                  <a:cubicBezTo>
                    <a:pt x="16717" y="15488"/>
                    <a:pt x="16391" y="14961"/>
                    <a:pt x="15915" y="14585"/>
                  </a:cubicBezTo>
                  <a:cubicBezTo>
                    <a:pt x="15765" y="14134"/>
                    <a:pt x="15464" y="13833"/>
                    <a:pt x="15063" y="13583"/>
                  </a:cubicBezTo>
                  <a:cubicBezTo>
                    <a:pt x="14812" y="12931"/>
                    <a:pt x="14261" y="12530"/>
                    <a:pt x="13835" y="12004"/>
                  </a:cubicBezTo>
                  <a:cubicBezTo>
                    <a:pt x="13885" y="11803"/>
                    <a:pt x="13860" y="11553"/>
                    <a:pt x="13985" y="11427"/>
                  </a:cubicBezTo>
                  <a:cubicBezTo>
                    <a:pt x="14787" y="10450"/>
                    <a:pt x="15439" y="9372"/>
                    <a:pt x="16216" y="8370"/>
                  </a:cubicBezTo>
                  <a:cubicBezTo>
                    <a:pt x="16642" y="7793"/>
                    <a:pt x="17018" y="7217"/>
                    <a:pt x="17293" y="6590"/>
                  </a:cubicBezTo>
                  <a:cubicBezTo>
                    <a:pt x="17694" y="6239"/>
                    <a:pt x="17970" y="5788"/>
                    <a:pt x="18271" y="5362"/>
                  </a:cubicBezTo>
                  <a:cubicBezTo>
                    <a:pt x="18421" y="5287"/>
                    <a:pt x="18496" y="5162"/>
                    <a:pt x="18496" y="4986"/>
                  </a:cubicBezTo>
                  <a:cubicBezTo>
                    <a:pt x="18772" y="4736"/>
                    <a:pt x="18947" y="4410"/>
                    <a:pt x="19098" y="4084"/>
                  </a:cubicBezTo>
                  <a:cubicBezTo>
                    <a:pt x="19274" y="3666"/>
                    <a:pt x="19122" y="3364"/>
                    <a:pt x="18743" y="3364"/>
                  </a:cubicBezTo>
                  <a:cubicBezTo>
                    <a:pt x="18690" y="3364"/>
                    <a:pt x="18633" y="3370"/>
                    <a:pt x="18572" y="3382"/>
                  </a:cubicBezTo>
                  <a:cubicBezTo>
                    <a:pt x="18246" y="3432"/>
                    <a:pt x="17945" y="3608"/>
                    <a:pt x="17644" y="3733"/>
                  </a:cubicBezTo>
                  <a:cubicBezTo>
                    <a:pt x="17494" y="3758"/>
                    <a:pt x="17343" y="3808"/>
                    <a:pt x="17293" y="3984"/>
                  </a:cubicBezTo>
                  <a:lnTo>
                    <a:pt x="17268" y="3984"/>
                  </a:lnTo>
                  <a:cubicBezTo>
                    <a:pt x="16942" y="3984"/>
                    <a:pt x="16667" y="4109"/>
                    <a:pt x="16441" y="4360"/>
                  </a:cubicBezTo>
                  <a:cubicBezTo>
                    <a:pt x="16166" y="4535"/>
                    <a:pt x="15815" y="4635"/>
                    <a:pt x="15639" y="4961"/>
                  </a:cubicBezTo>
                  <a:cubicBezTo>
                    <a:pt x="15389" y="5011"/>
                    <a:pt x="15188" y="5137"/>
                    <a:pt x="15063" y="5337"/>
                  </a:cubicBezTo>
                  <a:cubicBezTo>
                    <a:pt x="14887" y="5337"/>
                    <a:pt x="14737" y="5412"/>
                    <a:pt x="14662" y="5563"/>
                  </a:cubicBezTo>
                  <a:cubicBezTo>
                    <a:pt x="13409" y="6214"/>
                    <a:pt x="12381" y="7217"/>
                    <a:pt x="11153" y="7994"/>
                  </a:cubicBezTo>
                  <a:cubicBezTo>
                    <a:pt x="10802" y="6565"/>
                    <a:pt x="10376" y="5262"/>
                    <a:pt x="10176" y="3909"/>
                  </a:cubicBezTo>
                  <a:cubicBezTo>
                    <a:pt x="10025" y="2906"/>
                    <a:pt x="9825" y="1929"/>
                    <a:pt x="9649" y="951"/>
                  </a:cubicBezTo>
                  <a:cubicBezTo>
                    <a:pt x="9599" y="650"/>
                    <a:pt x="9524" y="350"/>
                    <a:pt x="9323" y="124"/>
                  </a:cubicBezTo>
                  <a:cubicBezTo>
                    <a:pt x="9243" y="44"/>
                    <a:pt x="9158" y="1"/>
                    <a:pt x="908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497" name="Google Shape;497;p26"/>
          <p:cNvGrpSpPr/>
          <p:nvPr/>
        </p:nvGrpSpPr>
        <p:grpSpPr>
          <a:xfrm flipH="1">
            <a:off x="442899" y="610751"/>
            <a:ext cx="593167" cy="726800"/>
            <a:chOff x="8331913" y="266838"/>
            <a:chExt cx="444875" cy="545100"/>
          </a:xfrm>
        </p:grpSpPr>
        <p:sp>
          <p:nvSpPr>
            <p:cNvPr id="498" name="Google Shape;498;p26"/>
            <p:cNvSpPr/>
            <p:nvPr/>
          </p:nvSpPr>
          <p:spPr>
            <a:xfrm>
              <a:off x="8331913" y="266838"/>
              <a:ext cx="444875" cy="545100"/>
            </a:xfrm>
            <a:custGeom>
              <a:avLst/>
              <a:gdLst/>
              <a:ahLst/>
              <a:cxnLst/>
              <a:rect l="l" t="t" r="r" b="b"/>
              <a:pathLst>
                <a:path w="17795" h="21804" extrusionOk="0">
                  <a:moveTo>
                    <a:pt x="7569" y="997"/>
                  </a:moveTo>
                  <a:cubicBezTo>
                    <a:pt x="7569" y="997"/>
                    <a:pt x="7569" y="1022"/>
                    <a:pt x="7569" y="1022"/>
                  </a:cubicBezTo>
                  <a:cubicBezTo>
                    <a:pt x="7569" y="1022"/>
                    <a:pt x="7569" y="1022"/>
                    <a:pt x="7544" y="997"/>
                  </a:cubicBezTo>
                  <a:close/>
                  <a:moveTo>
                    <a:pt x="10802" y="13252"/>
                  </a:moveTo>
                  <a:cubicBezTo>
                    <a:pt x="10802" y="13252"/>
                    <a:pt x="10802" y="13277"/>
                    <a:pt x="10802" y="13302"/>
                  </a:cubicBezTo>
                  <a:cubicBezTo>
                    <a:pt x="10802" y="13277"/>
                    <a:pt x="10777" y="13277"/>
                    <a:pt x="10777" y="13277"/>
                  </a:cubicBezTo>
                  <a:cubicBezTo>
                    <a:pt x="10777" y="13277"/>
                    <a:pt x="10802" y="13252"/>
                    <a:pt x="10802" y="13252"/>
                  </a:cubicBezTo>
                  <a:close/>
                  <a:moveTo>
                    <a:pt x="11203" y="13378"/>
                  </a:moveTo>
                  <a:cubicBezTo>
                    <a:pt x="11203" y="13378"/>
                    <a:pt x="11191" y="13396"/>
                    <a:pt x="11178" y="13415"/>
                  </a:cubicBezTo>
                  <a:lnTo>
                    <a:pt x="11178" y="13415"/>
                  </a:lnTo>
                  <a:cubicBezTo>
                    <a:pt x="11185" y="13403"/>
                    <a:pt x="11191" y="13390"/>
                    <a:pt x="11203" y="13378"/>
                  </a:cubicBezTo>
                  <a:close/>
                  <a:moveTo>
                    <a:pt x="9775" y="17638"/>
                  </a:moveTo>
                  <a:cubicBezTo>
                    <a:pt x="9775" y="17663"/>
                    <a:pt x="9775" y="17663"/>
                    <a:pt x="9775" y="17688"/>
                  </a:cubicBezTo>
                  <a:cubicBezTo>
                    <a:pt x="9750" y="17688"/>
                    <a:pt x="9725" y="17688"/>
                    <a:pt x="9700" y="17714"/>
                  </a:cubicBezTo>
                  <a:cubicBezTo>
                    <a:pt x="9725" y="17688"/>
                    <a:pt x="9750" y="17663"/>
                    <a:pt x="9775" y="17638"/>
                  </a:cubicBezTo>
                  <a:close/>
                  <a:moveTo>
                    <a:pt x="7332" y="1"/>
                  </a:moveTo>
                  <a:cubicBezTo>
                    <a:pt x="7042" y="1"/>
                    <a:pt x="6898" y="210"/>
                    <a:pt x="6742" y="696"/>
                  </a:cubicBezTo>
                  <a:cubicBezTo>
                    <a:pt x="6391" y="1924"/>
                    <a:pt x="6291" y="3177"/>
                    <a:pt x="6391" y="4430"/>
                  </a:cubicBezTo>
                  <a:cubicBezTo>
                    <a:pt x="6391" y="4505"/>
                    <a:pt x="6366" y="4556"/>
                    <a:pt x="6366" y="4606"/>
                  </a:cubicBezTo>
                  <a:cubicBezTo>
                    <a:pt x="5990" y="5032"/>
                    <a:pt x="6241" y="5558"/>
                    <a:pt x="6166" y="6009"/>
                  </a:cubicBezTo>
                  <a:cubicBezTo>
                    <a:pt x="5865" y="6260"/>
                    <a:pt x="5940" y="6686"/>
                    <a:pt x="5815" y="7012"/>
                  </a:cubicBezTo>
                  <a:cubicBezTo>
                    <a:pt x="5690" y="7363"/>
                    <a:pt x="5464" y="7413"/>
                    <a:pt x="5163" y="7438"/>
                  </a:cubicBezTo>
                  <a:cubicBezTo>
                    <a:pt x="4762" y="6811"/>
                    <a:pt x="4236" y="6310"/>
                    <a:pt x="3659" y="5884"/>
                  </a:cubicBezTo>
                  <a:cubicBezTo>
                    <a:pt x="2983" y="5383"/>
                    <a:pt x="2206" y="5107"/>
                    <a:pt x="1354" y="5007"/>
                  </a:cubicBezTo>
                  <a:cubicBezTo>
                    <a:pt x="1326" y="5005"/>
                    <a:pt x="1298" y="5004"/>
                    <a:pt x="1271" y="5004"/>
                  </a:cubicBezTo>
                  <a:cubicBezTo>
                    <a:pt x="860" y="5004"/>
                    <a:pt x="542" y="5183"/>
                    <a:pt x="401" y="5583"/>
                  </a:cubicBezTo>
                  <a:cubicBezTo>
                    <a:pt x="276" y="5984"/>
                    <a:pt x="301" y="6385"/>
                    <a:pt x="752" y="6611"/>
                  </a:cubicBezTo>
                  <a:cubicBezTo>
                    <a:pt x="1028" y="6761"/>
                    <a:pt x="1253" y="6962"/>
                    <a:pt x="1429" y="7212"/>
                  </a:cubicBezTo>
                  <a:cubicBezTo>
                    <a:pt x="1980" y="8089"/>
                    <a:pt x="2807" y="8716"/>
                    <a:pt x="3509" y="9468"/>
                  </a:cubicBezTo>
                  <a:cubicBezTo>
                    <a:pt x="3673" y="9655"/>
                    <a:pt x="3859" y="9821"/>
                    <a:pt x="4129" y="9821"/>
                  </a:cubicBezTo>
                  <a:cubicBezTo>
                    <a:pt x="4148" y="9821"/>
                    <a:pt x="4166" y="9820"/>
                    <a:pt x="4186" y="9819"/>
                  </a:cubicBezTo>
                  <a:cubicBezTo>
                    <a:pt x="4461" y="10044"/>
                    <a:pt x="4311" y="10270"/>
                    <a:pt x="4186" y="10495"/>
                  </a:cubicBezTo>
                  <a:cubicBezTo>
                    <a:pt x="3960" y="10997"/>
                    <a:pt x="3584" y="11423"/>
                    <a:pt x="3534" y="11999"/>
                  </a:cubicBezTo>
                  <a:cubicBezTo>
                    <a:pt x="3334" y="12150"/>
                    <a:pt x="3158" y="12350"/>
                    <a:pt x="3133" y="12626"/>
                  </a:cubicBezTo>
                  <a:cubicBezTo>
                    <a:pt x="2482" y="13754"/>
                    <a:pt x="1830" y="14906"/>
                    <a:pt x="1178" y="16034"/>
                  </a:cubicBezTo>
                  <a:cubicBezTo>
                    <a:pt x="752" y="16460"/>
                    <a:pt x="476" y="16987"/>
                    <a:pt x="251" y="17513"/>
                  </a:cubicBezTo>
                  <a:cubicBezTo>
                    <a:pt x="0" y="18064"/>
                    <a:pt x="151" y="18290"/>
                    <a:pt x="777" y="18440"/>
                  </a:cubicBezTo>
                  <a:cubicBezTo>
                    <a:pt x="863" y="18594"/>
                    <a:pt x="937" y="18806"/>
                    <a:pt x="1086" y="18806"/>
                  </a:cubicBezTo>
                  <a:cubicBezTo>
                    <a:pt x="1156" y="18806"/>
                    <a:pt x="1242" y="18760"/>
                    <a:pt x="1354" y="18641"/>
                  </a:cubicBezTo>
                  <a:cubicBezTo>
                    <a:pt x="1401" y="18644"/>
                    <a:pt x="1447" y="18646"/>
                    <a:pt x="1492" y="18646"/>
                  </a:cubicBezTo>
                  <a:cubicBezTo>
                    <a:pt x="1782" y="18646"/>
                    <a:pt x="2022" y="18562"/>
                    <a:pt x="2131" y="18215"/>
                  </a:cubicBezTo>
                  <a:cubicBezTo>
                    <a:pt x="2256" y="18190"/>
                    <a:pt x="2331" y="18140"/>
                    <a:pt x="2356" y="18039"/>
                  </a:cubicBezTo>
                  <a:cubicBezTo>
                    <a:pt x="2431" y="17989"/>
                    <a:pt x="2482" y="17889"/>
                    <a:pt x="2557" y="17839"/>
                  </a:cubicBezTo>
                  <a:cubicBezTo>
                    <a:pt x="3108" y="17262"/>
                    <a:pt x="3910" y="16886"/>
                    <a:pt x="4186" y="16059"/>
                  </a:cubicBezTo>
                  <a:cubicBezTo>
                    <a:pt x="4436" y="15884"/>
                    <a:pt x="4612" y="15683"/>
                    <a:pt x="4762" y="15433"/>
                  </a:cubicBezTo>
                  <a:cubicBezTo>
                    <a:pt x="5414" y="15007"/>
                    <a:pt x="5890" y="14430"/>
                    <a:pt x="6391" y="13879"/>
                  </a:cubicBezTo>
                  <a:cubicBezTo>
                    <a:pt x="6391" y="13879"/>
                    <a:pt x="6341" y="13804"/>
                    <a:pt x="6341" y="13804"/>
                  </a:cubicBezTo>
                  <a:lnTo>
                    <a:pt x="6366" y="13804"/>
                  </a:lnTo>
                  <a:cubicBezTo>
                    <a:pt x="6366" y="13829"/>
                    <a:pt x="6391" y="13854"/>
                    <a:pt x="6391" y="13879"/>
                  </a:cubicBezTo>
                  <a:cubicBezTo>
                    <a:pt x="6441" y="13954"/>
                    <a:pt x="6542" y="14029"/>
                    <a:pt x="6567" y="14104"/>
                  </a:cubicBezTo>
                  <a:cubicBezTo>
                    <a:pt x="6742" y="16135"/>
                    <a:pt x="7243" y="18089"/>
                    <a:pt x="7619" y="20069"/>
                  </a:cubicBezTo>
                  <a:cubicBezTo>
                    <a:pt x="7695" y="20470"/>
                    <a:pt x="7795" y="20871"/>
                    <a:pt x="7970" y="21222"/>
                  </a:cubicBezTo>
                  <a:cubicBezTo>
                    <a:pt x="8155" y="21605"/>
                    <a:pt x="8444" y="21804"/>
                    <a:pt x="8737" y="21804"/>
                  </a:cubicBezTo>
                  <a:cubicBezTo>
                    <a:pt x="8962" y="21804"/>
                    <a:pt x="9189" y="21687"/>
                    <a:pt x="9374" y="21448"/>
                  </a:cubicBezTo>
                  <a:cubicBezTo>
                    <a:pt x="9649" y="20345"/>
                    <a:pt x="9800" y="19217"/>
                    <a:pt x="9775" y="18064"/>
                  </a:cubicBezTo>
                  <a:cubicBezTo>
                    <a:pt x="9925" y="17939"/>
                    <a:pt x="9950" y="17789"/>
                    <a:pt x="10000" y="17638"/>
                  </a:cubicBezTo>
                  <a:cubicBezTo>
                    <a:pt x="10176" y="16686"/>
                    <a:pt x="10376" y="15759"/>
                    <a:pt x="10577" y="14831"/>
                  </a:cubicBezTo>
                  <a:cubicBezTo>
                    <a:pt x="11103" y="14505"/>
                    <a:pt x="10802" y="13854"/>
                    <a:pt x="11153" y="13453"/>
                  </a:cubicBezTo>
                  <a:cubicBezTo>
                    <a:pt x="11253" y="13578"/>
                    <a:pt x="11404" y="13628"/>
                    <a:pt x="11554" y="13653"/>
                  </a:cubicBezTo>
                  <a:lnTo>
                    <a:pt x="11604" y="13578"/>
                  </a:lnTo>
                  <a:lnTo>
                    <a:pt x="11629" y="13578"/>
                  </a:lnTo>
                  <a:cubicBezTo>
                    <a:pt x="11604" y="13603"/>
                    <a:pt x="11579" y="13628"/>
                    <a:pt x="11554" y="13653"/>
                  </a:cubicBezTo>
                  <a:cubicBezTo>
                    <a:pt x="12206" y="14155"/>
                    <a:pt x="12732" y="14831"/>
                    <a:pt x="13584" y="15007"/>
                  </a:cubicBezTo>
                  <a:cubicBezTo>
                    <a:pt x="13685" y="15308"/>
                    <a:pt x="13885" y="15433"/>
                    <a:pt x="14186" y="15433"/>
                  </a:cubicBezTo>
                  <a:cubicBezTo>
                    <a:pt x="14411" y="15508"/>
                    <a:pt x="14612" y="15583"/>
                    <a:pt x="14837" y="15683"/>
                  </a:cubicBezTo>
                  <a:cubicBezTo>
                    <a:pt x="15514" y="15984"/>
                    <a:pt x="16216" y="16160"/>
                    <a:pt x="16918" y="16335"/>
                  </a:cubicBezTo>
                  <a:cubicBezTo>
                    <a:pt x="17004" y="16359"/>
                    <a:pt x="17088" y="16372"/>
                    <a:pt x="17168" y="16372"/>
                  </a:cubicBezTo>
                  <a:cubicBezTo>
                    <a:pt x="17343" y="16372"/>
                    <a:pt x="17499" y="16307"/>
                    <a:pt x="17619" y="16135"/>
                  </a:cubicBezTo>
                  <a:cubicBezTo>
                    <a:pt x="17795" y="15834"/>
                    <a:pt x="17594" y="15633"/>
                    <a:pt x="17444" y="15408"/>
                  </a:cubicBezTo>
                  <a:cubicBezTo>
                    <a:pt x="17369" y="15333"/>
                    <a:pt x="17294" y="15282"/>
                    <a:pt x="17218" y="15207"/>
                  </a:cubicBezTo>
                  <a:cubicBezTo>
                    <a:pt x="16191" y="14054"/>
                    <a:pt x="15188" y="12876"/>
                    <a:pt x="14136" y="11724"/>
                  </a:cubicBezTo>
                  <a:cubicBezTo>
                    <a:pt x="13735" y="11297"/>
                    <a:pt x="13409" y="10796"/>
                    <a:pt x="12782" y="10596"/>
                  </a:cubicBezTo>
                  <a:cubicBezTo>
                    <a:pt x="12782" y="10470"/>
                    <a:pt x="12782" y="10345"/>
                    <a:pt x="12782" y="10220"/>
                  </a:cubicBezTo>
                  <a:lnTo>
                    <a:pt x="14211" y="8039"/>
                  </a:lnTo>
                  <a:cubicBezTo>
                    <a:pt x="14863" y="7363"/>
                    <a:pt x="15289" y="6536"/>
                    <a:pt x="15990" y="5884"/>
                  </a:cubicBezTo>
                  <a:cubicBezTo>
                    <a:pt x="16241" y="5683"/>
                    <a:pt x="16441" y="5358"/>
                    <a:pt x="16216" y="5007"/>
                  </a:cubicBezTo>
                  <a:cubicBezTo>
                    <a:pt x="16088" y="4783"/>
                    <a:pt x="15829" y="4672"/>
                    <a:pt x="15547" y="4672"/>
                  </a:cubicBezTo>
                  <a:cubicBezTo>
                    <a:pt x="15386" y="4672"/>
                    <a:pt x="15218" y="4708"/>
                    <a:pt x="15063" y="4781"/>
                  </a:cubicBezTo>
                  <a:cubicBezTo>
                    <a:pt x="14913" y="4856"/>
                    <a:pt x="14762" y="4932"/>
                    <a:pt x="14637" y="5057"/>
                  </a:cubicBezTo>
                  <a:cubicBezTo>
                    <a:pt x="13509" y="5934"/>
                    <a:pt x="12231" y="6561"/>
                    <a:pt x="11028" y="7338"/>
                  </a:cubicBezTo>
                  <a:cubicBezTo>
                    <a:pt x="10747" y="7508"/>
                    <a:pt x="10546" y="7603"/>
                    <a:pt x="10393" y="7603"/>
                  </a:cubicBezTo>
                  <a:cubicBezTo>
                    <a:pt x="10165" y="7603"/>
                    <a:pt x="10045" y="7392"/>
                    <a:pt x="9925" y="6911"/>
                  </a:cubicBezTo>
                  <a:cubicBezTo>
                    <a:pt x="9649" y="5909"/>
                    <a:pt x="9424" y="4906"/>
                    <a:pt x="9173" y="3904"/>
                  </a:cubicBezTo>
                  <a:cubicBezTo>
                    <a:pt x="9048" y="3478"/>
                    <a:pt x="8923" y="3077"/>
                    <a:pt x="8973" y="2626"/>
                  </a:cubicBezTo>
                  <a:cubicBezTo>
                    <a:pt x="8973" y="2350"/>
                    <a:pt x="8973" y="2099"/>
                    <a:pt x="8973" y="1824"/>
                  </a:cubicBezTo>
                  <a:cubicBezTo>
                    <a:pt x="8973" y="746"/>
                    <a:pt x="8797" y="520"/>
                    <a:pt x="7820" y="119"/>
                  </a:cubicBezTo>
                  <a:cubicBezTo>
                    <a:pt x="7619" y="42"/>
                    <a:pt x="7461" y="1"/>
                    <a:pt x="7332" y="1"/>
                  </a:cubicBezTo>
                  <a:close/>
                </a:path>
              </a:pathLst>
            </a:custGeom>
            <a:solidFill>
              <a:schemeClr val="accent6"/>
            </a:solidFill>
            <a:ln w="11430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chemeClr val="dk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99" name="Google Shape;499;p26"/>
            <p:cNvSpPr/>
            <p:nvPr/>
          </p:nvSpPr>
          <p:spPr>
            <a:xfrm>
              <a:off x="8331913" y="266838"/>
              <a:ext cx="444875" cy="545100"/>
            </a:xfrm>
            <a:custGeom>
              <a:avLst/>
              <a:gdLst/>
              <a:ahLst/>
              <a:cxnLst/>
              <a:rect l="l" t="t" r="r" b="b"/>
              <a:pathLst>
                <a:path w="17795" h="21804" extrusionOk="0">
                  <a:moveTo>
                    <a:pt x="7569" y="997"/>
                  </a:moveTo>
                  <a:cubicBezTo>
                    <a:pt x="7569" y="997"/>
                    <a:pt x="7569" y="1022"/>
                    <a:pt x="7569" y="1022"/>
                  </a:cubicBezTo>
                  <a:cubicBezTo>
                    <a:pt x="7569" y="1022"/>
                    <a:pt x="7569" y="1022"/>
                    <a:pt x="7544" y="997"/>
                  </a:cubicBezTo>
                  <a:close/>
                  <a:moveTo>
                    <a:pt x="10802" y="13252"/>
                  </a:moveTo>
                  <a:cubicBezTo>
                    <a:pt x="10802" y="13252"/>
                    <a:pt x="10802" y="13277"/>
                    <a:pt x="10802" y="13302"/>
                  </a:cubicBezTo>
                  <a:cubicBezTo>
                    <a:pt x="10802" y="13277"/>
                    <a:pt x="10777" y="13277"/>
                    <a:pt x="10777" y="13277"/>
                  </a:cubicBezTo>
                  <a:cubicBezTo>
                    <a:pt x="10777" y="13277"/>
                    <a:pt x="10802" y="13252"/>
                    <a:pt x="10802" y="13252"/>
                  </a:cubicBezTo>
                  <a:close/>
                  <a:moveTo>
                    <a:pt x="11203" y="13378"/>
                  </a:moveTo>
                  <a:cubicBezTo>
                    <a:pt x="11203" y="13378"/>
                    <a:pt x="11191" y="13396"/>
                    <a:pt x="11178" y="13415"/>
                  </a:cubicBezTo>
                  <a:lnTo>
                    <a:pt x="11178" y="13415"/>
                  </a:lnTo>
                  <a:cubicBezTo>
                    <a:pt x="11185" y="13403"/>
                    <a:pt x="11191" y="13390"/>
                    <a:pt x="11203" y="13378"/>
                  </a:cubicBezTo>
                  <a:close/>
                  <a:moveTo>
                    <a:pt x="9775" y="17638"/>
                  </a:moveTo>
                  <a:cubicBezTo>
                    <a:pt x="9775" y="17663"/>
                    <a:pt x="9775" y="17663"/>
                    <a:pt x="9775" y="17688"/>
                  </a:cubicBezTo>
                  <a:cubicBezTo>
                    <a:pt x="9750" y="17688"/>
                    <a:pt x="9725" y="17688"/>
                    <a:pt x="9700" y="17714"/>
                  </a:cubicBezTo>
                  <a:cubicBezTo>
                    <a:pt x="9725" y="17688"/>
                    <a:pt x="9750" y="17663"/>
                    <a:pt x="9775" y="17638"/>
                  </a:cubicBezTo>
                  <a:close/>
                  <a:moveTo>
                    <a:pt x="7332" y="1"/>
                  </a:moveTo>
                  <a:cubicBezTo>
                    <a:pt x="7042" y="1"/>
                    <a:pt x="6898" y="210"/>
                    <a:pt x="6742" y="696"/>
                  </a:cubicBezTo>
                  <a:cubicBezTo>
                    <a:pt x="6391" y="1924"/>
                    <a:pt x="6291" y="3177"/>
                    <a:pt x="6391" y="4430"/>
                  </a:cubicBezTo>
                  <a:cubicBezTo>
                    <a:pt x="6391" y="4505"/>
                    <a:pt x="6366" y="4556"/>
                    <a:pt x="6366" y="4606"/>
                  </a:cubicBezTo>
                  <a:cubicBezTo>
                    <a:pt x="5990" y="5032"/>
                    <a:pt x="6241" y="5558"/>
                    <a:pt x="6166" y="6009"/>
                  </a:cubicBezTo>
                  <a:cubicBezTo>
                    <a:pt x="5865" y="6260"/>
                    <a:pt x="5940" y="6686"/>
                    <a:pt x="5815" y="7012"/>
                  </a:cubicBezTo>
                  <a:cubicBezTo>
                    <a:pt x="5690" y="7363"/>
                    <a:pt x="5464" y="7413"/>
                    <a:pt x="5163" y="7438"/>
                  </a:cubicBezTo>
                  <a:cubicBezTo>
                    <a:pt x="4762" y="6811"/>
                    <a:pt x="4236" y="6310"/>
                    <a:pt x="3659" y="5884"/>
                  </a:cubicBezTo>
                  <a:cubicBezTo>
                    <a:pt x="2983" y="5383"/>
                    <a:pt x="2206" y="5107"/>
                    <a:pt x="1354" y="5007"/>
                  </a:cubicBezTo>
                  <a:cubicBezTo>
                    <a:pt x="1326" y="5005"/>
                    <a:pt x="1298" y="5004"/>
                    <a:pt x="1271" y="5004"/>
                  </a:cubicBezTo>
                  <a:cubicBezTo>
                    <a:pt x="860" y="5004"/>
                    <a:pt x="542" y="5183"/>
                    <a:pt x="401" y="5583"/>
                  </a:cubicBezTo>
                  <a:cubicBezTo>
                    <a:pt x="276" y="5984"/>
                    <a:pt x="301" y="6385"/>
                    <a:pt x="752" y="6611"/>
                  </a:cubicBezTo>
                  <a:cubicBezTo>
                    <a:pt x="1028" y="6761"/>
                    <a:pt x="1253" y="6962"/>
                    <a:pt x="1429" y="7212"/>
                  </a:cubicBezTo>
                  <a:cubicBezTo>
                    <a:pt x="1980" y="8089"/>
                    <a:pt x="2807" y="8716"/>
                    <a:pt x="3509" y="9468"/>
                  </a:cubicBezTo>
                  <a:cubicBezTo>
                    <a:pt x="3673" y="9655"/>
                    <a:pt x="3859" y="9821"/>
                    <a:pt x="4129" y="9821"/>
                  </a:cubicBezTo>
                  <a:cubicBezTo>
                    <a:pt x="4148" y="9821"/>
                    <a:pt x="4166" y="9820"/>
                    <a:pt x="4186" y="9819"/>
                  </a:cubicBezTo>
                  <a:cubicBezTo>
                    <a:pt x="4461" y="10044"/>
                    <a:pt x="4311" y="10270"/>
                    <a:pt x="4186" y="10495"/>
                  </a:cubicBezTo>
                  <a:cubicBezTo>
                    <a:pt x="3960" y="10997"/>
                    <a:pt x="3584" y="11423"/>
                    <a:pt x="3534" y="11999"/>
                  </a:cubicBezTo>
                  <a:cubicBezTo>
                    <a:pt x="3334" y="12150"/>
                    <a:pt x="3158" y="12350"/>
                    <a:pt x="3133" y="12626"/>
                  </a:cubicBezTo>
                  <a:cubicBezTo>
                    <a:pt x="2482" y="13754"/>
                    <a:pt x="1830" y="14906"/>
                    <a:pt x="1178" y="16034"/>
                  </a:cubicBezTo>
                  <a:cubicBezTo>
                    <a:pt x="752" y="16460"/>
                    <a:pt x="476" y="16987"/>
                    <a:pt x="251" y="17513"/>
                  </a:cubicBezTo>
                  <a:cubicBezTo>
                    <a:pt x="0" y="18064"/>
                    <a:pt x="151" y="18290"/>
                    <a:pt x="777" y="18440"/>
                  </a:cubicBezTo>
                  <a:cubicBezTo>
                    <a:pt x="863" y="18594"/>
                    <a:pt x="937" y="18806"/>
                    <a:pt x="1086" y="18806"/>
                  </a:cubicBezTo>
                  <a:cubicBezTo>
                    <a:pt x="1156" y="18806"/>
                    <a:pt x="1242" y="18760"/>
                    <a:pt x="1354" y="18641"/>
                  </a:cubicBezTo>
                  <a:cubicBezTo>
                    <a:pt x="1401" y="18644"/>
                    <a:pt x="1447" y="18646"/>
                    <a:pt x="1492" y="18646"/>
                  </a:cubicBezTo>
                  <a:cubicBezTo>
                    <a:pt x="1782" y="18646"/>
                    <a:pt x="2022" y="18562"/>
                    <a:pt x="2131" y="18215"/>
                  </a:cubicBezTo>
                  <a:cubicBezTo>
                    <a:pt x="2256" y="18190"/>
                    <a:pt x="2331" y="18140"/>
                    <a:pt x="2356" y="18039"/>
                  </a:cubicBezTo>
                  <a:cubicBezTo>
                    <a:pt x="2431" y="17989"/>
                    <a:pt x="2482" y="17889"/>
                    <a:pt x="2557" y="17839"/>
                  </a:cubicBezTo>
                  <a:cubicBezTo>
                    <a:pt x="3108" y="17262"/>
                    <a:pt x="3910" y="16886"/>
                    <a:pt x="4186" y="16059"/>
                  </a:cubicBezTo>
                  <a:cubicBezTo>
                    <a:pt x="4436" y="15884"/>
                    <a:pt x="4612" y="15683"/>
                    <a:pt x="4762" y="15433"/>
                  </a:cubicBezTo>
                  <a:cubicBezTo>
                    <a:pt x="5414" y="15007"/>
                    <a:pt x="5890" y="14430"/>
                    <a:pt x="6391" y="13879"/>
                  </a:cubicBezTo>
                  <a:cubicBezTo>
                    <a:pt x="6391" y="13879"/>
                    <a:pt x="6341" y="13804"/>
                    <a:pt x="6341" y="13804"/>
                  </a:cubicBezTo>
                  <a:lnTo>
                    <a:pt x="6366" y="13804"/>
                  </a:lnTo>
                  <a:cubicBezTo>
                    <a:pt x="6366" y="13829"/>
                    <a:pt x="6391" y="13854"/>
                    <a:pt x="6391" y="13879"/>
                  </a:cubicBezTo>
                  <a:cubicBezTo>
                    <a:pt x="6441" y="13954"/>
                    <a:pt x="6542" y="14029"/>
                    <a:pt x="6567" y="14104"/>
                  </a:cubicBezTo>
                  <a:cubicBezTo>
                    <a:pt x="6742" y="16135"/>
                    <a:pt x="7243" y="18089"/>
                    <a:pt x="7619" y="20069"/>
                  </a:cubicBezTo>
                  <a:cubicBezTo>
                    <a:pt x="7695" y="20470"/>
                    <a:pt x="7795" y="20871"/>
                    <a:pt x="7970" y="21222"/>
                  </a:cubicBezTo>
                  <a:cubicBezTo>
                    <a:pt x="8155" y="21605"/>
                    <a:pt x="8444" y="21804"/>
                    <a:pt x="8737" y="21804"/>
                  </a:cubicBezTo>
                  <a:cubicBezTo>
                    <a:pt x="8962" y="21804"/>
                    <a:pt x="9189" y="21687"/>
                    <a:pt x="9374" y="21448"/>
                  </a:cubicBezTo>
                  <a:cubicBezTo>
                    <a:pt x="9649" y="20345"/>
                    <a:pt x="9800" y="19217"/>
                    <a:pt x="9775" y="18064"/>
                  </a:cubicBezTo>
                  <a:cubicBezTo>
                    <a:pt x="9925" y="17939"/>
                    <a:pt x="9950" y="17789"/>
                    <a:pt x="10000" y="17638"/>
                  </a:cubicBezTo>
                  <a:cubicBezTo>
                    <a:pt x="10176" y="16686"/>
                    <a:pt x="10376" y="15759"/>
                    <a:pt x="10577" y="14831"/>
                  </a:cubicBezTo>
                  <a:cubicBezTo>
                    <a:pt x="11103" y="14505"/>
                    <a:pt x="10802" y="13854"/>
                    <a:pt x="11153" y="13453"/>
                  </a:cubicBezTo>
                  <a:cubicBezTo>
                    <a:pt x="11253" y="13578"/>
                    <a:pt x="11404" y="13628"/>
                    <a:pt x="11554" y="13653"/>
                  </a:cubicBezTo>
                  <a:lnTo>
                    <a:pt x="11604" y="13578"/>
                  </a:lnTo>
                  <a:lnTo>
                    <a:pt x="11629" y="13578"/>
                  </a:lnTo>
                  <a:cubicBezTo>
                    <a:pt x="11604" y="13603"/>
                    <a:pt x="11579" y="13628"/>
                    <a:pt x="11554" y="13653"/>
                  </a:cubicBezTo>
                  <a:cubicBezTo>
                    <a:pt x="12206" y="14155"/>
                    <a:pt x="12732" y="14831"/>
                    <a:pt x="13584" y="15007"/>
                  </a:cubicBezTo>
                  <a:cubicBezTo>
                    <a:pt x="13685" y="15308"/>
                    <a:pt x="13885" y="15433"/>
                    <a:pt x="14186" y="15433"/>
                  </a:cubicBezTo>
                  <a:cubicBezTo>
                    <a:pt x="14411" y="15508"/>
                    <a:pt x="14612" y="15583"/>
                    <a:pt x="14837" y="15683"/>
                  </a:cubicBezTo>
                  <a:cubicBezTo>
                    <a:pt x="15514" y="15984"/>
                    <a:pt x="16216" y="16160"/>
                    <a:pt x="16918" y="16335"/>
                  </a:cubicBezTo>
                  <a:cubicBezTo>
                    <a:pt x="17004" y="16359"/>
                    <a:pt x="17088" y="16372"/>
                    <a:pt x="17168" y="16372"/>
                  </a:cubicBezTo>
                  <a:cubicBezTo>
                    <a:pt x="17343" y="16372"/>
                    <a:pt x="17499" y="16307"/>
                    <a:pt x="17619" y="16135"/>
                  </a:cubicBezTo>
                  <a:cubicBezTo>
                    <a:pt x="17795" y="15834"/>
                    <a:pt x="17594" y="15633"/>
                    <a:pt x="17444" y="15408"/>
                  </a:cubicBezTo>
                  <a:cubicBezTo>
                    <a:pt x="17369" y="15333"/>
                    <a:pt x="17294" y="15282"/>
                    <a:pt x="17218" y="15207"/>
                  </a:cubicBezTo>
                  <a:cubicBezTo>
                    <a:pt x="16191" y="14054"/>
                    <a:pt x="15188" y="12876"/>
                    <a:pt x="14136" y="11724"/>
                  </a:cubicBezTo>
                  <a:cubicBezTo>
                    <a:pt x="13735" y="11297"/>
                    <a:pt x="13409" y="10796"/>
                    <a:pt x="12782" y="10596"/>
                  </a:cubicBezTo>
                  <a:cubicBezTo>
                    <a:pt x="12782" y="10470"/>
                    <a:pt x="12782" y="10345"/>
                    <a:pt x="12782" y="10220"/>
                  </a:cubicBezTo>
                  <a:lnTo>
                    <a:pt x="14211" y="8039"/>
                  </a:lnTo>
                  <a:cubicBezTo>
                    <a:pt x="14863" y="7363"/>
                    <a:pt x="15289" y="6536"/>
                    <a:pt x="15990" y="5884"/>
                  </a:cubicBezTo>
                  <a:cubicBezTo>
                    <a:pt x="16241" y="5683"/>
                    <a:pt x="16441" y="5358"/>
                    <a:pt x="16216" y="5007"/>
                  </a:cubicBezTo>
                  <a:cubicBezTo>
                    <a:pt x="16088" y="4783"/>
                    <a:pt x="15829" y="4672"/>
                    <a:pt x="15547" y="4672"/>
                  </a:cubicBezTo>
                  <a:cubicBezTo>
                    <a:pt x="15386" y="4672"/>
                    <a:pt x="15218" y="4708"/>
                    <a:pt x="15063" y="4781"/>
                  </a:cubicBezTo>
                  <a:cubicBezTo>
                    <a:pt x="14913" y="4856"/>
                    <a:pt x="14762" y="4932"/>
                    <a:pt x="14637" y="5057"/>
                  </a:cubicBezTo>
                  <a:cubicBezTo>
                    <a:pt x="13509" y="5934"/>
                    <a:pt x="12231" y="6561"/>
                    <a:pt x="11028" y="7338"/>
                  </a:cubicBezTo>
                  <a:cubicBezTo>
                    <a:pt x="10747" y="7508"/>
                    <a:pt x="10546" y="7603"/>
                    <a:pt x="10393" y="7603"/>
                  </a:cubicBezTo>
                  <a:cubicBezTo>
                    <a:pt x="10165" y="7603"/>
                    <a:pt x="10045" y="7392"/>
                    <a:pt x="9925" y="6911"/>
                  </a:cubicBezTo>
                  <a:cubicBezTo>
                    <a:pt x="9649" y="5909"/>
                    <a:pt x="9424" y="4906"/>
                    <a:pt x="9173" y="3904"/>
                  </a:cubicBezTo>
                  <a:cubicBezTo>
                    <a:pt x="9048" y="3478"/>
                    <a:pt x="8923" y="3077"/>
                    <a:pt x="8973" y="2626"/>
                  </a:cubicBezTo>
                  <a:cubicBezTo>
                    <a:pt x="8973" y="2350"/>
                    <a:pt x="8973" y="2099"/>
                    <a:pt x="8973" y="1824"/>
                  </a:cubicBezTo>
                  <a:cubicBezTo>
                    <a:pt x="8973" y="746"/>
                    <a:pt x="8797" y="520"/>
                    <a:pt x="7820" y="119"/>
                  </a:cubicBezTo>
                  <a:cubicBezTo>
                    <a:pt x="7619" y="42"/>
                    <a:pt x="7461" y="1"/>
                    <a:pt x="733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500" name="Google Shape;500;p26"/>
          <p:cNvGrpSpPr/>
          <p:nvPr/>
        </p:nvGrpSpPr>
        <p:grpSpPr>
          <a:xfrm rot="-1203309">
            <a:off x="11306501" y="5837985"/>
            <a:ext cx="462785" cy="462031"/>
            <a:chOff x="1527250" y="3032100"/>
            <a:chExt cx="239825" cy="239450"/>
          </a:xfrm>
        </p:grpSpPr>
        <p:sp>
          <p:nvSpPr>
            <p:cNvPr id="501" name="Google Shape;501;p26"/>
            <p:cNvSpPr/>
            <p:nvPr/>
          </p:nvSpPr>
          <p:spPr>
            <a:xfrm>
              <a:off x="1623575" y="3032100"/>
              <a:ext cx="72075" cy="80875"/>
            </a:xfrm>
            <a:custGeom>
              <a:avLst/>
              <a:gdLst/>
              <a:ahLst/>
              <a:cxnLst/>
              <a:rect l="l" t="t" r="r" b="b"/>
              <a:pathLst>
                <a:path w="2883" h="3235" extrusionOk="0">
                  <a:moveTo>
                    <a:pt x="2038" y="0"/>
                  </a:moveTo>
                  <a:cubicBezTo>
                    <a:pt x="1861" y="0"/>
                    <a:pt x="1664" y="56"/>
                    <a:pt x="1454" y="171"/>
                  </a:cubicBezTo>
                  <a:cubicBezTo>
                    <a:pt x="1078" y="372"/>
                    <a:pt x="727" y="648"/>
                    <a:pt x="477" y="999"/>
                  </a:cubicBezTo>
                  <a:cubicBezTo>
                    <a:pt x="0" y="1675"/>
                    <a:pt x="201" y="2502"/>
                    <a:pt x="1028" y="3004"/>
                  </a:cubicBezTo>
                  <a:cubicBezTo>
                    <a:pt x="1279" y="3156"/>
                    <a:pt x="1489" y="3235"/>
                    <a:pt x="1677" y="3235"/>
                  </a:cubicBezTo>
                  <a:cubicBezTo>
                    <a:pt x="2012" y="3235"/>
                    <a:pt x="2276" y="2983"/>
                    <a:pt x="2582" y="2452"/>
                  </a:cubicBezTo>
                  <a:cubicBezTo>
                    <a:pt x="2782" y="2076"/>
                    <a:pt x="2883" y="1725"/>
                    <a:pt x="2858" y="1450"/>
                  </a:cubicBezTo>
                  <a:cubicBezTo>
                    <a:pt x="2858" y="1174"/>
                    <a:pt x="2858" y="1049"/>
                    <a:pt x="2832" y="923"/>
                  </a:cubicBezTo>
                  <a:cubicBezTo>
                    <a:pt x="2779" y="335"/>
                    <a:pt x="2472" y="0"/>
                    <a:pt x="203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02" name="Google Shape;502;p26"/>
            <p:cNvSpPr/>
            <p:nvPr/>
          </p:nvSpPr>
          <p:spPr>
            <a:xfrm>
              <a:off x="1700025" y="3181625"/>
              <a:ext cx="67050" cy="73775"/>
            </a:xfrm>
            <a:custGeom>
              <a:avLst/>
              <a:gdLst/>
              <a:ahLst/>
              <a:cxnLst/>
              <a:rect l="l" t="t" r="r" b="b"/>
              <a:pathLst>
                <a:path w="2682" h="2951" extrusionOk="0">
                  <a:moveTo>
                    <a:pt x="1431" y="0"/>
                  </a:moveTo>
                  <a:cubicBezTo>
                    <a:pt x="1196" y="0"/>
                    <a:pt x="974" y="113"/>
                    <a:pt x="752" y="256"/>
                  </a:cubicBezTo>
                  <a:cubicBezTo>
                    <a:pt x="276" y="581"/>
                    <a:pt x="0" y="1033"/>
                    <a:pt x="150" y="1634"/>
                  </a:cubicBezTo>
                  <a:cubicBezTo>
                    <a:pt x="301" y="2236"/>
                    <a:pt x="802" y="2612"/>
                    <a:pt x="1303" y="2887"/>
                  </a:cubicBezTo>
                  <a:cubicBezTo>
                    <a:pt x="1391" y="2931"/>
                    <a:pt x="1484" y="2951"/>
                    <a:pt x="1578" y="2951"/>
                  </a:cubicBezTo>
                  <a:cubicBezTo>
                    <a:pt x="1918" y="2951"/>
                    <a:pt x="2274" y="2694"/>
                    <a:pt x="2431" y="2361"/>
                  </a:cubicBezTo>
                  <a:cubicBezTo>
                    <a:pt x="2556" y="2085"/>
                    <a:pt x="2657" y="1810"/>
                    <a:pt x="2607" y="1534"/>
                  </a:cubicBezTo>
                  <a:cubicBezTo>
                    <a:pt x="2682" y="882"/>
                    <a:pt x="2381" y="456"/>
                    <a:pt x="1855" y="130"/>
                  </a:cubicBezTo>
                  <a:cubicBezTo>
                    <a:pt x="1707" y="38"/>
                    <a:pt x="1567" y="0"/>
                    <a:pt x="143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03" name="Google Shape;503;p26"/>
            <p:cNvSpPr/>
            <p:nvPr/>
          </p:nvSpPr>
          <p:spPr>
            <a:xfrm>
              <a:off x="1527250" y="3196275"/>
              <a:ext cx="64400" cy="75275"/>
            </a:xfrm>
            <a:custGeom>
              <a:avLst/>
              <a:gdLst/>
              <a:ahLst/>
              <a:cxnLst/>
              <a:rect l="l" t="t" r="r" b="b"/>
              <a:pathLst>
                <a:path w="2576" h="3011" extrusionOk="0">
                  <a:moveTo>
                    <a:pt x="1357" y="1"/>
                  </a:moveTo>
                  <a:cubicBezTo>
                    <a:pt x="1116" y="1"/>
                    <a:pt x="860" y="113"/>
                    <a:pt x="620" y="296"/>
                  </a:cubicBezTo>
                  <a:cubicBezTo>
                    <a:pt x="345" y="497"/>
                    <a:pt x="119" y="747"/>
                    <a:pt x="19" y="1098"/>
                  </a:cubicBezTo>
                  <a:cubicBezTo>
                    <a:pt x="1" y="2346"/>
                    <a:pt x="427" y="3011"/>
                    <a:pt x="1180" y="3011"/>
                  </a:cubicBezTo>
                  <a:cubicBezTo>
                    <a:pt x="1485" y="3011"/>
                    <a:pt x="1844" y="2901"/>
                    <a:pt x="2249" y="2677"/>
                  </a:cubicBezTo>
                  <a:cubicBezTo>
                    <a:pt x="2525" y="2502"/>
                    <a:pt x="2500" y="2301"/>
                    <a:pt x="2274" y="2101"/>
                  </a:cubicBezTo>
                  <a:lnTo>
                    <a:pt x="2274" y="1725"/>
                  </a:lnTo>
                  <a:cubicBezTo>
                    <a:pt x="2575" y="1123"/>
                    <a:pt x="2299" y="597"/>
                    <a:pt x="1873" y="221"/>
                  </a:cubicBezTo>
                  <a:cubicBezTo>
                    <a:pt x="1720" y="68"/>
                    <a:pt x="1543" y="1"/>
                    <a:pt x="135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504" name="Google Shape;504;p26"/>
          <p:cNvSpPr/>
          <p:nvPr/>
        </p:nvSpPr>
        <p:spPr>
          <a:xfrm rot="-682696">
            <a:off x="447227" y="3049365"/>
            <a:ext cx="217436" cy="411456"/>
          </a:xfrm>
          <a:custGeom>
            <a:avLst/>
            <a:gdLst/>
            <a:ahLst/>
            <a:cxnLst/>
            <a:rect l="l" t="t" r="r" b="b"/>
            <a:pathLst>
              <a:path w="4838" h="9155" extrusionOk="0">
                <a:moveTo>
                  <a:pt x="2132" y="1"/>
                </a:moveTo>
                <a:cubicBezTo>
                  <a:pt x="1972" y="1"/>
                  <a:pt x="1824" y="119"/>
                  <a:pt x="1705" y="372"/>
                </a:cubicBezTo>
                <a:cubicBezTo>
                  <a:pt x="1529" y="547"/>
                  <a:pt x="1479" y="773"/>
                  <a:pt x="1454" y="973"/>
                </a:cubicBezTo>
                <a:cubicBezTo>
                  <a:pt x="953" y="1424"/>
                  <a:pt x="752" y="2026"/>
                  <a:pt x="477" y="2577"/>
                </a:cubicBezTo>
                <a:cubicBezTo>
                  <a:pt x="126" y="2778"/>
                  <a:pt x="76" y="3053"/>
                  <a:pt x="101" y="3404"/>
                </a:cubicBezTo>
                <a:cubicBezTo>
                  <a:pt x="25" y="3680"/>
                  <a:pt x="0" y="3981"/>
                  <a:pt x="226" y="4206"/>
                </a:cubicBezTo>
                <a:cubicBezTo>
                  <a:pt x="451" y="4883"/>
                  <a:pt x="552" y="5635"/>
                  <a:pt x="1028" y="6211"/>
                </a:cubicBezTo>
                <a:cubicBezTo>
                  <a:pt x="1078" y="6712"/>
                  <a:pt x="1279" y="7189"/>
                  <a:pt x="1504" y="7640"/>
                </a:cubicBezTo>
                <a:cubicBezTo>
                  <a:pt x="1479" y="7690"/>
                  <a:pt x="1479" y="7740"/>
                  <a:pt x="1504" y="7765"/>
                </a:cubicBezTo>
                <a:cubicBezTo>
                  <a:pt x="1504" y="7790"/>
                  <a:pt x="1504" y="7790"/>
                  <a:pt x="1504" y="7790"/>
                </a:cubicBezTo>
                <a:cubicBezTo>
                  <a:pt x="1504" y="7941"/>
                  <a:pt x="1529" y="8091"/>
                  <a:pt x="1680" y="8191"/>
                </a:cubicBezTo>
                <a:cubicBezTo>
                  <a:pt x="1680" y="8266"/>
                  <a:pt x="1705" y="8342"/>
                  <a:pt x="1705" y="8392"/>
                </a:cubicBezTo>
                <a:cubicBezTo>
                  <a:pt x="1680" y="8692"/>
                  <a:pt x="1680" y="8968"/>
                  <a:pt x="2081" y="8993"/>
                </a:cubicBezTo>
                <a:cubicBezTo>
                  <a:pt x="2149" y="9088"/>
                  <a:pt x="2217" y="9154"/>
                  <a:pt x="2285" y="9154"/>
                </a:cubicBezTo>
                <a:cubicBezTo>
                  <a:pt x="2342" y="9154"/>
                  <a:pt x="2399" y="9108"/>
                  <a:pt x="2456" y="8993"/>
                </a:cubicBezTo>
                <a:cubicBezTo>
                  <a:pt x="2507" y="8943"/>
                  <a:pt x="2507" y="8893"/>
                  <a:pt x="2507" y="8818"/>
                </a:cubicBezTo>
                <a:cubicBezTo>
                  <a:pt x="2682" y="8667"/>
                  <a:pt x="2707" y="8442"/>
                  <a:pt x="2707" y="8216"/>
                </a:cubicBezTo>
                <a:cubicBezTo>
                  <a:pt x="3334" y="7139"/>
                  <a:pt x="3659" y="5935"/>
                  <a:pt x="4136" y="4808"/>
                </a:cubicBezTo>
                <a:cubicBezTo>
                  <a:pt x="4261" y="4707"/>
                  <a:pt x="4311" y="4582"/>
                  <a:pt x="4311" y="4432"/>
                </a:cubicBezTo>
                <a:cubicBezTo>
                  <a:pt x="4411" y="4081"/>
                  <a:pt x="4837" y="3780"/>
                  <a:pt x="4487" y="3379"/>
                </a:cubicBezTo>
                <a:cubicBezTo>
                  <a:pt x="4286" y="2753"/>
                  <a:pt x="3885" y="2276"/>
                  <a:pt x="3509" y="1775"/>
                </a:cubicBezTo>
                <a:cubicBezTo>
                  <a:pt x="3459" y="1499"/>
                  <a:pt x="3359" y="1299"/>
                  <a:pt x="3133" y="1149"/>
                </a:cubicBezTo>
                <a:cubicBezTo>
                  <a:pt x="3108" y="1098"/>
                  <a:pt x="3083" y="1048"/>
                  <a:pt x="3033" y="998"/>
                </a:cubicBezTo>
                <a:cubicBezTo>
                  <a:pt x="3008" y="697"/>
                  <a:pt x="2782" y="472"/>
                  <a:pt x="2582" y="271"/>
                </a:cubicBezTo>
                <a:cubicBezTo>
                  <a:pt x="2429" y="94"/>
                  <a:pt x="2275" y="1"/>
                  <a:pt x="2132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505" name="Google Shape;505;p26"/>
          <p:cNvSpPr/>
          <p:nvPr/>
        </p:nvSpPr>
        <p:spPr>
          <a:xfrm rot="10535364">
            <a:off x="500145" y="5866341"/>
            <a:ext cx="478675" cy="544919"/>
          </a:xfrm>
          <a:custGeom>
            <a:avLst/>
            <a:gdLst/>
            <a:ahLst/>
            <a:cxnLst/>
            <a:rect l="l" t="t" r="r" b="b"/>
            <a:pathLst>
              <a:path w="11099" h="12635" extrusionOk="0">
                <a:moveTo>
                  <a:pt x="5421" y="7516"/>
                </a:moveTo>
                <a:cubicBezTo>
                  <a:pt x="5626" y="7516"/>
                  <a:pt x="5845" y="7540"/>
                  <a:pt x="6076" y="7594"/>
                </a:cubicBezTo>
                <a:cubicBezTo>
                  <a:pt x="5865" y="8490"/>
                  <a:pt x="5230" y="9611"/>
                  <a:pt x="4308" y="9611"/>
                </a:cubicBezTo>
                <a:cubicBezTo>
                  <a:pt x="4294" y="9611"/>
                  <a:pt x="4280" y="9610"/>
                  <a:pt x="4265" y="9610"/>
                </a:cubicBezTo>
                <a:cubicBezTo>
                  <a:pt x="2817" y="9553"/>
                  <a:pt x="3538" y="7516"/>
                  <a:pt x="5421" y="7516"/>
                </a:cubicBezTo>
                <a:close/>
                <a:moveTo>
                  <a:pt x="919" y="1"/>
                </a:moveTo>
                <a:cubicBezTo>
                  <a:pt x="578" y="1"/>
                  <a:pt x="349" y="173"/>
                  <a:pt x="260" y="466"/>
                </a:cubicBezTo>
                <a:cubicBezTo>
                  <a:pt x="1" y="1304"/>
                  <a:pt x="1080" y="1429"/>
                  <a:pt x="1928" y="1625"/>
                </a:cubicBezTo>
                <a:cubicBezTo>
                  <a:pt x="3489" y="1982"/>
                  <a:pt x="4658" y="2928"/>
                  <a:pt x="5657" y="4114"/>
                </a:cubicBezTo>
                <a:cubicBezTo>
                  <a:pt x="6130" y="4676"/>
                  <a:pt x="6424" y="5328"/>
                  <a:pt x="6353" y="6139"/>
                </a:cubicBezTo>
                <a:cubicBezTo>
                  <a:pt x="5844" y="6148"/>
                  <a:pt x="5398" y="6131"/>
                  <a:pt x="4970" y="6175"/>
                </a:cubicBezTo>
                <a:cubicBezTo>
                  <a:pt x="3650" y="6318"/>
                  <a:pt x="2713" y="6996"/>
                  <a:pt x="2213" y="8227"/>
                </a:cubicBezTo>
                <a:cubicBezTo>
                  <a:pt x="1614" y="9737"/>
                  <a:pt x="2880" y="10992"/>
                  <a:pt x="4329" y="10992"/>
                </a:cubicBezTo>
                <a:cubicBezTo>
                  <a:pt x="4909" y="10992"/>
                  <a:pt x="5519" y="10790"/>
                  <a:pt x="6049" y="10323"/>
                </a:cubicBezTo>
                <a:cubicBezTo>
                  <a:pt x="6611" y="9833"/>
                  <a:pt x="6950" y="9208"/>
                  <a:pt x="7254" y="8548"/>
                </a:cubicBezTo>
                <a:cubicBezTo>
                  <a:pt x="7396" y="8244"/>
                  <a:pt x="7466" y="8109"/>
                  <a:pt x="7590" y="8109"/>
                </a:cubicBezTo>
                <a:cubicBezTo>
                  <a:pt x="7684" y="8109"/>
                  <a:pt x="7809" y="8187"/>
                  <a:pt x="8021" y="8325"/>
                </a:cubicBezTo>
                <a:cubicBezTo>
                  <a:pt x="9207" y="9074"/>
                  <a:pt x="9743" y="10127"/>
                  <a:pt x="9528" y="11537"/>
                </a:cubicBezTo>
                <a:cubicBezTo>
                  <a:pt x="9421" y="12215"/>
                  <a:pt x="9600" y="12554"/>
                  <a:pt x="10055" y="12625"/>
                </a:cubicBezTo>
                <a:cubicBezTo>
                  <a:pt x="10094" y="12631"/>
                  <a:pt x="10132" y="12634"/>
                  <a:pt x="10169" y="12634"/>
                </a:cubicBezTo>
                <a:cubicBezTo>
                  <a:pt x="11098" y="12634"/>
                  <a:pt x="11087" y="10723"/>
                  <a:pt x="10795" y="9761"/>
                </a:cubicBezTo>
                <a:cubicBezTo>
                  <a:pt x="10394" y="8441"/>
                  <a:pt x="9546" y="7522"/>
                  <a:pt x="8342" y="6907"/>
                </a:cubicBezTo>
                <a:cubicBezTo>
                  <a:pt x="7958" y="6710"/>
                  <a:pt x="7762" y="6496"/>
                  <a:pt x="7771" y="6032"/>
                </a:cubicBezTo>
                <a:cubicBezTo>
                  <a:pt x="7789" y="5078"/>
                  <a:pt x="7468" y="4213"/>
                  <a:pt x="6888" y="3454"/>
                </a:cubicBezTo>
                <a:cubicBezTo>
                  <a:pt x="5434" y="1527"/>
                  <a:pt x="3507" y="394"/>
                  <a:pt x="1125" y="20"/>
                </a:cubicBezTo>
                <a:cubicBezTo>
                  <a:pt x="1052" y="7"/>
                  <a:pt x="984" y="1"/>
                  <a:pt x="919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506" name="Google Shape;506;p26"/>
          <p:cNvSpPr/>
          <p:nvPr/>
        </p:nvSpPr>
        <p:spPr>
          <a:xfrm rot="-3029405">
            <a:off x="11605868" y="2559714"/>
            <a:ext cx="295761" cy="293028"/>
          </a:xfrm>
          <a:custGeom>
            <a:avLst/>
            <a:gdLst/>
            <a:ahLst/>
            <a:cxnLst/>
            <a:rect l="l" t="t" r="r" b="b"/>
            <a:pathLst>
              <a:path w="8873" h="8791" extrusionOk="0">
                <a:moveTo>
                  <a:pt x="5657" y="0"/>
                </a:moveTo>
                <a:cubicBezTo>
                  <a:pt x="5541" y="0"/>
                  <a:pt x="5462" y="101"/>
                  <a:pt x="5414" y="307"/>
                </a:cubicBezTo>
                <a:cubicBezTo>
                  <a:pt x="5263" y="809"/>
                  <a:pt x="4913" y="1160"/>
                  <a:pt x="4712" y="1611"/>
                </a:cubicBezTo>
                <a:cubicBezTo>
                  <a:pt x="4628" y="1793"/>
                  <a:pt x="4520" y="1874"/>
                  <a:pt x="4397" y="1874"/>
                </a:cubicBezTo>
                <a:cubicBezTo>
                  <a:pt x="4301" y="1874"/>
                  <a:pt x="4196" y="1824"/>
                  <a:pt x="4085" y="1736"/>
                </a:cubicBezTo>
                <a:cubicBezTo>
                  <a:pt x="3935" y="1661"/>
                  <a:pt x="3835" y="1535"/>
                  <a:pt x="3709" y="1435"/>
                </a:cubicBezTo>
                <a:cubicBezTo>
                  <a:pt x="3735" y="1134"/>
                  <a:pt x="3584" y="909"/>
                  <a:pt x="3359" y="759"/>
                </a:cubicBezTo>
                <a:cubicBezTo>
                  <a:pt x="3195" y="636"/>
                  <a:pt x="2861" y="572"/>
                  <a:pt x="2550" y="572"/>
                </a:cubicBezTo>
                <a:cubicBezTo>
                  <a:pt x="2289" y="572"/>
                  <a:pt x="2044" y="617"/>
                  <a:pt x="1930" y="708"/>
                </a:cubicBezTo>
                <a:cubicBezTo>
                  <a:pt x="1629" y="959"/>
                  <a:pt x="1679" y="1410"/>
                  <a:pt x="1980" y="1987"/>
                </a:cubicBezTo>
                <a:cubicBezTo>
                  <a:pt x="2231" y="2438"/>
                  <a:pt x="2607" y="2789"/>
                  <a:pt x="3058" y="3139"/>
                </a:cubicBezTo>
                <a:cubicBezTo>
                  <a:pt x="2682" y="3390"/>
                  <a:pt x="2356" y="3566"/>
                  <a:pt x="2105" y="3816"/>
                </a:cubicBezTo>
                <a:cubicBezTo>
                  <a:pt x="1529" y="4368"/>
                  <a:pt x="777" y="4693"/>
                  <a:pt x="301" y="5320"/>
                </a:cubicBezTo>
                <a:cubicBezTo>
                  <a:pt x="0" y="5721"/>
                  <a:pt x="0" y="6147"/>
                  <a:pt x="351" y="6498"/>
                </a:cubicBezTo>
                <a:cubicBezTo>
                  <a:pt x="535" y="6710"/>
                  <a:pt x="750" y="6802"/>
                  <a:pt x="979" y="6802"/>
                </a:cubicBezTo>
                <a:cubicBezTo>
                  <a:pt x="1157" y="6802"/>
                  <a:pt x="1343" y="6747"/>
                  <a:pt x="1529" y="6648"/>
                </a:cubicBezTo>
                <a:cubicBezTo>
                  <a:pt x="1905" y="6448"/>
                  <a:pt x="2281" y="6222"/>
                  <a:pt x="2657" y="6022"/>
                </a:cubicBezTo>
                <a:cubicBezTo>
                  <a:pt x="2802" y="5957"/>
                  <a:pt x="2948" y="5851"/>
                  <a:pt x="3107" y="5851"/>
                </a:cubicBezTo>
                <a:cubicBezTo>
                  <a:pt x="3194" y="5851"/>
                  <a:pt x="3286" y="5883"/>
                  <a:pt x="3384" y="5972"/>
                </a:cubicBezTo>
                <a:cubicBezTo>
                  <a:pt x="3609" y="6197"/>
                  <a:pt x="3785" y="6423"/>
                  <a:pt x="3634" y="6749"/>
                </a:cubicBezTo>
                <a:cubicBezTo>
                  <a:pt x="3409" y="7250"/>
                  <a:pt x="3760" y="7726"/>
                  <a:pt x="3785" y="8202"/>
                </a:cubicBezTo>
                <a:cubicBezTo>
                  <a:pt x="3785" y="8516"/>
                  <a:pt x="4327" y="8790"/>
                  <a:pt x="4710" y="8790"/>
                </a:cubicBezTo>
                <a:cubicBezTo>
                  <a:pt x="4755" y="8790"/>
                  <a:pt x="4798" y="8786"/>
                  <a:pt x="4837" y="8779"/>
                </a:cubicBezTo>
                <a:cubicBezTo>
                  <a:pt x="5238" y="8703"/>
                  <a:pt x="5263" y="8378"/>
                  <a:pt x="5339" y="8052"/>
                </a:cubicBezTo>
                <a:cubicBezTo>
                  <a:pt x="5489" y="7150"/>
                  <a:pt x="5564" y="6272"/>
                  <a:pt x="5514" y="5370"/>
                </a:cubicBezTo>
                <a:cubicBezTo>
                  <a:pt x="5642" y="4820"/>
                  <a:pt x="5744" y="4619"/>
                  <a:pt x="6044" y="4619"/>
                </a:cubicBezTo>
                <a:cubicBezTo>
                  <a:pt x="6154" y="4619"/>
                  <a:pt x="6291" y="4646"/>
                  <a:pt x="6466" y="4693"/>
                </a:cubicBezTo>
                <a:cubicBezTo>
                  <a:pt x="6918" y="4819"/>
                  <a:pt x="7344" y="4969"/>
                  <a:pt x="7795" y="5094"/>
                </a:cubicBezTo>
                <a:cubicBezTo>
                  <a:pt x="7891" y="5122"/>
                  <a:pt x="7986" y="5136"/>
                  <a:pt x="8076" y="5136"/>
                </a:cubicBezTo>
                <a:cubicBezTo>
                  <a:pt x="8315" y="5136"/>
                  <a:pt x="8527" y="5037"/>
                  <a:pt x="8672" y="4819"/>
                </a:cubicBezTo>
                <a:cubicBezTo>
                  <a:pt x="8872" y="4493"/>
                  <a:pt x="8572" y="4267"/>
                  <a:pt x="8446" y="4017"/>
                </a:cubicBezTo>
                <a:cubicBezTo>
                  <a:pt x="8296" y="3766"/>
                  <a:pt x="8045" y="3666"/>
                  <a:pt x="7770" y="3616"/>
                </a:cubicBezTo>
                <a:cubicBezTo>
                  <a:pt x="7519" y="3566"/>
                  <a:pt x="7268" y="3515"/>
                  <a:pt x="6993" y="3440"/>
                </a:cubicBezTo>
                <a:cubicBezTo>
                  <a:pt x="5715" y="3064"/>
                  <a:pt x="5715" y="3064"/>
                  <a:pt x="6366" y="1886"/>
                </a:cubicBezTo>
                <a:cubicBezTo>
                  <a:pt x="6717" y="1285"/>
                  <a:pt x="6742" y="784"/>
                  <a:pt x="6166" y="332"/>
                </a:cubicBezTo>
                <a:cubicBezTo>
                  <a:pt x="5946" y="113"/>
                  <a:pt x="5780" y="0"/>
                  <a:pt x="5657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2687805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Background 1">
    <p:spTree>
      <p:nvGrpSpPr>
        <p:cNvPr id="1" name="Shape 5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8" name="Google Shape;508;p27"/>
          <p:cNvSpPr/>
          <p:nvPr/>
        </p:nvSpPr>
        <p:spPr>
          <a:xfrm>
            <a:off x="0" y="-15434"/>
            <a:ext cx="12192083" cy="6877171"/>
          </a:xfrm>
          <a:custGeom>
            <a:avLst/>
            <a:gdLst/>
            <a:ahLst/>
            <a:cxnLst/>
            <a:rect l="l" t="t" r="r" b="b"/>
            <a:pathLst>
              <a:path w="73796" h="41626" extrusionOk="0">
                <a:moveTo>
                  <a:pt x="60753" y="4015"/>
                </a:moveTo>
                <a:cubicBezTo>
                  <a:pt x="62004" y="4049"/>
                  <a:pt x="63216" y="4123"/>
                  <a:pt x="64501" y="4123"/>
                </a:cubicBezTo>
                <a:cubicBezTo>
                  <a:pt x="64572" y="4123"/>
                  <a:pt x="64642" y="4123"/>
                  <a:pt x="64713" y="4122"/>
                </a:cubicBezTo>
                <a:lnTo>
                  <a:pt x="64713" y="4122"/>
                </a:lnTo>
                <a:cubicBezTo>
                  <a:pt x="64669" y="5469"/>
                  <a:pt x="64660" y="6879"/>
                  <a:pt x="64687" y="8261"/>
                </a:cubicBezTo>
                <a:cubicBezTo>
                  <a:pt x="63654" y="8212"/>
                  <a:pt x="62598" y="8139"/>
                  <a:pt x="61529" y="8139"/>
                </a:cubicBezTo>
                <a:cubicBezTo>
                  <a:pt x="61259" y="8139"/>
                  <a:pt x="60988" y="8144"/>
                  <a:pt x="60717" y="8154"/>
                </a:cubicBezTo>
                <a:cubicBezTo>
                  <a:pt x="60726" y="6789"/>
                  <a:pt x="60735" y="5425"/>
                  <a:pt x="60744" y="4051"/>
                </a:cubicBezTo>
                <a:cubicBezTo>
                  <a:pt x="60735" y="4033"/>
                  <a:pt x="60735" y="4015"/>
                  <a:pt x="60753" y="4015"/>
                </a:cubicBezTo>
                <a:close/>
                <a:moveTo>
                  <a:pt x="70575" y="4113"/>
                </a:moveTo>
                <a:cubicBezTo>
                  <a:pt x="70584" y="5487"/>
                  <a:pt x="70566" y="6852"/>
                  <a:pt x="70566" y="8217"/>
                </a:cubicBezTo>
                <a:cubicBezTo>
                  <a:pt x="69272" y="8262"/>
                  <a:pt x="67919" y="8316"/>
                  <a:pt x="66578" y="8316"/>
                </a:cubicBezTo>
                <a:cubicBezTo>
                  <a:pt x="66060" y="8316"/>
                  <a:pt x="65544" y="8308"/>
                  <a:pt x="65035" y="8288"/>
                </a:cubicBezTo>
                <a:cubicBezTo>
                  <a:pt x="65017" y="6905"/>
                  <a:pt x="65017" y="5469"/>
                  <a:pt x="65079" y="4131"/>
                </a:cubicBezTo>
                <a:cubicBezTo>
                  <a:pt x="65909" y="4151"/>
                  <a:pt x="66757" y="4163"/>
                  <a:pt x="67604" y="4163"/>
                </a:cubicBezTo>
                <a:cubicBezTo>
                  <a:pt x="68607" y="4163"/>
                  <a:pt x="69608" y="4147"/>
                  <a:pt x="70575" y="4113"/>
                </a:cubicBezTo>
                <a:close/>
                <a:moveTo>
                  <a:pt x="58534" y="3970"/>
                </a:moveTo>
                <a:cubicBezTo>
                  <a:pt x="59152" y="3970"/>
                  <a:pt x="59771" y="3981"/>
                  <a:pt x="60387" y="4006"/>
                </a:cubicBezTo>
                <a:cubicBezTo>
                  <a:pt x="60387" y="5398"/>
                  <a:pt x="60369" y="6781"/>
                  <a:pt x="60369" y="8181"/>
                </a:cubicBezTo>
                <a:cubicBezTo>
                  <a:pt x="58879" y="8208"/>
                  <a:pt x="57443" y="8297"/>
                  <a:pt x="55962" y="8333"/>
                </a:cubicBezTo>
                <a:cubicBezTo>
                  <a:pt x="55908" y="6923"/>
                  <a:pt x="55855" y="5505"/>
                  <a:pt x="55864" y="4024"/>
                </a:cubicBezTo>
                <a:cubicBezTo>
                  <a:pt x="56745" y="3992"/>
                  <a:pt x="57639" y="3970"/>
                  <a:pt x="58534" y="3970"/>
                </a:cubicBezTo>
                <a:close/>
                <a:moveTo>
                  <a:pt x="51038" y="4024"/>
                </a:moveTo>
                <a:cubicBezTo>
                  <a:pt x="51914" y="4062"/>
                  <a:pt x="52823" y="4086"/>
                  <a:pt x="53728" y="4086"/>
                </a:cubicBezTo>
                <a:cubicBezTo>
                  <a:pt x="54326" y="4086"/>
                  <a:pt x="54922" y="4076"/>
                  <a:pt x="55507" y="4051"/>
                </a:cubicBezTo>
                <a:lnTo>
                  <a:pt x="55507" y="4051"/>
                </a:lnTo>
                <a:cubicBezTo>
                  <a:pt x="55498" y="5523"/>
                  <a:pt x="55569" y="6914"/>
                  <a:pt x="55605" y="8342"/>
                </a:cubicBezTo>
                <a:cubicBezTo>
                  <a:pt x="54053" y="8360"/>
                  <a:pt x="52545" y="8413"/>
                  <a:pt x="51046" y="8476"/>
                </a:cubicBezTo>
                <a:cubicBezTo>
                  <a:pt x="51091" y="7021"/>
                  <a:pt x="51055" y="5505"/>
                  <a:pt x="51029" y="4060"/>
                </a:cubicBezTo>
                <a:cubicBezTo>
                  <a:pt x="51020" y="4042"/>
                  <a:pt x="51020" y="4033"/>
                  <a:pt x="51038" y="4024"/>
                </a:cubicBezTo>
                <a:close/>
                <a:moveTo>
                  <a:pt x="40618" y="3837"/>
                </a:moveTo>
                <a:lnTo>
                  <a:pt x="40618" y="3837"/>
                </a:lnTo>
                <a:cubicBezTo>
                  <a:pt x="40636" y="5433"/>
                  <a:pt x="40573" y="6941"/>
                  <a:pt x="40564" y="8502"/>
                </a:cubicBezTo>
                <a:cubicBezTo>
                  <a:pt x="40437" y="8498"/>
                  <a:pt x="40309" y="8496"/>
                  <a:pt x="40181" y="8496"/>
                </a:cubicBezTo>
                <a:cubicBezTo>
                  <a:pt x="39468" y="8496"/>
                  <a:pt x="38751" y="8552"/>
                  <a:pt x="38040" y="8583"/>
                </a:cubicBezTo>
                <a:cubicBezTo>
                  <a:pt x="37192" y="8618"/>
                  <a:pt x="36362" y="8609"/>
                  <a:pt x="35551" y="8699"/>
                </a:cubicBezTo>
                <a:lnTo>
                  <a:pt x="35542" y="8663"/>
                </a:lnTo>
                <a:cubicBezTo>
                  <a:pt x="35595" y="7120"/>
                  <a:pt x="35622" y="5505"/>
                  <a:pt x="35568" y="3935"/>
                </a:cubicBezTo>
                <a:cubicBezTo>
                  <a:pt x="37183" y="3837"/>
                  <a:pt x="38941" y="3881"/>
                  <a:pt x="40618" y="3837"/>
                </a:cubicBezTo>
                <a:close/>
                <a:moveTo>
                  <a:pt x="44285" y="3743"/>
                </a:moveTo>
                <a:cubicBezTo>
                  <a:pt x="44599" y="3743"/>
                  <a:pt x="44913" y="3750"/>
                  <a:pt x="45230" y="3765"/>
                </a:cubicBezTo>
                <a:cubicBezTo>
                  <a:pt x="45283" y="5433"/>
                  <a:pt x="45408" y="7004"/>
                  <a:pt x="45426" y="8699"/>
                </a:cubicBezTo>
                <a:cubicBezTo>
                  <a:pt x="43910" y="8654"/>
                  <a:pt x="42420" y="8583"/>
                  <a:pt x="40912" y="8520"/>
                </a:cubicBezTo>
                <a:cubicBezTo>
                  <a:pt x="40939" y="6959"/>
                  <a:pt x="40975" y="5407"/>
                  <a:pt x="40975" y="3828"/>
                </a:cubicBezTo>
                <a:cubicBezTo>
                  <a:pt x="42087" y="3821"/>
                  <a:pt x="43178" y="3743"/>
                  <a:pt x="44285" y="3743"/>
                </a:cubicBezTo>
                <a:close/>
                <a:moveTo>
                  <a:pt x="45596" y="3774"/>
                </a:moveTo>
                <a:cubicBezTo>
                  <a:pt x="47291" y="3854"/>
                  <a:pt x="49021" y="3899"/>
                  <a:pt x="50672" y="4015"/>
                </a:cubicBezTo>
                <a:cubicBezTo>
                  <a:pt x="50699" y="5496"/>
                  <a:pt x="50734" y="7013"/>
                  <a:pt x="50690" y="8502"/>
                </a:cubicBezTo>
                <a:cubicBezTo>
                  <a:pt x="49084" y="8592"/>
                  <a:pt x="47478" y="8699"/>
                  <a:pt x="45783" y="8708"/>
                </a:cubicBezTo>
                <a:cubicBezTo>
                  <a:pt x="45765" y="7030"/>
                  <a:pt x="45640" y="5451"/>
                  <a:pt x="45587" y="3810"/>
                </a:cubicBezTo>
                <a:cubicBezTo>
                  <a:pt x="45587" y="3792"/>
                  <a:pt x="45587" y="3783"/>
                  <a:pt x="45596" y="3774"/>
                </a:cubicBezTo>
                <a:close/>
                <a:moveTo>
                  <a:pt x="7351" y="4274"/>
                </a:moveTo>
                <a:cubicBezTo>
                  <a:pt x="7351" y="4996"/>
                  <a:pt x="7333" y="5665"/>
                  <a:pt x="7307" y="6129"/>
                </a:cubicBezTo>
                <a:cubicBezTo>
                  <a:pt x="7262" y="6923"/>
                  <a:pt x="7164" y="7887"/>
                  <a:pt x="7075" y="8904"/>
                </a:cubicBezTo>
                <a:cubicBezTo>
                  <a:pt x="7066" y="8984"/>
                  <a:pt x="7057" y="9055"/>
                  <a:pt x="7048" y="9136"/>
                </a:cubicBezTo>
                <a:cubicBezTo>
                  <a:pt x="5121" y="9100"/>
                  <a:pt x="3355" y="9064"/>
                  <a:pt x="1927" y="9038"/>
                </a:cubicBezTo>
                <a:cubicBezTo>
                  <a:pt x="1900" y="7280"/>
                  <a:pt x="1874" y="5505"/>
                  <a:pt x="1927" y="4854"/>
                </a:cubicBezTo>
                <a:cubicBezTo>
                  <a:pt x="1936" y="4711"/>
                  <a:pt x="1954" y="4541"/>
                  <a:pt x="1963" y="4345"/>
                </a:cubicBezTo>
                <a:lnTo>
                  <a:pt x="7351" y="4274"/>
                </a:lnTo>
                <a:close/>
                <a:moveTo>
                  <a:pt x="35060" y="3908"/>
                </a:moveTo>
                <a:lnTo>
                  <a:pt x="35060" y="3953"/>
                </a:lnTo>
                <a:lnTo>
                  <a:pt x="35220" y="3953"/>
                </a:lnTo>
                <a:cubicBezTo>
                  <a:pt x="35256" y="5532"/>
                  <a:pt x="35256" y="7146"/>
                  <a:pt x="35176" y="8681"/>
                </a:cubicBezTo>
                <a:cubicBezTo>
                  <a:pt x="34569" y="8797"/>
                  <a:pt x="33071" y="9020"/>
                  <a:pt x="30091" y="9171"/>
                </a:cubicBezTo>
                <a:cubicBezTo>
                  <a:pt x="30100" y="9091"/>
                  <a:pt x="30100" y="9020"/>
                  <a:pt x="30109" y="8939"/>
                </a:cubicBezTo>
                <a:cubicBezTo>
                  <a:pt x="30207" y="7922"/>
                  <a:pt x="30296" y="6950"/>
                  <a:pt x="30350" y="6147"/>
                </a:cubicBezTo>
                <a:cubicBezTo>
                  <a:pt x="30376" y="5621"/>
                  <a:pt x="30394" y="4818"/>
                  <a:pt x="30394" y="3970"/>
                </a:cubicBezTo>
                <a:lnTo>
                  <a:pt x="35060" y="3908"/>
                </a:lnTo>
                <a:close/>
                <a:moveTo>
                  <a:pt x="12445" y="4202"/>
                </a:moveTo>
                <a:cubicBezTo>
                  <a:pt x="12454" y="5309"/>
                  <a:pt x="12454" y="6370"/>
                  <a:pt x="12454" y="7137"/>
                </a:cubicBezTo>
                <a:cubicBezTo>
                  <a:pt x="12454" y="7655"/>
                  <a:pt x="12445" y="8377"/>
                  <a:pt x="12436" y="9225"/>
                </a:cubicBezTo>
                <a:cubicBezTo>
                  <a:pt x="10723" y="9198"/>
                  <a:pt x="9028" y="9171"/>
                  <a:pt x="7431" y="9145"/>
                </a:cubicBezTo>
                <a:cubicBezTo>
                  <a:pt x="7440" y="9073"/>
                  <a:pt x="7449" y="9011"/>
                  <a:pt x="7449" y="8939"/>
                </a:cubicBezTo>
                <a:cubicBezTo>
                  <a:pt x="7547" y="7922"/>
                  <a:pt x="7646" y="6950"/>
                  <a:pt x="7690" y="6147"/>
                </a:cubicBezTo>
                <a:cubicBezTo>
                  <a:pt x="7717" y="5683"/>
                  <a:pt x="7735" y="5005"/>
                  <a:pt x="7735" y="4265"/>
                </a:cubicBezTo>
                <a:lnTo>
                  <a:pt x="12445" y="4202"/>
                </a:lnTo>
                <a:close/>
                <a:moveTo>
                  <a:pt x="18592" y="4122"/>
                </a:moveTo>
                <a:lnTo>
                  <a:pt x="18592" y="4122"/>
                </a:lnTo>
                <a:cubicBezTo>
                  <a:pt x="18583" y="4961"/>
                  <a:pt x="18556" y="5648"/>
                  <a:pt x="18485" y="5933"/>
                </a:cubicBezTo>
                <a:cubicBezTo>
                  <a:pt x="18386" y="6361"/>
                  <a:pt x="18395" y="7628"/>
                  <a:pt x="18467" y="9305"/>
                </a:cubicBezTo>
                <a:cubicBezTo>
                  <a:pt x="16647" y="9287"/>
                  <a:pt x="14729" y="9261"/>
                  <a:pt x="12829" y="9234"/>
                </a:cubicBezTo>
                <a:cubicBezTo>
                  <a:pt x="12829" y="8386"/>
                  <a:pt x="12838" y="7655"/>
                  <a:pt x="12838" y="7137"/>
                </a:cubicBezTo>
                <a:cubicBezTo>
                  <a:pt x="12838" y="6370"/>
                  <a:pt x="12838" y="5300"/>
                  <a:pt x="12829" y="4202"/>
                </a:cubicBezTo>
                <a:lnTo>
                  <a:pt x="18592" y="4122"/>
                </a:lnTo>
                <a:close/>
                <a:moveTo>
                  <a:pt x="30011" y="3970"/>
                </a:moveTo>
                <a:cubicBezTo>
                  <a:pt x="30011" y="4809"/>
                  <a:pt x="29993" y="5603"/>
                  <a:pt x="29966" y="6129"/>
                </a:cubicBezTo>
                <a:cubicBezTo>
                  <a:pt x="29912" y="6923"/>
                  <a:pt x="29823" y="7887"/>
                  <a:pt x="29725" y="8904"/>
                </a:cubicBezTo>
                <a:cubicBezTo>
                  <a:pt x="29716" y="9002"/>
                  <a:pt x="29707" y="9091"/>
                  <a:pt x="29698" y="9189"/>
                </a:cubicBezTo>
                <a:cubicBezTo>
                  <a:pt x="28503" y="9243"/>
                  <a:pt x="27076" y="9287"/>
                  <a:pt x="25389" y="9305"/>
                </a:cubicBezTo>
                <a:cubicBezTo>
                  <a:pt x="25158" y="9305"/>
                  <a:pt x="24917" y="9314"/>
                  <a:pt x="24667" y="9314"/>
                </a:cubicBezTo>
                <a:cubicBezTo>
                  <a:pt x="24667" y="9270"/>
                  <a:pt x="24667" y="9234"/>
                  <a:pt x="24658" y="9189"/>
                </a:cubicBezTo>
                <a:cubicBezTo>
                  <a:pt x="24640" y="7387"/>
                  <a:pt x="24613" y="5523"/>
                  <a:pt x="24658" y="4854"/>
                </a:cubicBezTo>
                <a:cubicBezTo>
                  <a:pt x="24676" y="4640"/>
                  <a:pt x="24703" y="4363"/>
                  <a:pt x="24729" y="4042"/>
                </a:cubicBezTo>
                <a:lnTo>
                  <a:pt x="30011" y="3970"/>
                </a:lnTo>
                <a:close/>
                <a:moveTo>
                  <a:pt x="24346" y="4051"/>
                </a:moveTo>
                <a:lnTo>
                  <a:pt x="24346" y="4051"/>
                </a:lnTo>
                <a:cubicBezTo>
                  <a:pt x="24319" y="4354"/>
                  <a:pt x="24292" y="4622"/>
                  <a:pt x="24274" y="4827"/>
                </a:cubicBezTo>
                <a:cubicBezTo>
                  <a:pt x="24221" y="5514"/>
                  <a:pt x="24248" y="7387"/>
                  <a:pt x="24274" y="9198"/>
                </a:cubicBezTo>
                <a:cubicBezTo>
                  <a:pt x="24274" y="9234"/>
                  <a:pt x="24283" y="9278"/>
                  <a:pt x="24283" y="9314"/>
                </a:cubicBezTo>
                <a:cubicBezTo>
                  <a:pt x="23633" y="9318"/>
                  <a:pt x="22932" y="9320"/>
                  <a:pt x="22192" y="9320"/>
                </a:cubicBezTo>
                <a:cubicBezTo>
                  <a:pt x="21146" y="9320"/>
                  <a:pt x="20021" y="9316"/>
                  <a:pt x="18850" y="9305"/>
                </a:cubicBezTo>
                <a:cubicBezTo>
                  <a:pt x="18788" y="7762"/>
                  <a:pt x="18770" y="6415"/>
                  <a:pt x="18859" y="6022"/>
                </a:cubicBezTo>
                <a:cubicBezTo>
                  <a:pt x="18931" y="5710"/>
                  <a:pt x="18966" y="4987"/>
                  <a:pt x="18975" y="4122"/>
                </a:cubicBezTo>
                <a:lnTo>
                  <a:pt x="24346" y="4051"/>
                </a:lnTo>
                <a:close/>
                <a:moveTo>
                  <a:pt x="70557" y="8574"/>
                </a:moveTo>
                <a:lnTo>
                  <a:pt x="70557" y="8574"/>
                </a:lnTo>
                <a:cubicBezTo>
                  <a:pt x="70566" y="9983"/>
                  <a:pt x="70557" y="11473"/>
                  <a:pt x="70503" y="12874"/>
                </a:cubicBezTo>
                <a:cubicBezTo>
                  <a:pt x="68826" y="13097"/>
                  <a:pt x="67006" y="13186"/>
                  <a:pt x="65142" y="13230"/>
                </a:cubicBezTo>
                <a:cubicBezTo>
                  <a:pt x="65124" y="11687"/>
                  <a:pt x="65052" y="10197"/>
                  <a:pt x="65035" y="8645"/>
                </a:cubicBezTo>
                <a:lnTo>
                  <a:pt x="65035" y="8645"/>
                </a:lnTo>
                <a:cubicBezTo>
                  <a:pt x="65544" y="8665"/>
                  <a:pt x="66060" y="8673"/>
                  <a:pt x="66576" y="8673"/>
                </a:cubicBezTo>
                <a:cubicBezTo>
                  <a:pt x="67914" y="8673"/>
                  <a:pt x="69263" y="8619"/>
                  <a:pt x="70557" y="8574"/>
                </a:cubicBezTo>
                <a:close/>
                <a:moveTo>
                  <a:pt x="61617" y="8494"/>
                </a:moveTo>
                <a:cubicBezTo>
                  <a:pt x="62659" y="8494"/>
                  <a:pt x="63689" y="8558"/>
                  <a:pt x="64687" y="8627"/>
                </a:cubicBezTo>
                <a:cubicBezTo>
                  <a:pt x="64696" y="10188"/>
                  <a:pt x="64767" y="11687"/>
                  <a:pt x="64785" y="13239"/>
                </a:cubicBezTo>
                <a:cubicBezTo>
                  <a:pt x="63429" y="13284"/>
                  <a:pt x="62073" y="13320"/>
                  <a:pt x="60726" y="13382"/>
                </a:cubicBezTo>
                <a:cubicBezTo>
                  <a:pt x="60726" y="11785"/>
                  <a:pt x="60735" y="10126"/>
                  <a:pt x="60717" y="8511"/>
                </a:cubicBezTo>
                <a:cubicBezTo>
                  <a:pt x="61018" y="8499"/>
                  <a:pt x="61318" y="8494"/>
                  <a:pt x="61617" y="8494"/>
                </a:cubicBezTo>
                <a:close/>
                <a:moveTo>
                  <a:pt x="50627" y="8850"/>
                </a:moveTo>
                <a:cubicBezTo>
                  <a:pt x="50699" y="8859"/>
                  <a:pt x="50672" y="8886"/>
                  <a:pt x="50681" y="8957"/>
                </a:cubicBezTo>
                <a:cubicBezTo>
                  <a:pt x="50699" y="9100"/>
                  <a:pt x="50672" y="9305"/>
                  <a:pt x="50672" y="9403"/>
                </a:cubicBezTo>
                <a:cubicBezTo>
                  <a:pt x="50627" y="10777"/>
                  <a:pt x="50583" y="12196"/>
                  <a:pt x="50493" y="13480"/>
                </a:cubicBezTo>
                <a:cubicBezTo>
                  <a:pt x="49890" y="13470"/>
                  <a:pt x="49281" y="13464"/>
                  <a:pt x="48672" y="13464"/>
                </a:cubicBezTo>
                <a:cubicBezTo>
                  <a:pt x="47677" y="13464"/>
                  <a:pt x="46683" y="13481"/>
                  <a:pt x="45721" y="13525"/>
                </a:cubicBezTo>
                <a:cubicBezTo>
                  <a:pt x="45792" y="12080"/>
                  <a:pt x="45801" y="10581"/>
                  <a:pt x="45792" y="9064"/>
                </a:cubicBezTo>
                <a:cubicBezTo>
                  <a:pt x="47041" y="9064"/>
                  <a:pt x="48227" y="8984"/>
                  <a:pt x="49441" y="8922"/>
                </a:cubicBezTo>
                <a:cubicBezTo>
                  <a:pt x="49717" y="8913"/>
                  <a:pt x="50029" y="8895"/>
                  <a:pt x="50333" y="8877"/>
                </a:cubicBezTo>
                <a:cubicBezTo>
                  <a:pt x="50431" y="8868"/>
                  <a:pt x="50574" y="8850"/>
                  <a:pt x="50627" y="8850"/>
                </a:cubicBezTo>
                <a:close/>
                <a:moveTo>
                  <a:pt x="60369" y="8529"/>
                </a:moveTo>
                <a:cubicBezTo>
                  <a:pt x="60378" y="10171"/>
                  <a:pt x="60360" y="11776"/>
                  <a:pt x="60378" y="13391"/>
                </a:cubicBezTo>
                <a:cubicBezTo>
                  <a:pt x="58942" y="13471"/>
                  <a:pt x="57478" y="13525"/>
                  <a:pt x="55989" y="13543"/>
                </a:cubicBezTo>
                <a:cubicBezTo>
                  <a:pt x="56007" y="11928"/>
                  <a:pt x="56042" y="10269"/>
                  <a:pt x="55971" y="8690"/>
                </a:cubicBezTo>
                <a:cubicBezTo>
                  <a:pt x="57452" y="8645"/>
                  <a:pt x="58879" y="8565"/>
                  <a:pt x="60369" y="8529"/>
                </a:cubicBezTo>
                <a:close/>
                <a:moveTo>
                  <a:pt x="55623" y="8699"/>
                </a:moveTo>
                <a:cubicBezTo>
                  <a:pt x="55694" y="10287"/>
                  <a:pt x="55650" y="11928"/>
                  <a:pt x="55632" y="13543"/>
                </a:cubicBezTo>
                <a:cubicBezTo>
                  <a:pt x="55458" y="13544"/>
                  <a:pt x="55285" y="13544"/>
                  <a:pt x="55113" y="13544"/>
                </a:cubicBezTo>
                <a:cubicBezTo>
                  <a:pt x="53672" y="13544"/>
                  <a:pt x="52268" y="13513"/>
                  <a:pt x="50850" y="13489"/>
                </a:cubicBezTo>
                <a:cubicBezTo>
                  <a:pt x="50939" y="11964"/>
                  <a:pt x="51011" y="10420"/>
                  <a:pt x="51046" y="8832"/>
                </a:cubicBezTo>
                <a:cubicBezTo>
                  <a:pt x="52554" y="8770"/>
                  <a:pt x="54071" y="8716"/>
                  <a:pt x="55623" y="8699"/>
                </a:cubicBezTo>
                <a:close/>
                <a:moveTo>
                  <a:pt x="40924" y="8876"/>
                </a:moveTo>
                <a:cubicBezTo>
                  <a:pt x="40926" y="8876"/>
                  <a:pt x="40928" y="8876"/>
                  <a:pt x="40930" y="8877"/>
                </a:cubicBezTo>
                <a:cubicBezTo>
                  <a:pt x="42420" y="8939"/>
                  <a:pt x="43910" y="9011"/>
                  <a:pt x="45426" y="9046"/>
                </a:cubicBezTo>
                <a:cubicBezTo>
                  <a:pt x="45462" y="10563"/>
                  <a:pt x="45426" y="12080"/>
                  <a:pt x="45364" y="13534"/>
                </a:cubicBezTo>
                <a:cubicBezTo>
                  <a:pt x="43865" y="13614"/>
                  <a:pt x="42384" y="13703"/>
                  <a:pt x="40894" y="13792"/>
                </a:cubicBezTo>
                <a:cubicBezTo>
                  <a:pt x="40921" y="12187"/>
                  <a:pt x="40912" y="10501"/>
                  <a:pt x="40912" y="8904"/>
                </a:cubicBezTo>
                <a:cubicBezTo>
                  <a:pt x="40896" y="8904"/>
                  <a:pt x="40909" y="8876"/>
                  <a:pt x="40924" y="8876"/>
                </a:cubicBezTo>
                <a:close/>
                <a:moveTo>
                  <a:pt x="40145" y="8849"/>
                </a:moveTo>
                <a:cubicBezTo>
                  <a:pt x="40282" y="8849"/>
                  <a:pt x="40420" y="8852"/>
                  <a:pt x="40555" y="8859"/>
                </a:cubicBezTo>
                <a:cubicBezTo>
                  <a:pt x="40573" y="10510"/>
                  <a:pt x="40555" y="12169"/>
                  <a:pt x="40537" y="13801"/>
                </a:cubicBezTo>
                <a:cubicBezTo>
                  <a:pt x="38825" y="13891"/>
                  <a:pt x="37094" y="13953"/>
                  <a:pt x="35381" y="14042"/>
                </a:cubicBezTo>
                <a:cubicBezTo>
                  <a:pt x="35479" y="12419"/>
                  <a:pt x="35488" y="10715"/>
                  <a:pt x="35533" y="9046"/>
                </a:cubicBezTo>
                <a:cubicBezTo>
                  <a:pt x="36853" y="8957"/>
                  <a:pt x="38218" y="8931"/>
                  <a:pt x="39583" y="8859"/>
                </a:cubicBezTo>
                <a:cubicBezTo>
                  <a:pt x="39768" y="8854"/>
                  <a:pt x="39957" y="8849"/>
                  <a:pt x="40145" y="8849"/>
                </a:cubicBezTo>
                <a:close/>
                <a:moveTo>
                  <a:pt x="35176" y="9073"/>
                </a:moveTo>
                <a:lnTo>
                  <a:pt x="35176" y="9073"/>
                </a:lnTo>
                <a:cubicBezTo>
                  <a:pt x="35122" y="10724"/>
                  <a:pt x="35131" y="12436"/>
                  <a:pt x="35024" y="14024"/>
                </a:cubicBezTo>
                <a:cubicBezTo>
                  <a:pt x="34293" y="14078"/>
                  <a:pt x="32428" y="14123"/>
                  <a:pt x="29850" y="14149"/>
                </a:cubicBezTo>
                <a:cubicBezTo>
                  <a:pt x="29805" y="13561"/>
                  <a:pt x="29796" y="12963"/>
                  <a:pt x="29832" y="12321"/>
                </a:cubicBezTo>
                <a:cubicBezTo>
                  <a:pt x="29877" y="11473"/>
                  <a:pt x="29957" y="10518"/>
                  <a:pt x="30055" y="9555"/>
                </a:cubicBezTo>
                <a:cubicBezTo>
                  <a:pt x="32990" y="9412"/>
                  <a:pt x="34498" y="9198"/>
                  <a:pt x="35176" y="9073"/>
                </a:cubicBezTo>
                <a:close/>
                <a:moveTo>
                  <a:pt x="29663" y="9573"/>
                </a:moveTo>
                <a:cubicBezTo>
                  <a:pt x="29573" y="10518"/>
                  <a:pt x="29493" y="11464"/>
                  <a:pt x="29449" y="12303"/>
                </a:cubicBezTo>
                <a:cubicBezTo>
                  <a:pt x="29413" y="12954"/>
                  <a:pt x="29422" y="13561"/>
                  <a:pt x="29466" y="14158"/>
                </a:cubicBezTo>
                <a:cubicBezTo>
                  <a:pt x="28030" y="14176"/>
                  <a:pt x="26398" y="14185"/>
                  <a:pt x="24631" y="14194"/>
                </a:cubicBezTo>
                <a:cubicBezTo>
                  <a:pt x="24631" y="13792"/>
                  <a:pt x="24640" y="13462"/>
                  <a:pt x="24658" y="13248"/>
                </a:cubicBezTo>
                <a:cubicBezTo>
                  <a:pt x="24711" y="12767"/>
                  <a:pt x="24694" y="11321"/>
                  <a:pt x="24667" y="9698"/>
                </a:cubicBezTo>
                <a:cubicBezTo>
                  <a:pt x="24917" y="9698"/>
                  <a:pt x="25166" y="9698"/>
                  <a:pt x="25398" y="9689"/>
                </a:cubicBezTo>
                <a:cubicBezTo>
                  <a:pt x="27058" y="9671"/>
                  <a:pt x="28476" y="9626"/>
                  <a:pt x="29663" y="9573"/>
                </a:cubicBezTo>
                <a:close/>
                <a:moveTo>
                  <a:pt x="1927" y="9421"/>
                </a:moveTo>
                <a:cubicBezTo>
                  <a:pt x="3355" y="9448"/>
                  <a:pt x="5103" y="9484"/>
                  <a:pt x="7012" y="9519"/>
                </a:cubicBezTo>
                <a:cubicBezTo>
                  <a:pt x="6923" y="10483"/>
                  <a:pt x="6834" y="11446"/>
                  <a:pt x="6789" y="12303"/>
                </a:cubicBezTo>
                <a:cubicBezTo>
                  <a:pt x="6753" y="12963"/>
                  <a:pt x="6771" y="13587"/>
                  <a:pt x="6807" y="14203"/>
                </a:cubicBezTo>
                <a:cubicBezTo>
                  <a:pt x="5112" y="14194"/>
                  <a:pt x="3462" y="14194"/>
                  <a:pt x="1900" y="14185"/>
                </a:cubicBezTo>
                <a:cubicBezTo>
                  <a:pt x="1900" y="13784"/>
                  <a:pt x="1900" y="13453"/>
                  <a:pt x="1927" y="13248"/>
                </a:cubicBezTo>
                <a:cubicBezTo>
                  <a:pt x="1972" y="12740"/>
                  <a:pt x="1954" y="11152"/>
                  <a:pt x="1927" y="9421"/>
                </a:cubicBezTo>
                <a:close/>
                <a:moveTo>
                  <a:pt x="7396" y="9528"/>
                </a:moveTo>
                <a:cubicBezTo>
                  <a:pt x="9002" y="9555"/>
                  <a:pt x="10705" y="9591"/>
                  <a:pt x="12436" y="9609"/>
                </a:cubicBezTo>
                <a:cubicBezTo>
                  <a:pt x="12436" y="9680"/>
                  <a:pt x="12436" y="9742"/>
                  <a:pt x="12436" y="9805"/>
                </a:cubicBezTo>
                <a:cubicBezTo>
                  <a:pt x="12427" y="11179"/>
                  <a:pt x="12409" y="12775"/>
                  <a:pt x="12409" y="14212"/>
                </a:cubicBezTo>
                <a:cubicBezTo>
                  <a:pt x="10652" y="14212"/>
                  <a:pt x="8903" y="14203"/>
                  <a:pt x="7191" y="14203"/>
                </a:cubicBezTo>
                <a:cubicBezTo>
                  <a:pt x="7155" y="13587"/>
                  <a:pt x="7137" y="12981"/>
                  <a:pt x="7173" y="12321"/>
                </a:cubicBezTo>
                <a:cubicBezTo>
                  <a:pt x="7217" y="11464"/>
                  <a:pt x="7307" y="10501"/>
                  <a:pt x="7396" y="9528"/>
                </a:cubicBezTo>
                <a:close/>
                <a:moveTo>
                  <a:pt x="12820" y="9617"/>
                </a:moveTo>
                <a:cubicBezTo>
                  <a:pt x="14729" y="9644"/>
                  <a:pt x="16656" y="9671"/>
                  <a:pt x="18476" y="9689"/>
                </a:cubicBezTo>
                <a:cubicBezTo>
                  <a:pt x="18529" y="10813"/>
                  <a:pt x="18592" y="12106"/>
                  <a:pt x="18672" y="13436"/>
                </a:cubicBezTo>
                <a:cubicBezTo>
                  <a:pt x="18681" y="13712"/>
                  <a:pt x="18699" y="13971"/>
                  <a:pt x="18708" y="14212"/>
                </a:cubicBezTo>
                <a:lnTo>
                  <a:pt x="12793" y="14212"/>
                </a:lnTo>
                <a:cubicBezTo>
                  <a:pt x="12793" y="12784"/>
                  <a:pt x="12811" y="11179"/>
                  <a:pt x="12820" y="9814"/>
                </a:cubicBezTo>
                <a:cubicBezTo>
                  <a:pt x="12820" y="9742"/>
                  <a:pt x="12820" y="9680"/>
                  <a:pt x="12820" y="9617"/>
                </a:cubicBezTo>
                <a:close/>
                <a:moveTo>
                  <a:pt x="18868" y="9689"/>
                </a:moveTo>
                <a:lnTo>
                  <a:pt x="18868" y="9689"/>
                </a:lnTo>
                <a:cubicBezTo>
                  <a:pt x="20197" y="9698"/>
                  <a:pt x="21473" y="9707"/>
                  <a:pt x="22633" y="9707"/>
                </a:cubicBezTo>
                <a:cubicBezTo>
                  <a:pt x="23213" y="9707"/>
                  <a:pt x="23766" y="9707"/>
                  <a:pt x="24283" y="9698"/>
                </a:cubicBezTo>
                <a:lnTo>
                  <a:pt x="24283" y="9698"/>
                </a:lnTo>
                <a:cubicBezTo>
                  <a:pt x="24310" y="11259"/>
                  <a:pt x="24328" y="12758"/>
                  <a:pt x="24274" y="13213"/>
                </a:cubicBezTo>
                <a:cubicBezTo>
                  <a:pt x="24257" y="13436"/>
                  <a:pt x="24248" y="13784"/>
                  <a:pt x="24248" y="14194"/>
                </a:cubicBezTo>
                <a:cubicBezTo>
                  <a:pt x="22624" y="14203"/>
                  <a:pt x="20893" y="14212"/>
                  <a:pt x="19100" y="14212"/>
                </a:cubicBezTo>
                <a:cubicBezTo>
                  <a:pt x="19082" y="13971"/>
                  <a:pt x="19064" y="13703"/>
                  <a:pt x="19056" y="13418"/>
                </a:cubicBezTo>
                <a:cubicBezTo>
                  <a:pt x="18993" y="12347"/>
                  <a:pt x="18922" y="10973"/>
                  <a:pt x="18868" y="9689"/>
                </a:cubicBezTo>
                <a:close/>
                <a:moveTo>
                  <a:pt x="50841" y="13846"/>
                </a:moveTo>
                <a:cubicBezTo>
                  <a:pt x="52169" y="13868"/>
                  <a:pt x="53522" y="13904"/>
                  <a:pt x="54863" y="13904"/>
                </a:cubicBezTo>
                <a:cubicBezTo>
                  <a:pt x="55117" y="13904"/>
                  <a:pt x="55370" y="13902"/>
                  <a:pt x="55623" y="13900"/>
                </a:cubicBezTo>
                <a:lnTo>
                  <a:pt x="55623" y="13900"/>
                </a:lnTo>
                <a:cubicBezTo>
                  <a:pt x="55605" y="15577"/>
                  <a:pt x="55543" y="17245"/>
                  <a:pt x="55578" y="18940"/>
                </a:cubicBezTo>
                <a:cubicBezTo>
                  <a:pt x="54160" y="18891"/>
                  <a:pt x="52742" y="18850"/>
                  <a:pt x="51283" y="18850"/>
                </a:cubicBezTo>
                <a:cubicBezTo>
                  <a:pt x="51145" y="18850"/>
                  <a:pt x="51007" y="18850"/>
                  <a:pt x="50868" y="18851"/>
                </a:cubicBezTo>
                <a:cubicBezTo>
                  <a:pt x="50743" y="17290"/>
                  <a:pt x="50734" y="15479"/>
                  <a:pt x="50823" y="13873"/>
                </a:cubicBezTo>
                <a:cubicBezTo>
                  <a:pt x="50823" y="13864"/>
                  <a:pt x="50823" y="13846"/>
                  <a:pt x="50841" y="13846"/>
                </a:cubicBezTo>
                <a:close/>
                <a:moveTo>
                  <a:pt x="48577" y="13820"/>
                </a:moveTo>
                <a:cubicBezTo>
                  <a:pt x="49209" y="13820"/>
                  <a:pt x="49844" y="13826"/>
                  <a:pt x="50475" y="13837"/>
                </a:cubicBezTo>
                <a:cubicBezTo>
                  <a:pt x="50377" y="15452"/>
                  <a:pt x="50386" y="17281"/>
                  <a:pt x="50520" y="18851"/>
                </a:cubicBezTo>
                <a:cubicBezTo>
                  <a:pt x="50425" y="18850"/>
                  <a:pt x="50331" y="18850"/>
                  <a:pt x="50236" y="18850"/>
                </a:cubicBezTo>
                <a:cubicBezTo>
                  <a:pt x="48697" y="18850"/>
                  <a:pt x="47217" y="18916"/>
                  <a:pt x="45729" y="18958"/>
                </a:cubicBezTo>
                <a:cubicBezTo>
                  <a:pt x="45676" y="17307"/>
                  <a:pt x="45640" y="15541"/>
                  <a:pt x="45712" y="13873"/>
                </a:cubicBezTo>
                <a:cubicBezTo>
                  <a:pt x="46650" y="13835"/>
                  <a:pt x="47611" y="13820"/>
                  <a:pt x="48577" y="13820"/>
                </a:cubicBezTo>
                <a:close/>
                <a:moveTo>
                  <a:pt x="60378" y="13748"/>
                </a:moveTo>
                <a:cubicBezTo>
                  <a:pt x="60405" y="15603"/>
                  <a:pt x="60565" y="17388"/>
                  <a:pt x="60699" y="19109"/>
                </a:cubicBezTo>
                <a:cubicBezTo>
                  <a:pt x="59084" y="19083"/>
                  <a:pt x="57487" y="19029"/>
                  <a:pt x="55935" y="18940"/>
                </a:cubicBezTo>
                <a:cubicBezTo>
                  <a:pt x="55899" y="17245"/>
                  <a:pt x="55962" y="15577"/>
                  <a:pt x="55971" y="13900"/>
                </a:cubicBezTo>
                <a:cubicBezTo>
                  <a:pt x="57478" y="13882"/>
                  <a:pt x="58924" y="13810"/>
                  <a:pt x="60378" y="13748"/>
                </a:cubicBezTo>
                <a:close/>
                <a:moveTo>
                  <a:pt x="64776" y="13596"/>
                </a:moveTo>
                <a:cubicBezTo>
                  <a:pt x="64812" y="13623"/>
                  <a:pt x="64794" y="13694"/>
                  <a:pt x="64794" y="13748"/>
                </a:cubicBezTo>
                <a:cubicBezTo>
                  <a:pt x="64803" y="15532"/>
                  <a:pt x="64758" y="17388"/>
                  <a:pt x="64776" y="19190"/>
                </a:cubicBezTo>
                <a:cubicBezTo>
                  <a:pt x="63536" y="19163"/>
                  <a:pt x="62323" y="19118"/>
                  <a:pt x="61065" y="19109"/>
                </a:cubicBezTo>
                <a:cubicBezTo>
                  <a:pt x="60904" y="17361"/>
                  <a:pt x="60770" y="15595"/>
                  <a:pt x="60726" y="13730"/>
                </a:cubicBezTo>
                <a:cubicBezTo>
                  <a:pt x="62073" y="13676"/>
                  <a:pt x="63429" y="13641"/>
                  <a:pt x="64776" y="13596"/>
                </a:cubicBezTo>
                <a:close/>
                <a:moveTo>
                  <a:pt x="70458" y="13227"/>
                </a:moveTo>
                <a:cubicBezTo>
                  <a:pt x="70487" y="13227"/>
                  <a:pt x="70494" y="13253"/>
                  <a:pt x="70494" y="13382"/>
                </a:cubicBezTo>
                <a:cubicBezTo>
                  <a:pt x="70494" y="13766"/>
                  <a:pt x="70459" y="14247"/>
                  <a:pt x="70441" y="14604"/>
                </a:cubicBezTo>
                <a:cubicBezTo>
                  <a:pt x="70378" y="15996"/>
                  <a:pt x="70307" y="17441"/>
                  <a:pt x="70289" y="18824"/>
                </a:cubicBezTo>
                <a:cubicBezTo>
                  <a:pt x="69531" y="18949"/>
                  <a:pt x="68701" y="19118"/>
                  <a:pt x="67818" y="19127"/>
                </a:cubicBezTo>
                <a:cubicBezTo>
                  <a:pt x="66944" y="19145"/>
                  <a:pt x="66025" y="19190"/>
                  <a:pt x="65133" y="19199"/>
                </a:cubicBezTo>
                <a:cubicBezTo>
                  <a:pt x="65124" y="17325"/>
                  <a:pt x="65142" y="15461"/>
                  <a:pt x="65151" y="13587"/>
                </a:cubicBezTo>
                <a:cubicBezTo>
                  <a:pt x="66979" y="13561"/>
                  <a:pt x="68746" y="13436"/>
                  <a:pt x="70378" y="13239"/>
                </a:cubicBezTo>
                <a:cubicBezTo>
                  <a:pt x="70415" y="13236"/>
                  <a:pt x="70440" y="13227"/>
                  <a:pt x="70458" y="13227"/>
                </a:cubicBezTo>
                <a:close/>
                <a:moveTo>
                  <a:pt x="45355" y="13900"/>
                </a:moveTo>
                <a:cubicBezTo>
                  <a:pt x="45283" y="15559"/>
                  <a:pt x="45319" y="17334"/>
                  <a:pt x="45382" y="18984"/>
                </a:cubicBezTo>
                <a:cubicBezTo>
                  <a:pt x="43838" y="19047"/>
                  <a:pt x="42339" y="19163"/>
                  <a:pt x="40778" y="19208"/>
                </a:cubicBezTo>
                <a:cubicBezTo>
                  <a:pt x="40707" y="17521"/>
                  <a:pt x="40832" y="15809"/>
                  <a:pt x="40885" y="14149"/>
                </a:cubicBezTo>
                <a:cubicBezTo>
                  <a:pt x="42384" y="14069"/>
                  <a:pt x="43838" y="13953"/>
                  <a:pt x="45355" y="13900"/>
                </a:cubicBezTo>
                <a:close/>
                <a:moveTo>
                  <a:pt x="40529" y="14167"/>
                </a:moveTo>
                <a:cubicBezTo>
                  <a:pt x="40475" y="15826"/>
                  <a:pt x="40350" y="17539"/>
                  <a:pt x="40430" y="19234"/>
                </a:cubicBezTo>
                <a:cubicBezTo>
                  <a:pt x="38718" y="19288"/>
                  <a:pt x="37031" y="19377"/>
                  <a:pt x="35444" y="19564"/>
                </a:cubicBezTo>
                <a:cubicBezTo>
                  <a:pt x="35328" y="17923"/>
                  <a:pt x="35220" y="16112"/>
                  <a:pt x="35354" y="14399"/>
                </a:cubicBezTo>
                <a:cubicBezTo>
                  <a:pt x="37076" y="14319"/>
                  <a:pt x="38789" y="14230"/>
                  <a:pt x="40529" y="14167"/>
                </a:cubicBezTo>
                <a:close/>
                <a:moveTo>
                  <a:pt x="34953" y="14408"/>
                </a:moveTo>
                <a:lnTo>
                  <a:pt x="34953" y="14426"/>
                </a:lnTo>
                <a:lnTo>
                  <a:pt x="34997" y="14426"/>
                </a:lnTo>
                <a:cubicBezTo>
                  <a:pt x="34980" y="14711"/>
                  <a:pt x="34962" y="14997"/>
                  <a:pt x="34953" y="15282"/>
                </a:cubicBezTo>
                <a:lnTo>
                  <a:pt x="34953" y="16504"/>
                </a:lnTo>
                <a:lnTo>
                  <a:pt x="34944" y="16504"/>
                </a:lnTo>
                <a:cubicBezTo>
                  <a:pt x="34953" y="17566"/>
                  <a:pt x="35024" y="18610"/>
                  <a:pt x="35096" y="19609"/>
                </a:cubicBezTo>
                <a:cubicBezTo>
                  <a:pt x="35024" y="19609"/>
                  <a:pt x="34962" y="19618"/>
                  <a:pt x="34899" y="19627"/>
                </a:cubicBezTo>
                <a:lnTo>
                  <a:pt x="34899" y="19636"/>
                </a:lnTo>
                <a:cubicBezTo>
                  <a:pt x="34337" y="19654"/>
                  <a:pt x="32607" y="19689"/>
                  <a:pt x="30171" y="19743"/>
                </a:cubicBezTo>
                <a:cubicBezTo>
                  <a:pt x="30144" y="18949"/>
                  <a:pt x="30118" y="18271"/>
                  <a:pt x="30109" y="17807"/>
                </a:cubicBezTo>
                <a:cubicBezTo>
                  <a:pt x="30100" y="16986"/>
                  <a:pt x="30028" y="16219"/>
                  <a:pt x="29957" y="15470"/>
                </a:cubicBezTo>
                <a:cubicBezTo>
                  <a:pt x="29930" y="15157"/>
                  <a:pt x="29904" y="14845"/>
                  <a:pt x="29877" y="14542"/>
                </a:cubicBezTo>
                <a:cubicBezTo>
                  <a:pt x="32303" y="14506"/>
                  <a:pt x="34105" y="14470"/>
                  <a:pt x="34953" y="14408"/>
                </a:cubicBezTo>
                <a:close/>
                <a:moveTo>
                  <a:pt x="29493" y="14542"/>
                </a:moveTo>
                <a:cubicBezTo>
                  <a:pt x="29511" y="14863"/>
                  <a:pt x="29547" y="15184"/>
                  <a:pt x="29573" y="15505"/>
                </a:cubicBezTo>
                <a:cubicBezTo>
                  <a:pt x="29645" y="16246"/>
                  <a:pt x="29716" y="17004"/>
                  <a:pt x="29725" y="17816"/>
                </a:cubicBezTo>
                <a:cubicBezTo>
                  <a:pt x="29734" y="18280"/>
                  <a:pt x="29761" y="18958"/>
                  <a:pt x="29788" y="19752"/>
                </a:cubicBezTo>
                <a:cubicBezTo>
                  <a:pt x="28262" y="19787"/>
                  <a:pt x="26487" y="19823"/>
                  <a:pt x="24551" y="19868"/>
                </a:cubicBezTo>
                <a:cubicBezTo>
                  <a:pt x="24578" y="19591"/>
                  <a:pt x="24604" y="19368"/>
                  <a:pt x="24631" y="19216"/>
                </a:cubicBezTo>
                <a:cubicBezTo>
                  <a:pt x="24729" y="18583"/>
                  <a:pt x="24694" y="17147"/>
                  <a:pt x="24667" y="15764"/>
                </a:cubicBezTo>
                <a:cubicBezTo>
                  <a:pt x="24658" y="15354"/>
                  <a:pt x="24649" y="14952"/>
                  <a:pt x="24640" y="14586"/>
                </a:cubicBezTo>
                <a:cubicBezTo>
                  <a:pt x="26415" y="14578"/>
                  <a:pt x="28048" y="14560"/>
                  <a:pt x="29493" y="14542"/>
                </a:cubicBezTo>
                <a:close/>
                <a:moveTo>
                  <a:pt x="24257" y="14586"/>
                </a:moveTo>
                <a:cubicBezTo>
                  <a:pt x="24257" y="14952"/>
                  <a:pt x="24274" y="15354"/>
                  <a:pt x="24283" y="15773"/>
                </a:cubicBezTo>
                <a:cubicBezTo>
                  <a:pt x="24310" y="17075"/>
                  <a:pt x="24346" y="18556"/>
                  <a:pt x="24248" y="19163"/>
                </a:cubicBezTo>
                <a:cubicBezTo>
                  <a:pt x="24221" y="19323"/>
                  <a:pt x="24194" y="19573"/>
                  <a:pt x="24167" y="19877"/>
                </a:cubicBezTo>
                <a:cubicBezTo>
                  <a:pt x="22544" y="19921"/>
                  <a:pt x="20813" y="19957"/>
                  <a:pt x="19038" y="20001"/>
                </a:cubicBezTo>
                <a:cubicBezTo>
                  <a:pt x="19118" y="18101"/>
                  <a:pt x="19180" y="16210"/>
                  <a:pt x="19154" y="15452"/>
                </a:cubicBezTo>
                <a:cubicBezTo>
                  <a:pt x="19154" y="15256"/>
                  <a:pt x="19136" y="14961"/>
                  <a:pt x="19118" y="14604"/>
                </a:cubicBezTo>
                <a:cubicBezTo>
                  <a:pt x="20902" y="14595"/>
                  <a:pt x="22633" y="14595"/>
                  <a:pt x="24257" y="14586"/>
                </a:cubicBezTo>
                <a:close/>
                <a:moveTo>
                  <a:pt x="18734" y="14604"/>
                </a:moveTo>
                <a:cubicBezTo>
                  <a:pt x="18752" y="14970"/>
                  <a:pt x="18761" y="15264"/>
                  <a:pt x="18770" y="15470"/>
                </a:cubicBezTo>
                <a:cubicBezTo>
                  <a:pt x="18797" y="16210"/>
                  <a:pt x="18725" y="18110"/>
                  <a:pt x="18654" y="20010"/>
                </a:cubicBezTo>
                <a:cubicBezTo>
                  <a:pt x="16781" y="20064"/>
                  <a:pt x="14863" y="20109"/>
                  <a:pt x="12971" y="20162"/>
                </a:cubicBezTo>
                <a:cubicBezTo>
                  <a:pt x="12918" y="19190"/>
                  <a:pt x="12873" y="18351"/>
                  <a:pt x="12838" y="17905"/>
                </a:cubicBezTo>
                <a:cubicBezTo>
                  <a:pt x="12802" y="17405"/>
                  <a:pt x="12793" y="16130"/>
                  <a:pt x="12793" y="14604"/>
                </a:cubicBezTo>
                <a:close/>
                <a:moveTo>
                  <a:pt x="7226" y="14586"/>
                </a:moveTo>
                <a:lnTo>
                  <a:pt x="7226" y="14586"/>
                </a:lnTo>
                <a:cubicBezTo>
                  <a:pt x="8921" y="14595"/>
                  <a:pt x="10661" y="14595"/>
                  <a:pt x="12409" y="14604"/>
                </a:cubicBezTo>
                <a:cubicBezTo>
                  <a:pt x="12400" y="16139"/>
                  <a:pt x="12418" y="17423"/>
                  <a:pt x="12454" y="17932"/>
                </a:cubicBezTo>
                <a:cubicBezTo>
                  <a:pt x="12490" y="18378"/>
                  <a:pt x="12534" y="19208"/>
                  <a:pt x="12588" y="20171"/>
                </a:cubicBezTo>
                <a:cubicBezTo>
                  <a:pt x="10857" y="20216"/>
                  <a:pt x="9162" y="20269"/>
                  <a:pt x="7538" y="20314"/>
                </a:cubicBezTo>
                <a:cubicBezTo>
                  <a:pt x="7494" y="19288"/>
                  <a:pt x="7467" y="18378"/>
                  <a:pt x="7458" y="17807"/>
                </a:cubicBezTo>
                <a:cubicBezTo>
                  <a:pt x="7440" y="16986"/>
                  <a:pt x="7369" y="16219"/>
                  <a:pt x="7298" y="15470"/>
                </a:cubicBezTo>
                <a:cubicBezTo>
                  <a:pt x="7271" y="15175"/>
                  <a:pt x="7244" y="14881"/>
                  <a:pt x="7226" y="14586"/>
                </a:cubicBezTo>
                <a:close/>
                <a:moveTo>
                  <a:pt x="1900" y="14569"/>
                </a:moveTo>
                <a:lnTo>
                  <a:pt x="1900" y="14569"/>
                </a:lnTo>
                <a:cubicBezTo>
                  <a:pt x="3470" y="14578"/>
                  <a:pt x="5130" y="14586"/>
                  <a:pt x="6834" y="14586"/>
                </a:cubicBezTo>
                <a:cubicBezTo>
                  <a:pt x="6860" y="14890"/>
                  <a:pt x="6887" y="15193"/>
                  <a:pt x="6914" y="15505"/>
                </a:cubicBezTo>
                <a:cubicBezTo>
                  <a:pt x="6985" y="16246"/>
                  <a:pt x="7057" y="17004"/>
                  <a:pt x="7075" y="17816"/>
                </a:cubicBezTo>
                <a:cubicBezTo>
                  <a:pt x="7084" y="18387"/>
                  <a:pt x="7110" y="19297"/>
                  <a:pt x="7155" y="20332"/>
                </a:cubicBezTo>
                <a:cubicBezTo>
                  <a:pt x="5210" y="20385"/>
                  <a:pt x="3381" y="20448"/>
                  <a:pt x="1767" y="20501"/>
                </a:cubicBezTo>
                <a:cubicBezTo>
                  <a:pt x="1811" y="19930"/>
                  <a:pt x="1856" y="19475"/>
                  <a:pt x="1891" y="19216"/>
                </a:cubicBezTo>
                <a:cubicBezTo>
                  <a:pt x="1999" y="18583"/>
                  <a:pt x="1963" y="17147"/>
                  <a:pt x="1927" y="15764"/>
                </a:cubicBezTo>
                <a:cubicBezTo>
                  <a:pt x="1918" y="15345"/>
                  <a:pt x="1909" y="14934"/>
                  <a:pt x="1900" y="14569"/>
                </a:cubicBezTo>
                <a:close/>
                <a:moveTo>
                  <a:pt x="7164" y="20715"/>
                </a:moveTo>
                <a:cubicBezTo>
                  <a:pt x="7173" y="20965"/>
                  <a:pt x="7182" y="21215"/>
                  <a:pt x="7199" y="21473"/>
                </a:cubicBezTo>
                <a:cubicBezTo>
                  <a:pt x="7235" y="22437"/>
                  <a:pt x="7271" y="23463"/>
                  <a:pt x="7307" y="24382"/>
                </a:cubicBezTo>
                <a:cubicBezTo>
                  <a:pt x="5228" y="24292"/>
                  <a:pt x="3274" y="24212"/>
                  <a:pt x="1544" y="24150"/>
                </a:cubicBezTo>
                <a:cubicBezTo>
                  <a:pt x="1606" y="23070"/>
                  <a:pt x="1668" y="21866"/>
                  <a:pt x="1740" y="20885"/>
                </a:cubicBezTo>
                <a:cubicBezTo>
                  <a:pt x="3363" y="20831"/>
                  <a:pt x="5201" y="20769"/>
                  <a:pt x="7164" y="20715"/>
                </a:cubicBezTo>
                <a:close/>
                <a:moveTo>
                  <a:pt x="12606" y="20555"/>
                </a:moveTo>
                <a:cubicBezTo>
                  <a:pt x="12686" y="22009"/>
                  <a:pt x="12775" y="23650"/>
                  <a:pt x="12873" y="24631"/>
                </a:cubicBezTo>
                <a:cubicBezTo>
                  <a:pt x="11107" y="24551"/>
                  <a:pt x="9358" y="24471"/>
                  <a:pt x="7690" y="24400"/>
                </a:cubicBezTo>
                <a:cubicBezTo>
                  <a:pt x="7654" y="23472"/>
                  <a:pt x="7619" y="22437"/>
                  <a:pt x="7583" y="21465"/>
                </a:cubicBezTo>
                <a:cubicBezTo>
                  <a:pt x="7574" y="21206"/>
                  <a:pt x="7556" y="20947"/>
                  <a:pt x="7547" y="20697"/>
                </a:cubicBezTo>
                <a:cubicBezTo>
                  <a:pt x="9180" y="20653"/>
                  <a:pt x="10875" y="20599"/>
                  <a:pt x="12606" y="20555"/>
                </a:cubicBezTo>
                <a:close/>
                <a:moveTo>
                  <a:pt x="18645" y="20403"/>
                </a:moveTo>
                <a:lnTo>
                  <a:pt x="18645" y="20403"/>
                </a:lnTo>
                <a:cubicBezTo>
                  <a:pt x="18636" y="20635"/>
                  <a:pt x="18627" y="20876"/>
                  <a:pt x="18610" y="21108"/>
                </a:cubicBezTo>
                <a:cubicBezTo>
                  <a:pt x="18556" y="22589"/>
                  <a:pt x="18502" y="23989"/>
                  <a:pt x="18485" y="24765"/>
                </a:cubicBezTo>
                <a:cubicBezTo>
                  <a:pt x="18485" y="24810"/>
                  <a:pt x="18485" y="24855"/>
                  <a:pt x="18485" y="24890"/>
                </a:cubicBezTo>
                <a:cubicBezTo>
                  <a:pt x="16763" y="24810"/>
                  <a:pt x="14996" y="24730"/>
                  <a:pt x="13257" y="24649"/>
                </a:cubicBezTo>
                <a:cubicBezTo>
                  <a:pt x="13168" y="23686"/>
                  <a:pt x="13070" y="22027"/>
                  <a:pt x="12989" y="20546"/>
                </a:cubicBezTo>
                <a:cubicBezTo>
                  <a:pt x="14872" y="20492"/>
                  <a:pt x="16781" y="20448"/>
                  <a:pt x="18645" y="20403"/>
                </a:cubicBezTo>
                <a:close/>
                <a:moveTo>
                  <a:pt x="70271" y="19199"/>
                </a:moveTo>
                <a:lnTo>
                  <a:pt x="70271" y="19199"/>
                </a:lnTo>
                <a:cubicBezTo>
                  <a:pt x="70236" y="21010"/>
                  <a:pt x="70218" y="22963"/>
                  <a:pt x="70253" y="24819"/>
                </a:cubicBezTo>
                <a:cubicBezTo>
                  <a:pt x="69988" y="24816"/>
                  <a:pt x="69721" y="24814"/>
                  <a:pt x="69454" y="24814"/>
                </a:cubicBezTo>
                <a:cubicBezTo>
                  <a:pt x="68140" y="24814"/>
                  <a:pt x="66814" y="24850"/>
                  <a:pt x="65561" y="24917"/>
                </a:cubicBezTo>
                <a:cubicBezTo>
                  <a:pt x="65347" y="23204"/>
                  <a:pt x="65142" y="21482"/>
                  <a:pt x="65133" y="19555"/>
                </a:cubicBezTo>
                <a:cubicBezTo>
                  <a:pt x="66462" y="19502"/>
                  <a:pt x="67827" y="19547"/>
                  <a:pt x="69049" y="19377"/>
                </a:cubicBezTo>
                <a:cubicBezTo>
                  <a:pt x="69468" y="19323"/>
                  <a:pt x="69906" y="19252"/>
                  <a:pt x="70271" y="19199"/>
                </a:cubicBezTo>
                <a:close/>
                <a:moveTo>
                  <a:pt x="61100" y="19457"/>
                </a:moveTo>
                <a:cubicBezTo>
                  <a:pt x="62340" y="19475"/>
                  <a:pt x="63545" y="19520"/>
                  <a:pt x="64776" y="19547"/>
                </a:cubicBezTo>
                <a:cubicBezTo>
                  <a:pt x="64776" y="21482"/>
                  <a:pt x="65017" y="23231"/>
                  <a:pt x="65204" y="24944"/>
                </a:cubicBezTo>
                <a:cubicBezTo>
                  <a:pt x="64000" y="24979"/>
                  <a:pt x="62840" y="25069"/>
                  <a:pt x="61654" y="25140"/>
                </a:cubicBezTo>
                <a:cubicBezTo>
                  <a:pt x="61422" y="23302"/>
                  <a:pt x="61216" y="21429"/>
                  <a:pt x="61092" y="19493"/>
                </a:cubicBezTo>
                <a:cubicBezTo>
                  <a:pt x="61092" y="19475"/>
                  <a:pt x="61092" y="19466"/>
                  <a:pt x="61100" y="19457"/>
                </a:cubicBezTo>
                <a:close/>
                <a:moveTo>
                  <a:pt x="24141" y="20269"/>
                </a:moveTo>
                <a:cubicBezTo>
                  <a:pt x="24051" y="21349"/>
                  <a:pt x="23962" y="22910"/>
                  <a:pt x="23891" y="24239"/>
                </a:cubicBezTo>
                <a:cubicBezTo>
                  <a:pt x="23873" y="24560"/>
                  <a:pt x="23855" y="24872"/>
                  <a:pt x="23846" y="25149"/>
                </a:cubicBezTo>
                <a:cubicBezTo>
                  <a:pt x="22258" y="25078"/>
                  <a:pt x="20581" y="24997"/>
                  <a:pt x="18868" y="24908"/>
                </a:cubicBezTo>
                <a:cubicBezTo>
                  <a:pt x="18868" y="24863"/>
                  <a:pt x="18868" y="24819"/>
                  <a:pt x="18877" y="24774"/>
                </a:cubicBezTo>
                <a:cubicBezTo>
                  <a:pt x="18886" y="23998"/>
                  <a:pt x="18940" y="22606"/>
                  <a:pt x="19002" y="21117"/>
                </a:cubicBezTo>
                <a:cubicBezTo>
                  <a:pt x="19011" y="20876"/>
                  <a:pt x="19020" y="20635"/>
                  <a:pt x="19029" y="20385"/>
                </a:cubicBezTo>
                <a:cubicBezTo>
                  <a:pt x="20795" y="20349"/>
                  <a:pt x="22517" y="20305"/>
                  <a:pt x="24141" y="20269"/>
                </a:cubicBezTo>
                <a:close/>
                <a:moveTo>
                  <a:pt x="55953" y="19306"/>
                </a:moveTo>
                <a:cubicBezTo>
                  <a:pt x="57532" y="19368"/>
                  <a:pt x="59102" y="19439"/>
                  <a:pt x="60726" y="19457"/>
                </a:cubicBezTo>
                <a:cubicBezTo>
                  <a:pt x="60868" y="21411"/>
                  <a:pt x="61065" y="23302"/>
                  <a:pt x="61297" y="25158"/>
                </a:cubicBezTo>
                <a:cubicBezTo>
                  <a:pt x="59620" y="25265"/>
                  <a:pt x="57809" y="25265"/>
                  <a:pt x="56051" y="25265"/>
                </a:cubicBezTo>
                <a:cubicBezTo>
                  <a:pt x="56033" y="23267"/>
                  <a:pt x="56015" y="21277"/>
                  <a:pt x="55944" y="19332"/>
                </a:cubicBezTo>
                <a:cubicBezTo>
                  <a:pt x="55944" y="19323"/>
                  <a:pt x="55944" y="19306"/>
                  <a:pt x="55953" y="19306"/>
                </a:cubicBezTo>
                <a:close/>
                <a:moveTo>
                  <a:pt x="50913" y="19199"/>
                </a:moveTo>
                <a:cubicBezTo>
                  <a:pt x="52501" y="19199"/>
                  <a:pt x="54044" y="19243"/>
                  <a:pt x="55587" y="19297"/>
                </a:cubicBezTo>
                <a:cubicBezTo>
                  <a:pt x="55659" y="21250"/>
                  <a:pt x="55676" y="23258"/>
                  <a:pt x="55694" y="25265"/>
                </a:cubicBezTo>
                <a:cubicBezTo>
                  <a:pt x="54178" y="25309"/>
                  <a:pt x="52634" y="25327"/>
                  <a:pt x="51127" y="25390"/>
                </a:cubicBezTo>
                <a:cubicBezTo>
                  <a:pt x="51109" y="23284"/>
                  <a:pt x="51064" y="21197"/>
                  <a:pt x="50904" y="19234"/>
                </a:cubicBezTo>
                <a:cubicBezTo>
                  <a:pt x="50895" y="19216"/>
                  <a:pt x="50895" y="19199"/>
                  <a:pt x="50913" y="19199"/>
                </a:cubicBezTo>
                <a:close/>
                <a:moveTo>
                  <a:pt x="29796" y="20135"/>
                </a:moveTo>
                <a:cubicBezTo>
                  <a:pt x="29814" y="20564"/>
                  <a:pt x="29832" y="21018"/>
                  <a:pt x="29850" y="21473"/>
                </a:cubicBezTo>
                <a:cubicBezTo>
                  <a:pt x="29904" y="22838"/>
                  <a:pt x="29966" y="24319"/>
                  <a:pt x="29993" y="25461"/>
                </a:cubicBezTo>
                <a:cubicBezTo>
                  <a:pt x="28333" y="25372"/>
                  <a:pt x="26371" y="25274"/>
                  <a:pt x="24230" y="25176"/>
                </a:cubicBezTo>
                <a:cubicBezTo>
                  <a:pt x="24239" y="24890"/>
                  <a:pt x="24257" y="24578"/>
                  <a:pt x="24274" y="24257"/>
                </a:cubicBezTo>
                <a:cubicBezTo>
                  <a:pt x="24355" y="22910"/>
                  <a:pt x="24435" y="21331"/>
                  <a:pt x="24524" y="20260"/>
                </a:cubicBezTo>
                <a:cubicBezTo>
                  <a:pt x="26469" y="20207"/>
                  <a:pt x="28262" y="20171"/>
                  <a:pt x="29796" y="20135"/>
                </a:cubicBezTo>
                <a:close/>
                <a:moveTo>
                  <a:pt x="50538" y="19199"/>
                </a:moveTo>
                <a:cubicBezTo>
                  <a:pt x="50716" y="21170"/>
                  <a:pt x="50743" y="23284"/>
                  <a:pt x="50779" y="25408"/>
                </a:cubicBezTo>
                <a:cubicBezTo>
                  <a:pt x="49280" y="25488"/>
                  <a:pt x="47755" y="25541"/>
                  <a:pt x="46238" y="25604"/>
                </a:cubicBezTo>
                <a:cubicBezTo>
                  <a:pt x="46086" y="23499"/>
                  <a:pt x="45854" y="21473"/>
                  <a:pt x="45756" y="19315"/>
                </a:cubicBezTo>
                <a:cubicBezTo>
                  <a:pt x="47335" y="19261"/>
                  <a:pt x="48905" y="19199"/>
                  <a:pt x="50538" y="19199"/>
                </a:cubicBezTo>
                <a:close/>
                <a:moveTo>
                  <a:pt x="35105" y="19966"/>
                </a:moveTo>
                <a:cubicBezTo>
                  <a:pt x="35158" y="21857"/>
                  <a:pt x="35220" y="23793"/>
                  <a:pt x="35212" y="25720"/>
                </a:cubicBezTo>
                <a:cubicBezTo>
                  <a:pt x="34846" y="25702"/>
                  <a:pt x="33044" y="25613"/>
                  <a:pt x="30376" y="25479"/>
                </a:cubicBezTo>
                <a:cubicBezTo>
                  <a:pt x="30350" y="24328"/>
                  <a:pt x="30287" y="22838"/>
                  <a:pt x="30234" y="21465"/>
                </a:cubicBezTo>
                <a:cubicBezTo>
                  <a:pt x="30216" y="21001"/>
                  <a:pt x="30198" y="20555"/>
                  <a:pt x="30189" y="20126"/>
                </a:cubicBezTo>
                <a:cubicBezTo>
                  <a:pt x="33115" y="20064"/>
                  <a:pt x="35015" y="20019"/>
                  <a:pt x="35096" y="20019"/>
                </a:cubicBezTo>
                <a:lnTo>
                  <a:pt x="35096" y="19966"/>
                </a:lnTo>
                <a:close/>
                <a:moveTo>
                  <a:pt x="45399" y="19332"/>
                </a:moveTo>
                <a:cubicBezTo>
                  <a:pt x="45498" y="21491"/>
                  <a:pt x="45738" y="23516"/>
                  <a:pt x="45890" y="25622"/>
                </a:cubicBezTo>
                <a:cubicBezTo>
                  <a:pt x="44347" y="25729"/>
                  <a:pt x="42794" y="25809"/>
                  <a:pt x="41189" y="25845"/>
                </a:cubicBezTo>
                <a:cubicBezTo>
                  <a:pt x="41126" y="23686"/>
                  <a:pt x="40885" y="21696"/>
                  <a:pt x="40805" y="19564"/>
                </a:cubicBezTo>
                <a:cubicBezTo>
                  <a:pt x="42357" y="19520"/>
                  <a:pt x="43856" y="19404"/>
                  <a:pt x="45399" y="19332"/>
                </a:cubicBezTo>
                <a:close/>
                <a:moveTo>
                  <a:pt x="40448" y="19582"/>
                </a:moveTo>
                <a:cubicBezTo>
                  <a:pt x="40537" y="21714"/>
                  <a:pt x="40769" y="23695"/>
                  <a:pt x="40832" y="25854"/>
                </a:cubicBezTo>
                <a:cubicBezTo>
                  <a:pt x="40150" y="25871"/>
                  <a:pt x="39455" y="25884"/>
                  <a:pt x="38763" y="25884"/>
                </a:cubicBezTo>
                <a:cubicBezTo>
                  <a:pt x="37664" y="25884"/>
                  <a:pt x="36576" y="25851"/>
                  <a:pt x="35568" y="25747"/>
                </a:cubicBezTo>
                <a:cubicBezTo>
                  <a:pt x="35568" y="23775"/>
                  <a:pt x="35506" y="21812"/>
                  <a:pt x="35470" y="19921"/>
                </a:cubicBezTo>
                <a:cubicBezTo>
                  <a:pt x="37049" y="19725"/>
                  <a:pt x="38735" y="19645"/>
                  <a:pt x="40448" y="19582"/>
                </a:cubicBezTo>
                <a:close/>
                <a:moveTo>
                  <a:pt x="1526" y="24533"/>
                </a:moveTo>
                <a:cubicBezTo>
                  <a:pt x="3256" y="24596"/>
                  <a:pt x="5228" y="24676"/>
                  <a:pt x="7315" y="24765"/>
                </a:cubicBezTo>
                <a:cubicBezTo>
                  <a:pt x="7351" y="25800"/>
                  <a:pt x="7369" y="26665"/>
                  <a:pt x="7351" y="27112"/>
                </a:cubicBezTo>
                <a:cubicBezTo>
                  <a:pt x="7342" y="27477"/>
                  <a:pt x="7307" y="28173"/>
                  <a:pt x="7253" y="29047"/>
                </a:cubicBezTo>
                <a:cubicBezTo>
                  <a:pt x="5032" y="29021"/>
                  <a:pt x="3007" y="28994"/>
                  <a:pt x="1356" y="28985"/>
                </a:cubicBezTo>
                <a:cubicBezTo>
                  <a:pt x="1365" y="27852"/>
                  <a:pt x="1374" y="26942"/>
                  <a:pt x="1401" y="26541"/>
                </a:cubicBezTo>
                <a:cubicBezTo>
                  <a:pt x="1436" y="26130"/>
                  <a:pt x="1481" y="25399"/>
                  <a:pt x="1526" y="24533"/>
                </a:cubicBezTo>
                <a:close/>
                <a:moveTo>
                  <a:pt x="68997" y="25170"/>
                </a:moveTo>
                <a:cubicBezTo>
                  <a:pt x="69422" y="25170"/>
                  <a:pt x="69848" y="25177"/>
                  <a:pt x="70271" y="25194"/>
                </a:cubicBezTo>
                <a:cubicBezTo>
                  <a:pt x="70298" y="26460"/>
                  <a:pt x="70343" y="27718"/>
                  <a:pt x="70450" y="28914"/>
                </a:cubicBezTo>
                <a:cubicBezTo>
                  <a:pt x="68969" y="28914"/>
                  <a:pt x="67550" y="28985"/>
                  <a:pt x="66150" y="29074"/>
                </a:cubicBezTo>
                <a:cubicBezTo>
                  <a:pt x="65936" y="27834"/>
                  <a:pt x="65757" y="26567"/>
                  <a:pt x="65606" y="25274"/>
                </a:cubicBezTo>
                <a:cubicBezTo>
                  <a:pt x="66700" y="25222"/>
                  <a:pt x="67847" y="25170"/>
                  <a:pt x="68997" y="25170"/>
                </a:cubicBezTo>
                <a:close/>
                <a:moveTo>
                  <a:pt x="7699" y="24783"/>
                </a:moveTo>
                <a:lnTo>
                  <a:pt x="7699" y="24783"/>
                </a:lnTo>
                <a:cubicBezTo>
                  <a:pt x="9376" y="24855"/>
                  <a:pt x="11134" y="24935"/>
                  <a:pt x="12909" y="25015"/>
                </a:cubicBezTo>
                <a:cubicBezTo>
                  <a:pt x="12918" y="25122"/>
                  <a:pt x="12936" y="25211"/>
                  <a:pt x="12945" y="25283"/>
                </a:cubicBezTo>
                <a:cubicBezTo>
                  <a:pt x="13043" y="25889"/>
                  <a:pt x="13007" y="27370"/>
                  <a:pt x="12971" y="28673"/>
                </a:cubicBezTo>
                <a:cubicBezTo>
                  <a:pt x="12971" y="28842"/>
                  <a:pt x="12971" y="29003"/>
                  <a:pt x="12962" y="29154"/>
                </a:cubicBezTo>
                <a:cubicBezTo>
                  <a:pt x="11125" y="29119"/>
                  <a:pt x="9332" y="29083"/>
                  <a:pt x="7637" y="29056"/>
                </a:cubicBezTo>
                <a:cubicBezTo>
                  <a:pt x="7690" y="28182"/>
                  <a:pt x="7726" y="27495"/>
                  <a:pt x="7735" y="27120"/>
                </a:cubicBezTo>
                <a:cubicBezTo>
                  <a:pt x="7753" y="26674"/>
                  <a:pt x="7735" y="25809"/>
                  <a:pt x="7699" y="24783"/>
                </a:cubicBezTo>
                <a:close/>
                <a:moveTo>
                  <a:pt x="65258" y="25283"/>
                </a:moveTo>
                <a:cubicBezTo>
                  <a:pt x="65409" y="26576"/>
                  <a:pt x="65579" y="27852"/>
                  <a:pt x="65793" y="29083"/>
                </a:cubicBezTo>
                <a:cubicBezTo>
                  <a:pt x="64597" y="29137"/>
                  <a:pt x="63384" y="29181"/>
                  <a:pt x="62153" y="29208"/>
                </a:cubicBezTo>
                <a:cubicBezTo>
                  <a:pt x="62010" y="27959"/>
                  <a:pt x="61832" y="26746"/>
                  <a:pt x="61698" y="25488"/>
                </a:cubicBezTo>
                <a:cubicBezTo>
                  <a:pt x="62867" y="25417"/>
                  <a:pt x="64053" y="25345"/>
                  <a:pt x="65231" y="25283"/>
                </a:cubicBezTo>
                <a:close/>
                <a:moveTo>
                  <a:pt x="61323" y="25515"/>
                </a:moveTo>
                <a:cubicBezTo>
                  <a:pt x="61350" y="25533"/>
                  <a:pt x="61350" y="25586"/>
                  <a:pt x="61350" y="25613"/>
                </a:cubicBezTo>
                <a:cubicBezTo>
                  <a:pt x="61511" y="26781"/>
                  <a:pt x="61636" y="28013"/>
                  <a:pt x="61796" y="29208"/>
                </a:cubicBezTo>
                <a:cubicBezTo>
                  <a:pt x="60756" y="29193"/>
                  <a:pt x="59693" y="29175"/>
                  <a:pt x="58636" y="29175"/>
                </a:cubicBezTo>
                <a:cubicBezTo>
                  <a:pt x="57817" y="29175"/>
                  <a:pt x="57001" y="29186"/>
                  <a:pt x="56203" y="29217"/>
                </a:cubicBezTo>
                <a:cubicBezTo>
                  <a:pt x="56131" y="28030"/>
                  <a:pt x="56069" y="26844"/>
                  <a:pt x="56051" y="25613"/>
                </a:cubicBezTo>
                <a:lnTo>
                  <a:pt x="56051" y="25613"/>
                </a:lnTo>
                <a:cubicBezTo>
                  <a:pt x="56379" y="25614"/>
                  <a:pt x="56707" y="25615"/>
                  <a:pt x="57035" y="25615"/>
                </a:cubicBezTo>
                <a:cubicBezTo>
                  <a:pt x="58497" y="25615"/>
                  <a:pt x="59946" y="25595"/>
                  <a:pt x="61323" y="25515"/>
                </a:cubicBezTo>
                <a:close/>
                <a:moveTo>
                  <a:pt x="13301" y="25033"/>
                </a:moveTo>
                <a:cubicBezTo>
                  <a:pt x="15023" y="25113"/>
                  <a:pt x="16763" y="25194"/>
                  <a:pt x="18476" y="25274"/>
                </a:cubicBezTo>
                <a:cubicBezTo>
                  <a:pt x="18449" y="25898"/>
                  <a:pt x="18386" y="26496"/>
                  <a:pt x="18333" y="27076"/>
                </a:cubicBezTo>
                <a:cubicBezTo>
                  <a:pt x="18271" y="27816"/>
                  <a:pt x="18199" y="28530"/>
                  <a:pt x="18190" y="29270"/>
                </a:cubicBezTo>
                <a:cubicBezTo>
                  <a:pt x="16576" y="29235"/>
                  <a:pt x="14952" y="29199"/>
                  <a:pt x="13346" y="29163"/>
                </a:cubicBezTo>
                <a:cubicBezTo>
                  <a:pt x="13355" y="29012"/>
                  <a:pt x="13355" y="28851"/>
                  <a:pt x="13355" y="28682"/>
                </a:cubicBezTo>
                <a:cubicBezTo>
                  <a:pt x="13391" y="27299"/>
                  <a:pt x="13426" y="25863"/>
                  <a:pt x="13328" y="25229"/>
                </a:cubicBezTo>
                <a:cubicBezTo>
                  <a:pt x="13319" y="25167"/>
                  <a:pt x="13310" y="25104"/>
                  <a:pt x="13301" y="25033"/>
                </a:cubicBezTo>
                <a:close/>
                <a:moveTo>
                  <a:pt x="55694" y="25622"/>
                </a:moveTo>
                <a:cubicBezTo>
                  <a:pt x="55712" y="26862"/>
                  <a:pt x="55783" y="28048"/>
                  <a:pt x="55855" y="29235"/>
                </a:cubicBezTo>
                <a:cubicBezTo>
                  <a:pt x="54312" y="29306"/>
                  <a:pt x="52670" y="29270"/>
                  <a:pt x="51127" y="29333"/>
                </a:cubicBezTo>
                <a:cubicBezTo>
                  <a:pt x="51100" y="28155"/>
                  <a:pt x="51145" y="26906"/>
                  <a:pt x="51136" y="25738"/>
                </a:cubicBezTo>
                <a:cubicBezTo>
                  <a:pt x="52643" y="25684"/>
                  <a:pt x="54169" y="25657"/>
                  <a:pt x="55694" y="25622"/>
                </a:cubicBezTo>
                <a:close/>
                <a:moveTo>
                  <a:pt x="18859" y="25301"/>
                </a:moveTo>
                <a:cubicBezTo>
                  <a:pt x="20563" y="25381"/>
                  <a:pt x="22240" y="25461"/>
                  <a:pt x="23819" y="25533"/>
                </a:cubicBezTo>
                <a:cubicBezTo>
                  <a:pt x="23802" y="25943"/>
                  <a:pt x="23775" y="26282"/>
                  <a:pt x="23757" y="26514"/>
                </a:cubicBezTo>
                <a:cubicBezTo>
                  <a:pt x="23721" y="26969"/>
                  <a:pt x="23712" y="28066"/>
                  <a:pt x="23712" y="29404"/>
                </a:cubicBezTo>
                <a:cubicBezTo>
                  <a:pt x="22071" y="29369"/>
                  <a:pt x="20331" y="29324"/>
                  <a:pt x="18574" y="29279"/>
                </a:cubicBezTo>
                <a:cubicBezTo>
                  <a:pt x="18583" y="28548"/>
                  <a:pt x="18654" y="27843"/>
                  <a:pt x="18717" y="27112"/>
                </a:cubicBezTo>
                <a:cubicBezTo>
                  <a:pt x="18770" y="26523"/>
                  <a:pt x="18833" y="25925"/>
                  <a:pt x="18859" y="25301"/>
                </a:cubicBezTo>
                <a:close/>
                <a:moveTo>
                  <a:pt x="50779" y="25764"/>
                </a:moveTo>
                <a:lnTo>
                  <a:pt x="50779" y="25764"/>
                </a:lnTo>
                <a:cubicBezTo>
                  <a:pt x="50806" y="26933"/>
                  <a:pt x="50743" y="28155"/>
                  <a:pt x="50779" y="29333"/>
                </a:cubicBezTo>
                <a:cubicBezTo>
                  <a:pt x="49378" y="29404"/>
                  <a:pt x="47906" y="29404"/>
                  <a:pt x="46443" y="29413"/>
                </a:cubicBezTo>
                <a:cubicBezTo>
                  <a:pt x="46399" y="28262"/>
                  <a:pt x="46327" y="27067"/>
                  <a:pt x="46274" y="25961"/>
                </a:cubicBezTo>
                <a:cubicBezTo>
                  <a:pt x="47772" y="25889"/>
                  <a:pt x="49289" y="25845"/>
                  <a:pt x="50779" y="25764"/>
                </a:cubicBezTo>
                <a:close/>
                <a:moveTo>
                  <a:pt x="45890" y="25979"/>
                </a:moveTo>
                <a:cubicBezTo>
                  <a:pt x="45926" y="26014"/>
                  <a:pt x="45926" y="26095"/>
                  <a:pt x="45926" y="26166"/>
                </a:cubicBezTo>
                <a:cubicBezTo>
                  <a:pt x="45979" y="27227"/>
                  <a:pt x="46051" y="28343"/>
                  <a:pt x="46095" y="29422"/>
                </a:cubicBezTo>
                <a:cubicBezTo>
                  <a:pt x="44604" y="29463"/>
                  <a:pt x="43159" y="29549"/>
                  <a:pt x="41627" y="29549"/>
                </a:cubicBezTo>
                <a:cubicBezTo>
                  <a:pt x="41491" y="29549"/>
                  <a:pt x="41353" y="29548"/>
                  <a:pt x="41215" y="29547"/>
                </a:cubicBezTo>
                <a:cubicBezTo>
                  <a:pt x="41215" y="28423"/>
                  <a:pt x="41224" y="27290"/>
                  <a:pt x="41198" y="26193"/>
                </a:cubicBezTo>
                <a:cubicBezTo>
                  <a:pt x="42803" y="26166"/>
                  <a:pt x="44356" y="26077"/>
                  <a:pt x="45890" y="25979"/>
                </a:cubicBezTo>
                <a:close/>
                <a:moveTo>
                  <a:pt x="24203" y="25559"/>
                </a:moveTo>
                <a:cubicBezTo>
                  <a:pt x="26362" y="25657"/>
                  <a:pt x="28333" y="25756"/>
                  <a:pt x="30002" y="25845"/>
                </a:cubicBezTo>
                <a:cubicBezTo>
                  <a:pt x="30011" y="26389"/>
                  <a:pt x="30020" y="26835"/>
                  <a:pt x="30011" y="27112"/>
                </a:cubicBezTo>
                <a:cubicBezTo>
                  <a:pt x="30002" y="27495"/>
                  <a:pt x="29957" y="28218"/>
                  <a:pt x="29904" y="29146"/>
                </a:cubicBezTo>
                <a:cubicBezTo>
                  <a:pt x="29904" y="29288"/>
                  <a:pt x="29895" y="29431"/>
                  <a:pt x="29886" y="29574"/>
                </a:cubicBezTo>
                <a:cubicBezTo>
                  <a:pt x="28209" y="29520"/>
                  <a:pt x="26228" y="29476"/>
                  <a:pt x="24096" y="29413"/>
                </a:cubicBezTo>
                <a:cubicBezTo>
                  <a:pt x="24096" y="28084"/>
                  <a:pt x="24105" y="26996"/>
                  <a:pt x="24141" y="26541"/>
                </a:cubicBezTo>
                <a:cubicBezTo>
                  <a:pt x="24158" y="26309"/>
                  <a:pt x="24185" y="25970"/>
                  <a:pt x="24203" y="25559"/>
                </a:cubicBezTo>
                <a:close/>
                <a:moveTo>
                  <a:pt x="30385" y="25863"/>
                </a:moveTo>
                <a:lnTo>
                  <a:pt x="30385" y="25863"/>
                </a:lnTo>
                <a:cubicBezTo>
                  <a:pt x="33088" y="25996"/>
                  <a:pt x="34908" y="26095"/>
                  <a:pt x="35203" y="26112"/>
                </a:cubicBezTo>
                <a:cubicBezTo>
                  <a:pt x="35185" y="27299"/>
                  <a:pt x="35131" y="28521"/>
                  <a:pt x="35149" y="29716"/>
                </a:cubicBezTo>
                <a:cubicBezTo>
                  <a:pt x="34667" y="29708"/>
                  <a:pt x="32856" y="29654"/>
                  <a:pt x="30269" y="29583"/>
                </a:cubicBezTo>
                <a:cubicBezTo>
                  <a:pt x="30278" y="29440"/>
                  <a:pt x="30287" y="29297"/>
                  <a:pt x="30287" y="29163"/>
                </a:cubicBezTo>
                <a:cubicBezTo>
                  <a:pt x="30341" y="28236"/>
                  <a:pt x="30385" y="27504"/>
                  <a:pt x="30394" y="27120"/>
                </a:cubicBezTo>
                <a:cubicBezTo>
                  <a:pt x="30403" y="26844"/>
                  <a:pt x="30403" y="26407"/>
                  <a:pt x="30385" y="25863"/>
                </a:cubicBezTo>
                <a:close/>
                <a:moveTo>
                  <a:pt x="35568" y="26103"/>
                </a:moveTo>
                <a:cubicBezTo>
                  <a:pt x="36562" y="26207"/>
                  <a:pt x="37648" y="26237"/>
                  <a:pt x="38742" y="26237"/>
                </a:cubicBezTo>
                <a:cubicBezTo>
                  <a:pt x="39446" y="26237"/>
                  <a:pt x="40153" y="26224"/>
                  <a:pt x="40841" y="26210"/>
                </a:cubicBezTo>
                <a:cubicBezTo>
                  <a:pt x="40868" y="27299"/>
                  <a:pt x="40859" y="28432"/>
                  <a:pt x="40868" y="29556"/>
                </a:cubicBezTo>
                <a:cubicBezTo>
                  <a:pt x="39057" y="29592"/>
                  <a:pt x="37335" y="29716"/>
                  <a:pt x="35506" y="29734"/>
                </a:cubicBezTo>
                <a:cubicBezTo>
                  <a:pt x="35479" y="28521"/>
                  <a:pt x="35542" y="27335"/>
                  <a:pt x="35559" y="26130"/>
                </a:cubicBezTo>
                <a:cubicBezTo>
                  <a:pt x="35559" y="26121"/>
                  <a:pt x="35559" y="26103"/>
                  <a:pt x="35568" y="26103"/>
                </a:cubicBezTo>
                <a:close/>
                <a:moveTo>
                  <a:pt x="1356" y="29369"/>
                </a:moveTo>
                <a:cubicBezTo>
                  <a:pt x="2998" y="29377"/>
                  <a:pt x="5014" y="29404"/>
                  <a:pt x="7235" y="29440"/>
                </a:cubicBezTo>
                <a:cubicBezTo>
                  <a:pt x="7155" y="30948"/>
                  <a:pt x="7075" y="32393"/>
                  <a:pt x="7030" y="33597"/>
                </a:cubicBezTo>
                <a:cubicBezTo>
                  <a:pt x="4746" y="33499"/>
                  <a:pt x="2784" y="33410"/>
                  <a:pt x="1374" y="33329"/>
                </a:cubicBezTo>
                <a:cubicBezTo>
                  <a:pt x="1365" y="32000"/>
                  <a:pt x="1356" y="30582"/>
                  <a:pt x="1356" y="29369"/>
                </a:cubicBezTo>
                <a:close/>
                <a:moveTo>
                  <a:pt x="7619" y="29440"/>
                </a:moveTo>
                <a:cubicBezTo>
                  <a:pt x="9314" y="29476"/>
                  <a:pt x="11116" y="29502"/>
                  <a:pt x="12954" y="29547"/>
                </a:cubicBezTo>
                <a:cubicBezTo>
                  <a:pt x="12945" y="30270"/>
                  <a:pt x="12936" y="30894"/>
                  <a:pt x="12971" y="31233"/>
                </a:cubicBezTo>
                <a:cubicBezTo>
                  <a:pt x="13007" y="31599"/>
                  <a:pt x="13007" y="32643"/>
                  <a:pt x="12989" y="33838"/>
                </a:cubicBezTo>
                <a:cubicBezTo>
                  <a:pt x="11027" y="33767"/>
                  <a:pt x="9135" y="33686"/>
                  <a:pt x="7414" y="33615"/>
                </a:cubicBezTo>
                <a:cubicBezTo>
                  <a:pt x="7467" y="32250"/>
                  <a:pt x="7547" y="30680"/>
                  <a:pt x="7619" y="29440"/>
                </a:cubicBezTo>
                <a:close/>
                <a:moveTo>
                  <a:pt x="13337" y="29556"/>
                </a:moveTo>
                <a:cubicBezTo>
                  <a:pt x="14943" y="29583"/>
                  <a:pt x="16576" y="29618"/>
                  <a:pt x="18190" y="29663"/>
                </a:cubicBezTo>
                <a:cubicBezTo>
                  <a:pt x="18190" y="29859"/>
                  <a:pt x="18199" y="30064"/>
                  <a:pt x="18208" y="30278"/>
                </a:cubicBezTo>
                <a:cubicBezTo>
                  <a:pt x="18262" y="31313"/>
                  <a:pt x="18378" y="32518"/>
                  <a:pt x="18485" y="33677"/>
                </a:cubicBezTo>
                <a:cubicBezTo>
                  <a:pt x="18502" y="33802"/>
                  <a:pt x="18511" y="33927"/>
                  <a:pt x="18520" y="34052"/>
                </a:cubicBezTo>
                <a:cubicBezTo>
                  <a:pt x="16799" y="33981"/>
                  <a:pt x="15068" y="33918"/>
                  <a:pt x="13373" y="33856"/>
                </a:cubicBezTo>
                <a:cubicBezTo>
                  <a:pt x="13391" y="32616"/>
                  <a:pt x="13391" y="31581"/>
                  <a:pt x="13355" y="31197"/>
                </a:cubicBezTo>
                <a:cubicBezTo>
                  <a:pt x="13319" y="30876"/>
                  <a:pt x="13328" y="30261"/>
                  <a:pt x="13337" y="29556"/>
                </a:cubicBezTo>
                <a:close/>
                <a:moveTo>
                  <a:pt x="18574" y="29672"/>
                </a:moveTo>
                <a:lnTo>
                  <a:pt x="18574" y="29672"/>
                </a:lnTo>
                <a:cubicBezTo>
                  <a:pt x="20331" y="29708"/>
                  <a:pt x="22071" y="29752"/>
                  <a:pt x="23712" y="29797"/>
                </a:cubicBezTo>
                <a:cubicBezTo>
                  <a:pt x="23712" y="31197"/>
                  <a:pt x="23721" y="32812"/>
                  <a:pt x="23739" y="34239"/>
                </a:cubicBezTo>
                <a:cubicBezTo>
                  <a:pt x="22178" y="34186"/>
                  <a:pt x="20554" y="34123"/>
                  <a:pt x="18913" y="34061"/>
                </a:cubicBezTo>
                <a:cubicBezTo>
                  <a:pt x="18895" y="33918"/>
                  <a:pt x="18886" y="33784"/>
                  <a:pt x="18868" y="33642"/>
                </a:cubicBezTo>
                <a:cubicBezTo>
                  <a:pt x="18761" y="32482"/>
                  <a:pt x="18645" y="31287"/>
                  <a:pt x="18592" y="30261"/>
                </a:cubicBezTo>
                <a:cubicBezTo>
                  <a:pt x="18583" y="30055"/>
                  <a:pt x="18574" y="29859"/>
                  <a:pt x="18574" y="29672"/>
                </a:cubicBezTo>
                <a:close/>
                <a:moveTo>
                  <a:pt x="24096" y="29806"/>
                </a:moveTo>
                <a:cubicBezTo>
                  <a:pt x="26228" y="29859"/>
                  <a:pt x="28191" y="29913"/>
                  <a:pt x="29859" y="29957"/>
                </a:cubicBezTo>
                <a:cubicBezTo>
                  <a:pt x="29770" y="31643"/>
                  <a:pt x="29689" y="33231"/>
                  <a:pt x="29663" y="34445"/>
                </a:cubicBezTo>
                <a:cubicBezTo>
                  <a:pt x="28021" y="34391"/>
                  <a:pt x="26139" y="34320"/>
                  <a:pt x="24123" y="34248"/>
                </a:cubicBezTo>
                <a:cubicBezTo>
                  <a:pt x="24114" y="32830"/>
                  <a:pt x="24096" y="31206"/>
                  <a:pt x="24096" y="29806"/>
                </a:cubicBezTo>
                <a:close/>
                <a:moveTo>
                  <a:pt x="30251" y="29966"/>
                </a:moveTo>
                <a:cubicBezTo>
                  <a:pt x="32981" y="30038"/>
                  <a:pt x="34846" y="30091"/>
                  <a:pt x="35167" y="30100"/>
                </a:cubicBezTo>
                <a:cubicBezTo>
                  <a:pt x="35220" y="31670"/>
                  <a:pt x="35390" y="33160"/>
                  <a:pt x="35497" y="34641"/>
                </a:cubicBezTo>
                <a:cubicBezTo>
                  <a:pt x="35435" y="34641"/>
                  <a:pt x="35336" y="34641"/>
                  <a:pt x="35203" y="34632"/>
                </a:cubicBezTo>
                <a:cubicBezTo>
                  <a:pt x="35113" y="34623"/>
                  <a:pt x="35033" y="34614"/>
                  <a:pt x="34953" y="34605"/>
                </a:cubicBezTo>
                <a:lnTo>
                  <a:pt x="34953" y="34623"/>
                </a:lnTo>
                <a:cubicBezTo>
                  <a:pt x="34070" y="34596"/>
                  <a:pt x="32321" y="34534"/>
                  <a:pt x="30046" y="34453"/>
                </a:cubicBezTo>
                <a:cubicBezTo>
                  <a:pt x="30082" y="33115"/>
                  <a:pt x="30171" y="31385"/>
                  <a:pt x="30251" y="29966"/>
                </a:cubicBezTo>
                <a:close/>
                <a:moveTo>
                  <a:pt x="70485" y="29270"/>
                </a:moveTo>
                <a:cubicBezTo>
                  <a:pt x="70646" y="31064"/>
                  <a:pt x="70887" y="32848"/>
                  <a:pt x="70985" y="34677"/>
                </a:cubicBezTo>
                <a:cubicBezTo>
                  <a:pt x="69727" y="34739"/>
                  <a:pt x="68532" y="34864"/>
                  <a:pt x="67229" y="34882"/>
                </a:cubicBezTo>
                <a:cubicBezTo>
                  <a:pt x="66917" y="33035"/>
                  <a:pt x="66516" y="31278"/>
                  <a:pt x="66212" y="29422"/>
                </a:cubicBezTo>
                <a:cubicBezTo>
                  <a:pt x="67595" y="29333"/>
                  <a:pt x="69013" y="29270"/>
                  <a:pt x="70485" y="29270"/>
                </a:cubicBezTo>
                <a:close/>
                <a:moveTo>
                  <a:pt x="40876" y="29913"/>
                </a:moveTo>
                <a:cubicBezTo>
                  <a:pt x="40903" y="31661"/>
                  <a:pt x="40939" y="33410"/>
                  <a:pt x="41055" y="35078"/>
                </a:cubicBezTo>
                <a:cubicBezTo>
                  <a:pt x="39253" y="35024"/>
                  <a:pt x="37558" y="34855"/>
                  <a:pt x="35863" y="34694"/>
                </a:cubicBezTo>
                <a:cubicBezTo>
                  <a:pt x="35738" y="33169"/>
                  <a:pt x="35577" y="31679"/>
                  <a:pt x="35515" y="30091"/>
                </a:cubicBezTo>
                <a:cubicBezTo>
                  <a:pt x="37344" y="30073"/>
                  <a:pt x="39065" y="29948"/>
                  <a:pt x="40876" y="29913"/>
                </a:cubicBezTo>
                <a:close/>
                <a:moveTo>
                  <a:pt x="65802" y="29431"/>
                </a:moveTo>
                <a:cubicBezTo>
                  <a:pt x="65864" y="29440"/>
                  <a:pt x="65838" y="29440"/>
                  <a:pt x="65855" y="29485"/>
                </a:cubicBezTo>
                <a:cubicBezTo>
                  <a:pt x="65873" y="29538"/>
                  <a:pt x="65900" y="29690"/>
                  <a:pt x="65909" y="29743"/>
                </a:cubicBezTo>
                <a:cubicBezTo>
                  <a:pt x="66212" y="31483"/>
                  <a:pt x="66578" y="33187"/>
                  <a:pt x="66863" y="34900"/>
                </a:cubicBezTo>
                <a:cubicBezTo>
                  <a:pt x="65445" y="34944"/>
                  <a:pt x="64044" y="35016"/>
                  <a:pt x="62662" y="35087"/>
                </a:cubicBezTo>
                <a:cubicBezTo>
                  <a:pt x="62537" y="33213"/>
                  <a:pt x="62394" y="31349"/>
                  <a:pt x="62189" y="29556"/>
                </a:cubicBezTo>
                <a:cubicBezTo>
                  <a:pt x="63090" y="29556"/>
                  <a:pt x="63982" y="29493"/>
                  <a:pt x="64883" y="29476"/>
                </a:cubicBezTo>
                <a:cubicBezTo>
                  <a:pt x="65177" y="29467"/>
                  <a:pt x="65472" y="29467"/>
                  <a:pt x="65766" y="29449"/>
                </a:cubicBezTo>
                <a:cubicBezTo>
                  <a:pt x="65784" y="29440"/>
                  <a:pt x="65784" y="29431"/>
                  <a:pt x="65802" y="29431"/>
                </a:cubicBezTo>
                <a:close/>
                <a:moveTo>
                  <a:pt x="46104" y="29779"/>
                </a:moveTo>
                <a:cubicBezTo>
                  <a:pt x="46176" y="31581"/>
                  <a:pt x="46309" y="33329"/>
                  <a:pt x="46407" y="35114"/>
                </a:cubicBezTo>
                <a:cubicBezTo>
                  <a:pt x="45340" y="35114"/>
                  <a:pt x="44261" y="35143"/>
                  <a:pt x="43193" y="35143"/>
                </a:cubicBezTo>
                <a:cubicBezTo>
                  <a:pt x="42592" y="35143"/>
                  <a:pt x="41994" y="35134"/>
                  <a:pt x="41403" y="35105"/>
                </a:cubicBezTo>
                <a:cubicBezTo>
                  <a:pt x="41296" y="33419"/>
                  <a:pt x="41260" y="31670"/>
                  <a:pt x="41224" y="29913"/>
                </a:cubicBezTo>
                <a:cubicBezTo>
                  <a:pt x="42893" y="29904"/>
                  <a:pt x="44481" y="29823"/>
                  <a:pt x="46104" y="29779"/>
                </a:cubicBezTo>
                <a:close/>
                <a:moveTo>
                  <a:pt x="50779" y="29690"/>
                </a:moveTo>
                <a:cubicBezTo>
                  <a:pt x="50814" y="31536"/>
                  <a:pt x="50913" y="33329"/>
                  <a:pt x="50975" y="35149"/>
                </a:cubicBezTo>
                <a:cubicBezTo>
                  <a:pt x="50780" y="35151"/>
                  <a:pt x="50586" y="35151"/>
                  <a:pt x="50392" y="35151"/>
                </a:cubicBezTo>
                <a:cubicBezTo>
                  <a:pt x="49167" y="35151"/>
                  <a:pt x="47965" y="35129"/>
                  <a:pt x="46755" y="35114"/>
                </a:cubicBezTo>
                <a:cubicBezTo>
                  <a:pt x="46675" y="33321"/>
                  <a:pt x="46515" y="31554"/>
                  <a:pt x="46470" y="29770"/>
                </a:cubicBezTo>
                <a:lnTo>
                  <a:pt x="46470" y="29770"/>
                </a:lnTo>
                <a:cubicBezTo>
                  <a:pt x="46598" y="29771"/>
                  <a:pt x="46726" y="29771"/>
                  <a:pt x="46853" y="29771"/>
                </a:cubicBezTo>
                <a:cubicBezTo>
                  <a:pt x="48189" y="29771"/>
                  <a:pt x="49484" y="29730"/>
                  <a:pt x="50779" y="29690"/>
                </a:cubicBezTo>
                <a:close/>
                <a:moveTo>
                  <a:pt x="55873" y="29592"/>
                </a:moveTo>
                <a:cubicBezTo>
                  <a:pt x="55998" y="31394"/>
                  <a:pt x="55980" y="33338"/>
                  <a:pt x="56007" y="35247"/>
                </a:cubicBezTo>
                <a:cubicBezTo>
                  <a:pt x="54499" y="35167"/>
                  <a:pt x="52929" y="35149"/>
                  <a:pt x="51332" y="35149"/>
                </a:cubicBezTo>
                <a:cubicBezTo>
                  <a:pt x="51252" y="33347"/>
                  <a:pt x="51180" y="31527"/>
                  <a:pt x="51127" y="29681"/>
                </a:cubicBezTo>
                <a:cubicBezTo>
                  <a:pt x="52679" y="29627"/>
                  <a:pt x="54329" y="29654"/>
                  <a:pt x="55873" y="29592"/>
                </a:cubicBezTo>
                <a:close/>
                <a:moveTo>
                  <a:pt x="58533" y="29526"/>
                </a:moveTo>
                <a:cubicBezTo>
                  <a:pt x="59634" y="29526"/>
                  <a:pt x="60745" y="29545"/>
                  <a:pt x="61841" y="29556"/>
                </a:cubicBezTo>
                <a:cubicBezTo>
                  <a:pt x="62037" y="31367"/>
                  <a:pt x="62180" y="33231"/>
                  <a:pt x="62305" y="35114"/>
                </a:cubicBezTo>
                <a:cubicBezTo>
                  <a:pt x="60518" y="35196"/>
                  <a:pt x="58654" y="35248"/>
                  <a:pt x="56799" y="35248"/>
                </a:cubicBezTo>
                <a:cubicBezTo>
                  <a:pt x="56653" y="35248"/>
                  <a:pt x="56508" y="35248"/>
                  <a:pt x="56363" y="35247"/>
                </a:cubicBezTo>
                <a:cubicBezTo>
                  <a:pt x="56346" y="33329"/>
                  <a:pt x="56337" y="31358"/>
                  <a:pt x="56238" y="29565"/>
                </a:cubicBezTo>
                <a:cubicBezTo>
                  <a:pt x="56993" y="29535"/>
                  <a:pt x="57760" y="29526"/>
                  <a:pt x="58533" y="29526"/>
                </a:cubicBezTo>
                <a:close/>
                <a:moveTo>
                  <a:pt x="71012" y="35024"/>
                </a:moveTo>
                <a:cubicBezTo>
                  <a:pt x="71056" y="35961"/>
                  <a:pt x="71074" y="36925"/>
                  <a:pt x="71101" y="37879"/>
                </a:cubicBezTo>
                <a:cubicBezTo>
                  <a:pt x="69959" y="37959"/>
                  <a:pt x="68853" y="38066"/>
                  <a:pt x="67747" y="38174"/>
                </a:cubicBezTo>
                <a:cubicBezTo>
                  <a:pt x="67577" y="37210"/>
                  <a:pt x="67425" y="36238"/>
                  <a:pt x="67292" y="35239"/>
                </a:cubicBezTo>
                <a:cubicBezTo>
                  <a:pt x="68576" y="35212"/>
                  <a:pt x="69763" y="35087"/>
                  <a:pt x="71012" y="35024"/>
                </a:cubicBezTo>
                <a:close/>
                <a:moveTo>
                  <a:pt x="66917" y="35247"/>
                </a:moveTo>
                <a:cubicBezTo>
                  <a:pt x="66926" y="35247"/>
                  <a:pt x="66926" y="35247"/>
                  <a:pt x="66926" y="35256"/>
                </a:cubicBezTo>
                <a:cubicBezTo>
                  <a:pt x="67078" y="36247"/>
                  <a:pt x="67220" y="37246"/>
                  <a:pt x="67390" y="38218"/>
                </a:cubicBezTo>
                <a:cubicBezTo>
                  <a:pt x="65900" y="38361"/>
                  <a:pt x="64428" y="38530"/>
                  <a:pt x="62947" y="38682"/>
                </a:cubicBezTo>
                <a:cubicBezTo>
                  <a:pt x="62858" y="37612"/>
                  <a:pt x="62751" y="36550"/>
                  <a:pt x="62688" y="35444"/>
                </a:cubicBezTo>
                <a:cubicBezTo>
                  <a:pt x="64080" y="35363"/>
                  <a:pt x="65507" y="35310"/>
                  <a:pt x="66917" y="35247"/>
                </a:cubicBezTo>
                <a:close/>
                <a:moveTo>
                  <a:pt x="62314" y="35462"/>
                </a:moveTo>
                <a:cubicBezTo>
                  <a:pt x="62358" y="35479"/>
                  <a:pt x="62332" y="35533"/>
                  <a:pt x="62340" y="35560"/>
                </a:cubicBezTo>
                <a:cubicBezTo>
                  <a:pt x="62385" y="36050"/>
                  <a:pt x="62403" y="36586"/>
                  <a:pt x="62448" y="37094"/>
                </a:cubicBezTo>
                <a:cubicBezTo>
                  <a:pt x="62501" y="37638"/>
                  <a:pt x="62555" y="38182"/>
                  <a:pt x="62599" y="38709"/>
                </a:cubicBezTo>
                <a:cubicBezTo>
                  <a:pt x="60610" y="38869"/>
                  <a:pt x="58495" y="38905"/>
                  <a:pt x="56426" y="38976"/>
                </a:cubicBezTo>
                <a:cubicBezTo>
                  <a:pt x="56417" y="37843"/>
                  <a:pt x="56399" y="36719"/>
                  <a:pt x="56372" y="35613"/>
                </a:cubicBezTo>
                <a:cubicBezTo>
                  <a:pt x="58388" y="35604"/>
                  <a:pt x="60387" y="35560"/>
                  <a:pt x="62314" y="35462"/>
                </a:cubicBezTo>
                <a:close/>
                <a:moveTo>
                  <a:pt x="51368" y="35506"/>
                </a:moveTo>
                <a:cubicBezTo>
                  <a:pt x="52938" y="35515"/>
                  <a:pt x="54517" y="35515"/>
                  <a:pt x="56015" y="35595"/>
                </a:cubicBezTo>
                <a:cubicBezTo>
                  <a:pt x="56042" y="36719"/>
                  <a:pt x="56060" y="37843"/>
                  <a:pt x="56069" y="38976"/>
                </a:cubicBezTo>
                <a:cubicBezTo>
                  <a:pt x="54561" y="38985"/>
                  <a:pt x="53027" y="38968"/>
                  <a:pt x="51573" y="39039"/>
                </a:cubicBezTo>
                <a:cubicBezTo>
                  <a:pt x="51448" y="37915"/>
                  <a:pt x="51403" y="36719"/>
                  <a:pt x="51350" y="35533"/>
                </a:cubicBezTo>
                <a:cubicBezTo>
                  <a:pt x="51350" y="35515"/>
                  <a:pt x="51350" y="35506"/>
                  <a:pt x="51368" y="35506"/>
                </a:cubicBezTo>
                <a:close/>
                <a:moveTo>
                  <a:pt x="46782" y="35462"/>
                </a:moveTo>
                <a:cubicBezTo>
                  <a:pt x="47987" y="35485"/>
                  <a:pt x="49199" y="35508"/>
                  <a:pt x="50424" y="35508"/>
                </a:cubicBezTo>
                <a:cubicBezTo>
                  <a:pt x="50613" y="35508"/>
                  <a:pt x="50803" y="35507"/>
                  <a:pt x="50993" y="35506"/>
                </a:cubicBezTo>
                <a:cubicBezTo>
                  <a:pt x="51046" y="36711"/>
                  <a:pt x="51100" y="37915"/>
                  <a:pt x="51225" y="39048"/>
                </a:cubicBezTo>
                <a:cubicBezTo>
                  <a:pt x="49780" y="39092"/>
                  <a:pt x="48317" y="39119"/>
                  <a:pt x="46836" y="39128"/>
                </a:cubicBezTo>
                <a:cubicBezTo>
                  <a:pt x="46809" y="37924"/>
                  <a:pt x="46836" y="36666"/>
                  <a:pt x="46773" y="35497"/>
                </a:cubicBezTo>
                <a:cubicBezTo>
                  <a:pt x="46764" y="35479"/>
                  <a:pt x="46764" y="35470"/>
                  <a:pt x="46782" y="35462"/>
                </a:cubicBezTo>
                <a:close/>
                <a:moveTo>
                  <a:pt x="41447" y="35453"/>
                </a:moveTo>
                <a:cubicBezTo>
                  <a:pt x="42027" y="35487"/>
                  <a:pt x="42609" y="35499"/>
                  <a:pt x="43195" y="35499"/>
                </a:cubicBezTo>
                <a:cubicBezTo>
                  <a:pt x="44260" y="35499"/>
                  <a:pt x="45334" y="35462"/>
                  <a:pt x="46416" y="35462"/>
                </a:cubicBezTo>
                <a:cubicBezTo>
                  <a:pt x="46479" y="36648"/>
                  <a:pt x="46452" y="37924"/>
                  <a:pt x="46479" y="39137"/>
                </a:cubicBezTo>
                <a:cubicBezTo>
                  <a:pt x="44864" y="39155"/>
                  <a:pt x="43214" y="39146"/>
                  <a:pt x="41590" y="39155"/>
                </a:cubicBezTo>
                <a:cubicBezTo>
                  <a:pt x="41572" y="37897"/>
                  <a:pt x="41528" y="36666"/>
                  <a:pt x="41438" y="35488"/>
                </a:cubicBezTo>
                <a:cubicBezTo>
                  <a:pt x="41430" y="35470"/>
                  <a:pt x="41430" y="35453"/>
                  <a:pt x="41447" y="35453"/>
                </a:cubicBezTo>
                <a:close/>
                <a:moveTo>
                  <a:pt x="35897" y="35053"/>
                </a:moveTo>
                <a:cubicBezTo>
                  <a:pt x="35898" y="35053"/>
                  <a:pt x="35898" y="35055"/>
                  <a:pt x="35898" y="35060"/>
                </a:cubicBezTo>
                <a:cubicBezTo>
                  <a:pt x="37602" y="35212"/>
                  <a:pt x="39297" y="35372"/>
                  <a:pt x="41082" y="35444"/>
                </a:cubicBezTo>
                <a:cubicBezTo>
                  <a:pt x="41171" y="36648"/>
                  <a:pt x="41224" y="37888"/>
                  <a:pt x="41233" y="39173"/>
                </a:cubicBezTo>
                <a:cubicBezTo>
                  <a:pt x="41086" y="39174"/>
                  <a:pt x="40938" y="39175"/>
                  <a:pt x="40791" y="39175"/>
                </a:cubicBezTo>
                <a:cubicBezTo>
                  <a:pt x="39592" y="39175"/>
                  <a:pt x="38411" y="39130"/>
                  <a:pt x="37224" y="39130"/>
                </a:cubicBezTo>
                <a:cubicBezTo>
                  <a:pt x="36851" y="39130"/>
                  <a:pt x="36478" y="39134"/>
                  <a:pt x="36104" y="39146"/>
                </a:cubicBezTo>
                <a:cubicBezTo>
                  <a:pt x="36068" y="37754"/>
                  <a:pt x="35997" y="36398"/>
                  <a:pt x="35890" y="35078"/>
                </a:cubicBezTo>
                <a:cubicBezTo>
                  <a:pt x="35890" y="35065"/>
                  <a:pt x="35894" y="35053"/>
                  <a:pt x="35897" y="35053"/>
                </a:cubicBezTo>
                <a:close/>
                <a:moveTo>
                  <a:pt x="30037" y="34846"/>
                </a:moveTo>
                <a:cubicBezTo>
                  <a:pt x="33097" y="34944"/>
                  <a:pt x="35203" y="35016"/>
                  <a:pt x="35515" y="35024"/>
                </a:cubicBezTo>
                <a:cubicBezTo>
                  <a:pt x="35524" y="35033"/>
                  <a:pt x="35533" y="35033"/>
                  <a:pt x="35542" y="35042"/>
                </a:cubicBezTo>
                <a:cubicBezTo>
                  <a:pt x="35631" y="36372"/>
                  <a:pt x="35729" y="37745"/>
                  <a:pt x="35738" y="39137"/>
                </a:cubicBezTo>
                <a:lnTo>
                  <a:pt x="34596" y="39182"/>
                </a:lnTo>
                <a:cubicBezTo>
                  <a:pt x="34534" y="39191"/>
                  <a:pt x="32803" y="39235"/>
                  <a:pt x="30207" y="39298"/>
                </a:cubicBezTo>
                <a:cubicBezTo>
                  <a:pt x="30216" y="38075"/>
                  <a:pt x="30198" y="36960"/>
                  <a:pt x="30100" y="36559"/>
                </a:cubicBezTo>
                <a:cubicBezTo>
                  <a:pt x="30037" y="36309"/>
                  <a:pt x="30028" y="35667"/>
                  <a:pt x="30037" y="34846"/>
                </a:cubicBezTo>
                <a:close/>
                <a:moveTo>
                  <a:pt x="24123" y="34632"/>
                </a:moveTo>
                <a:lnTo>
                  <a:pt x="24123" y="34632"/>
                </a:lnTo>
                <a:cubicBezTo>
                  <a:pt x="26139" y="34703"/>
                  <a:pt x="28021" y="34775"/>
                  <a:pt x="29654" y="34828"/>
                </a:cubicBezTo>
                <a:cubicBezTo>
                  <a:pt x="29645" y="35720"/>
                  <a:pt x="29663" y="36363"/>
                  <a:pt x="29725" y="36648"/>
                </a:cubicBezTo>
                <a:cubicBezTo>
                  <a:pt x="29814" y="37023"/>
                  <a:pt x="29832" y="38111"/>
                  <a:pt x="29823" y="39307"/>
                </a:cubicBezTo>
                <a:cubicBezTo>
                  <a:pt x="28182" y="39351"/>
                  <a:pt x="26219" y="39405"/>
                  <a:pt x="24141" y="39449"/>
                </a:cubicBezTo>
                <a:cubicBezTo>
                  <a:pt x="24141" y="38646"/>
                  <a:pt x="24141" y="37888"/>
                  <a:pt x="24141" y="37308"/>
                </a:cubicBezTo>
                <a:cubicBezTo>
                  <a:pt x="24141" y="36675"/>
                  <a:pt x="24132" y="35729"/>
                  <a:pt x="24123" y="34632"/>
                </a:cubicBezTo>
                <a:close/>
                <a:moveTo>
                  <a:pt x="18949" y="34445"/>
                </a:moveTo>
                <a:cubicBezTo>
                  <a:pt x="20581" y="34507"/>
                  <a:pt x="22196" y="34569"/>
                  <a:pt x="23739" y="34623"/>
                </a:cubicBezTo>
                <a:cubicBezTo>
                  <a:pt x="23739" y="34623"/>
                  <a:pt x="23739" y="34632"/>
                  <a:pt x="23739" y="34641"/>
                </a:cubicBezTo>
                <a:cubicBezTo>
                  <a:pt x="23748" y="35729"/>
                  <a:pt x="23757" y="36675"/>
                  <a:pt x="23757" y="37308"/>
                </a:cubicBezTo>
                <a:cubicBezTo>
                  <a:pt x="23757" y="37888"/>
                  <a:pt x="23757" y="38646"/>
                  <a:pt x="23757" y="39458"/>
                </a:cubicBezTo>
                <a:cubicBezTo>
                  <a:pt x="22249" y="39503"/>
                  <a:pt x="20697" y="39538"/>
                  <a:pt x="19154" y="39574"/>
                </a:cubicBezTo>
                <a:cubicBezTo>
                  <a:pt x="19163" y="38405"/>
                  <a:pt x="19154" y="37165"/>
                  <a:pt x="19109" y="36425"/>
                </a:cubicBezTo>
                <a:cubicBezTo>
                  <a:pt x="19073" y="35845"/>
                  <a:pt x="19011" y="35167"/>
                  <a:pt x="18949" y="34445"/>
                </a:cubicBezTo>
                <a:close/>
                <a:moveTo>
                  <a:pt x="13373" y="34239"/>
                </a:moveTo>
                <a:cubicBezTo>
                  <a:pt x="15077" y="34302"/>
                  <a:pt x="16825" y="34373"/>
                  <a:pt x="18565" y="34436"/>
                </a:cubicBezTo>
                <a:cubicBezTo>
                  <a:pt x="18627" y="35167"/>
                  <a:pt x="18690" y="35863"/>
                  <a:pt x="18725" y="36452"/>
                </a:cubicBezTo>
                <a:cubicBezTo>
                  <a:pt x="18770" y="37183"/>
                  <a:pt x="18779" y="38414"/>
                  <a:pt x="18770" y="39583"/>
                </a:cubicBezTo>
                <a:cubicBezTo>
                  <a:pt x="16897" y="39628"/>
                  <a:pt x="15050" y="39672"/>
                  <a:pt x="13364" y="39708"/>
                </a:cubicBezTo>
                <a:cubicBezTo>
                  <a:pt x="13364" y="39672"/>
                  <a:pt x="13355" y="39628"/>
                  <a:pt x="13355" y="39592"/>
                </a:cubicBezTo>
                <a:cubicBezTo>
                  <a:pt x="13301" y="38923"/>
                  <a:pt x="13328" y="37058"/>
                  <a:pt x="13355" y="35256"/>
                </a:cubicBezTo>
                <a:cubicBezTo>
                  <a:pt x="13364" y="34908"/>
                  <a:pt x="13364" y="34569"/>
                  <a:pt x="13373" y="34239"/>
                </a:cubicBezTo>
                <a:close/>
                <a:moveTo>
                  <a:pt x="7405" y="33999"/>
                </a:moveTo>
                <a:lnTo>
                  <a:pt x="7405" y="33999"/>
                </a:lnTo>
                <a:cubicBezTo>
                  <a:pt x="9126" y="34070"/>
                  <a:pt x="11027" y="34150"/>
                  <a:pt x="12989" y="34222"/>
                </a:cubicBezTo>
                <a:cubicBezTo>
                  <a:pt x="12980" y="34561"/>
                  <a:pt x="12980" y="34908"/>
                  <a:pt x="12971" y="35247"/>
                </a:cubicBezTo>
                <a:cubicBezTo>
                  <a:pt x="12945" y="37058"/>
                  <a:pt x="12918" y="38932"/>
                  <a:pt x="12971" y="39619"/>
                </a:cubicBezTo>
                <a:cubicBezTo>
                  <a:pt x="12971" y="39654"/>
                  <a:pt x="12980" y="39690"/>
                  <a:pt x="12980" y="39717"/>
                </a:cubicBezTo>
                <a:cubicBezTo>
                  <a:pt x="10786" y="39770"/>
                  <a:pt x="8886" y="39806"/>
                  <a:pt x="7547" y="39833"/>
                </a:cubicBezTo>
                <a:cubicBezTo>
                  <a:pt x="7565" y="38414"/>
                  <a:pt x="7556" y="37023"/>
                  <a:pt x="7440" y="36559"/>
                </a:cubicBezTo>
                <a:cubicBezTo>
                  <a:pt x="7369" y="36229"/>
                  <a:pt x="7369" y="35230"/>
                  <a:pt x="7405" y="33999"/>
                </a:cubicBezTo>
                <a:close/>
                <a:moveTo>
                  <a:pt x="1383" y="33713"/>
                </a:moveTo>
                <a:lnTo>
                  <a:pt x="1383" y="33713"/>
                </a:lnTo>
                <a:cubicBezTo>
                  <a:pt x="2784" y="33793"/>
                  <a:pt x="4746" y="33883"/>
                  <a:pt x="7021" y="33981"/>
                </a:cubicBezTo>
                <a:cubicBezTo>
                  <a:pt x="6976" y="35301"/>
                  <a:pt x="6985" y="36282"/>
                  <a:pt x="7066" y="36648"/>
                </a:cubicBezTo>
                <a:cubicBezTo>
                  <a:pt x="7173" y="37076"/>
                  <a:pt x="7182" y="38441"/>
                  <a:pt x="7164" y="39833"/>
                </a:cubicBezTo>
                <a:cubicBezTo>
                  <a:pt x="6683" y="39843"/>
                  <a:pt x="6294" y="39848"/>
                  <a:pt x="6018" y="39848"/>
                </a:cubicBezTo>
                <a:cubicBezTo>
                  <a:pt x="5824" y="39848"/>
                  <a:pt x="5685" y="39845"/>
                  <a:pt x="5612" y="39842"/>
                </a:cubicBezTo>
                <a:cubicBezTo>
                  <a:pt x="5112" y="39818"/>
                  <a:pt x="4137" y="39810"/>
                  <a:pt x="3055" y="39810"/>
                </a:cubicBezTo>
                <a:cubicBezTo>
                  <a:pt x="2515" y="39810"/>
                  <a:pt x="1948" y="39812"/>
                  <a:pt x="1401" y="39815"/>
                </a:cubicBezTo>
                <a:cubicBezTo>
                  <a:pt x="1401" y="38869"/>
                  <a:pt x="1410" y="37968"/>
                  <a:pt x="1410" y="37308"/>
                </a:cubicBezTo>
                <a:cubicBezTo>
                  <a:pt x="1401" y="36675"/>
                  <a:pt x="1401" y="35729"/>
                  <a:pt x="1392" y="34632"/>
                </a:cubicBezTo>
                <a:cubicBezTo>
                  <a:pt x="1383" y="34338"/>
                  <a:pt x="1383" y="34034"/>
                  <a:pt x="1383" y="33713"/>
                </a:cubicBezTo>
                <a:close/>
                <a:moveTo>
                  <a:pt x="1999" y="1"/>
                </a:moveTo>
                <a:cubicBezTo>
                  <a:pt x="1909" y="919"/>
                  <a:pt x="1731" y="2730"/>
                  <a:pt x="1615" y="3962"/>
                </a:cubicBezTo>
                <a:lnTo>
                  <a:pt x="0" y="3988"/>
                </a:lnTo>
                <a:lnTo>
                  <a:pt x="0" y="4372"/>
                </a:lnTo>
                <a:lnTo>
                  <a:pt x="1579" y="4345"/>
                </a:lnTo>
                <a:lnTo>
                  <a:pt x="1579" y="4345"/>
                </a:lnTo>
                <a:cubicBezTo>
                  <a:pt x="1561" y="4532"/>
                  <a:pt x="1552" y="4693"/>
                  <a:pt x="1544" y="4827"/>
                </a:cubicBezTo>
                <a:cubicBezTo>
                  <a:pt x="1490" y="5487"/>
                  <a:pt x="1517" y="7271"/>
                  <a:pt x="1535" y="9029"/>
                </a:cubicBezTo>
                <a:cubicBezTo>
                  <a:pt x="973" y="9011"/>
                  <a:pt x="473" y="9002"/>
                  <a:pt x="36" y="8993"/>
                </a:cubicBezTo>
                <a:lnTo>
                  <a:pt x="36" y="9377"/>
                </a:lnTo>
                <a:cubicBezTo>
                  <a:pt x="473" y="9385"/>
                  <a:pt x="982" y="9403"/>
                  <a:pt x="1544" y="9412"/>
                </a:cubicBezTo>
                <a:cubicBezTo>
                  <a:pt x="1570" y="11072"/>
                  <a:pt x="1588" y="12722"/>
                  <a:pt x="1544" y="13213"/>
                </a:cubicBezTo>
                <a:cubicBezTo>
                  <a:pt x="1517" y="13436"/>
                  <a:pt x="1517" y="13775"/>
                  <a:pt x="1517" y="14185"/>
                </a:cubicBezTo>
                <a:cubicBezTo>
                  <a:pt x="1008" y="14176"/>
                  <a:pt x="518" y="14176"/>
                  <a:pt x="36" y="14176"/>
                </a:cubicBezTo>
                <a:lnTo>
                  <a:pt x="36" y="14560"/>
                </a:lnTo>
                <a:cubicBezTo>
                  <a:pt x="518" y="14560"/>
                  <a:pt x="1008" y="14569"/>
                  <a:pt x="1517" y="14569"/>
                </a:cubicBezTo>
                <a:cubicBezTo>
                  <a:pt x="1526" y="14943"/>
                  <a:pt x="1535" y="15354"/>
                  <a:pt x="1544" y="15773"/>
                </a:cubicBezTo>
                <a:cubicBezTo>
                  <a:pt x="1570" y="17075"/>
                  <a:pt x="1606" y="18556"/>
                  <a:pt x="1517" y="19163"/>
                </a:cubicBezTo>
                <a:cubicBezTo>
                  <a:pt x="1472" y="19431"/>
                  <a:pt x="1428" y="19912"/>
                  <a:pt x="1383" y="20519"/>
                </a:cubicBezTo>
                <a:cubicBezTo>
                  <a:pt x="910" y="20537"/>
                  <a:pt x="464" y="20555"/>
                  <a:pt x="36" y="20572"/>
                </a:cubicBezTo>
                <a:lnTo>
                  <a:pt x="36" y="20956"/>
                </a:lnTo>
                <a:cubicBezTo>
                  <a:pt x="455" y="20938"/>
                  <a:pt x="892" y="20920"/>
                  <a:pt x="1356" y="20903"/>
                </a:cubicBezTo>
                <a:lnTo>
                  <a:pt x="1356" y="20903"/>
                </a:lnTo>
                <a:cubicBezTo>
                  <a:pt x="1285" y="21875"/>
                  <a:pt x="1222" y="23070"/>
                  <a:pt x="1160" y="24132"/>
                </a:cubicBezTo>
                <a:cubicBezTo>
                  <a:pt x="776" y="24123"/>
                  <a:pt x="393" y="24105"/>
                  <a:pt x="36" y="24096"/>
                </a:cubicBezTo>
                <a:lnTo>
                  <a:pt x="36" y="24480"/>
                </a:lnTo>
                <a:cubicBezTo>
                  <a:pt x="384" y="24489"/>
                  <a:pt x="758" y="24507"/>
                  <a:pt x="1142" y="24516"/>
                </a:cubicBezTo>
                <a:cubicBezTo>
                  <a:pt x="1097" y="25381"/>
                  <a:pt x="1053" y="26103"/>
                  <a:pt x="1026" y="26514"/>
                </a:cubicBezTo>
                <a:cubicBezTo>
                  <a:pt x="990" y="26924"/>
                  <a:pt x="982" y="27843"/>
                  <a:pt x="973" y="28985"/>
                </a:cubicBezTo>
                <a:lnTo>
                  <a:pt x="36" y="28985"/>
                </a:lnTo>
                <a:lnTo>
                  <a:pt x="36" y="29369"/>
                </a:lnTo>
                <a:lnTo>
                  <a:pt x="973" y="29369"/>
                </a:lnTo>
                <a:cubicBezTo>
                  <a:pt x="973" y="30573"/>
                  <a:pt x="982" y="31982"/>
                  <a:pt x="990" y="33312"/>
                </a:cubicBezTo>
                <a:cubicBezTo>
                  <a:pt x="625" y="33285"/>
                  <a:pt x="304" y="33267"/>
                  <a:pt x="36" y="33249"/>
                </a:cubicBezTo>
                <a:lnTo>
                  <a:pt x="36" y="33633"/>
                </a:lnTo>
                <a:cubicBezTo>
                  <a:pt x="304" y="33651"/>
                  <a:pt x="625" y="33668"/>
                  <a:pt x="999" y="33695"/>
                </a:cubicBezTo>
                <a:cubicBezTo>
                  <a:pt x="999" y="34016"/>
                  <a:pt x="999" y="34338"/>
                  <a:pt x="999" y="34641"/>
                </a:cubicBezTo>
                <a:cubicBezTo>
                  <a:pt x="1008" y="35729"/>
                  <a:pt x="1017" y="36675"/>
                  <a:pt x="1017" y="37308"/>
                </a:cubicBezTo>
                <a:cubicBezTo>
                  <a:pt x="1026" y="37977"/>
                  <a:pt x="1017" y="38869"/>
                  <a:pt x="1017" y="39824"/>
                </a:cubicBezTo>
                <a:lnTo>
                  <a:pt x="36" y="39824"/>
                </a:lnTo>
                <a:lnTo>
                  <a:pt x="36" y="40208"/>
                </a:lnTo>
                <a:lnTo>
                  <a:pt x="1008" y="40208"/>
                </a:lnTo>
                <a:cubicBezTo>
                  <a:pt x="1008" y="40671"/>
                  <a:pt x="1008" y="41144"/>
                  <a:pt x="999" y="41599"/>
                </a:cubicBezTo>
                <a:lnTo>
                  <a:pt x="1383" y="41599"/>
                </a:lnTo>
                <a:cubicBezTo>
                  <a:pt x="1392" y="41144"/>
                  <a:pt x="1392" y="40671"/>
                  <a:pt x="1401" y="40199"/>
                </a:cubicBezTo>
                <a:cubicBezTo>
                  <a:pt x="1948" y="40196"/>
                  <a:pt x="2514" y="40194"/>
                  <a:pt x="3053" y="40194"/>
                </a:cubicBezTo>
                <a:cubicBezTo>
                  <a:pt x="4131" y="40194"/>
                  <a:pt x="5100" y="40202"/>
                  <a:pt x="5594" y="40225"/>
                </a:cubicBezTo>
                <a:cubicBezTo>
                  <a:pt x="5671" y="40229"/>
                  <a:pt x="5812" y="40231"/>
                  <a:pt x="6008" y="40231"/>
                </a:cubicBezTo>
                <a:cubicBezTo>
                  <a:pt x="6285" y="40231"/>
                  <a:pt x="6674" y="40227"/>
                  <a:pt x="7155" y="40216"/>
                </a:cubicBezTo>
                <a:lnTo>
                  <a:pt x="7155" y="40216"/>
                </a:lnTo>
                <a:cubicBezTo>
                  <a:pt x="7155" y="40698"/>
                  <a:pt x="7137" y="41171"/>
                  <a:pt x="7128" y="41599"/>
                </a:cubicBezTo>
                <a:lnTo>
                  <a:pt x="7512" y="41599"/>
                </a:lnTo>
                <a:cubicBezTo>
                  <a:pt x="7521" y="41171"/>
                  <a:pt x="7538" y="40698"/>
                  <a:pt x="7547" y="40216"/>
                </a:cubicBezTo>
                <a:cubicBezTo>
                  <a:pt x="8886" y="40190"/>
                  <a:pt x="10804" y="40154"/>
                  <a:pt x="13016" y="40100"/>
                </a:cubicBezTo>
                <a:cubicBezTo>
                  <a:pt x="13052" y="40520"/>
                  <a:pt x="13096" y="41046"/>
                  <a:pt x="13150" y="41599"/>
                </a:cubicBezTo>
                <a:lnTo>
                  <a:pt x="13533" y="41599"/>
                </a:lnTo>
                <a:cubicBezTo>
                  <a:pt x="13489" y="41046"/>
                  <a:pt x="13435" y="40520"/>
                  <a:pt x="13400" y="40092"/>
                </a:cubicBezTo>
                <a:cubicBezTo>
                  <a:pt x="15077" y="40056"/>
                  <a:pt x="16906" y="40011"/>
                  <a:pt x="18761" y="39967"/>
                </a:cubicBezTo>
                <a:lnTo>
                  <a:pt x="18761" y="39967"/>
                </a:lnTo>
                <a:cubicBezTo>
                  <a:pt x="18761" y="40591"/>
                  <a:pt x="18752" y="41171"/>
                  <a:pt x="18743" y="41626"/>
                </a:cubicBezTo>
                <a:lnTo>
                  <a:pt x="19127" y="41626"/>
                </a:lnTo>
                <a:cubicBezTo>
                  <a:pt x="19136" y="41171"/>
                  <a:pt x="19145" y="40582"/>
                  <a:pt x="19154" y="39958"/>
                </a:cubicBezTo>
                <a:cubicBezTo>
                  <a:pt x="20697" y="39922"/>
                  <a:pt x="22249" y="39886"/>
                  <a:pt x="23748" y="39851"/>
                </a:cubicBezTo>
                <a:lnTo>
                  <a:pt x="23748" y="39851"/>
                </a:lnTo>
                <a:cubicBezTo>
                  <a:pt x="23748" y="40439"/>
                  <a:pt x="23748" y="41046"/>
                  <a:pt x="23739" y="41626"/>
                </a:cubicBezTo>
                <a:lnTo>
                  <a:pt x="24123" y="41626"/>
                </a:lnTo>
                <a:cubicBezTo>
                  <a:pt x="24132" y="41037"/>
                  <a:pt x="24132" y="40431"/>
                  <a:pt x="24132" y="39842"/>
                </a:cubicBezTo>
                <a:cubicBezTo>
                  <a:pt x="26210" y="39788"/>
                  <a:pt x="28173" y="39735"/>
                  <a:pt x="29823" y="39690"/>
                </a:cubicBezTo>
                <a:lnTo>
                  <a:pt x="29823" y="39690"/>
                </a:lnTo>
                <a:cubicBezTo>
                  <a:pt x="29814" y="40350"/>
                  <a:pt x="29796" y="41028"/>
                  <a:pt x="29788" y="41626"/>
                </a:cubicBezTo>
                <a:lnTo>
                  <a:pt x="30171" y="41626"/>
                </a:lnTo>
                <a:cubicBezTo>
                  <a:pt x="30189" y="41028"/>
                  <a:pt x="30198" y="40350"/>
                  <a:pt x="30207" y="39681"/>
                </a:cubicBezTo>
                <a:cubicBezTo>
                  <a:pt x="32651" y="39619"/>
                  <a:pt x="34346" y="39574"/>
                  <a:pt x="34614" y="39565"/>
                </a:cubicBezTo>
                <a:lnTo>
                  <a:pt x="35711" y="39521"/>
                </a:lnTo>
                <a:lnTo>
                  <a:pt x="35756" y="39521"/>
                </a:lnTo>
                <a:cubicBezTo>
                  <a:pt x="35765" y="40199"/>
                  <a:pt x="35783" y="40859"/>
                  <a:pt x="35774" y="41546"/>
                </a:cubicBezTo>
                <a:lnTo>
                  <a:pt x="36139" y="41546"/>
                </a:lnTo>
                <a:cubicBezTo>
                  <a:pt x="36122" y="40877"/>
                  <a:pt x="36130" y="40172"/>
                  <a:pt x="36113" y="39503"/>
                </a:cubicBezTo>
                <a:cubicBezTo>
                  <a:pt x="36511" y="39488"/>
                  <a:pt x="36908" y="39483"/>
                  <a:pt x="37304" y="39483"/>
                </a:cubicBezTo>
                <a:cubicBezTo>
                  <a:pt x="38414" y="39483"/>
                  <a:pt x="39520" y="39525"/>
                  <a:pt x="40651" y="39525"/>
                </a:cubicBezTo>
                <a:cubicBezTo>
                  <a:pt x="40850" y="39525"/>
                  <a:pt x="41050" y="39524"/>
                  <a:pt x="41251" y="39521"/>
                </a:cubicBezTo>
                <a:cubicBezTo>
                  <a:pt x="41260" y="40234"/>
                  <a:pt x="41340" y="40868"/>
                  <a:pt x="41385" y="41546"/>
                </a:cubicBezTo>
                <a:lnTo>
                  <a:pt x="41742" y="41546"/>
                </a:lnTo>
                <a:cubicBezTo>
                  <a:pt x="41679" y="40886"/>
                  <a:pt x="41617" y="40216"/>
                  <a:pt x="41599" y="39512"/>
                </a:cubicBezTo>
                <a:cubicBezTo>
                  <a:pt x="42411" y="39503"/>
                  <a:pt x="43229" y="39503"/>
                  <a:pt x="44047" y="39503"/>
                </a:cubicBezTo>
                <a:cubicBezTo>
                  <a:pt x="44864" y="39503"/>
                  <a:pt x="45680" y="39503"/>
                  <a:pt x="46488" y="39494"/>
                </a:cubicBezTo>
                <a:cubicBezTo>
                  <a:pt x="46515" y="40199"/>
                  <a:pt x="46568" y="40859"/>
                  <a:pt x="46613" y="41546"/>
                </a:cubicBezTo>
                <a:lnTo>
                  <a:pt x="46970" y="41546"/>
                </a:lnTo>
                <a:cubicBezTo>
                  <a:pt x="46925" y="40859"/>
                  <a:pt x="46862" y="40190"/>
                  <a:pt x="46845" y="39485"/>
                </a:cubicBezTo>
                <a:cubicBezTo>
                  <a:pt x="48334" y="39476"/>
                  <a:pt x="49806" y="39440"/>
                  <a:pt x="51261" y="39396"/>
                </a:cubicBezTo>
                <a:cubicBezTo>
                  <a:pt x="51359" y="40109"/>
                  <a:pt x="51448" y="40832"/>
                  <a:pt x="51546" y="41546"/>
                </a:cubicBezTo>
                <a:lnTo>
                  <a:pt x="51894" y="41546"/>
                </a:lnTo>
                <a:cubicBezTo>
                  <a:pt x="51805" y="40823"/>
                  <a:pt x="51716" y="40100"/>
                  <a:pt x="51617" y="39387"/>
                </a:cubicBezTo>
                <a:cubicBezTo>
                  <a:pt x="53054" y="39324"/>
                  <a:pt x="54579" y="39342"/>
                  <a:pt x="56069" y="39324"/>
                </a:cubicBezTo>
                <a:lnTo>
                  <a:pt x="56069" y="39324"/>
                </a:lnTo>
                <a:cubicBezTo>
                  <a:pt x="56069" y="40074"/>
                  <a:pt x="56060" y="40832"/>
                  <a:pt x="56087" y="41546"/>
                </a:cubicBezTo>
                <a:lnTo>
                  <a:pt x="56444" y="41546"/>
                </a:lnTo>
                <a:cubicBezTo>
                  <a:pt x="56417" y="40823"/>
                  <a:pt x="56426" y="40074"/>
                  <a:pt x="56426" y="39324"/>
                </a:cubicBezTo>
                <a:cubicBezTo>
                  <a:pt x="57987" y="39271"/>
                  <a:pt x="59575" y="39244"/>
                  <a:pt x="61127" y="39173"/>
                </a:cubicBezTo>
                <a:cubicBezTo>
                  <a:pt x="61636" y="39146"/>
                  <a:pt x="62135" y="39092"/>
                  <a:pt x="62626" y="39075"/>
                </a:cubicBezTo>
                <a:cubicBezTo>
                  <a:pt x="62679" y="39886"/>
                  <a:pt x="62733" y="40698"/>
                  <a:pt x="62742" y="41546"/>
                </a:cubicBezTo>
                <a:lnTo>
                  <a:pt x="63099" y="41546"/>
                </a:lnTo>
                <a:cubicBezTo>
                  <a:pt x="63090" y="40680"/>
                  <a:pt x="63027" y="39824"/>
                  <a:pt x="62983" y="39039"/>
                </a:cubicBezTo>
                <a:cubicBezTo>
                  <a:pt x="64464" y="38878"/>
                  <a:pt x="65980" y="38700"/>
                  <a:pt x="67452" y="38566"/>
                </a:cubicBezTo>
                <a:cubicBezTo>
                  <a:pt x="67613" y="39601"/>
                  <a:pt x="67836" y="40582"/>
                  <a:pt x="68068" y="41546"/>
                </a:cubicBezTo>
                <a:lnTo>
                  <a:pt x="68434" y="41546"/>
                </a:lnTo>
                <a:cubicBezTo>
                  <a:pt x="68193" y="40573"/>
                  <a:pt x="67970" y="39583"/>
                  <a:pt x="67809" y="38530"/>
                </a:cubicBezTo>
                <a:cubicBezTo>
                  <a:pt x="68880" y="38414"/>
                  <a:pt x="70004" y="38298"/>
                  <a:pt x="71101" y="38245"/>
                </a:cubicBezTo>
                <a:cubicBezTo>
                  <a:pt x="71110" y="39324"/>
                  <a:pt x="71119" y="40466"/>
                  <a:pt x="71101" y="41546"/>
                </a:cubicBezTo>
                <a:lnTo>
                  <a:pt x="71449" y="41546"/>
                </a:lnTo>
                <a:cubicBezTo>
                  <a:pt x="71476" y="40466"/>
                  <a:pt x="71449" y="39280"/>
                  <a:pt x="71458" y="38218"/>
                </a:cubicBezTo>
                <a:cubicBezTo>
                  <a:pt x="72234" y="38182"/>
                  <a:pt x="73010" y="38147"/>
                  <a:pt x="73795" y="38129"/>
                </a:cubicBezTo>
                <a:lnTo>
                  <a:pt x="73795" y="37781"/>
                </a:lnTo>
                <a:cubicBezTo>
                  <a:pt x="73010" y="37790"/>
                  <a:pt x="72207" y="37843"/>
                  <a:pt x="71449" y="37852"/>
                </a:cubicBezTo>
                <a:cubicBezTo>
                  <a:pt x="71431" y="36889"/>
                  <a:pt x="71413" y="35934"/>
                  <a:pt x="71369" y="34998"/>
                </a:cubicBezTo>
                <a:cubicBezTo>
                  <a:pt x="72198" y="34962"/>
                  <a:pt x="73001" y="34908"/>
                  <a:pt x="73795" y="34846"/>
                </a:cubicBezTo>
                <a:lnTo>
                  <a:pt x="73795" y="34489"/>
                </a:lnTo>
                <a:cubicBezTo>
                  <a:pt x="72992" y="34543"/>
                  <a:pt x="72163" y="34623"/>
                  <a:pt x="71351" y="34632"/>
                </a:cubicBezTo>
                <a:cubicBezTo>
                  <a:pt x="71217" y="32803"/>
                  <a:pt x="71012" y="31055"/>
                  <a:pt x="70833" y="29270"/>
                </a:cubicBezTo>
                <a:cubicBezTo>
                  <a:pt x="71375" y="29266"/>
                  <a:pt x="71922" y="29258"/>
                  <a:pt x="72464" y="29258"/>
                </a:cubicBezTo>
                <a:cubicBezTo>
                  <a:pt x="72913" y="29258"/>
                  <a:pt x="73359" y="29263"/>
                  <a:pt x="73795" y="29279"/>
                </a:cubicBezTo>
                <a:lnTo>
                  <a:pt x="73795" y="28922"/>
                </a:lnTo>
                <a:cubicBezTo>
                  <a:pt x="73265" y="28908"/>
                  <a:pt x="72710" y="28901"/>
                  <a:pt x="72155" y="28901"/>
                </a:cubicBezTo>
                <a:cubicBezTo>
                  <a:pt x="71701" y="28901"/>
                  <a:pt x="71248" y="28906"/>
                  <a:pt x="70807" y="28914"/>
                </a:cubicBezTo>
                <a:cubicBezTo>
                  <a:pt x="70699" y="27718"/>
                  <a:pt x="70655" y="26451"/>
                  <a:pt x="70619" y="25176"/>
                </a:cubicBezTo>
                <a:cubicBezTo>
                  <a:pt x="71690" y="25176"/>
                  <a:pt x="72733" y="25158"/>
                  <a:pt x="73795" y="25158"/>
                </a:cubicBezTo>
                <a:lnTo>
                  <a:pt x="73795" y="24801"/>
                </a:lnTo>
                <a:cubicBezTo>
                  <a:pt x="72733" y="24810"/>
                  <a:pt x="71672" y="24819"/>
                  <a:pt x="70610" y="24828"/>
                </a:cubicBezTo>
                <a:cubicBezTo>
                  <a:pt x="70592" y="22936"/>
                  <a:pt x="70566" y="20983"/>
                  <a:pt x="70637" y="19136"/>
                </a:cubicBezTo>
                <a:cubicBezTo>
                  <a:pt x="71401" y="19009"/>
                  <a:pt x="72233" y="18909"/>
                  <a:pt x="73105" y="18909"/>
                </a:cubicBezTo>
                <a:cubicBezTo>
                  <a:pt x="73333" y="18909"/>
                  <a:pt x="73563" y="18916"/>
                  <a:pt x="73795" y="18931"/>
                </a:cubicBezTo>
                <a:lnTo>
                  <a:pt x="73795" y="18574"/>
                </a:lnTo>
                <a:cubicBezTo>
                  <a:pt x="73582" y="18560"/>
                  <a:pt x="73368" y="18554"/>
                  <a:pt x="73157" y="18554"/>
                </a:cubicBezTo>
                <a:cubicBezTo>
                  <a:pt x="72263" y="18554"/>
                  <a:pt x="71394" y="18664"/>
                  <a:pt x="70637" y="18779"/>
                </a:cubicBezTo>
                <a:cubicBezTo>
                  <a:pt x="70673" y="16870"/>
                  <a:pt x="70798" y="15068"/>
                  <a:pt x="70860" y="13204"/>
                </a:cubicBezTo>
                <a:cubicBezTo>
                  <a:pt x="71217" y="13177"/>
                  <a:pt x="71582" y="13168"/>
                  <a:pt x="71952" y="13168"/>
                </a:cubicBezTo>
                <a:cubicBezTo>
                  <a:pt x="72562" y="13168"/>
                  <a:pt x="73184" y="13193"/>
                  <a:pt x="73795" y="13204"/>
                </a:cubicBezTo>
                <a:lnTo>
                  <a:pt x="73795" y="12847"/>
                </a:lnTo>
                <a:cubicBezTo>
                  <a:pt x="73171" y="12841"/>
                  <a:pt x="72521" y="12809"/>
                  <a:pt x="71886" y="12809"/>
                </a:cubicBezTo>
                <a:cubicBezTo>
                  <a:pt x="71540" y="12809"/>
                  <a:pt x="71199" y="12819"/>
                  <a:pt x="70869" y="12847"/>
                </a:cubicBezTo>
                <a:cubicBezTo>
                  <a:pt x="70914" y="11446"/>
                  <a:pt x="70896" y="9974"/>
                  <a:pt x="70931" y="8565"/>
                </a:cubicBezTo>
                <a:cubicBezTo>
                  <a:pt x="71913" y="8556"/>
                  <a:pt x="72832" y="8484"/>
                  <a:pt x="73795" y="8467"/>
                </a:cubicBezTo>
                <a:lnTo>
                  <a:pt x="73795" y="8119"/>
                </a:lnTo>
                <a:cubicBezTo>
                  <a:pt x="72823" y="8137"/>
                  <a:pt x="71904" y="8199"/>
                  <a:pt x="70923" y="8208"/>
                </a:cubicBezTo>
                <a:cubicBezTo>
                  <a:pt x="70931" y="6825"/>
                  <a:pt x="70931" y="5442"/>
                  <a:pt x="70940" y="4086"/>
                </a:cubicBezTo>
                <a:cubicBezTo>
                  <a:pt x="71850" y="4015"/>
                  <a:pt x="72805" y="3979"/>
                  <a:pt x="73795" y="3979"/>
                </a:cubicBezTo>
                <a:lnTo>
                  <a:pt x="73795" y="3623"/>
                </a:lnTo>
                <a:cubicBezTo>
                  <a:pt x="73730" y="3622"/>
                  <a:pt x="73666" y="3622"/>
                  <a:pt x="73601" y="3622"/>
                </a:cubicBezTo>
                <a:cubicBezTo>
                  <a:pt x="72670" y="3622"/>
                  <a:pt x="71765" y="3680"/>
                  <a:pt x="70923" y="3730"/>
                </a:cubicBezTo>
                <a:cubicBezTo>
                  <a:pt x="70896" y="2463"/>
                  <a:pt x="70851" y="1205"/>
                  <a:pt x="70735" y="27"/>
                </a:cubicBezTo>
                <a:lnTo>
                  <a:pt x="70378" y="27"/>
                </a:lnTo>
                <a:cubicBezTo>
                  <a:pt x="70494" y="1205"/>
                  <a:pt x="70557" y="2498"/>
                  <a:pt x="70557" y="3747"/>
                </a:cubicBezTo>
                <a:cubicBezTo>
                  <a:pt x="69601" y="3791"/>
                  <a:pt x="68592" y="3814"/>
                  <a:pt x="67585" y="3814"/>
                </a:cubicBezTo>
                <a:cubicBezTo>
                  <a:pt x="66741" y="3814"/>
                  <a:pt x="65898" y="3798"/>
                  <a:pt x="65088" y="3765"/>
                </a:cubicBezTo>
                <a:cubicBezTo>
                  <a:pt x="65124" y="2490"/>
                  <a:pt x="65240" y="1285"/>
                  <a:pt x="65302" y="27"/>
                </a:cubicBezTo>
                <a:lnTo>
                  <a:pt x="64954" y="27"/>
                </a:lnTo>
                <a:cubicBezTo>
                  <a:pt x="64874" y="1276"/>
                  <a:pt x="64785" y="2507"/>
                  <a:pt x="64722" y="3765"/>
                </a:cubicBezTo>
                <a:cubicBezTo>
                  <a:pt x="64644" y="3766"/>
                  <a:pt x="64565" y="3766"/>
                  <a:pt x="64487" y="3766"/>
                </a:cubicBezTo>
                <a:cubicBezTo>
                  <a:pt x="63208" y="3766"/>
                  <a:pt x="61988" y="3700"/>
                  <a:pt x="60753" y="3649"/>
                </a:cubicBezTo>
                <a:cubicBezTo>
                  <a:pt x="60753" y="2409"/>
                  <a:pt x="60672" y="1250"/>
                  <a:pt x="60637" y="45"/>
                </a:cubicBezTo>
                <a:cubicBezTo>
                  <a:pt x="60628" y="45"/>
                  <a:pt x="60619" y="36"/>
                  <a:pt x="60628" y="27"/>
                </a:cubicBezTo>
                <a:lnTo>
                  <a:pt x="60271" y="27"/>
                </a:lnTo>
                <a:cubicBezTo>
                  <a:pt x="60324" y="1214"/>
                  <a:pt x="60405" y="2427"/>
                  <a:pt x="60387" y="3649"/>
                </a:cubicBezTo>
                <a:cubicBezTo>
                  <a:pt x="59823" y="3626"/>
                  <a:pt x="59255" y="3616"/>
                  <a:pt x="58685" y="3616"/>
                </a:cubicBezTo>
                <a:cubicBezTo>
                  <a:pt x="57740" y="3616"/>
                  <a:pt x="56793" y="3643"/>
                  <a:pt x="55864" y="3676"/>
                </a:cubicBezTo>
                <a:cubicBezTo>
                  <a:pt x="55855" y="2454"/>
                  <a:pt x="55864" y="1241"/>
                  <a:pt x="55873" y="27"/>
                </a:cubicBezTo>
                <a:lnTo>
                  <a:pt x="55516" y="27"/>
                </a:lnTo>
                <a:cubicBezTo>
                  <a:pt x="55498" y="1241"/>
                  <a:pt x="55525" y="2490"/>
                  <a:pt x="55498" y="3694"/>
                </a:cubicBezTo>
                <a:cubicBezTo>
                  <a:pt x="54854" y="3721"/>
                  <a:pt x="54193" y="3735"/>
                  <a:pt x="53531" y="3735"/>
                </a:cubicBezTo>
                <a:cubicBezTo>
                  <a:pt x="52681" y="3735"/>
                  <a:pt x="51829" y="3712"/>
                  <a:pt x="51011" y="3667"/>
                </a:cubicBezTo>
                <a:cubicBezTo>
                  <a:pt x="50975" y="2400"/>
                  <a:pt x="50904" y="1169"/>
                  <a:pt x="50743" y="27"/>
                </a:cubicBezTo>
                <a:lnTo>
                  <a:pt x="50377" y="27"/>
                </a:lnTo>
                <a:cubicBezTo>
                  <a:pt x="50556" y="1160"/>
                  <a:pt x="50609" y="2409"/>
                  <a:pt x="50663" y="3667"/>
                </a:cubicBezTo>
                <a:cubicBezTo>
                  <a:pt x="49012" y="3533"/>
                  <a:pt x="47255" y="3507"/>
                  <a:pt x="45578" y="3417"/>
                </a:cubicBezTo>
                <a:cubicBezTo>
                  <a:pt x="45578" y="2258"/>
                  <a:pt x="45614" y="1142"/>
                  <a:pt x="45658" y="27"/>
                </a:cubicBezTo>
                <a:lnTo>
                  <a:pt x="45301" y="27"/>
                </a:lnTo>
                <a:cubicBezTo>
                  <a:pt x="45257" y="1142"/>
                  <a:pt x="45221" y="2258"/>
                  <a:pt x="45221" y="3417"/>
                </a:cubicBezTo>
                <a:cubicBezTo>
                  <a:pt x="44892" y="3397"/>
                  <a:pt x="44565" y="3389"/>
                  <a:pt x="44238" y="3389"/>
                </a:cubicBezTo>
                <a:cubicBezTo>
                  <a:pt x="43178" y="3389"/>
                  <a:pt x="42127" y="3471"/>
                  <a:pt x="41087" y="3471"/>
                </a:cubicBezTo>
                <a:cubicBezTo>
                  <a:pt x="41046" y="3471"/>
                  <a:pt x="41006" y="3471"/>
                  <a:pt x="40966" y="3471"/>
                </a:cubicBezTo>
                <a:cubicBezTo>
                  <a:pt x="40975" y="2302"/>
                  <a:pt x="41046" y="1196"/>
                  <a:pt x="41064" y="27"/>
                </a:cubicBezTo>
                <a:lnTo>
                  <a:pt x="40716" y="27"/>
                </a:lnTo>
                <a:cubicBezTo>
                  <a:pt x="40680" y="1187"/>
                  <a:pt x="40627" y="2311"/>
                  <a:pt x="40618" y="3489"/>
                </a:cubicBezTo>
                <a:cubicBezTo>
                  <a:pt x="38941" y="3515"/>
                  <a:pt x="37156" y="3498"/>
                  <a:pt x="35559" y="3569"/>
                </a:cubicBezTo>
                <a:cubicBezTo>
                  <a:pt x="35479" y="2374"/>
                  <a:pt x="35568" y="1187"/>
                  <a:pt x="35622" y="27"/>
                </a:cubicBezTo>
                <a:lnTo>
                  <a:pt x="35265" y="27"/>
                </a:lnTo>
                <a:cubicBezTo>
                  <a:pt x="35212" y="1160"/>
                  <a:pt x="35131" y="2347"/>
                  <a:pt x="35203" y="3524"/>
                </a:cubicBezTo>
                <a:lnTo>
                  <a:pt x="30394" y="3587"/>
                </a:lnTo>
                <a:cubicBezTo>
                  <a:pt x="30394" y="1847"/>
                  <a:pt x="30350" y="54"/>
                  <a:pt x="30350" y="27"/>
                </a:cubicBezTo>
                <a:lnTo>
                  <a:pt x="29966" y="36"/>
                </a:lnTo>
                <a:cubicBezTo>
                  <a:pt x="29966" y="63"/>
                  <a:pt x="30011" y="1856"/>
                  <a:pt x="30011" y="3587"/>
                </a:cubicBezTo>
                <a:lnTo>
                  <a:pt x="24765" y="3658"/>
                </a:lnTo>
                <a:cubicBezTo>
                  <a:pt x="24881" y="2436"/>
                  <a:pt x="25042" y="830"/>
                  <a:pt x="25122" y="1"/>
                </a:cubicBezTo>
                <a:lnTo>
                  <a:pt x="24738" y="1"/>
                </a:lnTo>
                <a:cubicBezTo>
                  <a:pt x="24649" y="848"/>
                  <a:pt x="24488" y="2454"/>
                  <a:pt x="24381" y="3667"/>
                </a:cubicBezTo>
                <a:lnTo>
                  <a:pt x="18975" y="3739"/>
                </a:lnTo>
                <a:cubicBezTo>
                  <a:pt x="18975" y="2454"/>
                  <a:pt x="18931" y="964"/>
                  <a:pt x="18904" y="1"/>
                </a:cubicBezTo>
                <a:lnTo>
                  <a:pt x="18520" y="1"/>
                </a:lnTo>
                <a:cubicBezTo>
                  <a:pt x="18547" y="964"/>
                  <a:pt x="18592" y="2472"/>
                  <a:pt x="18592" y="3739"/>
                </a:cubicBezTo>
                <a:lnTo>
                  <a:pt x="12829" y="3819"/>
                </a:lnTo>
                <a:cubicBezTo>
                  <a:pt x="12820" y="2302"/>
                  <a:pt x="12802" y="795"/>
                  <a:pt x="12793" y="1"/>
                </a:cubicBezTo>
                <a:lnTo>
                  <a:pt x="12409" y="1"/>
                </a:lnTo>
                <a:cubicBezTo>
                  <a:pt x="12418" y="795"/>
                  <a:pt x="12436" y="2302"/>
                  <a:pt x="12445" y="3819"/>
                </a:cubicBezTo>
                <a:lnTo>
                  <a:pt x="7735" y="3881"/>
                </a:lnTo>
                <a:cubicBezTo>
                  <a:pt x="7735" y="2061"/>
                  <a:pt x="7690" y="54"/>
                  <a:pt x="7690" y="27"/>
                </a:cubicBezTo>
                <a:lnTo>
                  <a:pt x="7307" y="36"/>
                </a:lnTo>
                <a:cubicBezTo>
                  <a:pt x="7307" y="63"/>
                  <a:pt x="7351" y="2070"/>
                  <a:pt x="7351" y="3890"/>
                </a:cubicBezTo>
                <a:lnTo>
                  <a:pt x="1999" y="3962"/>
                </a:lnTo>
                <a:cubicBezTo>
                  <a:pt x="2114" y="2713"/>
                  <a:pt x="2293" y="902"/>
                  <a:pt x="2391" y="1"/>
                </a:cubicBezTo>
                <a:close/>
              </a:path>
            </a:pathLst>
          </a:custGeom>
          <a:solidFill>
            <a:srgbClr val="95739C">
              <a:alpha val="1071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grpSp>
        <p:nvGrpSpPr>
          <p:cNvPr id="509" name="Google Shape;509;p27"/>
          <p:cNvGrpSpPr/>
          <p:nvPr/>
        </p:nvGrpSpPr>
        <p:grpSpPr>
          <a:xfrm>
            <a:off x="445803" y="390287"/>
            <a:ext cx="11348701" cy="6242039"/>
            <a:chOff x="334352" y="292715"/>
            <a:chExt cx="8511526" cy="4681529"/>
          </a:xfrm>
        </p:grpSpPr>
        <p:grpSp>
          <p:nvGrpSpPr>
            <p:cNvPr id="510" name="Google Shape;510;p27"/>
            <p:cNvGrpSpPr/>
            <p:nvPr/>
          </p:nvGrpSpPr>
          <p:grpSpPr>
            <a:xfrm rot="1930052">
              <a:off x="8226990" y="4251607"/>
              <a:ext cx="484978" cy="642879"/>
              <a:chOff x="477400" y="383100"/>
              <a:chExt cx="484975" cy="642875"/>
            </a:xfrm>
          </p:grpSpPr>
          <p:sp>
            <p:nvSpPr>
              <p:cNvPr id="511" name="Google Shape;511;p27"/>
              <p:cNvSpPr/>
              <p:nvPr/>
            </p:nvSpPr>
            <p:spPr>
              <a:xfrm>
                <a:off x="477400" y="383100"/>
                <a:ext cx="484975" cy="642875"/>
              </a:xfrm>
              <a:custGeom>
                <a:avLst/>
                <a:gdLst/>
                <a:ahLst/>
                <a:cxnLst/>
                <a:rect l="l" t="t" r="r" b="b"/>
                <a:pathLst>
                  <a:path w="19399" h="25715" extrusionOk="0">
                    <a:moveTo>
                      <a:pt x="17845" y="5287"/>
                    </a:moveTo>
                    <a:cubicBezTo>
                      <a:pt x="17845" y="5312"/>
                      <a:pt x="17845" y="5337"/>
                      <a:pt x="17820" y="5337"/>
                    </a:cubicBezTo>
                    <a:cubicBezTo>
                      <a:pt x="17820" y="5337"/>
                      <a:pt x="17820" y="5312"/>
                      <a:pt x="17820" y="5287"/>
                    </a:cubicBezTo>
                    <a:close/>
                    <a:moveTo>
                      <a:pt x="9082" y="1"/>
                    </a:moveTo>
                    <a:cubicBezTo>
                      <a:pt x="8991" y="1"/>
                      <a:pt x="8913" y="63"/>
                      <a:pt x="8872" y="199"/>
                    </a:cubicBezTo>
                    <a:cubicBezTo>
                      <a:pt x="8697" y="776"/>
                      <a:pt x="8521" y="1352"/>
                      <a:pt x="8647" y="1979"/>
                    </a:cubicBezTo>
                    <a:cubicBezTo>
                      <a:pt x="8622" y="2079"/>
                      <a:pt x="8622" y="2204"/>
                      <a:pt x="8622" y="2305"/>
                    </a:cubicBezTo>
                    <a:cubicBezTo>
                      <a:pt x="8471" y="2480"/>
                      <a:pt x="8496" y="2680"/>
                      <a:pt x="8471" y="2881"/>
                    </a:cubicBezTo>
                    <a:cubicBezTo>
                      <a:pt x="8371" y="4635"/>
                      <a:pt x="8020" y="6365"/>
                      <a:pt x="7694" y="8069"/>
                    </a:cubicBezTo>
                    <a:cubicBezTo>
                      <a:pt x="7586" y="8558"/>
                      <a:pt x="7556" y="8693"/>
                      <a:pt x="7302" y="8693"/>
                    </a:cubicBezTo>
                    <a:cubicBezTo>
                      <a:pt x="7204" y="8693"/>
                      <a:pt x="7073" y="8673"/>
                      <a:pt x="6892" y="8645"/>
                    </a:cubicBezTo>
                    <a:cubicBezTo>
                      <a:pt x="5489" y="8420"/>
                      <a:pt x="4110" y="7969"/>
                      <a:pt x="2657" y="7969"/>
                    </a:cubicBezTo>
                    <a:cubicBezTo>
                      <a:pt x="2306" y="7693"/>
                      <a:pt x="1880" y="7793"/>
                      <a:pt x="1479" y="7743"/>
                    </a:cubicBezTo>
                    <a:cubicBezTo>
                      <a:pt x="1153" y="7493"/>
                      <a:pt x="752" y="7593"/>
                      <a:pt x="426" y="7467"/>
                    </a:cubicBezTo>
                    <a:cubicBezTo>
                      <a:pt x="393" y="7454"/>
                      <a:pt x="357" y="7448"/>
                      <a:pt x="322" y="7448"/>
                    </a:cubicBezTo>
                    <a:cubicBezTo>
                      <a:pt x="226" y="7448"/>
                      <a:pt x="130" y="7494"/>
                      <a:pt x="75" y="7568"/>
                    </a:cubicBezTo>
                    <a:cubicBezTo>
                      <a:pt x="0" y="7693"/>
                      <a:pt x="0" y="7868"/>
                      <a:pt x="100" y="7944"/>
                    </a:cubicBezTo>
                    <a:cubicBezTo>
                      <a:pt x="551" y="8295"/>
                      <a:pt x="702" y="8921"/>
                      <a:pt x="1253" y="9147"/>
                    </a:cubicBezTo>
                    <a:cubicBezTo>
                      <a:pt x="1328" y="9322"/>
                      <a:pt x="1454" y="9397"/>
                      <a:pt x="1629" y="9422"/>
                    </a:cubicBezTo>
                    <a:cubicBezTo>
                      <a:pt x="1805" y="9723"/>
                      <a:pt x="2080" y="9924"/>
                      <a:pt x="2331" y="10099"/>
                    </a:cubicBezTo>
                    <a:cubicBezTo>
                      <a:pt x="3108" y="10676"/>
                      <a:pt x="3910" y="11202"/>
                      <a:pt x="4687" y="11753"/>
                    </a:cubicBezTo>
                    <a:cubicBezTo>
                      <a:pt x="5288" y="12179"/>
                      <a:pt x="5313" y="12204"/>
                      <a:pt x="4912" y="12831"/>
                    </a:cubicBezTo>
                    <a:cubicBezTo>
                      <a:pt x="4336" y="13658"/>
                      <a:pt x="3734" y="14485"/>
                      <a:pt x="3233" y="15362"/>
                    </a:cubicBezTo>
                    <a:cubicBezTo>
                      <a:pt x="2105" y="16691"/>
                      <a:pt x="1404" y="18295"/>
                      <a:pt x="401" y="19698"/>
                    </a:cubicBezTo>
                    <a:cubicBezTo>
                      <a:pt x="125" y="20099"/>
                      <a:pt x="226" y="20475"/>
                      <a:pt x="476" y="20826"/>
                    </a:cubicBezTo>
                    <a:cubicBezTo>
                      <a:pt x="598" y="20982"/>
                      <a:pt x="740" y="21039"/>
                      <a:pt x="889" y="21039"/>
                    </a:cubicBezTo>
                    <a:cubicBezTo>
                      <a:pt x="1075" y="21039"/>
                      <a:pt x="1272" y="20949"/>
                      <a:pt x="1454" y="20851"/>
                    </a:cubicBezTo>
                    <a:cubicBezTo>
                      <a:pt x="2707" y="20174"/>
                      <a:pt x="3759" y="19272"/>
                      <a:pt x="4837" y="18395"/>
                    </a:cubicBezTo>
                    <a:cubicBezTo>
                      <a:pt x="5514" y="18244"/>
                      <a:pt x="5865" y="17693"/>
                      <a:pt x="6241" y="17192"/>
                    </a:cubicBezTo>
                    <a:cubicBezTo>
                      <a:pt x="6366" y="17167"/>
                      <a:pt x="6416" y="17092"/>
                      <a:pt x="6441" y="16991"/>
                    </a:cubicBezTo>
                    <a:cubicBezTo>
                      <a:pt x="6566" y="16816"/>
                      <a:pt x="6642" y="16565"/>
                      <a:pt x="6993" y="16565"/>
                    </a:cubicBezTo>
                    <a:cubicBezTo>
                      <a:pt x="7093" y="16966"/>
                      <a:pt x="7168" y="17392"/>
                      <a:pt x="7268" y="17793"/>
                    </a:cubicBezTo>
                    <a:cubicBezTo>
                      <a:pt x="7469" y="18545"/>
                      <a:pt x="7394" y="19347"/>
                      <a:pt x="7820" y="20024"/>
                    </a:cubicBezTo>
                    <a:cubicBezTo>
                      <a:pt x="7995" y="21252"/>
                      <a:pt x="8120" y="22530"/>
                      <a:pt x="8321" y="23758"/>
                    </a:cubicBezTo>
                    <a:cubicBezTo>
                      <a:pt x="8371" y="24260"/>
                      <a:pt x="8521" y="24736"/>
                      <a:pt x="8697" y="25212"/>
                    </a:cubicBezTo>
                    <a:cubicBezTo>
                      <a:pt x="8769" y="25452"/>
                      <a:pt x="8910" y="25715"/>
                      <a:pt x="9185" y="25715"/>
                    </a:cubicBezTo>
                    <a:cubicBezTo>
                      <a:pt x="9198" y="25715"/>
                      <a:pt x="9210" y="25714"/>
                      <a:pt x="9223" y="25713"/>
                    </a:cubicBezTo>
                    <a:cubicBezTo>
                      <a:pt x="9524" y="25688"/>
                      <a:pt x="9549" y="25387"/>
                      <a:pt x="9624" y="25187"/>
                    </a:cubicBezTo>
                    <a:cubicBezTo>
                      <a:pt x="9825" y="24560"/>
                      <a:pt x="9875" y="23884"/>
                      <a:pt x="9875" y="23207"/>
                    </a:cubicBezTo>
                    <a:cubicBezTo>
                      <a:pt x="9850" y="23207"/>
                      <a:pt x="9825" y="23207"/>
                      <a:pt x="9825" y="23182"/>
                    </a:cubicBezTo>
                    <a:lnTo>
                      <a:pt x="9825" y="23182"/>
                    </a:lnTo>
                    <a:cubicBezTo>
                      <a:pt x="9825" y="23182"/>
                      <a:pt x="9875" y="23207"/>
                      <a:pt x="9875" y="23207"/>
                    </a:cubicBezTo>
                    <a:cubicBezTo>
                      <a:pt x="10125" y="22706"/>
                      <a:pt x="10251" y="22179"/>
                      <a:pt x="10251" y="21603"/>
                    </a:cubicBezTo>
                    <a:cubicBezTo>
                      <a:pt x="10652" y="20099"/>
                      <a:pt x="10978" y="18570"/>
                      <a:pt x="11053" y="16991"/>
                    </a:cubicBezTo>
                    <a:cubicBezTo>
                      <a:pt x="11303" y="16816"/>
                      <a:pt x="11579" y="16766"/>
                      <a:pt x="11880" y="16766"/>
                    </a:cubicBezTo>
                    <a:lnTo>
                      <a:pt x="11855" y="16791"/>
                    </a:lnTo>
                    <a:cubicBezTo>
                      <a:pt x="12105" y="17117"/>
                      <a:pt x="12456" y="17192"/>
                      <a:pt x="12857" y="17217"/>
                    </a:cubicBezTo>
                    <a:cubicBezTo>
                      <a:pt x="14912" y="18119"/>
                      <a:pt x="17043" y="18821"/>
                      <a:pt x="19323" y="19097"/>
                    </a:cubicBezTo>
                    <a:cubicBezTo>
                      <a:pt x="19399" y="18495"/>
                      <a:pt x="19123" y="18094"/>
                      <a:pt x="18822" y="17743"/>
                    </a:cubicBezTo>
                    <a:cubicBezTo>
                      <a:pt x="18271" y="17117"/>
                      <a:pt x="17744" y="16490"/>
                      <a:pt x="17068" y="15964"/>
                    </a:cubicBezTo>
                    <a:cubicBezTo>
                      <a:pt x="16717" y="15488"/>
                      <a:pt x="16391" y="14961"/>
                      <a:pt x="15915" y="14585"/>
                    </a:cubicBezTo>
                    <a:cubicBezTo>
                      <a:pt x="15765" y="14134"/>
                      <a:pt x="15464" y="13833"/>
                      <a:pt x="15063" y="13583"/>
                    </a:cubicBezTo>
                    <a:cubicBezTo>
                      <a:pt x="14812" y="12931"/>
                      <a:pt x="14261" y="12530"/>
                      <a:pt x="13835" y="12004"/>
                    </a:cubicBezTo>
                    <a:cubicBezTo>
                      <a:pt x="13885" y="11803"/>
                      <a:pt x="13860" y="11553"/>
                      <a:pt x="13985" y="11427"/>
                    </a:cubicBezTo>
                    <a:cubicBezTo>
                      <a:pt x="14787" y="10450"/>
                      <a:pt x="15439" y="9372"/>
                      <a:pt x="16216" y="8370"/>
                    </a:cubicBezTo>
                    <a:cubicBezTo>
                      <a:pt x="16642" y="7793"/>
                      <a:pt x="17018" y="7217"/>
                      <a:pt x="17293" y="6590"/>
                    </a:cubicBezTo>
                    <a:cubicBezTo>
                      <a:pt x="17694" y="6239"/>
                      <a:pt x="17970" y="5788"/>
                      <a:pt x="18271" y="5362"/>
                    </a:cubicBezTo>
                    <a:cubicBezTo>
                      <a:pt x="18421" y="5287"/>
                      <a:pt x="18496" y="5162"/>
                      <a:pt x="18496" y="4986"/>
                    </a:cubicBezTo>
                    <a:cubicBezTo>
                      <a:pt x="18772" y="4736"/>
                      <a:pt x="18947" y="4410"/>
                      <a:pt x="19098" y="4084"/>
                    </a:cubicBezTo>
                    <a:cubicBezTo>
                      <a:pt x="19274" y="3666"/>
                      <a:pt x="19122" y="3364"/>
                      <a:pt x="18743" y="3364"/>
                    </a:cubicBezTo>
                    <a:cubicBezTo>
                      <a:pt x="18690" y="3364"/>
                      <a:pt x="18633" y="3370"/>
                      <a:pt x="18572" y="3382"/>
                    </a:cubicBezTo>
                    <a:cubicBezTo>
                      <a:pt x="18246" y="3432"/>
                      <a:pt x="17945" y="3608"/>
                      <a:pt x="17644" y="3733"/>
                    </a:cubicBezTo>
                    <a:cubicBezTo>
                      <a:pt x="17494" y="3758"/>
                      <a:pt x="17343" y="3808"/>
                      <a:pt x="17293" y="3984"/>
                    </a:cubicBezTo>
                    <a:lnTo>
                      <a:pt x="17268" y="3984"/>
                    </a:lnTo>
                    <a:cubicBezTo>
                      <a:pt x="16942" y="3984"/>
                      <a:pt x="16667" y="4109"/>
                      <a:pt x="16441" y="4360"/>
                    </a:cubicBezTo>
                    <a:cubicBezTo>
                      <a:pt x="16166" y="4535"/>
                      <a:pt x="15815" y="4635"/>
                      <a:pt x="15639" y="4961"/>
                    </a:cubicBezTo>
                    <a:cubicBezTo>
                      <a:pt x="15389" y="5011"/>
                      <a:pt x="15188" y="5137"/>
                      <a:pt x="15063" y="5337"/>
                    </a:cubicBezTo>
                    <a:cubicBezTo>
                      <a:pt x="14887" y="5337"/>
                      <a:pt x="14737" y="5412"/>
                      <a:pt x="14662" y="5563"/>
                    </a:cubicBezTo>
                    <a:cubicBezTo>
                      <a:pt x="13409" y="6214"/>
                      <a:pt x="12381" y="7217"/>
                      <a:pt x="11153" y="7994"/>
                    </a:cubicBezTo>
                    <a:cubicBezTo>
                      <a:pt x="10802" y="6565"/>
                      <a:pt x="10376" y="5262"/>
                      <a:pt x="10176" y="3909"/>
                    </a:cubicBezTo>
                    <a:cubicBezTo>
                      <a:pt x="10025" y="2906"/>
                      <a:pt x="9825" y="1929"/>
                      <a:pt x="9649" y="951"/>
                    </a:cubicBezTo>
                    <a:cubicBezTo>
                      <a:pt x="9599" y="650"/>
                      <a:pt x="9524" y="350"/>
                      <a:pt x="9323" y="124"/>
                    </a:cubicBezTo>
                    <a:cubicBezTo>
                      <a:pt x="9243" y="44"/>
                      <a:pt x="9158" y="1"/>
                      <a:pt x="9082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114300" cap="flat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57150" dist="19050" dir="5400000" algn="bl" rotWithShape="0">
                  <a:schemeClr val="dk1">
                    <a:alpha val="5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12" name="Google Shape;512;p27"/>
              <p:cNvSpPr/>
              <p:nvPr/>
            </p:nvSpPr>
            <p:spPr>
              <a:xfrm>
                <a:off x="477400" y="383100"/>
                <a:ext cx="484975" cy="642875"/>
              </a:xfrm>
              <a:custGeom>
                <a:avLst/>
                <a:gdLst/>
                <a:ahLst/>
                <a:cxnLst/>
                <a:rect l="l" t="t" r="r" b="b"/>
                <a:pathLst>
                  <a:path w="19399" h="25715" extrusionOk="0">
                    <a:moveTo>
                      <a:pt x="17845" y="5287"/>
                    </a:moveTo>
                    <a:cubicBezTo>
                      <a:pt x="17845" y="5312"/>
                      <a:pt x="17845" y="5337"/>
                      <a:pt x="17820" y="5337"/>
                    </a:cubicBezTo>
                    <a:cubicBezTo>
                      <a:pt x="17820" y="5337"/>
                      <a:pt x="17820" y="5312"/>
                      <a:pt x="17820" y="5287"/>
                    </a:cubicBezTo>
                    <a:close/>
                    <a:moveTo>
                      <a:pt x="9082" y="1"/>
                    </a:moveTo>
                    <a:cubicBezTo>
                      <a:pt x="8991" y="1"/>
                      <a:pt x="8913" y="63"/>
                      <a:pt x="8872" y="199"/>
                    </a:cubicBezTo>
                    <a:cubicBezTo>
                      <a:pt x="8697" y="776"/>
                      <a:pt x="8521" y="1352"/>
                      <a:pt x="8647" y="1979"/>
                    </a:cubicBezTo>
                    <a:cubicBezTo>
                      <a:pt x="8622" y="2079"/>
                      <a:pt x="8622" y="2204"/>
                      <a:pt x="8622" y="2305"/>
                    </a:cubicBezTo>
                    <a:cubicBezTo>
                      <a:pt x="8471" y="2480"/>
                      <a:pt x="8496" y="2680"/>
                      <a:pt x="8471" y="2881"/>
                    </a:cubicBezTo>
                    <a:cubicBezTo>
                      <a:pt x="8371" y="4635"/>
                      <a:pt x="8020" y="6365"/>
                      <a:pt x="7694" y="8069"/>
                    </a:cubicBezTo>
                    <a:cubicBezTo>
                      <a:pt x="7586" y="8558"/>
                      <a:pt x="7556" y="8693"/>
                      <a:pt x="7302" y="8693"/>
                    </a:cubicBezTo>
                    <a:cubicBezTo>
                      <a:pt x="7204" y="8693"/>
                      <a:pt x="7073" y="8673"/>
                      <a:pt x="6892" y="8645"/>
                    </a:cubicBezTo>
                    <a:cubicBezTo>
                      <a:pt x="5489" y="8420"/>
                      <a:pt x="4110" y="7969"/>
                      <a:pt x="2657" y="7969"/>
                    </a:cubicBezTo>
                    <a:cubicBezTo>
                      <a:pt x="2306" y="7693"/>
                      <a:pt x="1880" y="7793"/>
                      <a:pt x="1479" y="7743"/>
                    </a:cubicBezTo>
                    <a:cubicBezTo>
                      <a:pt x="1153" y="7493"/>
                      <a:pt x="752" y="7593"/>
                      <a:pt x="426" y="7467"/>
                    </a:cubicBezTo>
                    <a:cubicBezTo>
                      <a:pt x="393" y="7454"/>
                      <a:pt x="357" y="7448"/>
                      <a:pt x="322" y="7448"/>
                    </a:cubicBezTo>
                    <a:cubicBezTo>
                      <a:pt x="226" y="7448"/>
                      <a:pt x="130" y="7494"/>
                      <a:pt x="75" y="7568"/>
                    </a:cubicBezTo>
                    <a:cubicBezTo>
                      <a:pt x="0" y="7693"/>
                      <a:pt x="0" y="7868"/>
                      <a:pt x="100" y="7944"/>
                    </a:cubicBezTo>
                    <a:cubicBezTo>
                      <a:pt x="551" y="8295"/>
                      <a:pt x="702" y="8921"/>
                      <a:pt x="1253" y="9147"/>
                    </a:cubicBezTo>
                    <a:cubicBezTo>
                      <a:pt x="1328" y="9322"/>
                      <a:pt x="1454" y="9397"/>
                      <a:pt x="1629" y="9422"/>
                    </a:cubicBezTo>
                    <a:cubicBezTo>
                      <a:pt x="1805" y="9723"/>
                      <a:pt x="2080" y="9924"/>
                      <a:pt x="2331" y="10099"/>
                    </a:cubicBezTo>
                    <a:cubicBezTo>
                      <a:pt x="3108" y="10676"/>
                      <a:pt x="3910" y="11202"/>
                      <a:pt x="4687" y="11753"/>
                    </a:cubicBezTo>
                    <a:cubicBezTo>
                      <a:pt x="5288" y="12179"/>
                      <a:pt x="5313" y="12204"/>
                      <a:pt x="4912" y="12831"/>
                    </a:cubicBezTo>
                    <a:cubicBezTo>
                      <a:pt x="4336" y="13658"/>
                      <a:pt x="3734" y="14485"/>
                      <a:pt x="3233" y="15362"/>
                    </a:cubicBezTo>
                    <a:cubicBezTo>
                      <a:pt x="2105" y="16691"/>
                      <a:pt x="1404" y="18295"/>
                      <a:pt x="401" y="19698"/>
                    </a:cubicBezTo>
                    <a:cubicBezTo>
                      <a:pt x="125" y="20099"/>
                      <a:pt x="226" y="20475"/>
                      <a:pt x="476" y="20826"/>
                    </a:cubicBezTo>
                    <a:cubicBezTo>
                      <a:pt x="598" y="20982"/>
                      <a:pt x="740" y="21039"/>
                      <a:pt x="889" y="21039"/>
                    </a:cubicBezTo>
                    <a:cubicBezTo>
                      <a:pt x="1075" y="21039"/>
                      <a:pt x="1272" y="20949"/>
                      <a:pt x="1454" y="20851"/>
                    </a:cubicBezTo>
                    <a:cubicBezTo>
                      <a:pt x="2707" y="20174"/>
                      <a:pt x="3759" y="19272"/>
                      <a:pt x="4837" y="18395"/>
                    </a:cubicBezTo>
                    <a:cubicBezTo>
                      <a:pt x="5514" y="18244"/>
                      <a:pt x="5865" y="17693"/>
                      <a:pt x="6241" y="17192"/>
                    </a:cubicBezTo>
                    <a:cubicBezTo>
                      <a:pt x="6366" y="17167"/>
                      <a:pt x="6416" y="17092"/>
                      <a:pt x="6441" y="16991"/>
                    </a:cubicBezTo>
                    <a:cubicBezTo>
                      <a:pt x="6566" y="16816"/>
                      <a:pt x="6642" y="16565"/>
                      <a:pt x="6993" y="16565"/>
                    </a:cubicBezTo>
                    <a:cubicBezTo>
                      <a:pt x="7093" y="16966"/>
                      <a:pt x="7168" y="17392"/>
                      <a:pt x="7268" y="17793"/>
                    </a:cubicBezTo>
                    <a:cubicBezTo>
                      <a:pt x="7469" y="18545"/>
                      <a:pt x="7394" y="19347"/>
                      <a:pt x="7820" y="20024"/>
                    </a:cubicBezTo>
                    <a:cubicBezTo>
                      <a:pt x="7995" y="21252"/>
                      <a:pt x="8120" y="22530"/>
                      <a:pt x="8321" y="23758"/>
                    </a:cubicBezTo>
                    <a:cubicBezTo>
                      <a:pt x="8371" y="24260"/>
                      <a:pt x="8521" y="24736"/>
                      <a:pt x="8697" y="25212"/>
                    </a:cubicBezTo>
                    <a:cubicBezTo>
                      <a:pt x="8769" y="25452"/>
                      <a:pt x="8910" y="25715"/>
                      <a:pt x="9185" y="25715"/>
                    </a:cubicBezTo>
                    <a:cubicBezTo>
                      <a:pt x="9198" y="25715"/>
                      <a:pt x="9210" y="25714"/>
                      <a:pt x="9223" y="25713"/>
                    </a:cubicBezTo>
                    <a:cubicBezTo>
                      <a:pt x="9524" y="25688"/>
                      <a:pt x="9549" y="25387"/>
                      <a:pt x="9624" y="25187"/>
                    </a:cubicBezTo>
                    <a:cubicBezTo>
                      <a:pt x="9825" y="24560"/>
                      <a:pt x="9875" y="23884"/>
                      <a:pt x="9875" y="23207"/>
                    </a:cubicBezTo>
                    <a:cubicBezTo>
                      <a:pt x="9850" y="23207"/>
                      <a:pt x="9825" y="23207"/>
                      <a:pt x="9825" y="23182"/>
                    </a:cubicBezTo>
                    <a:lnTo>
                      <a:pt x="9825" y="23182"/>
                    </a:lnTo>
                    <a:cubicBezTo>
                      <a:pt x="9825" y="23182"/>
                      <a:pt x="9875" y="23207"/>
                      <a:pt x="9875" y="23207"/>
                    </a:cubicBezTo>
                    <a:cubicBezTo>
                      <a:pt x="10125" y="22706"/>
                      <a:pt x="10251" y="22179"/>
                      <a:pt x="10251" y="21603"/>
                    </a:cubicBezTo>
                    <a:cubicBezTo>
                      <a:pt x="10652" y="20099"/>
                      <a:pt x="10978" y="18570"/>
                      <a:pt x="11053" y="16991"/>
                    </a:cubicBezTo>
                    <a:cubicBezTo>
                      <a:pt x="11303" y="16816"/>
                      <a:pt x="11579" y="16766"/>
                      <a:pt x="11880" y="16766"/>
                    </a:cubicBezTo>
                    <a:lnTo>
                      <a:pt x="11855" y="16791"/>
                    </a:lnTo>
                    <a:cubicBezTo>
                      <a:pt x="12105" y="17117"/>
                      <a:pt x="12456" y="17192"/>
                      <a:pt x="12857" y="17217"/>
                    </a:cubicBezTo>
                    <a:cubicBezTo>
                      <a:pt x="14912" y="18119"/>
                      <a:pt x="17043" y="18821"/>
                      <a:pt x="19323" y="19097"/>
                    </a:cubicBezTo>
                    <a:cubicBezTo>
                      <a:pt x="19399" y="18495"/>
                      <a:pt x="19123" y="18094"/>
                      <a:pt x="18822" y="17743"/>
                    </a:cubicBezTo>
                    <a:cubicBezTo>
                      <a:pt x="18271" y="17117"/>
                      <a:pt x="17744" y="16490"/>
                      <a:pt x="17068" y="15964"/>
                    </a:cubicBezTo>
                    <a:cubicBezTo>
                      <a:pt x="16717" y="15488"/>
                      <a:pt x="16391" y="14961"/>
                      <a:pt x="15915" y="14585"/>
                    </a:cubicBezTo>
                    <a:cubicBezTo>
                      <a:pt x="15765" y="14134"/>
                      <a:pt x="15464" y="13833"/>
                      <a:pt x="15063" y="13583"/>
                    </a:cubicBezTo>
                    <a:cubicBezTo>
                      <a:pt x="14812" y="12931"/>
                      <a:pt x="14261" y="12530"/>
                      <a:pt x="13835" y="12004"/>
                    </a:cubicBezTo>
                    <a:cubicBezTo>
                      <a:pt x="13885" y="11803"/>
                      <a:pt x="13860" y="11553"/>
                      <a:pt x="13985" y="11427"/>
                    </a:cubicBezTo>
                    <a:cubicBezTo>
                      <a:pt x="14787" y="10450"/>
                      <a:pt x="15439" y="9372"/>
                      <a:pt x="16216" y="8370"/>
                    </a:cubicBezTo>
                    <a:cubicBezTo>
                      <a:pt x="16642" y="7793"/>
                      <a:pt x="17018" y="7217"/>
                      <a:pt x="17293" y="6590"/>
                    </a:cubicBezTo>
                    <a:cubicBezTo>
                      <a:pt x="17694" y="6239"/>
                      <a:pt x="17970" y="5788"/>
                      <a:pt x="18271" y="5362"/>
                    </a:cubicBezTo>
                    <a:cubicBezTo>
                      <a:pt x="18421" y="5287"/>
                      <a:pt x="18496" y="5162"/>
                      <a:pt x="18496" y="4986"/>
                    </a:cubicBezTo>
                    <a:cubicBezTo>
                      <a:pt x="18772" y="4736"/>
                      <a:pt x="18947" y="4410"/>
                      <a:pt x="19098" y="4084"/>
                    </a:cubicBezTo>
                    <a:cubicBezTo>
                      <a:pt x="19274" y="3666"/>
                      <a:pt x="19122" y="3364"/>
                      <a:pt x="18743" y="3364"/>
                    </a:cubicBezTo>
                    <a:cubicBezTo>
                      <a:pt x="18690" y="3364"/>
                      <a:pt x="18633" y="3370"/>
                      <a:pt x="18572" y="3382"/>
                    </a:cubicBezTo>
                    <a:cubicBezTo>
                      <a:pt x="18246" y="3432"/>
                      <a:pt x="17945" y="3608"/>
                      <a:pt x="17644" y="3733"/>
                    </a:cubicBezTo>
                    <a:cubicBezTo>
                      <a:pt x="17494" y="3758"/>
                      <a:pt x="17343" y="3808"/>
                      <a:pt x="17293" y="3984"/>
                    </a:cubicBezTo>
                    <a:lnTo>
                      <a:pt x="17268" y="3984"/>
                    </a:lnTo>
                    <a:cubicBezTo>
                      <a:pt x="16942" y="3984"/>
                      <a:pt x="16667" y="4109"/>
                      <a:pt x="16441" y="4360"/>
                    </a:cubicBezTo>
                    <a:cubicBezTo>
                      <a:pt x="16166" y="4535"/>
                      <a:pt x="15815" y="4635"/>
                      <a:pt x="15639" y="4961"/>
                    </a:cubicBezTo>
                    <a:cubicBezTo>
                      <a:pt x="15389" y="5011"/>
                      <a:pt x="15188" y="5137"/>
                      <a:pt x="15063" y="5337"/>
                    </a:cubicBezTo>
                    <a:cubicBezTo>
                      <a:pt x="14887" y="5337"/>
                      <a:pt x="14737" y="5412"/>
                      <a:pt x="14662" y="5563"/>
                    </a:cubicBezTo>
                    <a:cubicBezTo>
                      <a:pt x="13409" y="6214"/>
                      <a:pt x="12381" y="7217"/>
                      <a:pt x="11153" y="7994"/>
                    </a:cubicBezTo>
                    <a:cubicBezTo>
                      <a:pt x="10802" y="6565"/>
                      <a:pt x="10376" y="5262"/>
                      <a:pt x="10176" y="3909"/>
                    </a:cubicBezTo>
                    <a:cubicBezTo>
                      <a:pt x="10025" y="2906"/>
                      <a:pt x="9825" y="1929"/>
                      <a:pt x="9649" y="951"/>
                    </a:cubicBezTo>
                    <a:cubicBezTo>
                      <a:pt x="9599" y="650"/>
                      <a:pt x="9524" y="350"/>
                      <a:pt x="9323" y="124"/>
                    </a:cubicBezTo>
                    <a:cubicBezTo>
                      <a:pt x="9243" y="44"/>
                      <a:pt x="9158" y="1"/>
                      <a:pt x="9082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513" name="Google Shape;513;p27"/>
            <p:cNvGrpSpPr/>
            <p:nvPr/>
          </p:nvGrpSpPr>
          <p:grpSpPr>
            <a:xfrm rot="1324746">
              <a:off x="420490" y="429217"/>
              <a:ext cx="444891" cy="545120"/>
              <a:chOff x="8331913" y="266838"/>
              <a:chExt cx="444875" cy="545100"/>
            </a:xfrm>
          </p:grpSpPr>
          <p:sp>
            <p:nvSpPr>
              <p:cNvPr id="514" name="Google Shape;514;p27"/>
              <p:cNvSpPr/>
              <p:nvPr/>
            </p:nvSpPr>
            <p:spPr>
              <a:xfrm>
                <a:off x="8331913" y="266838"/>
                <a:ext cx="444875" cy="545100"/>
              </a:xfrm>
              <a:custGeom>
                <a:avLst/>
                <a:gdLst/>
                <a:ahLst/>
                <a:cxnLst/>
                <a:rect l="l" t="t" r="r" b="b"/>
                <a:pathLst>
                  <a:path w="17795" h="21804" extrusionOk="0">
                    <a:moveTo>
                      <a:pt x="7569" y="997"/>
                    </a:moveTo>
                    <a:cubicBezTo>
                      <a:pt x="7569" y="997"/>
                      <a:pt x="7569" y="1022"/>
                      <a:pt x="7569" y="1022"/>
                    </a:cubicBezTo>
                    <a:cubicBezTo>
                      <a:pt x="7569" y="1022"/>
                      <a:pt x="7569" y="1022"/>
                      <a:pt x="7544" y="997"/>
                    </a:cubicBezTo>
                    <a:close/>
                    <a:moveTo>
                      <a:pt x="10802" y="13252"/>
                    </a:moveTo>
                    <a:cubicBezTo>
                      <a:pt x="10802" y="13252"/>
                      <a:pt x="10802" y="13277"/>
                      <a:pt x="10802" y="13302"/>
                    </a:cubicBezTo>
                    <a:cubicBezTo>
                      <a:pt x="10802" y="13277"/>
                      <a:pt x="10777" y="13277"/>
                      <a:pt x="10777" y="13277"/>
                    </a:cubicBezTo>
                    <a:cubicBezTo>
                      <a:pt x="10777" y="13277"/>
                      <a:pt x="10802" y="13252"/>
                      <a:pt x="10802" y="13252"/>
                    </a:cubicBezTo>
                    <a:close/>
                    <a:moveTo>
                      <a:pt x="11203" y="13378"/>
                    </a:moveTo>
                    <a:cubicBezTo>
                      <a:pt x="11203" y="13378"/>
                      <a:pt x="11191" y="13396"/>
                      <a:pt x="11178" y="13415"/>
                    </a:cubicBezTo>
                    <a:lnTo>
                      <a:pt x="11178" y="13415"/>
                    </a:lnTo>
                    <a:cubicBezTo>
                      <a:pt x="11185" y="13403"/>
                      <a:pt x="11191" y="13390"/>
                      <a:pt x="11203" y="13378"/>
                    </a:cubicBezTo>
                    <a:close/>
                    <a:moveTo>
                      <a:pt x="9775" y="17638"/>
                    </a:moveTo>
                    <a:cubicBezTo>
                      <a:pt x="9775" y="17663"/>
                      <a:pt x="9775" y="17663"/>
                      <a:pt x="9775" y="17688"/>
                    </a:cubicBezTo>
                    <a:cubicBezTo>
                      <a:pt x="9750" y="17688"/>
                      <a:pt x="9725" y="17688"/>
                      <a:pt x="9700" y="17714"/>
                    </a:cubicBezTo>
                    <a:cubicBezTo>
                      <a:pt x="9725" y="17688"/>
                      <a:pt x="9750" y="17663"/>
                      <a:pt x="9775" y="17638"/>
                    </a:cubicBezTo>
                    <a:close/>
                    <a:moveTo>
                      <a:pt x="7332" y="1"/>
                    </a:moveTo>
                    <a:cubicBezTo>
                      <a:pt x="7042" y="1"/>
                      <a:pt x="6898" y="210"/>
                      <a:pt x="6742" y="696"/>
                    </a:cubicBezTo>
                    <a:cubicBezTo>
                      <a:pt x="6391" y="1924"/>
                      <a:pt x="6291" y="3177"/>
                      <a:pt x="6391" y="4430"/>
                    </a:cubicBezTo>
                    <a:cubicBezTo>
                      <a:pt x="6391" y="4505"/>
                      <a:pt x="6366" y="4556"/>
                      <a:pt x="6366" y="4606"/>
                    </a:cubicBezTo>
                    <a:cubicBezTo>
                      <a:pt x="5990" y="5032"/>
                      <a:pt x="6241" y="5558"/>
                      <a:pt x="6166" y="6009"/>
                    </a:cubicBezTo>
                    <a:cubicBezTo>
                      <a:pt x="5865" y="6260"/>
                      <a:pt x="5940" y="6686"/>
                      <a:pt x="5815" y="7012"/>
                    </a:cubicBezTo>
                    <a:cubicBezTo>
                      <a:pt x="5690" y="7363"/>
                      <a:pt x="5464" y="7413"/>
                      <a:pt x="5163" y="7438"/>
                    </a:cubicBezTo>
                    <a:cubicBezTo>
                      <a:pt x="4762" y="6811"/>
                      <a:pt x="4236" y="6310"/>
                      <a:pt x="3659" y="5884"/>
                    </a:cubicBezTo>
                    <a:cubicBezTo>
                      <a:pt x="2983" y="5383"/>
                      <a:pt x="2206" y="5107"/>
                      <a:pt x="1354" y="5007"/>
                    </a:cubicBezTo>
                    <a:cubicBezTo>
                      <a:pt x="1326" y="5005"/>
                      <a:pt x="1298" y="5004"/>
                      <a:pt x="1271" y="5004"/>
                    </a:cubicBezTo>
                    <a:cubicBezTo>
                      <a:pt x="860" y="5004"/>
                      <a:pt x="542" y="5183"/>
                      <a:pt x="401" y="5583"/>
                    </a:cubicBezTo>
                    <a:cubicBezTo>
                      <a:pt x="276" y="5984"/>
                      <a:pt x="301" y="6385"/>
                      <a:pt x="752" y="6611"/>
                    </a:cubicBezTo>
                    <a:cubicBezTo>
                      <a:pt x="1028" y="6761"/>
                      <a:pt x="1253" y="6962"/>
                      <a:pt x="1429" y="7212"/>
                    </a:cubicBezTo>
                    <a:cubicBezTo>
                      <a:pt x="1980" y="8089"/>
                      <a:pt x="2807" y="8716"/>
                      <a:pt x="3509" y="9468"/>
                    </a:cubicBezTo>
                    <a:cubicBezTo>
                      <a:pt x="3673" y="9655"/>
                      <a:pt x="3859" y="9821"/>
                      <a:pt x="4129" y="9821"/>
                    </a:cubicBezTo>
                    <a:cubicBezTo>
                      <a:pt x="4148" y="9821"/>
                      <a:pt x="4166" y="9820"/>
                      <a:pt x="4186" y="9819"/>
                    </a:cubicBezTo>
                    <a:cubicBezTo>
                      <a:pt x="4461" y="10044"/>
                      <a:pt x="4311" y="10270"/>
                      <a:pt x="4186" y="10495"/>
                    </a:cubicBezTo>
                    <a:cubicBezTo>
                      <a:pt x="3960" y="10997"/>
                      <a:pt x="3584" y="11423"/>
                      <a:pt x="3534" y="11999"/>
                    </a:cubicBezTo>
                    <a:cubicBezTo>
                      <a:pt x="3334" y="12150"/>
                      <a:pt x="3158" y="12350"/>
                      <a:pt x="3133" y="12626"/>
                    </a:cubicBezTo>
                    <a:cubicBezTo>
                      <a:pt x="2482" y="13754"/>
                      <a:pt x="1830" y="14906"/>
                      <a:pt x="1178" y="16034"/>
                    </a:cubicBezTo>
                    <a:cubicBezTo>
                      <a:pt x="752" y="16460"/>
                      <a:pt x="476" y="16987"/>
                      <a:pt x="251" y="17513"/>
                    </a:cubicBezTo>
                    <a:cubicBezTo>
                      <a:pt x="0" y="18064"/>
                      <a:pt x="151" y="18290"/>
                      <a:pt x="777" y="18440"/>
                    </a:cubicBezTo>
                    <a:cubicBezTo>
                      <a:pt x="863" y="18594"/>
                      <a:pt x="937" y="18806"/>
                      <a:pt x="1086" y="18806"/>
                    </a:cubicBezTo>
                    <a:cubicBezTo>
                      <a:pt x="1156" y="18806"/>
                      <a:pt x="1242" y="18760"/>
                      <a:pt x="1354" y="18641"/>
                    </a:cubicBezTo>
                    <a:cubicBezTo>
                      <a:pt x="1401" y="18644"/>
                      <a:pt x="1447" y="18646"/>
                      <a:pt x="1492" y="18646"/>
                    </a:cubicBezTo>
                    <a:cubicBezTo>
                      <a:pt x="1782" y="18646"/>
                      <a:pt x="2022" y="18562"/>
                      <a:pt x="2131" y="18215"/>
                    </a:cubicBezTo>
                    <a:cubicBezTo>
                      <a:pt x="2256" y="18190"/>
                      <a:pt x="2331" y="18140"/>
                      <a:pt x="2356" y="18039"/>
                    </a:cubicBezTo>
                    <a:cubicBezTo>
                      <a:pt x="2431" y="17989"/>
                      <a:pt x="2482" y="17889"/>
                      <a:pt x="2557" y="17839"/>
                    </a:cubicBezTo>
                    <a:cubicBezTo>
                      <a:pt x="3108" y="17262"/>
                      <a:pt x="3910" y="16886"/>
                      <a:pt x="4186" y="16059"/>
                    </a:cubicBezTo>
                    <a:cubicBezTo>
                      <a:pt x="4436" y="15884"/>
                      <a:pt x="4612" y="15683"/>
                      <a:pt x="4762" y="15433"/>
                    </a:cubicBezTo>
                    <a:cubicBezTo>
                      <a:pt x="5414" y="15007"/>
                      <a:pt x="5890" y="14430"/>
                      <a:pt x="6391" y="13879"/>
                    </a:cubicBezTo>
                    <a:cubicBezTo>
                      <a:pt x="6391" y="13879"/>
                      <a:pt x="6341" y="13804"/>
                      <a:pt x="6341" y="13804"/>
                    </a:cubicBezTo>
                    <a:lnTo>
                      <a:pt x="6366" y="13804"/>
                    </a:lnTo>
                    <a:cubicBezTo>
                      <a:pt x="6366" y="13829"/>
                      <a:pt x="6391" y="13854"/>
                      <a:pt x="6391" y="13879"/>
                    </a:cubicBezTo>
                    <a:cubicBezTo>
                      <a:pt x="6441" y="13954"/>
                      <a:pt x="6542" y="14029"/>
                      <a:pt x="6567" y="14104"/>
                    </a:cubicBezTo>
                    <a:cubicBezTo>
                      <a:pt x="6742" y="16135"/>
                      <a:pt x="7243" y="18089"/>
                      <a:pt x="7619" y="20069"/>
                    </a:cubicBezTo>
                    <a:cubicBezTo>
                      <a:pt x="7695" y="20470"/>
                      <a:pt x="7795" y="20871"/>
                      <a:pt x="7970" y="21222"/>
                    </a:cubicBezTo>
                    <a:cubicBezTo>
                      <a:pt x="8155" y="21605"/>
                      <a:pt x="8444" y="21804"/>
                      <a:pt x="8737" y="21804"/>
                    </a:cubicBezTo>
                    <a:cubicBezTo>
                      <a:pt x="8962" y="21804"/>
                      <a:pt x="9189" y="21687"/>
                      <a:pt x="9374" y="21448"/>
                    </a:cubicBezTo>
                    <a:cubicBezTo>
                      <a:pt x="9649" y="20345"/>
                      <a:pt x="9800" y="19217"/>
                      <a:pt x="9775" y="18064"/>
                    </a:cubicBezTo>
                    <a:cubicBezTo>
                      <a:pt x="9925" y="17939"/>
                      <a:pt x="9950" y="17789"/>
                      <a:pt x="10000" y="17638"/>
                    </a:cubicBezTo>
                    <a:cubicBezTo>
                      <a:pt x="10176" y="16686"/>
                      <a:pt x="10376" y="15759"/>
                      <a:pt x="10577" y="14831"/>
                    </a:cubicBezTo>
                    <a:cubicBezTo>
                      <a:pt x="11103" y="14505"/>
                      <a:pt x="10802" y="13854"/>
                      <a:pt x="11153" y="13453"/>
                    </a:cubicBezTo>
                    <a:cubicBezTo>
                      <a:pt x="11253" y="13578"/>
                      <a:pt x="11404" y="13628"/>
                      <a:pt x="11554" y="13653"/>
                    </a:cubicBezTo>
                    <a:lnTo>
                      <a:pt x="11604" y="13578"/>
                    </a:lnTo>
                    <a:lnTo>
                      <a:pt x="11629" y="13578"/>
                    </a:lnTo>
                    <a:cubicBezTo>
                      <a:pt x="11604" y="13603"/>
                      <a:pt x="11579" y="13628"/>
                      <a:pt x="11554" y="13653"/>
                    </a:cubicBezTo>
                    <a:cubicBezTo>
                      <a:pt x="12206" y="14155"/>
                      <a:pt x="12732" y="14831"/>
                      <a:pt x="13584" y="15007"/>
                    </a:cubicBezTo>
                    <a:cubicBezTo>
                      <a:pt x="13685" y="15308"/>
                      <a:pt x="13885" y="15433"/>
                      <a:pt x="14186" y="15433"/>
                    </a:cubicBezTo>
                    <a:cubicBezTo>
                      <a:pt x="14411" y="15508"/>
                      <a:pt x="14612" y="15583"/>
                      <a:pt x="14837" y="15683"/>
                    </a:cubicBezTo>
                    <a:cubicBezTo>
                      <a:pt x="15514" y="15984"/>
                      <a:pt x="16216" y="16160"/>
                      <a:pt x="16918" y="16335"/>
                    </a:cubicBezTo>
                    <a:cubicBezTo>
                      <a:pt x="17004" y="16359"/>
                      <a:pt x="17088" y="16372"/>
                      <a:pt x="17168" y="16372"/>
                    </a:cubicBezTo>
                    <a:cubicBezTo>
                      <a:pt x="17343" y="16372"/>
                      <a:pt x="17499" y="16307"/>
                      <a:pt x="17619" y="16135"/>
                    </a:cubicBezTo>
                    <a:cubicBezTo>
                      <a:pt x="17795" y="15834"/>
                      <a:pt x="17594" y="15633"/>
                      <a:pt x="17444" y="15408"/>
                    </a:cubicBezTo>
                    <a:cubicBezTo>
                      <a:pt x="17369" y="15333"/>
                      <a:pt x="17294" y="15282"/>
                      <a:pt x="17218" y="15207"/>
                    </a:cubicBezTo>
                    <a:cubicBezTo>
                      <a:pt x="16191" y="14054"/>
                      <a:pt x="15188" y="12876"/>
                      <a:pt x="14136" y="11724"/>
                    </a:cubicBezTo>
                    <a:cubicBezTo>
                      <a:pt x="13735" y="11297"/>
                      <a:pt x="13409" y="10796"/>
                      <a:pt x="12782" y="10596"/>
                    </a:cubicBezTo>
                    <a:cubicBezTo>
                      <a:pt x="12782" y="10470"/>
                      <a:pt x="12782" y="10345"/>
                      <a:pt x="12782" y="10220"/>
                    </a:cubicBezTo>
                    <a:lnTo>
                      <a:pt x="14211" y="8039"/>
                    </a:lnTo>
                    <a:cubicBezTo>
                      <a:pt x="14863" y="7363"/>
                      <a:pt x="15289" y="6536"/>
                      <a:pt x="15990" y="5884"/>
                    </a:cubicBezTo>
                    <a:cubicBezTo>
                      <a:pt x="16241" y="5683"/>
                      <a:pt x="16441" y="5358"/>
                      <a:pt x="16216" y="5007"/>
                    </a:cubicBezTo>
                    <a:cubicBezTo>
                      <a:pt x="16088" y="4783"/>
                      <a:pt x="15829" y="4672"/>
                      <a:pt x="15547" y="4672"/>
                    </a:cubicBezTo>
                    <a:cubicBezTo>
                      <a:pt x="15386" y="4672"/>
                      <a:pt x="15218" y="4708"/>
                      <a:pt x="15063" y="4781"/>
                    </a:cubicBezTo>
                    <a:cubicBezTo>
                      <a:pt x="14913" y="4856"/>
                      <a:pt x="14762" y="4932"/>
                      <a:pt x="14637" y="5057"/>
                    </a:cubicBezTo>
                    <a:cubicBezTo>
                      <a:pt x="13509" y="5934"/>
                      <a:pt x="12231" y="6561"/>
                      <a:pt x="11028" y="7338"/>
                    </a:cubicBezTo>
                    <a:cubicBezTo>
                      <a:pt x="10747" y="7508"/>
                      <a:pt x="10546" y="7603"/>
                      <a:pt x="10393" y="7603"/>
                    </a:cubicBezTo>
                    <a:cubicBezTo>
                      <a:pt x="10165" y="7603"/>
                      <a:pt x="10045" y="7392"/>
                      <a:pt x="9925" y="6911"/>
                    </a:cubicBezTo>
                    <a:cubicBezTo>
                      <a:pt x="9649" y="5909"/>
                      <a:pt x="9424" y="4906"/>
                      <a:pt x="9173" y="3904"/>
                    </a:cubicBezTo>
                    <a:cubicBezTo>
                      <a:pt x="9048" y="3478"/>
                      <a:pt x="8923" y="3077"/>
                      <a:pt x="8973" y="2626"/>
                    </a:cubicBezTo>
                    <a:cubicBezTo>
                      <a:pt x="8973" y="2350"/>
                      <a:pt x="8973" y="2099"/>
                      <a:pt x="8973" y="1824"/>
                    </a:cubicBezTo>
                    <a:cubicBezTo>
                      <a:pt x="8973" y="746"/>
                      <a:pt x="8797" y="520"/>
                      <a:pt x="7820" y="119"/>
                    </a:cubicBezTo>
                    <a:cubicBezTo>
                      <a:pt x="7619" y="42"/>
                      <a:pt x="7461" y="1"/>
                      <a:pt x="7332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114300" cap="flat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57150" dist="19050" dir="5400000" algn="bl" rotWithShape="0">
                  <a:schemeClr val="dk1">
                    <a:alpha val="5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15" name="Google Shape;515;p27"/>
              <p:cNvSpPr/>
              <p:nvPr/>
            </p:nvSpPr>
            <p:spPr>
              <a:xfrm>
                <a:off x="8331913" y="266838"/>
                <a:ext cx="444875" cy="545100"/>
              </a:xfrm>
              <a:custGeom>
                <a:avLst/>
                <a:gdLst/>
                <a:ahLst/>
                <a:cxnLst/>
                <a:rect l="l" t="t" r="r" b="b"/>
                <a:pathLst>
                  <a:path w="17795" h="21804" extrusionOk="0">
                    <a:moveTo>
                      <a:pt x="7569" y="997"/>
                    </a:moveTo>
                    <a:cubicBezTo>
                      <a:pt x="7569" y="997"/>
                      <a:pt x="7569" y="1022"/>
                      <a:pt x="7569" y="1022"/>
                    </a:cubicBezTo>
                    <a:cubicBezTo>
                      <a:pt x="7569" y="1022"/>
                      <a:pt x="7569" y="1022"/>
                      <a:pt x="7544" y="997"/>
                    </a:cubicBezTo>
                    <a:close/>
                    <a:moveTo>
                      <a:pt x="10802" y="13252"/>
                    </a:moveTo>
                    <a:cubicBezTo>
                      <a:pt x="10802" y="13252"/>
                      <a:pt x="10802" y="13277"/>
                      <a:pt x="10802" y="13302"/>
                    </a:cubicBezTo>
                    <a:cubicBezTo>
                      <a:pt x="10802" y="13277"/>
                      <a:pt x="10777" y="13277"/>
                      <a:pt x="10777" y="13277"/>
                    </a:cubicBezTo>
                    <a:cubicBezTo>
                      <a:pt x="10777" y="13277"/>
                      <a:pt x="10802" y="13252"/>
                      <a:pt x="10802" y="13252"/>
                    </a:cubicBezTo>
                    <a:close/>
                    <a:moveTo>
                      <a:pt x="11203" y="13378"/>
                    </a:moveTo>
                    <a:cubicBezTo>
                      <a:pt x="11203" y="13378"/>
                      <a:pt x="11191" y="13396"/>
                      <a:pt x="11178" y="13415"/>
                    </a:cubicBezTo>
                    <a:lnTo>
                      <a:pt x="11178" y="13415"/>
                    </a:lnTo>
                    <a:cubicBezTo>
                      <a:pt x="11185" y="13403"/>
                      <a:pt x="11191" y="13390"/>
                      <a:pt x="11203" y="13378"/>
                    </a:cubicBezTo>
                    <a:close/>
                    <a:moveTo>
                      <a:pt x="9775" y="17638"/>
                    </a:moveTo>
                    <a:cubicBezTo>
                      <a:pt x="9775" y="17663"/>
                      <a:pt x="9775" y="17663"/>
                      <a:pt x="9775" y="17688"/>
                    </a:cubicBezTo>
                    <a:cubicBezTo>
                      <a:pt x="9750" y="17688"/>
                      <a:pt x="9725" y="17688"/>
                      <a:pt x="9700" y="17714"/>
                    </a:cubicBezTo>
                    <a:cubicBezTo>
                      <a:pt x="9725" y="17688"/>
                      <a:pt x="9750" y="17663"/>
                      <a:pt x="9775" y="17638"/>
                    </a:cubicBezTo>
                    <a:close/>
                    <a:moveTo>
                      <a:pt x="7332" y="1"/>
                    </a:moveTo>
                    <a:cubicBezTo>
                      <a:pt x="7042" y="1"/>
                      <a:pt x="6898" y="210"/>
                      <a:pt x="6742" y="696"/>
                    </a:cubicBezTo>
                    <a:cubicBezTo>
                      <a:pt x="6391" y="1924"/>
                      <a:pt x="6291" y="3177"/>
                      <a:pt x="6391" y="4430"/>
                    </a:cubicBezTo>
                    <a:cubicBezTo>
                      <a:pt x="6391" y="4505"/>
                      <a:pt x="6366" y="4556"/>
                      <a:pt x="6366" y="4606"/>
                    </a:cubicBezTo>
                    <a:cubicBezTo>
                      <a:pt x="5990" y="5032"/>
                      <a:pt x="6241" y="5558"/>
                      <a:pt x="6166" y="6009"/>
                    </a:cubicBezTo>
                    <a:cubicBezTo>
                      <a:pt x="5865" y="6260"/>
                      <a:pt x="5940" y="6686"/>
                      <a:pt x="5815" y="7012"/>
                    </a:cubicBezTo>
                    <a:cubicBezTo>
                      <a:pt x="5690" y="7363"/>
                      <a:pt x="5464" y="7413"/>
                      <a:pt x="5163" y="7438"/>
                    </a:cubicBezTo>
                    <a:cubicBezTo>
                      <a:pt x="4762" y="6811"/>
                      <a:pt x="4236" y="6310"/>
                      <a:pt x="3659" y="5884"/>
                    </a:cubicBezTo>
                    <a:cubicBezTo>
                      <a:pt x="2983" y="5383"/>
                      <a:pt x="2206" y="5107"/>
                      <a:pt x="1354" y="5007"/>
                    </a:cubicBezTo>
                    <a:cubicBezTo>
                      <a:pt x="1326" y="5005"/>
                      <a:pt x="1298" y="5004"/>
                      <a:pt x="1271" y="5004"/>
                    </a:cubicBezTo>
                    <a:cubicBezTo>
                      <a:pt x="860" y="5004"/>
                      <a:pt x="542" y="5183"/>
                      <a:pt x="401" y="5583"/>
                    </a:cubicBezTo>
                    <a:cubicBezTo>
                      <a:pt x="276" y="5984"/>
                      <a:pt x="301" y="6385"/>
                      <a:pt x="752" y="6611"/>
                    </a:cubicBezTo>
                    <a:cubicBezTo>
                      <a:pt x="1028" y="6761"/>
                      <a:pt x="1253" y="6962"/>
                      <a:pt x="1429" y="7212"/>
                    </a:cubicBezTo>
                    <a:cubicBezTo>
                      <a:pt x="1980" y="8089"/>
                      <a:pt x="2807" y="8716"/>
                      <a:pt x="3509" y="9468"/>
                    </a:cubicBezTo>
                    <a:cubicBezTo>
                      <a:pt x="3673" y="9655"/>
                      <a:pt x="3859" y="9821"/>
                      <a:pt x="4129" y="9821"/>
                    </a:cubicBezTo>
                    <a:cubicBezTo>
                      <a:pt x="4148" y="9821"/>
                      <a:pt x="4166" y="9820"/>
                      <a:pt x="4186" y="9819"/>
                    </a:cubicBezTo>
                    <a:cubicBezTo>
                      <a:pt x="4461" y="10044"/>
                      <a:pt x="4311" y="10270"/>
                      <a:pt x="4186" y="10495"/>
                    </a:cubicBezTo>
                    <a:cubicBezTo>
                      <a:pt x="3960" y="10997"/>
                      <a:pt x="3584" y="11423"/>
                      <a:pt x="3534" y="11999"/>
                    </a:cubicBezTo>
                    <a:cubicBezTo>
                      <a:pt x="3334" y="12150"/>
                      <a:pt x="3158" y="12350"/>
                      <a:pt x="3133" y="12626"/>
                    </a:cubicBezTo>
                    <a:cubicBezTo>
                      <a:pt x="2482" y="13754"/>
                      <a:pt x="1830" y="14906"/>
                      <a:pt x="1178" y="16034"/>
                    </a:cubicBezTo>
                    <a:cubicBezTo>
                      <a:pt x="752" y="16460"/>
                      <a:pt x="476" y="16987"/>
                      <a:pt x="251" y="17513"/>
                    </a:cubicBezTo>
                    <a:cubicBezTo>
                      <a:pt x="0" y="18064"/>
                      <a:pt x="151" y="18290"/>
                      <a:pt x="777" y="18440"/>
                    </a:cubicBezTo>
                    <a:cubicBezTo>
                      <a:pt x="863" y="18594"/>
                      <a:pt x="937" y="18806"/>
                      <a:pt x="1086" y="18806"/>
                    </a:cubicBezTo>
                    <a:cubicBezTo>
                      <a:pt x="1156" y="18806"/>
                      <a:pt x="1242" y="18760"/>
                      <a:pt x="1354" y="18641"/>
                    </a:cubicBezTo>
                    <a:cubicBezTo>
                      <a:pt x="1401" y="18644"/>
                      <a:pt x="1447" y="18646"/>
                      <a:pt x="1492" y="18646"/>
                    </a:cubicBezTo>
                    <a:cubicBezTo>
                      <a:pt x="1782" y="18646"/>
                      <a:pt x="2022" y="18562"/>
                      <a:pt x="2131" y="18215"/>
                    </a:cubicBezTo>
                    <a:cubicBezTo>
                      <a:pt x="2256" y="18190"/>
                      <a:pt x="2331" y="18140"/>
                      <a:pt x="2356" y="18039"/>
                    </a:cubicBezTo>
                    <a:cubicBezTo>
                      <a:pt x="2431" y="17989"/>
                      <a:pt x="2482" y="17889"/>
                      <a:pt x="2557" y="17839"/>
                    </a:cubicBezTo>
                    <a:cubicBezTo>
                      <a:pt x="3108" y="17262"/>
                      <a:pt x="3910" y="16886"/>
                      <a:pt x="4186" y="16059"/>
                    </a:cubicBezTo>
                    <a:cubicBezTo>
                      <a:pt x="4436" y="15884"/>
                      <a:pt x="4612" y="15683"/>
                      <a:pt x="4762" y="15433"/>
                    </a:cubicBezTo>
                    <a:cubicBezTo>
                      <a:pt x="5414" y="15007"/>
                      <a:pt x="5890" y="14430"/>
                      <a:pt x="6391" y="13879"/>
                    </a:cubicBezTo>
                    <a:cubicBezTo>
                      <a:pt x="6391" y="13879"/>
                      <a:pt x="6341" y="13804"/>
                      <a:pt x="6341" y="13804"/>
                    </a:cubicBezTo>
                    <a:lnTo>
                      <a:pt x="6366" y="13804"/>
                    </a:lnTo>
                    <a:cubicBezTo>
                      <a:pt x="6366" y="13829"/>
                      <a:pt x="6391" y="13854"/>
                      <a:pt x="6391" y="13879"/>
                    </a:cubicBezTo>
                    <a:cubicBezTo>
                      <a:pt x="6441" y="13954"/>
                      <a:pt x="6542" y="14029"/>
                      <a:pt x="6567" y="14104"/>
                    </a:cubicBezTo>
                    <a:cubicBezTo>
                      <a:pt x="6742" y="16135"/>
                      <a:pt x="7243" y="18089"/>
                      <a:pt x="7619" y="20069"/>
                    </a:cubicBezTo>
                    <a:cubicBezTo>
                      <a:pt x="7695" y="20470"/>
                      <a:pt x="7795" y="20871"/>
                      <a:pt x="7970" y="21222"/>
                    </a:cubicBezTo>
                    <a:cubicBezTo>
                      <a:pt x="8155" y="21605"/>
                      <a:pt x="8444" y="21804"/>
                      <a:pt x="8737" y="21804"/>
                    </a:cubicBezTo>
                    <a:cubicBezTo>
                      <a:pt x="8962" y="21804"/>
                      <a:pt x="9189" y="21687"/>
                      <a:pt x="9374" y="21448"/>
                    </a:cubicBezTo>
                    <a:cubicBezTo>
                      <a:pt x="9649" y="20345"/>
                      <a:pt x="9800" y="19217"/>
                      <a:pt x="9775" y="18064"/>
                    </a:cubicBezTo>
                    <a:cubicBezTo>
                      <a:pt x="9925" y="17939"/>
                      <a:pt x="9950" y="17789"/>
                      <a:pt x="10000" y="17638"/>
                    </a:cubicBezTo>
                    <a:cubicBezTo>
                      <a:pt x="10176" y="16686"/>
                      <a:pt x="10376" y="15759"/>
                      <a:pt x="10577" y="14831"/>
                    </a:cubicBezTo>
                    <a:cubicBezTo>
                      <a:pt x="11103" y="14505"/>
                      <a:pt x="10802" y="13854"/>
                      <a:pt x="11153" y="13453"/>
                    </a:cubicBezTo>
                    <a:cubicBezTo>
                      <a:pt x="11253" y="13578"/>
                      <a:pt x="11404" y="13628"/>
                      <a:pt x="11554" y="13653"/>
                    </a:cubicBezTo>
                    <a:lnTo>
                      <a:pt x="11604" y="13578"/>
                    </a:lnTo>
                    <a:lnTo>
                      <a:pt x="11629" y="13578"/>
                    </a:lnTo>
                    <a:cubicBezTo>
                      <a:pt x="11604" y="13603"/>
                      <a:pt x="11579" y="13628"/>
                      <a:pt x="11554" y="13653"/>
                    </a:cubicBezTo>
                    <a:cubicBezTo>
                      <a:pt x="12206" y="14155"/>
                      <a:pt x="12732" y="14831"/>
                      <a:pt x="13584" y="15007"/>
                    </a:cubicBezTo>
                    <a:cubicBezTo>
                      <a:pt x="13685" y="15308"/>
                      <a:pt x="13885" y="15433"/>
                      <a:pt x="14186" y="15433"/>
                    </a:cubicBezTo>
                    <a:cubicBezTo>
                      <a:pt x="14411" y="15508"/>
                      <a:pt x="14612" y="15583"/>
                      <a:pt x="14837" y="15683"/>
                    </a:cubicBezTo>
                    <a:cubicBezTo>
                      <a:pt x="15514" y="15984"/>
                      <a:pt x="16216" y="16160"/>
                      <a:pt x="16918" y="16335"/>
                    </a:cubicBezTo>
                    <a:cubicBezTo>
                      <a:pt x="17004" y="16359"/>
                      <a:pt x="17088" y="16372"/>
                      <a:pt x="17168" y="16372"/>
                    </a:cubicBezTo>
                    <a:cubicBezTo>
                      <a:pt x="17343" y="16372"/>
                      <a:pt x="17499" y="16307"/>
                      <a:pt x="17619" y="16135"/>
                    </a:cubicBezTo>
                    <a:cubicBezTo>
                      <a:pt x="17795" y="15834"/>
                      <a:pt x="17594" y="15633"/>
                      <a:pt x="17444" y="15408"/>
                    </a:cubicBezTo>
                    <a:cubicBezTo>
                      <a:pt x="17369" y="15333"/>
                      <a:pt x="17294" y="15282"/>
                      <a:pt x="17218" y="15207"/>
                    </a:cubicBezTo>
                    <a:cubicBezTo>
                      <a:pt x="16191" y="14054"/>
                      <a:pt x="15188" y="12876"/>
                      <a:pt x="14136" y="11724"/>
                    </a:cubicBezTo>
                    <a:cubicBezTo>
                      <a:pt x="13735" y="11297"/>
                      <a:pt x="13409" y="10796"/>
                      <a:pt x="12782" y="10596"/>
                    </a:cubicBezTo>
                    <a:cubicBezTo>
                      <a:pt x="12782" y="10470"/>
                      <a:pt x="12782" y="10345"/>
                      <a:pt x="12782" y="10220"/>
                    </a:cubicBezTo>
                    <a:lnTo>
                      <a:pt x="14211" y="8039"/>
                    </a:lnTo>
                    <a:cubicBezTo>
                      <a:pt x="14863" y="7363"/>
                      <a:pt x="15289" y="6536"/>
                      <a:pt x="15990" y="5884"/>
                    </a:cubicBezTo>
                    <a:cubicBezTo>
                      <a:pt x="16241" y="5683"/>
                      <a:pt x="16441" y="5358"/>
                      <a:pt x="16216" y="5007"/>
                    </a:cubicBezTo>
                    <a:cubicBezTo>
                      <a:pt x="16088" y="4783"/>
                      <a:pt x="15829" y="4672"/>
                      <a:pt x="15547" y="4672"/>
                    </a:cubicBezTo>
                    <a:cubicBezTo>
                      <a:pt x="15386" y="4672"/>
                      <a:pt x="15218" y="4708"/>
                      <a:pt x="15063" y="4781"/>
                    </a:cubicBezTo>
                    <a:cubicBezTo>
                      <a:pt x="14913" y="4856"/>
                      <a:pt x="14762" y="4932"/>
                      <a:pt x="14637" y="5057"/>
                    </a:cubicBezTo>
                    <a:cubicBezTo>
                      <a:pt x="13509" y="5934"/>
                      <a:pt x="12231" y="6561"/>
                      <a:pt x="11028" y="7338"/>
                    </a:cubicBezTo>
                    <a:cubicBezTo>
                      <a:pt x="10747" y="7508"/>
                      <a:pt x="10546" y="7603"/>
                      <a:pt x="10393" y="7603"/>
                    </a:cubicBezTo>
                    <a:cubicBezTo>
                      <a:pt x="10165" y="7603"/>
                      <a:pt x="10045" y="7392"/>
                      <a:pt x="9925" y="6911"/>
                    </a:cubicBezTo>
                    <a:cubicBezTo>
                      <a:pt x="9649" y="5909"/>
                      <a:pt x="9424" y="4906"/>
                      <a:pt x="9173" y="3904"/>
                    </a:cubicBezTo>
                    <a:cubicBezTo>
                      <a:pt x="9048" y="3478"/>
                      <a:pt x="8923" y="3077"/>
                      <a:pt x="8973" y="2626"/>
                    </a:cubicBezTo>
                    <a:cubicBezTo>
                      <a:pt x="8973" y="2350"/>
                      <a:pt x="8973" y="2099"/>
                      <a:pt x="8973" y="1824"/>
                    </a:cubicBezTo>
                    <a:cubicBezTo>
                      <a:pt x="8973" y="746"/>
                      <a:pt x="8797" y="520"/>
                      <a:pt x="7820" y="119"/>
                    </a:cubicBezTo>
                    <a:cubicBezTo>
                      <a:pt x="7619" y="42"/>
                      <a:pt x="7461" y="1"/>
                      <a:pt x="7332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516" name="Google Shape;516;p27"/>
            <p:cNvSpPr/>
            <p:nvPr/>
          </p:nvSpPr>
          <p:spPr>
            <a:xfrm>
              <a:off x="2768125" y="4463150"/>
              <a:ext cx="221825" cy="219775"/>
            </a:xfrm>
            <a:custGeom>
              <a:avLst/>
              <a:gdLst/>
              <a:ahLst/>
              <a:cxnLst/>
              <a:rect l="l" t="t" r="r" b="b"/>
              <a:pathLst>
                <a:path w="8873" h="8791" extrusionOk="0">
                  <a:moveTo>
                    <a:pt x="5657" y="0"/>
                  </a:moveTo>
                  <a:cubicBezTo>
                    <a:pt x="5541" y="0"/>
                    <a:pt x="5462" y="101"/>
                    <a:pt x="5414" y="307"/>
                  </a:cubicBezTo>
                  <a:cubicBezTo>
                    <a:pt x="5263" y="809"/>
                    <a:pt x="4913" y="1160"/>
                    <a:pt x="4712" y="1611"/>
                  </a:cubicBezTo>
                  <a:cubicBezTo>
                    <a:pt x="4628" y="1793"/>
                    <a:pt x="4520" y="1874"/>
                    <a:pt x="4397" y="1874"/>
                  </a:cubicBezTo>
                  <a:cubicBezTo>
                    <a:pt x="4301" y="1874"/>
                    <a:pt x="4196" y="1824"/>
                    <a:pt x="4085" y="1736"/>
                  </a:cubicBezTo>
                  <a:cubicBezTo>
                    <a:pt x="3935" y="1661"/>
                    <a:pt x="3835" y="1535"/>
                    <a:pt x="3709" y="1435"/>
                  </a:cubicBezTo>
                  <a:cubicBezTo>
                    <a:pt x="3735" y="1134"/>
                    <a:pt x="3584" y="909"/>
                    <a:pt x="3359" y="759"/>
                  </a:cubicBezTo>
                  <a:cubicBezTo>
                    <a:pt x="3195" y="636"/>
                    <a:pt x="2861" y="572"/>
                    <a:pt x="2550" y="572"/>
                  </a:cubicBezTo>
                  <a:cubicBezTo>
                    <a:pt x="2289" y="572"/>
                    <a:pt x="2044" y="617"/>
                    <a:pt x="1930" y="708"/>
                  </a:cubicBezTo>
                  <a:cubicBezTo>
                    <a:pt x="1629" y="959"/>
                    <a:pt x="1679" y="1410"/>
                    <a:pt x="1980" y="1987"/>
                  </a:cubicBezTo>
                  <a:cubicBezTo>
                    <a:pt x="2231" y="2438"/>
                    <a:pt x="2607" y="2789"/>
                    <a:pt x="3058" y="3139"/>
                  </a:cubicBezTo>
                  <a:cubicBezTo>
                    <a:pt x="2682" y="3390"/>
                    <a:pt x="2356" y="3566"/>
                    <a:pt x="2105" y="3816"/>
                  </a:cubicBezTo>
                  <a:cubicBezTo>
                    <a:pt x="1529" y="4368"/>
                    <a:pt x="777" y="4693"/>
                    <a:pt x="301" y="5320"/>
                  </a:cubicBezTo>
                  <a:cubicBezTo>
                    <a:pt x="0" y="5721"/>
                    <a:pt x="0" y="6147"/>
                    <a:pt x="351" y="6498"/>
                  </a:cubicBezTo>
                  <a:cubicBezTo>
                    <a:pt x="535" y="6710"/>
                    <a:pt x="750" y="6802"/>
                    <a:pt x="979" y="6802"/>
                  </a:cubicBezTo>
                  <a:cubicBezTo>
                    <a:pt x="1157" y="6802"/>
                    <a:pt x="1343" y="6747"/>
                    <a:pt x="1529" y="6648"/>
                  </a:cubicBezTo>
                  <a:cubicBezTo>
                    <a:pt x="1905" y="6448"/>
                    <a:pt x="2281" y="6222"/>
                    <a:pt x="2657" y="6022"/>
                  </a:cubicBezTo>
                  <a:cubicBezTo>
                    <a:pt x="2802" y="5957"/>
                    <a:pt x="2948" y="5851"/>
                    <a:pt x="3107" y="5851"/>
                  </a:cubicBezTo>
                  <a:cubicBezTo>
                    <a:pt x="3194" y="5851"/>
                    <a:pt x="3286" y="5883"/>
                    <a:pt x="3384" y="5972"/>
                  </a:cubicBezTo>
                  <a:cubicBezTo>
                    <a:pt x="3609" y="6197"/>
                    <a:pt x="3785" y="6423"/>
                    <a:pt x="3634" y="6749"/>
                  </a:cubicBezTo>
                  <a:cubicBezTo>
                    <a:pt x="3409" y="7250"/>
                    <a:pt x="3760" y="7726"/>
                    <a:pt x="3785" y="8202"/>
                  </a:cubicBezTo>
                  <a:cubicBezTo>
                    <a:pt x="3785" y="8516"/>
                    <a:pt x="4327" y="8790"/>
                    <a:pt x="4710" y="8790"/>
                  </a:cubicBezTo>
                  <a:cubicBezTo>
                    <a:pt x="4755" y="8790"/>
                    <a:pt x="4798" y="8786"/>
                    <a:pt x="4837" y="8779"/>
                  </a:cubicBezTo>
                  <a:cubicBezTo>
                    <a:pt x="5238" y="8703"/>
                    <a:pt x="5263" y="8378"/>
                    <a:pt x="5339" y="8052"/>
                  </a:cubicBezTo>
                  <a:cubicBezTo>
                    <a:pt x="5489" y="7150"/>
                    <a:pt x="5564" y="6272"/>
                    <a:pt x="5514" y="5370"/>
                  </a:cubicBezTo>
                  <a:cubicBezTo>
                    <a:pt x="5642" y="4820"/>
                    <a:pt x="5744" y="4619"/>
                    <a:pt x="6044" y="4619"/>
                  </a:cubicBezTo>
                  <a:cubicBezTo>
                    <a:pt x="6154" y="4619"/>
                    <a:pt x="6291" y="4646"/>
                    <a:pt x="6466" y="4693"/>
                  </a:cubicBezTo>
                  <a:cubicBezTo>
                    <a:pt x="6918" y="4819"/>
                    <a:pt x="7344" y="4969"/>
                    <a:pt x="7795" y="5094"/>
                  </a:cubicBezTo>
                  <a:cubicBezTo>
                    <a:pt x="7891" y="5122"/>
                    <a:pt x="7986" y="5136"/>
                    <a:pt x="8076" y="5136"/>
                  </a:cubicBezTo>
                  <a:cubicBezTo>
                    <a:pt x="8315" y="5136"/>
                    <a:pt x="8527" y="5037"/>
                    <a:pt x="8672" y="4819"/>
                  </a:cubicBezTo>
                  <a:cubicBezTo>
                    <a:pt x="8872" y="4493"/>
                    <a:pt x="8572" y="4267"/>
                    <a:pt x="8446" y="4017"/>
                  </a:cubicBezTo>
                  <a:cubicBezTo>
                    <a:pt x="8296" y="3766"/>
                    <a:pt x="8045" y="3666"/>
                    <a:pt x="7770" y="3616"/>
                  </a:cubicBezTo>
                  <a:cubicBezTo>
                    <a:pt x="7519" y="3566"/>
                    <a:pt x="7268" y="3515"/>
                    <a:pt x="6993" y="3440"/>
                  </a:cubicBezTo>
                  <a:cubicBezTo>
                    <a:pt x="5715" y="3064"/>
                    <a:pt x="5715" y="3064"/>
                    <a:pt x="6366" y="1886"/>
                  </a:cubicBezTo>
                  <a:cubicBezTo>
                    <a:pt x="6717" y="1285"/>
                    <a:pt x="6742" y="784"/>
                    <a:pt x="6166" y="332"/>
                  </a:cubicBezTo>
                  <a:cubicBezTo>
                    <a:pt x="5946" y="113"/>
                    <a:pt x="5780" y="0"/>
                    <a:pt x="565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17" name="Google Shape;517;p27"/>
            <p:cNvSpPr/>
            <p:nvPr/>
          </p:nvSpPr>
          <p:spPr>
            <a:xfrm rot="-1983784">
              <a:off x="3202375" y="385095"/>
              <a:ext cx="163081" cy="308600"/>
            </a:xfrm>
            <a:custGeom>
              <a:avLst/>
              <a:gdLst/>
              <a:ahLst/>
              <a:cxnLst/>
              <a:rect l="l" t="t" r="r" b="b"/>
              <a:pathLst>
                <a:path w="4838" h="9155" extrusionOk="0">
                  <a:moveTo>
                    <a:pt x="2132" y="1"/>
                  </a:moveTo>
                  <a:cubicBezTo>
                    <a:pt x="1972" y="1"/>
                    <a:pt x="1824" y="119"/>
                    <a:pt x="1705" y="372"/>
                  </a:cubicBezTo>
                  <a:cubicBezTo>
                    <a:pt x="1529" y="547"/>
                    <a:pt x="1479" y="773"/>
                    <a:pt x="1454" y="973"/>
                  </a:cubicBezTo>
                  <a:cubicBezTo>
                    <a:pt x="953" y="1424"/>
                    <a:pt x="752" y="2026"/>
                    <a:pt x="477" y="2577"/>
                  </a:cubicBezTo>
                  <a:cubicBezTo>
                    <a:pt x="126" y="2778"/>
                    <a:pt x="76" y="3053"/>
                    <a:pt x="101" y="3404"/>
                  </a:cubicBezTo>
                  <a:cubicBezTo>
                    <a:pt x="25" y="3680"/>
                    <a:pt x="0" y="3981"/>
                    <a:pt x="226" y="4206"/>
                  </a:cubicBezTo>
                  <a:cubicBezTo>
                    <a:pt x="451" y="4883"/>
                    <a:pt x="552" y="5635"/>
                    <a:pt x="1028" y="6211"/>
                  </a:cubicBezTo>
                  <a:cubicBezTo>
                    <a:pt x="1078" y="6712"/>
                    <a:pt x="1279" y="7189"/>
                    <a:pt x="1504" y="7640"/>
                  </a:cubicBezTo>
                  <a:cubicBezTo>
                    <a:pt x="1479" y="7690"/>
                    <a:pt x="1479" y="7740"/>
                    <a:pt x="1504" y="7765"/>
                  </a:cubicBezTo>
                  <a:cubicBezTo>
                    <a:pt x="1504" y="7790"/>
                    <a:pt x="1504" y="7790"/>
                    <a:pt x="1504" y="7790"/>
                  </a:cubicBezTo>
                  <a:cubicBezTo>
                    <a:pt x="1504" y="7941"/>
                    <a:pt x="1529" y="8091"/>
                    <a:pt x="1680" y="8191"/>
                  </a:cubicBezTo>
                  <a:cubicBezTo>
                    <a:pt x="1680" y="8266"/>
                    <a:pt x="1705" y="8342"/>
                    <a:pt x="1705" y="8392"/>
                  </a:cubicBezTo>
                  <a:cubicBezTo>
                    <a:pt x="1680" y="8692"/>
                    <a:pt x="1680" y="8968"/>
                    <a:pt x="2081" y="8993"/>
                  </a:cubicBezTo>
                  <a:cubicBezTo>
                    <a:pt x="2149" y="9088"/>
                    <a:pt x="2217" y="9154"/>
                    <a:pt x="2285" y="9154"/>
                  </a:cubicBezTo>
                  <a:cubicBezTo>
                    <a:pt x="2342" y="9154"/>
                    <a:pt x="2399" y="9108"/>
                    <a:pt x="2456" y="8993"/>
                  </a:cubicBezTo>
                  <a:cubicBezTo>
                    <a:pt x="2507" y="8943"/>
                    <a:pt x="2507" y="8893"/>
                    <a:pt x="2507" y="8818"/>
                  </a:cubicBezTo>
                  <a:cubicBezTo>
                    <a:pt x="2682" y="8667"/>
                    <a:pt x="2707" y="8442"/>
                    <a:pt x="2707" y="8216"/>
                  </a:cubicBezTo>
                  <a:cubicBezTo>
                    <a:pt x="3334" y="7139"/>
                    <a:pt x="3659" y="5935"/>
                    <a:pt x="4136" y="4808"/>
                  </a:cubicBezTo>
                  <a:cubicBezTo>
                    <a:pt x="4261" y="4707"/>
                    <a:pt x="4311" y="4582"/>
                    <a:pt x="4311" y="4432"/>
                  </a:cubicBezTo>
                  <a:cubicBezTo>
                    <a:pt x="4411" y="4081"/>
                    <a:pt x="4837" y="3780"/>
                    <a:pt x="4487" y="3379"/>
                  </a:cubicBezTo>
                  <a:cubicBezTo>
                    <a:pt x="4286" y="2753"/>
                    <a:pt x="3885" y="2276"/>
                    <a:pt x="3509" y="1775"/>
                  </a:cubicBezTo>
                  <a:cubicBezTo>
                    <a:pt x="3459" y="1499"/>
                    <a:pt x="3359" y="1299"/>
                    <a:pt x="3133" y="1149"/>
                  </a:cubicBezTo>
                  <a:cubicBezTo>
                    <a:pt x="3108" y="1098"/>
                    <a:pt x="3083" y="1048"/>
                    <a:pt x="3033" y="998"/>
                  </a:cubicBezTo>
                  <a:cubicBezTo>
                    <a:pt x="3008" y="697"/>
                    <a:pt x="2782" y="472"/>
                    <a:pt x="2582" y="271"/>
                  </a:cubicBezTo>
                  <a:cubicBezTo>
                    <a:pt x="2429" y="94"/>
                    <a:pt x="2275" y="1"/>
                    <a:pt x="213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grpSp>
          <p:nvGrpSpPr>
            <p:cNvPr id="518" name="Google Shape;518;p27"/>
            <p:cNvGrpSpPr/>
            <p:nvPr/>
          </p:nvGrpSpPr>
          <p:grpSpPr>
            <a:xfrm>
              <a:off x="8482875" y="327836"/>
              <a:ext cx="191796" cy="304277"/>
              <a:chOff x="7707175" y="1074324"/>
              <a:chExt cx="191796" cy="304277"/>
            </a:xfrm>
          </p:grpSpPr>
          <p:sp>
            <p:nvSpPr>
              <p:cNvPr id="519" name="Google Shape;519;p27"/>
              <p:cNvSpPr/>
              <p:nvPr/>
            </p:nvSpPr>
            <p:spPr>
              <a:xfrm>
                <a:off x="7773074" y="1247243"/>
                <a:ext cx="125898" cy="131358"/>
              </a:xfrm>
              <a:custGeom>
                <a:avLst/>
                <a:gdLst/>
                <a:ahLst/>
                <a:cxnLst/>
                <a:rect l="l" t="t" r="r" b="b"/>
                <a:pathLst>
                  <a:path w="3735" h="3897" extrusionOk="0">
                    <a:moveTo>
                      <a:pt x="1765" y="0"/>
                    </a:moveTo>
                    <a:cubicBezTo>
                      <a:pt x="1753" y="0"/>
                      <a:pt x="1741" y="0"/>
                      <a:pt x="1729" y="1"/>
                    </a:cubicBezTo>
                    <a:cubicBezTo>
                      <a:pt x="1579" y="1"/>
                      <a:pt x="1404" y="51"/>
                      <a:pt x="1253" y="126"/>
                    </a:cubicBezTo>
                    <a:cubicBezTo>
                      <a:pt x="451" y="577"/>
                      <a:pt x="0" y="2031"/>
                      <a:pt x="351" y="2908"/>
                    </a:cubicBezTo>
                    <a:cubicBezTo>
                      <a:pt x="501" y="3184"/>
                      <a:pt x="752" y="3334"/>
                      <a:pt x="927" y="3560"/>
                    </a:cubicBezTo>
                    <a:cubicBezTo>
                      <a:pt x="1304" y="3783"/>
                      <a:pt x="1647" y="3896"/>
                      <a:pt x="1971" y="3896"/>
                    </a:cubicBezTo>
                    <a:cubicBezTo>
                      <a:pt x="2336" y="3896"/>
                      <a:pt x="2675" y="3752"/>
                      <a:pt x="3008" y="3460"/>
                    </a:cubicBezTo>
                    <a:cubicBezTo>
                      <a:pt x="3509" y="3034"/>
                      <a:pt x="3734" y="2081"/>
                      <a:pt x="3509" y="1430"/>
                    </a:cubicBezTo>
                    <a:cubicBezTo>
                      <a:pt x="3238" y="667"/>
                      <a:pt x="2412" y="0"/>
                      <a:pt x="176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20" name="Google Shape;520;p27"/>
              <p:cNvSpPr/>
              <p:nvPr/>
            </p:nvSpPr>
            <p:spPr>
              <a:xfrm>
                <a:off x="7707175" y="1074324"/>
                <a:ext cx="75201" cy="65527"/>
              </a:xfrm>
              <a:custGeom>
                <a:avLst/>
                <a:gdLst/>
                <a:ahLst/>
                <a:cxnLst/>
                <a:rect l="l" t="t" r="r" b="b"/>
                <a:pathLst>
                  <a:path w="2231" h="1944" extrusionOk="0">
                    <a:moveTo>
                      <a:pt x="786" y="0"/>
                    </a:moveTo>
                    <a:cubicBezTo>
                      <a:pt x="663" y="0"/>
                      <a:pt x="565" y="70"/>
                      <a:pt x="526" y="244"/>
                    </a:cubicBezTo>
                    <a:cubicBezTo>
                      <a:pt x="351" y="294"/>
                      <a:pt x="276" y="419"/>
                      <a:pt x="276" y="620"/>
                    </a:cubicBezTo>
                    <a:cubicBezTo>
                      <a:pt x="75" y="770"/>
                      <a:pt x="0" y="970"/>
                      <a:pt x="100" y="1221"/>
                    </a:cubicBezTo>
                    <a:cubicBezTo>
                      <a:pt x="123" y="1723"/>
                      <a:pt x="395" y="1851"/>
                      <a:pt x="784" y="1851"/>
                    </a:cubicBezTo>
                    <a:cubicBezTo>
                      <a:pt x="823" y="1851"/>
                      <a:pt x="862" y="1850"/>
                      <a:pt x="902" y="1848"/>
                    </a:cubicBezTo>
                    <a:cubicBezTo>
                      <a:pt x="1106" y="1907"/>
                      <a:pt x="1252" y="1943"/>
                      <a:pt x="1366" y="1943"/>
                    </a:cubicBezTo>
                    <a:cubicBezTo>
                      <a:pt x="1592" y="1943"/>
                      <a:pt x="1697" y="1803"/>
                      <a:pt x="1880" y="1422"/>
                    </a:cubicBezTo>
                    <a:lnTo>
                      <a:pt x="1905" y="1221"/>
                    </a:lnTo>
                    <a:cubicBezTo>
                      <a:pt x="2231" y="569"/>
                      <a:pt x="2231" y="569"/>
                      <a:pt x="1504" y="68"/>
                    </a:cubicBezTo>
                    <a:cubicBezTo>
                      <a:pt x="1454" y="43"/>
                      <a:pt x="1379" y="43"/>
                      <a:pt x="1303" y="43"/>
                    </a:cubicBezTo>
                    <a:cubicBezTo>
                      <a:pt x="1178" y="43"/>
                      <a:pt x="1053" y="18"/>
                      <a:pt x="902" y="18"/>
                    </a:cubicBezTo>
                    <a:cubicBezTo>
                      <a:pt x="862" y="7"/>
                      <a:pt x="823" y="0"/>
                      <a:pt x="78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521" name="Google Shape;521;p27"/>
            <p:cNvSpPr/>
            <p:nvPr/>
          </p:nvSpPr>
          <p:spPr>
            <a:xfrm rot="-5532891">
              <a:off x="5848116" y="275637"/>
              <a:ext cx="358988" cy="408669"/>
            </a:xfrm>
            <a:custGeom>
              <a:avLst/>
              <a:gdLst/>
              <a:ahLst/>
              <a:cxnLst/>
              <a:rect l="l" t="t" r="r" b="b"/>
              <a:pathLst>
                <a:path w="11099" h="12635" extrusionOk="0">
                  <a:moveTo>
                    <a:pt x="5421" y="7516"/>
                  </a:moveTo>
                  <a:cubicBezTo>
                    <a:pt x="5626" y="7516"/>
                    <a:pt x="5845" y="7540"/>
                    <a:pt x="6076" y="7594"/>
                  </a:cubicBezTo>
                  <a:cubicBezTo>
                    <a:pt x="5865" y="8490"/>
                    <a:pt x="5230" y="9611"/>
                    <a:pt x="4308" y="9611"/>
                  </a:cubicBezTo>
                  <a:cubicBezTo>
                    <a:pt x="4294" y="9611"/>
                    <a:pt x="4280" y="9610"/>
                    <a:pt x="4265" y="9610"/>
                  </a:cubicBezTo>
                  <a:cubicBezTo>
                    <a:pt x="2817" y="9553"/>
                    <a:pt x="3538" y="7516"/>
                    <a:pt x="5421" y="7516"/>
                  </a:cubicBezTo>
                  <a:close/>
                  <a:moveTo>
                    <a:pt x="919" y="1"/>
                  </a:moveTo>
                  <a:cubicBezTo>
                    <a:pt x="578" y="1"/>
                    <a:pt x="349" y="173"/>
                    <a:pt x="260" y="466"/>
                  </a:cubicBezTo>
                  <a:cubicBezTo>
                    <a:pt x="1" y="1304"/>
                    <a:pt x="1080" y="1429"/>
                    <a:pt x="1928" y="1625"/>
                  </a:cubicBezTo>
                  <a:cubicBezTo>
                    <a:pt x="3489" y="1982"/>
                    <a:pt x="4658" y="2928"/>
                    <a:pt x="5657" y="4114"/>
                  </a:cubicBezTo>
                  <a:cubicBezTo>
                    <a:pt x="6130" y="4676"/>
                    <a:pt x="6424" y="5328"/>
                    <a:pt x="6353" y="6139"/>
                  </a:cubicBezTo>
                  <a:cubicBezTo>
                    <a:pt x="5844" y="6148"/>
                    <a:pt x="5398" y="6131"/>
                    <a:pt x="4970" y="6175"/>
                  </a:cubicBezTo>
                  <a:cubicBezTo>
                    <a:pt x="3650" y="6318"/>
                    <a:pt x="2713" y="6996"/>
                    <a:pt x="2213" y="8227"/>
                  </a:cubicBezTo>
                  <a:cubicBezTo>
                    <a:pt x="1614" y="9737"/>
                    <a:pt x="2880" y="10992"/>
                    <a:pt x="4329" y="10992"/>
                  </a:cubicBezTo>
                  <a:cubicBezTo>
                    <a:pt x="4909" y="10992"/>
                    <a:pt x="5519" y="10790"/>
                    <a:pt x="6049" y="10323"/>
                  </a:cubicBezTo>
                  <a:cubicBezTo>
                    <a:pt x="6611" y="9833"/>
                    <a:pt x="6950" y="9208"/>
                    <a:pt x="7254" y="8548"/>
                  </a:cubicBezTo>
                  <a:cubicBezTo>
                    <a:pt x="7396" y="8244"/>
                    <a:pt x="7466" y="8109"/>
                    <a:pt x="7590" y="8109"/>
                  </a:cubicBezTo>
                  <a:cubicBezTo>
                    <a:pt x="7684" y="8109"/>
                    <a:pt x="7809" y="8187"/>
                    <a:pt x="8021" y="8325"/>
                  </a:cubicBezTo>
                  <a:cubicBezTo>
                    <a:pt x="9207" y="9074"/>
                    <a:pt x="9743" y="10127"/>
                    <a:pt x="9528" y="11537"/>
                  </a:cubicBezTo>
                  <a:cubicBezTo>
                    <a:pt x="9421" y="12215"/>
                    <a:pt x="9600" y="12554"/>
                    <a:pt x="10055" y="12625"/>
                  </a:cubicBezTo>
                  <a:cubicBezTo>
                    <a:pt x="10094" y="12631"/>
                    <a:pt x="10132" y="12634"/>
                    <a:pt x="10169" y="12634"/>
                  </a:cubicBezTo>
                  <a:cubicBezTo>
                    <a:pt x="11098" y="12634"/>
                    <a:pt x="11087" y="10723"/>
                    <a:pt x="10795" y="9761"/>
                  </a:cubicBezTo>
                  <a:cubicBezTo>
                    <a:pt x="10394" y="8441"/>
                    <a:pt x="9546" y="7522"/>
                    <a:pt x="8342" y="6907"/>
                  </a:cubicBezTo>
                  <a:cubicBezTo>
                    <a:pt x="7958" y="6710"/>
                    <a:pt x="7762" y="6496"/>
                    <a:pt x="7771" y="6032"/>
                  </a:cubicBezTo>
                  <a:cubicBezTo>
                    <a:pt x="7789" y="5078"/>
                    <a:pt x="7468" y="4213"/>
                    <a:pt x="6888" y="3454"/>
                  </a:cubicBezTo>
                  <a:cubicBezTo>
                    <a:pt x="5434" y="1527"/>
                    <a:pt x="3507" y="394"/>
                    <a:pt x="1125" y="20"/>
                  </a:cubicBezTo>
                  <a:cubicBezTo>
                    <a:pt x="1052" y="7"/>
                    <a:pt x="984" y="1"/>
                    <a:pt x="91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grpSp>
          <p:nvGrpSpPr>
            <p:cNvPr id="522" name="Google Shape;522;p27"/>
            <p:cNvGrpSpPr/>
            <p:nvPr/>
          </p:nvGrpSpPr>
          <p:grpSpPr>
            <a:xfrm rot="-6152559">
              <a:off x="502915" y="4433233"/>
              <a:ext cx="280060" cy="279622"/>
              <a:chOff x="1527250" y="3032100"/>
              <a:chExt cx="239825" cy="239450"/>
            </a:xfrm>
          </p:grpSpPr>
          <p:sp>
            <p:nvSpPr>
              <p:cNvPr id="523" name="Google Shape;523;p27"/>
              <p:cNvSpPr/>
              <p:nvPr/>
            </p:nvSpPr>
            <p:spPr>
              <a:xfrm>
                <a:off x="1623575" y="3032100"/>
                <a:ext cx="72075" cy="80875"/>
              </a:xfrm>
              <a:custGeom>
                <a:avLst/>
                <a:gdLst/>
                <a:ahLst/>
                <a:cxnLst/>
                <a:rect l="l" t="t" r="r" b="b"/>
                <a:pathLst>
                  <a:path w="2883" h="3235" extrusionOk="0">
                    <a:moveTo>
                      <a:pt x="2038" y="0"/>
                    </a:moveTo>
                    <a:cubicBezTo>
                      <a:pt x="1861" y="0"/>
                      <a:pt x="1664" y="56"/>
                      <a:pt x="1454" y="171"/>
                    </a:cubicBezTo>
                    <a:cubicBezTo>
                      <a:pt x="1078" y="372"/>
                      <a:pt x="727" y="648"/>
                      <a:pt x="477" y="999"/>
                    </a:cubicBezTo>
                    <a:cubicBezTo>
                      <a:pt x="0" y="1675"/>
                      <a:pt x="201" y="2502"/>
                      <a:pt x="1028" y="3004"/>
                    </a:cubicBezTo>
                    <a:cubicBezTo>
                      <a:pt x="1279" y="3156"/>
                      <a:pt x="1489" y="3235"/>
                      <a:pt x="1677" y="3235"/>
                    </a:cubicBezTo>
                    <a:cubicBezTo>
                      <a:pt x="2012" y="3235"/>
                      <a:pt x="2276" y="2983"/>
                      <a:pt x="2582" y="2452"/>
                    </a:cubicBezTo>
                    <a:cubicBezTo>
                      <a:pt x="2782" y="2076"/>
                      <a:pt x="2883" y="1725"/>
                      <a:pt x="2858" y="1450"/>
                    </a:cubicBezTo>
                    <a:cubicBezTo>
                      <a:pt x="2858" y="1174"/>
                      <a:pt x="2858" y="1049"/>
                      <a:pt x="2832" y="923"/>
                    </a:cubicBezTo>
                    <a:cubicBezTo>
                      <a:pt x="2779" y="335"/>
                      <a:pt x="2472" y="0"/>
                      <a:pt x="203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24" name="Google Shape;524;p27"/>
              <p:cNvSpPr/>
              <p:nvPr/>
            </p:nvSpPr>
            <p:spPr>
              <a:xfrm>
                <a:off x="1700025" y="3181625"/>
                <a:ext cx="67050" cy="73775"/>
              </a:xfrm>
              <a:custGeom>
                <a:avLst/>
                <a:gdLst/>
                <a:ahLst/>
                <a:cxnLst/>
                <a:rect l="l" t="t" r="r" b="b"/>
                <a:pathLst>
                  <a:path w="2682" h="2951" extrusionOk="0">
                    <a:moveTo>
                      <a:pt x="1431" y="0"/>
                    </a:moveTo>
                    <a:cubicBezTo>
                      <a:pt x="1196" y="0"/>
                      <a:pt x="974" y="113"/>
                      <a:pt x="752" y="256"/>
                    </a:cubicBezTo>
                    <a:cubicBezTo>
                      <a:pt x="276" y="581"/>
                      <a:pt x="0" y="1033"/>
                      <a:pt x="150" y="1634"/>
                    </a:cubicBezTo>
                    <a:cubicBezTo>
                      <a:pt x="301" y="2236"/>
                      <a:pt x="802" y="2612"/>
                      <a:pt x="1303" y="2887"/>
                    </a:cubicBezTo>
                    <a:cubicBezTo>
                      <a:pt x="1391" y="2931"/>
                      <a:pt x="1484" y="2951"/>
                      <a:pt x="1578" y="2951"/>
                    </a:cubicBezTo>
                    <a:cubicBezTo>
                      <a:pt x="1918" y="2951"/>
                      <a:pt x="2274" y="2694"/>
                      <a:pt x="2431" y="2361"/>
                    </a:cubicBezTo>
                    <a:cubicBezTo>
                      <a:pt x="2556" y="2085"/>
                      <a:pt x="2657" y="1810"/>
                      <a:pt x="2607" y="1534"/>
                    </a:cubicBezTo>
                    <a:cubicBezTo>
                      <a:pt x="2682" y="882"/>
                      <a:pt x="2381" y="456"/>
                      <a:pt x="1855" y="130"/>
                    </a:cubicBezTo>
                    <a:cubicBezTo>
                      <a:pt x="1707" y="38"/>
                      <a:pt x="1567" y="0"/>
                      <a:pt x="143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25" name="Google Shape;525;p27"/>
              <p:cNvSpPr/>
              <p:nvPr/>
            </p:nvSpPr>
            <p:spPr>
              <a:xfrm>
                <a:off x="1527250" y="3196275"/>
                <a:ext cx="64400" cy="75275"/>
              </a:xfrm>
              <a:custGeom>
                <a:avLst/>
                <a:gdLst/>
                <a:ahLst/>
                <a:cxnLst/>
                <a:rect l="l" t="t" r="r" b="b"/>
                <a:pathLst>
                  <a:path w="2576" h="3011" extrusionOk="0">
                    <a:moveTo>
                      <a:pt x="1357" y="1"/>
                    </a:moveTo>
                    <a:cubicBezTo>
                      <a:pt x="1116" y="1"/>
                      <a:pt x="860" y="113"/>
                      <a:pt x="620" y="296"/>
                    </a:cubicBezTo>
                    <a:cubicBezTo>
                      <a:pt x="345" y="497"/>
                      <a:pt x="119" y="747"/>
                      <a:pt x="19" y="1098"/>
                    </a:cubicBezTo>
                    <a:cubicBezTo>
                      <a:pt x="1" y="2346"/>
                      <a:pt x="427" y="3011"/>
                      <a:pt x="1180" y="3011"/>
                    </a:cubicBezTo>
                    <a:cubicBezTo>
                      <a:pt x="1485" y="3011"/>
                      <a:pt x="1844" y="2901"/>
                      <a:pt x="2249" y="2677"/>
                    </a:cubicBezTo>
                    <a:cubicBezTo>
                      <a:pt x="2525" y="2502"/>
                      <a:pt x="2500" y="2301"/>
                      <a:pt x="2274" y="2101"/>
                    </a:cubicBezTo>
                    <a:lnTo>
                      <a:pt x="2274" y="1725"/>
                    </a:lnTo>
                    <a:cubicBezTo>
                      <a:pt x="2575" y="1123"/>
                      <a:pt x="2299" y="597"/>
                      <a:pt x="1873" y="221"/>
                    </a:cubicBezTo>
                    <a:cubicBezTo>
                      <a:pt x="1720" y="68"/>
                      <a:pt x="1543" y="1"/>
                      <a:pt x="135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5148744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997B5FA-0921-464F-AAE1-844C04324D75}" type="datetimeFigureOut">
              <a:rPr lang="zh-CN" altLang="en-US" smtClean="0"/>
              <a:t>2023/2/5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003928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997B5FA-0921-464F-AAE1-844C04324D75}" type="datetimeFigureOut">
              <a:rPr lang="zh-CN" altLang="en-US" smtClean="0"/>
              <a:t>2023/2/5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987707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jp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10.xml"/><Relationship Id="rId7" Type="http://schemas.openxmlformats.org/officeDocument/2006/relationships/slideLayout" Target="../slideLayouts/slideLayout14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9.xml"/><Relationship Id="rId1" Type="http://schemas.openxmlformats.org/officeDocument/2006/relationships/slideLayout" Target="../slideLayouts/slideLayout8.xml"/><Relationship Id="rId6" Type="http://schemas.openxmlformats.org/officeDocument/2006/relationships/slideLayout" Target="../slideLayouts/slideLayout13.xml"/><Relationship Id="rId11" Type="http://schemas.openxmlformats.org/officeDocument/2006/relationships/slideLayout" Target="../slideLayouts/slideLayout18.xml"/><Relationship Id="rId5" Type="http://schemas.openxmlformats.org/officeDocument/2006/relationships/slideLayout" Target="../slideLayouts/slideLayout12.xml"/><Relationship Id="rId10" Type="http://schemas.openxmlformats.org/officeDocument/2006/relationships/slideLayout" Target="../slideLayouts/slideLayout17.xml"/><Relationship Id="rId4" Type="http://schemas.openxmlformats.org/officeDocument/2006/relationships/slideLayout" Target="../slideLayouts/slideLayout11.xml"/><Relationship Id="rId9" Type="http://schemas.openxmlformats.org/officeDocument/2006/relationships/slideLayout" Target="../slideLayouts/slideLayout16.xml"/><Relationship Id="rId14" Type="http://schemas.openxmlformats.org/officeDocument/2006/relationships/image" Target="../media/image1.jp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6.xml"/><Relationship Id="rId13" Type="http://schemas.openxmlformats.org/officeDocument/2006/relationships/slideLayout" Target="../slideLayouts/slideLayout31.xml"/><Relationship Id="rId18" Type="http://schemas.openxmlformats.org/officeDocument/2006/relationships/slideLayout" Target="../slideLayouts/slideLayout36.xml"/><Relationship Id="rId3" Type="http://schemas.openxmlformats.org/officeDocument/2006/relationships/slideLayout" Target="../slideLayouts/slideLayout21.xml"/><Relationship Id="rId21" Type="http://schemas.openxmlformats.org/officeDocument/2006/relationships/slideLayout" Target="../slideLayouts/slideLayout39.xml"/><Relationship Id="rId7" Type="http://schemas.openxmlformats.org/officeDocument/2006/relationships/slideLayout" Target="../slideLayouts/slideLayout25.xml"/><Relationship Id="rId12" Type="http://schemas.openxmlformats.org/officeDocument/2006/relationships/slideLayout" Target="../slideLayouts/slideLayout30.xml"/><Relationship Id="rId17" Type="http://schemas.openxmlformats.org/officeDocument/2006/relationships/slideLayout" Target="../slideLayouts/slideLayout35.xml"/><Relationship Id="rId2" Type="http://schemas.openxmlformats.org/officeDocument/2006/relationships/slideLayout" Target="../slideLayouts/slideLayout20.xml"/><Relationship Id="rId16" Type="http://schemas.openxmlformats.org/officeDocument/2006/relationships/slideLayout" Target="../slideLayouts/slideLayout34.xml"/><Relationship Id="rId20" Type="http://schemas.openxmlformats.org/officeDocument/2006/relationships/slideLayout" Target="../slideLayouts/slideLayout38.xml"/><Relationship Id="rId1" Type="http://schemas.openxmlformats.org/officeDocument/2006/relationships/slideLayout" Target="../slideLayouts/slideLayout19.xml"/><Relationship Id="rId6" Type="http://schemas.openxmlformats.org/officeDocument/2006/relationships/slideLayout" Target="../slideLayouts/slideLayout24.xml"/><Relationship Id="rId11" Type="http://schemas.openxmlformats.org/officeDocument/2006/relationships/slideLayout" Target="../slideLayouts/slideLayout29.xml"/><Relationship Id="rId5" Type="http://schemas.openxmlformats.org/officeDocument/2006/relationships/slideLayout" Target="../slideLayouts/slideLayout23.xml"/><Relationship Id="rId15" Type="http://schemas.openxmlformats.org/officeDocument/2006/relationships/slideLayout" Target="../slideLayouts/slideLayout33.xml"/><Relationship Id="rId23" Type="http://schemas.openxmlformats.org/officeDocument/2006/relationships/theme" Target="../theme/theme3.xml"/><Relationship Id="rId10" Type="http://schemas.openxmlformats.org/officeDocument/2006/relationships/slideLayout" Target="../slideLayouts/slideLayout28.xml"/><Relationship Id="rId19" Type="http://schemas.openxmlformats.org/officeDocument/2006/relationships/slideLayout" Target="../slideLayouts/slideLayout37.xml"/><Relationship Id="rId4" Type="http://schemas.openxmlformats.org/officeDocument/2006/relationships/slideLayout" Target="../slideLayouts/slideLayout22.xml"/><Relationship Id="rId9" Type="http://schemas.openxmlformats.org/officeDocument/2006/relationships/slideLayout" Target="../slideLayouts/slideLayout27.xml"/><Relationship Id="rId14" Type="http://schemas.openxmlformats.org/officeDocument/2006/relationships/slideLayout" Target="../slideLayouts/slideLayout32.xml"/><Relationship Id="rId22" Type="http://schemas.openxmlformats.org/officeDocument/2006/relationships/slideLayout" Target="../slideLayouts/slideLayout4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2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9Slide.vn - 2019">
            <a:extLst>
              <a:ext uri="{FF2B5EF4-FFF2-40B4-BE49-F238E27FC236}">
                <a16:creationId xmlns:a16="http://schemas.microsoft.com/office/drawing/2014/main" id="{E6354F56-CD63-4D47-A458-0DEC5FDFF412}"/>
              </a:ext>
            </a:extLst>
          </p:cNvPr>
          <p:cNvSpPr txBox="1"/>
          <p:nvPr userDrawn="1"/>
        </p:nvSpPr>
        <p:spPr>
          <a:xfrm>
            <a:off x="0" y="-1604665"/>
            <a:ext cx="12192000" cy="461665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2400">
                <a:solidFill>
                  <a:srgbClr val="CFCFCF"/>
                </a:solidFill>
              </a:rPr>
              <a:t>www.9slide.vn</a:t>
            </a:r>
          </a:p>
        </p:txBody>
      </p:sp>
      <p:pic>
        <p:nvPicPr>
          <p:cNvPr id="3" name="Picture 2" descr="A picture containing shape&#10;&#10;Description automatically generated">
            <a:extLst>
              <a:ext uri="{FF2B5EF4-FFF2-40B4-BE49-F238E27FC236}">
                <a16:creationId xmlns:a16="http://schemas.microsoft.com/office/drawing/2014/main" id="{5B5A844A-CC38-4FC3-A04E-87F258ADDC9B}"/>
              </a:ext>
            </a:extLst>
          </p:cNvPr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90651" y="342899"/>
            <a:ext cx="1209675" cy="1209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4325312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61" r:id="rId1"/>
    <p:sldLayoutId id="2147483663" r:id="rId2"/>
    <p:sldLayoutId id="2147483665" r:id="rId3"/>
    <p:sldLayoutId id="2147483666" r:id="rId4"/>
    <p:sldLayoutId id="2147483667" r:id="rId5"/>
    <p:sldLayoutId id="2147483669" r:id="rId6"/>
    <p:sldLayoutId id="2147483670" r:id="rId7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340">
          <p15:clr>
            <a:srgbClr val="EA4335"/>
          </p15:clr>
        </p15:guide>
        <p15:guide id="2" pos="449">
          <p15:clr>
            <a:srgbClr val="EA4335"/>
          </p15:clr>
        </p15:guide>
        <p15:guide id="3" orient="horz" pos="2900">
          <p15:clr>
            <a:srgbClr val="EA4335"/>
          </p15:clr>
        </p15:guide>
        <p15:guide id="4" pos="5311">
          <p15:clr>
            <a:srgbClr val="EA4335"/>
          </p15:clr>
        </p15:guide>
        <p15:guide id="5" pos="2880">
          <p15:clr>
            <a:srgbClr val="EA4335"/>
          </p15:clr>
        </p15:guide>
        <p15:guide id="6" orient="horz" pos="1620">
          <p15:clr>
            <a:srgbClr val="EA4335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picture containing shape&#10;&#10;Description automatically generated">
            <a:extLst>
              <a:ext uri="{FF2B5EF4-FFF2-40B4-BE49-F238E27FC236}">
                <a16:creationId xmlns:a16="http://schemas.microsoft.com/office/drawing/2014/main" id="{6D39E2CF-EDAC-4678-851E-622D241A488B}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85925" y="266700"/>
            <a:ext cx="1276350" cy="1276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09619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3" r:id="rId2"/>
    <p:sldLayoutId id="2147483674" r:id="rId3"/>
    <p:sldLayoutId id="2147483675" r:id="rId4"/>
    <p:sldLayoutId id="2147483676" r:id="rId5"/>
    <p:sldLayoutId id="2147483677" r:id="rId6"/>
    <p:sldLayoutId id="2147483678" r:id="rId7"/>
    <p:sldLayoutId id="2147483679" r:id="rId8"/>
    <p:sldLayoutId id="2147483680" r:id="rId9"/>
    <p:sldLayoutId id="2147483681" r:id="rId10"/>
    <p:sldLayoutId id="2147483682" r:id="rId11"/>
  </p:sldLayoutIdLst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960000" y="720000"/>
            <a:ext cx="10272000" cy="75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Love Ya Like A Sister" panose="02000000000000000000"/>
              <a:buNone/>
              <a:defRPr sz="2800">
                <a:solidFill>
                  <a:schemeClr val="dk2"/>
                </a:solidFill>
                <a:latin typeface="Love Ya Like A Sister" panose="02000000000000000000"/>
                <a:ea typeface="Love Ya Like A Sister" panose="02000000000000000000"/>
                <a:cs typeface="Love Ya Like A Sister" panose="02000000000000000000"/>
                <a:sym typeface="Love Ya Like A Sister" panose="0200000000000000000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Love Ya Like A Sister" panose="02000000000000000000"/>
              <a:buNone/>
              <a:defRPr sz="2800">
                <a:solidFill>
                  <a:schemeClr val="dk2"/>
                </a:solidFill>
                <a:latin typeface="Love Ya Like A Sister" panose="02000000000000000000"/>
                <a:ea typeface="Love Ya Like A Sister" panose="02000000000000000000"/>
                <a:cs typeface="Love Ya Like A Sister" panose="02000000000000000000"/>
                <a:sym typeface="Love Ya Like A Sister" panose="02000000000000000000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Love Ya Like A Sister" panose="02000000000000000000"/>
              <a:buNone/>
              <a:defRPr sz="2800">
                <a:solidFill>
                  <a:schemeClr val="dk2"/>
                </a:solidFill>
                <a:latin typeface="Love Ya Like A Sister" panose="02000000000000000000"/>
                <a:ea typeface="Love Ya Like A Sister" panose="02000000000000000000"/>
                <a:cs typeface="Love Ya Like A Sister" panose="02000000000000000000"/>
                <a:sym typeface="Love Ya Like A Sister" panose="02000000000000000000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Love Ya Like A Sister" panose="02000000000000000000"/>
              <a:buNone/>
              <a:defRPr sz="2800">
                <a:solidFill>
                  <a:schemeClr val="dk2"/>
                </a:solidFill>
                <a:latin typeface="Love Ya Like A Sister" panose="02000000000000000000"/>
                <a:ea typeface="Love Ya Like A Sister" panose="02000000000000000000"/>
                <a:cs typeface="Love Ya Like A Sister" panose="02000000000000000000"/>
                <a:sym typeface="Love Ya Like A Sister" panose="02000000000000000000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Love Ya Like A Sister" panose="02000000000000000000"/>
              <a:buNone/>
              <a:defRPr sz="2800">
                <a:solidFill>
                  <a:schemeClr val="dk2"/>
                </a:solidFill>
                <a:latin typeface="Love Ya Like A Sister" panose="02000000000000000000"/>
                <a:ea typeface="Love Ya Like A Sister" panose="02000000000000000000"/>
                <a:cs typeface="Love Ya Like A Sister" panose="02000000000000000000"/>
                <a:sym typeface="Love Ya Like A Sister" panose="02000000000000000000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Love Ya Like A Sister" panose="02000000000000000000"/>
              <a:buNone/>
              <a:defRPr sz="2800">
                <a:solidFill>
                  <a:schemeClr val="dk2"/>
                </a:solidFill>
                <a:latin typeface="Love Ya Like A Sister" panose="02000000000000000000"/>
                <a:ea typeface="Love Ya Like A Sister" panose="02000000000000000000"/>
                <a:cs typeface="Love Ya Like A Sister" panose="02000000000000000000"/>
                <a:sym typeface="Love Ya Like A Sister" panose="02000000000000000000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Love Ya Like A Sister" panose="02000000000000000000"/>
              <a:buNone/>
              <a:defRPr sz="2800">
                <a:solidFill>
                  <a:schemeClr val="dk2"/>
                </a:solidFill>
                <a:latin typeface="Love Ya Like A Sister" panose="02000000000000000000"/>
                <a:ea typeface="Love Ya Like A Sister" panose="02000000000000000000"/>
                <a:cs typeface="Love Ya Like A Sister" panose="02000000000000000000"/>
                <a:sym typeface="Love Ya Like A Sister" panose="02000000000000000000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Love Ya Like A Sister" panose="02000000000000000000"/>
              <a:buNone/>
              <a:defRPr sz="2800">
                <a:solidFill>
                  <a:schemeClr val="dk2"/>
                </a:solidFill>
                <a:latin typeface="Love Ya Like A Sister" panose="02000000000000000000"/>
                <a:ea typeface="Love Ya Like A Sister" panose="02000000000000000000"/>
                <a:cs typeface="Love Ya Like A Sister" panose="02000000000000000000"/>
                <a:sym typeface="Love Ya Like A Sister" panose="02000000000000000000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Love Ya Like A Sister" panose="02000000000000000000"/>
              <a:buNone/>
              <a:defRPr sz="2800">
                <a:solidFill>
                  <a:schemeClr val="dk2"/>
                </a:solidFill>
                <a:latin typeface="Love Ya Like A Sister" panose="02000000000000000000"/>
                <a:ea typeface="Love Ya Like A Sister" panose="02000000000000000000"/>
                <a:cs typeface="Love Ya Like A Sister" panose="02000000000000000000"/>
                <a:sym typeface="Love Ya Like A Sister" panose="02000000000000000000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960000" y="1649440"/>
            <a:ext cx="10272000" cy="448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Karla" panose="020B0004030503030003"/>
              <a:buChar char="●"/>
              <a:defRPr>
                <a:solidFill>
                  <a:schemeClr val="dk2"/>
                </a:solidFill>
                <a:latin typeface="Karla" panose="020B0004030503030003"/>
                <a:ea typeface="Karla" panose="020B0004030503030003"/>
                <a:cs typeface="Karla" panose="020B0004030503030003"/>
                <a:sym typeface="Karla" panose="020B0004030503030003"/>
              </a:defRPr>
            </a:lvl1pPr>
            <a:lvl2pPr marL="914400" lvl="1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Karla" panose="020B0004030503030003"/>
              <a:buChar char="○"/>
              <a:defRPr>
                <a:solidFill>
                  <a:schemeClr val="dk2"/>
                </a:solidFill>
                <a:latin typeface="Karla" panose="020B0004030503030003"/>
                <a:ea typeface="Karla" panose="020B0004030503030003"/>
                <a:cs typeface="Karla" panose="020B0004030503030003"/>
                <a:sym typeface="Karla" panose="020B0004030503030003"/>
              </a:defRPr>
            </a:lvl2pPr>
            <a:lvl3pPr marL="1371600" lvl="2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Karla" panose="020B0004030503030003"/>
              <a:buChar char="■"/>
              <a:defRPr>
                <a:solidFill>
                  <a:schemeClr val="dk2"/>
                </a:solidFill>
                <a:latin typeface="Karla" panose="020B0004030503030003"/>
                <a:ea typeface="Karla" panose="020B0004030503030003"/>
                <a:cs typeface="Karla" panose="020B0004030503030003"/>
                <a:sym typeface="Karla" panose="020B0004030503030003"/>
              </a:defRPr>
            </a:lvl3pPr>
            <a:lvl4pPr marL="1828800" lvl="3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Karla" panose="020B0004030503030003"/>
              <a:buChar char="●"/>
              <a:defRPr>
                <a:solidFill>
                  <a:schemeClr val="dk2"/>
                </a:solidFill>
                <a:latin typeface="Karla" panose="020B0004030503030003"/>
                <a:ea typeface="Karla" panose="020B0004030503030003"/>
                <a:cs typeface="Karla" panose="020B0004030503030003"/>
                <a:sym typeface="Karla" panose="020B0004030503030003"/>
              </a:defRPr>
            </a:lvl4pPr>
            <a:lvl5pPr marL="2286000" lvl="4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Karla" panose="020B0004030503030003"/>
              <a:buChar char="○"/>
              <a:defRPr>
                <a:solidFill>
                  <a:schemeClr val="dk2"/>
                </a:solidFill>
                <a:latin typeface="Karla" panose="020B0004030503030003"/>
                <a:ea typeface="Karla" panose="020B0004030503030003"/>
                <a:cs typeface="Karla" panose="020B0004030503030003"/>
                <a:sym typeface="Karla" panose="020B0004030503030003"/>
              </a:defRPr>
            </a:lvl5pPr>
            <a:lvl6pPr marL="2743200" lvl="5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Karla" panose="020B0004030503030003"/>
              <a:buChar char="■"/>
              <a:defRPr>
                <a:solidFill>
                  <a:schemeClr val="dk2"/>
                </a:solidFill>
                <a:latin typeface="Karla" panose="020B0004030503030003"/>
                <a:ea typeface="Karla" panose="020B0004030503030003"/>
                <a:cs typeface="Karla" panose="020B0004030503030003"/>
                <a:sym typeface="Karla" panose="020B0004030503030003"/>
              </a:defRPr>
            </a:lvl6pPr>
            <a:lvl7pPr marL="3200400" lvl="6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Karla" panose="020B0004030503030003"/>
              <a:buChar char="●"/>
              <a:defRPr>
                <a:solidFill>
                  <a:schemeClr val="dk2"/>
                </a:solidFill>
                <a:latin typeface="Karla" panose="020B0004030503030003"/>
                <a:ea typeface="Karla" panose="020B0004030503030003"/>
                <a:cs typeface="Karla" panose="020B0004030503030003"/>
                <a:sym typeface="Karla" panose="020B0004030503030003"/>
              </a:defRPr>
            </a:lvl7pPr>
            <a:lvl8pPr marL="3657600" lvl="7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Karla" panose="020B0004030503030003"/>
              <a:buChar char="○"/>
              <a:defRPr>
                <a:solidFill>
                  <a:schemeClr val="dk2"/>
                </a:solidFill>
                <a:latin typeface="Karla" panose="020B0004030503030003"/>
                <a:ea typeface="Karla" panose="020B0004030503030003"/>
                <a:cs typeface="Karla" panose="020B0004030503030003"/>
                <a:sym typeface="Karla" panose="020B0004030503030003"/>
              </a:defRPr>
            </a:lvl8pPr>
            <a:lvl9pPr marL="4114800" lvl="8" indent="-31750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Karla" panose="020B0004030503030003"/>
              <a:buChar char="■"/>
              <a:defRPr>
                <a:solidFill>
                  <a:schemeClr val="dk2"/>
                </a:solidFill>
                <a:latin typeface="Karla" panose="020B0004030503030003"/>
                <a:ea typeface="Karla" panose="020B0004030503030003"/>
                <a:cs typeface="Karla" panose="020B0004030503030003"/>
                <a:sym typeface="Karla" panose="020B0004030503030003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01386737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84" r:id="rId1"/>
    <p:sldLayoutId id="2147483685" r:id="rId2"/>
    <p:sldLayoutId id="2147483686" r:id="rId3"/>
    <p:sldLayoutId id="2147483687" r:id="rId4"/>
    <p:sldLayoutId id="2147483688" r:id="rId5"/>
    <p:sldLayoutId id="2147483689" r:id="rId6"/>
    <p:sldLayoutId id="2147483690" r:id="rId7"/>
    <p:sldLayoutId id="2147483691" r:id="rId8"/>
    <p:sldLayoutId id="2147483692" r:id="rId9"/>
    <p:sldLayoutId id="2147483693" r:id="rId10"/>
    <p:sldLayoutId id="2147483694" r:id="rId11"/>
    <p:sldLayoutId id="2147483695" r:id="rId12"/>
    <p:sldLayoutId id="2147483696" r:id="rId13"/>
    <p:sldLayoutId id="2147483697" r:id="rId14"/>
    <p:sldLayoutId id="2147483698" r:id="rId15"/>
    <p:sldLayoutId id="2147483699" r:id="rId16"/>
    <p:sldLayoutId id="2147483700" r:id="rId17"/>
    <p:sldLayoutId id="2147483701" r:id="rId18"/>
    <p:sldLayoutId id="2147483702" r:id="rId19"/>
    <p:sldLayoutId id="2147483703" r:id="rId20"/>
    <p:sldLayoutId id="2147483704" r:id="rId21"/>
    <p:sldLayoutId id="2147483705" r:id="rId22"/>
  </p:sldLayoutIdLst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sv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8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8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24.png"/><Relationship Id="rId4" Type="http://schemas.openxmlformats.org/officeDocument/2006/relationships/image" Target="../media/image4.sv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11.png"/><Relationship Id="rId4" Type="http://schemas.openxmlformats.org/officeDocument/2006/relationships/image" Target="../media/image10.svg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4.sv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3.png"/><Relationship Id="rId5" Type="http://schemas.openxmlformats.org/officeDocument/2006/relationships/image" Target="../media/image13.png"/><Relationship Id="rId4" Type="http://schemas.microsoft.com/office/2007/relationships/hdphoto" Target="../media/hdphoto1.wdp"/><Relationship Id="rId9" Type="http://schemas.openxmlformats.org/officeDocument/2006/relationships/audio" Target="../media/audio1.wav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audio" Target="../media/audio1.wav"/><Relationship Id="rId3" Type="http://schemas.openxmlformats.org/officeDocument/2006/relationships/image" Target="../media/image7.png"/><Relationship Id="rId7" Type="http://schemas.openxmlformats.org/officeDocument/2006/relationships/image" Target="../media/image4.sv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3.png"/><Relationship Id="rId5" Type="http://schemas.openxmlformats.org/officeDocument/2006/relationships/image" Target="../media/image13.png"/><Relationship Id="rId4" Type="http://schemas.microsoft.com/office/2007/relationships/hdphoto" Target="../media/hdphoto1.wdp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audio" Target="../media/audio1.wav"/><Relationship Id="rId3" Type="http://schemas.openxmlformats.org/officeDocument/2006/relationships/image" Target="../media/image7.png"/><Relationship Id="rId7" Type="http://schemas.openxmlformats.org/officeDocument/2006/relationships/image" Target="../media/image4.sv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3.png"/><Relationship Id="rId5" Type="http://schemas.openxmlformats.org/officeDocument/2006/relationships/image" Target="../media/image13.png"/><Relationship Id="rId4" Type="http://schemas.microsoft.com/office/2007/relationships/hdphoto" Target="../media/hdphoto1.wdp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audio" Target="../media/audio2.wav"/><Relationship Id="rId7" Type="http://schemas.openxmlformats.org/officeDocument/2006/relationships/image" Target="../media/image16.sv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15.png"/><Relationship Id="rId5" Type="http://schemas.microsoft.com/office/2007/relationships/hdphoto" Target="../media/hdphoto2.wdp"/><Relationship Id="rId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18.png"/><Relationship Id="rId4" Type="http://schemas.openxmlformats.org/officeDocument/2006/relationships/image" Target="../media/image10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Graphic 29">
            <a:extLst>
              <a:ext uri="{FF2B5EF4-FFF2-40B4-BE49-F238E27FC236}">
                <a16:creationId xmlns:a16="http://schemas.microsoft.com/office/drawing/2014/main" id="{9C33A164-FEA9-4356-98AF-DE7AE7F8C3A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90600" y="0"/>
            <a:ext cx="9897794" cy="68580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EB6C1E80-A854-7EA2-2457-91CC6CDC4453}"/>
              </a:ext>
            </a:extLst>
          </p:cNvPr>
          <p:cNvSpPr txBox="1"/>
          <p:nvPr/>
        </p:nvSpPr>
        <p:spPr>
          <a:xfrm>
            <a:off x="2619228" y="2801952"/>
            <a:ext cx="67665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Thứ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….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ngày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…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tháng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…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năm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…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1CC1E24-2FD3-4221-9A5B-CF0D2F56C29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96428" y="3118050"/>
            <a:ext cx="3084843" cy="1231499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43AA0470-36C5-4818-8B7B-CE6A9F31DE5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260149" y="4336123"/>
            <a:ext cx="7462151" cy="8718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0776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Rectangle: Rounded Corners 73">
            <a:extLst>
              <a:ext uri="{FF2B5EF4-FFF2-40B4-BE49-F238E27FC236}">
                <a16:creationId xmlns:a16="http://schemas.microsoft.com/office/drawing/2014/main" id="{95529156-A528-09BF-F5CC-312868612188}"/>
              </a:ext>
            </a:extLst>
          </p:cNvPr>
          <p:cNvSpPr/>
          <p:nvPr/>
        </p:nvSpPr>
        <p:spPr>
          <a:xfrm>
            <a:off x="342900" y="203360"/>
            <a:ext cx="11696700" cy="6451279"/>
          </a:xfrm>
          <a:prstGeom prst="roundRect">
            <a:avLst>
              <a:gd name="adj" fmla="val 9491"/>
            </a:avLst>
          </a:prstGeom>
          <a:solidFill>
            <a:schemeClr val="bg1">
              <a:alpha val="7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Isosceles Triangle 4">
            <a:extLst>
              <a:ext uri="{FF2B5EF4-FFF2-40B4-BE49-F238E27FC236}">
                <a16:creationId xmlns:a16="http://schemas.microsoft.com/office/drawing/2014/main" id="{924B9040-4CBE-4B4B-0755-A63C54F24594}"/>
              </a:ext>
            </a:extLst>
          </p:cNvPr>
          <p:cNvSpPr/>
          <p:nvPr/>
        </p:nvSpPr>
        <p:spPr>
          <a:xfrm>
            <a:off x="561703" y="483326"/>
            <a:ext cx="836023" cy="705394"/>
          </a:xfrm>
          <a:prstGeom prst="triangle">
            <a:avLst/>
          </a:prstGeom>
          <a:solidFill>
            <a:srgbClr val="66CCFF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bIns="18288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1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4D46A2E-84E6-968C-47B9-8FFE61562B26}"/>
              </a:ext>
            </a:extLst>
          </p:cNvPr>
          <p:cNvSpPr txBox="1"/>
          <p:nvPr/>
        </p:nvSpPr>
        <p:spPr>
          <a:xfrm>
            <a:off x="1371599" y="548641"/>
            <a:ext cx="701040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Tính</a:t>
            </a:r>
            <a:r>
              <a:rPr kumimoji="0" lang="en-US" sz="40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40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nhẩm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5E27237-320C-0919-8A26-1B11E28EA819}"/>
              </a:ext>
            </a:extLst>
          </p:cNvPr>
          <p:cNvSpPr txBox="1"/>
          <p:nvPr/>
        </p:nvSpPr>
        <p:spPr>
          <a:xfrm>
            <a:off x="685800" y="2019300"/>
            <a:ext cx="1106804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b="1" i="0" dirty="0">
                <a:solidFill>
                  <a:srgbClr val="000000"/>
                </a:solidFill>
                <a:effectLst/>
              </a:rPr>
              <a:t>30 000 + 6 000 – 20 000                       80 000 – (40 000 + 10 000)</a:t>
            </a:r>
          </a:p>
          <a:p>
            <a:pPr algn="just"/>
            <a:r>
              <a:rPr lang="en-US" sz="3200" b="1" i="0" dirty="0">
                <a:solidFill>
                  <a:srgbClr val="000000"/>
                </a:solidFill>
                <a:effectLst/>
              </a:rPr>
              <a:t>18 000 – 9 000 + 40 000                       70 000 – (60 000 – 30 000)</a:t>
            </a:r>
          </a:p>
        </p:txBody>
      </p:sp>
    </p:spTree>
    <p:extLst>
      <p:ext uri="{BB962C8B-B14F-4D97-AF65-F5344CB8AC3E}">
        <p14:creationId xmlns:p14="http://schemas.microsoft.com/office/powerpoint/2010/main" val="16751646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34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 -2.96296E-6 L 0 -0.07222 " pathEditMode="relative" rAng="0" ptsTypes="AA">
                                      <p:cBhvr>
                                        <p:cTn id="18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19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0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1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22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  <p:bldP spid="6" grpId="1"/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Rectangle: Rounded Corners 73">
            <a:extLst>
              <a:ext uri="{FF2B5EF4-FFF2-40B4-BE49-F238E27FC236}">
                <a16:creationId xmlns:a16="http://schemas.microsoft.com/office/drawing/2014/main" id="{95529156-A528-09BF-F5CC-312868612188}"/>
              </a:ext>
            </a:extLst>
          </p:cNvPr>
          <p:cNvSpPr/>
          <p:nvPr/>
        </p:nvSpPr>
        <p:spPr>
          <a:xfrm>
            <a:off x="329380" y="203360"/>
            <a:ext cx="11533239" cy="6451279"/>
          </a:xfrm>
          <a:prstGeom prst="roundRect">
            <a:avLst>
              <a:gd name="adj" fmla="val 9491"/>
            </a:avLst>
          </a:prstGeom>
          <a:solidFill>
            <a:schemeClr val="bg1">
              <a:alpha val="7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548820F-2747-9932-AEF2-A013E3406AEE}"/>
              </a:ext>
            </a:extLst>
          </p:cNvPr>
          <p:cNvSpPr txBox="1"/>
          <p:nvPr/>
        </p:nvSpPr>
        <p:spPr>
          <a:xfrm>
            <a:off x="535781" y="834509"/>
            <a:ext cx="475059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i="0" dirty="0">
                <a:solidFill>
                  <a:srgbClr val="000000"/>
                </a:solidFill>
                <a:effectLst/>
              </a:rPr>
              <a:t>30 000 + 6 000 – 20 000 </a:t>
            </a:r>
            <a:endParaRPr lang="en-US" sz="36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EEFC1BC-A54E-4F8B-2222-10D8EB19E481}"/>
              </a:ext>
            </a:extLst>
          </p:cNvPr>
          <p:cNvSpPr txBox="1"/>
          <p:nvPr/>
        </p:nvSpPr>
        <p:spPr>
          <a:xfrm>
            <a:off x="5145881" y="805934"/>
            <a:ext cx="475059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rgbClr val="000000"/>
                </a:solidFill>
              </a:rPr>
              <a:t>= 36 000 – 20 000</a:t>
            </a:r>
            <a:endParaRPr lang="en-US" sz="36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1A58804-3030-E205-5A39-039EB6CF08E5}"/>
              </a:ext>
            </a:extLst>
          </p:cNvPr>
          <p:cNvSpPr txBox="1"/>
          <p:nvPr/>
        </p:nvSpPr>
        <p:spPr>
          <a:xfrm>
            <a:off x="5164931" y="1367909"/>
            <a:ext cx="475059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rgbClr val="000000"/>
                </a:solidFill>
              </a:rPr>
              <a:t>= 16 000</a:t>
            </a:r>
            <a:endParaRPr lang="en-US" sz="36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C40C786-0E74-0908-D3DA-D8364DF3B6F9}"/>
              </a:ext>
            </a:extLst>
          </p:cNvPr>
          <p:cNvSpPr txBox="1"/>
          <p:nvPr/>
        </p:nvSpPr>
        <p:spPr>
          <a:xfrm>
            <a:off x="669131" y="2158484"/>
            <a:ext cx="543639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rgbClr val="000000"/>
                </a:solidFill>
              </a:rPr>
              <a:t>80 000 – (40 000 + 10 000)</a:t>
            </a:r>
            <a:endParaRPr lang="en-US" sz="36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4AAE511-B5EE-381B-84DD-A53AECC8F072}"/>
              </a:ext>
            </a:extLst>
          </p:cNvPr>
          <p:cNvSpPr txBox="1"/>
          <p:nvPr/>
        </p:nvSpPr>
        <p:spPr>
          <a:xfrm>
            <a:off x="5717381" y="2148959"/>
            <a:ext cx="475059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rgbClr val="000000"/>
                </a:solidFill>
              </a:rPr>
              <a:t>= 80 000 – 50 000</a:t>
            </a:r>
            <a:endParaRPr lang="en-US" sz="3600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A4C5C52-299C-8D0E-7CB1-1BFE4D87B259}"/>
              </a:ext>
            </a:extLst>
          </p:cNvPr>
          <p:cNvSpPr txBox="1"/>
          <p:nvPr/>
        </p:nvSpPr>
        <p:spPr>
          <a:xfrm>
            <a:off x="5745956" y="2653784"/>
            <a:ext cx="475059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rgbClr val="000000"/>
                </a:solidFill>
              </a:rPr>
              <a:t>= 30 000</a:t>
            </a:r>
            <a:endParaRPr lang="en-US" sz="3600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A78E07F-03F5-F94D-EC04-FEDA485A3A4E}"/>
              </a:ext>
            </a:extLst>
          </p:cNvPr>
          <p:cNvSpPr txBox="1"/>
          <p:nvPr/>
        </p:nvSpPr>
        <p:spPr>
          <a:xfrm>
            <a:off x="1173956" y="3349109"/>
            <a:ext cx="543639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rgbClr val="000000"/>
                </a:solidFill>
              </a:rPr>
              <a:t>18 000 – 9 000 + 40 000</a:t>
            </a:r>
            <a:endParaRPr lang="en-US" sz="3600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A08BF2A-EFA8-50B5-70EA-7ACF5B41ED29}"/>
              </a:ext>
            </a:extLst>
          </p:cNvPr>
          <p:cNvSpPr txBox="1"/>
          <p:nvPr/>
        </p:nvSpPr>
        <p:spPr>
          <a:xfrm>
            <a:off x="5765006" y="3330059"/>
            <a:ext cx="475059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rgbClr val="000000"/>
                </a:solidFill>
              </a:rPr>
              <a:t>= 9 000 + 40 000</a:t>
            </a:r>
            <a:endParaRPr lang="en-US" sz="3600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15C3720-BB77-B171-9F87-175D2A158C57}"/>
              </a:ext>
            </a:extLst>
          </p:cNvPr>
          <p:cNvSpPr txBox="1"/>
          <p:nvPr/>
        </p:nvSpPr>
        <p:spPr>
          <a:xfrm>
            <a:off x="5793581" y="3834884"/>
            <a:ext cx="475059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rgbClr val="000000"/>
                </a:solidFill>
              </a:rPr>
              <a:t>= 49 000</a:t>
            </a:r>
            <a:endParaRPr lang="en-US" sz="3600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2B0DE31-5D2F-75E8-700E-170EC9428802}"/>
              </a:ext>
            </a:extLst>
          </p:cNvPr>
          <p:cNvSpPr txBox="1"/>
          <p:nvPr/>
        </p:nvSpPr>
        <p:spPr>
          <a:xfrm>
            <a:off x="850106" y="4606409"/>
            <a:ext cx="543639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rgbClr val="000000"/>
                </a:solidFill>
              </a:rPr>
              <a:t>70 000 – (60 000 – 30 000)</a:t>
            </a:r>
            <a:endParaRPr lang="en-US" sz="3600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8B9C497-D211-1B3F-3EFD-B6AFD0221E89}"/>
              </a:ext>
            </a:extLst>
          </p:cNvPr>
          <p:cNvSpPr txBox="1"/>
          <p:nvPr/>
        </p:nvSpPr>
        <p:spPr>
          <a:xfrm>
            <a:off x="5850731" y="4596884"/>
            <a:ext cx="475059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rgbClr val="000000"/>
                </a:solidFill>
              </a:rPr>
              <a:t>= 70 000 – 30 000</a:t>
            </a:r>
            <a:endParaRPr lang="en-US" sz="3600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FC726BC1-2380-181C-8A9B-923158589A37}"/>
              </a:ext>
            </a:extLst>
          </p:cNvPr>
          <p:cNvSpPr txBox="1"/>
          <p:nvPr/>
        </p:nvSpPr>
        <p:spPr>
          <a:xfrm>
            <a:off x="5879306" y="5101709"/>
            <a:ext cx="475059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rgbClr val="000000"/>
                </a:solidFill>
              </a:rPr>
              <a:t>= 40 000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13151649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Rectangle: Rounded Corners 73">
            <a:extLst>
              <a:ext uri="{FF2B5EF4-FFF2-40B4-BE49-F238E27FC236}">
                <a16:creationId xmlns:a16="http://schemas.microsoft.com/office/drawing/2014/main" id="{95529156-A528-09BF-F5CC-312868612188}"/>
              </a:ext>
            </a:extLst>
          </p:cNvPr>
          <p:cNvSpPr/>
          <p:nvPr/>
        </p:nvSpPr>
        <p:spPr>
          <a:xfrm>
            <a:off x="329380" y="203360"/>
            <a:ext cx="11533239" cy="6473665"/>
          </a:xfrm>
          <a:prstGeom prst="roundRect">
            <a:avLst>
              <a:gd name="adj" fmla="val 9491"/>
            </a:avLst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Isosceles Triangle 4">
            <a:extLst>
              <a:ext uri="{FF2B5EF4-FFF2-40B4-BE49-F238E27FC236}">
                <a16:creationId xmlns:a16="http://schemas.microsoft.com/office/drawing/2014/main" id="{924B9040-4CBE-4B4B-0755-A63C54F24594}"/>
              </a:ext>
            </a:extLst>
          </p:cNvPr>
          <p:cNvSpPr/>
          <p:nvPr/>
        </p:nvSpPr>
        <p:spPr>
          <a:xfrm>
            <a:off x="552178" y="311876"/>
            <a:ext cx="836023" cy="705394"/>
          </a:xfrm>
          <a:prstGeom prst="triangle">
            <a:avLst/>
          </a:prstGeom>
          <a:solidFill>
            <a:srgbClr val="66CCFF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bIns="18288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2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4D46A2E-84E6-968C-47B9-8FFE61562B26}"/>
              </a:ext>
            </a:extLst>
          </p:cNvPr>
          <p:cNvSpPr txBox="1"/>
          <p:nvPr/>
        </p:nvSpPr>
        <p:spPr>
          <a:xfrm>
            <a:off x="1362074" y="377191"/>
            <a:ext cx="570807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000" b="1" dirty="0">
                <a:solidFill>
                  <a:prstClr val="black"/>
                </a:solidFill>
                <a:latin typeface="Calibri"/>
              </a:rPr>
              <a:t>Đ, S?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0A7005A9-5803-27D5-77A3-8042A111440E}"/>
              </a:ext>
            </a:extLst>
          </p:cNvPr>
          <p:cNvSpPr/>
          <p:nvPr/>
        </p:nvSpPr>
        <p:spPr>
          <a:xfrm>
            <a:off x="733425" y="1304925"/>
            <a:ext cx="10563225" cy="468630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D60F3CF-78B3-DD90-3891-3A65B7A6369E}"/>
              </a:ext>
            </a:extLst>
          </p:cNvPr>
          <p:cNvSpPr txBox="1"/>
          <p:nvPr/>
        </p:nvSpPr>
        <p:spPr>
          <a:xfrm>
            <a:off x="2329180" y="1482725"/>
            <a:ext cx="260096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32 467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2 825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BC93AA02-5035-9DF7-8097-AFD8DEFA19D8}"/>
              </a:ext>
            </a:extLst>
          </p:cNvPr>
          <p:cNvCxnSpPr>
            <a:cxnSpLocks/>
          </p:cNvCxnSpPr>
          <p:nvPr/>
        </p:nvCxnSpPr>
        <p:spPr>
          <a:xfrm>
            <a:off x="2405380" y="2690721"/>
            <a:ext cx="1585595" cy="0"/>
          </a:xfrm>
          <a:prstGeom prst="line">
            <a:avLst/>
          </a:prstGeom>
          <a:ln w="571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6FDDCF8D-255C-72AA-61FE-074879C00B66}"/>
              </a:ext>
            </a:extLst>
          </p:cNvPr>
          <p:cNvSpPr txBox="1"/>
          <p:nvPr/>
        </p:nvSpPr>
        <p:spPr>
          <a:xfrm>
            <a:off x="2031558" y="1822237"/>
            <a:ext cx="4470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+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7411D700-FC51-3A05-0176-C7703FBA4005}"/>
              </a:ext>
            </a:extLst>
          </p:cNvPr>
          <p:cNvSpPr txBox="1"/>
          <p:nvPr/>
        </p:nvSpPr>
        <p:spPr>
          <a:xfrm>
            <a:off x="2322715" y="2625935"/>
            <a:ext cx="246836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60 717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88E03B7F-112D-1B40-1A3C-2DD601AEB42A}"/>
              </a:ext>
            </a:extLst>
          </p:cNvPr>
          <p:cNvSpPr txBox="1"/>
          <p:nvPr/>
        </p:nvSpPr>
        <p:spPr>
          <a:xfrm>
            <a:off x="7072630" y="1473200"/>
            <a:ext cx="260096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62 958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     473</a:t>
            </a:r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454B452B-0CB9-8FAB-4730-8F0CE2FAFAE5}"/>
              </a:ext>
            </a:extLst>
          </p:cNvPr>
          <p:cNvCxnSpPr>
            <a:cxnSpLocks/>
          </p:cNvCxnSpPr>
          <p:nvPr/>
        </p:nvCxnSpPr>
        <p:spPr>
          <a:xfrm>
            <a:off x="7148830" y="2681196"/>
            <a:ext cx="1585595" cy="0"/>
          </a:xfrm>
          <a:prstGeom prst="line">
            <a:avLst/>
          </a:prstGeom>
          <a:ln w="571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>
            <a:extLst>
              <a:ext uri="{FF2B5EF4-FFF2-40B4-BE49-F238E27FC236}">
                <a16:creationId xmlns:a16="http://schemas.microsoft.com/office/drawing/2014/main" id="{DD0B0D11-0398-9BF6-05C7-FB0E0C0404F2}"/>
              </a:ext>
            </a:extLst>
          </p:cNvPr>
          <p:cNvSpPr txBox="1"/>
          <p:nvPr/>
        </p:nvSpPr>
        <p:spPr>
          <a:xfrm>
            <a:off x="6775008" y="1812712"/>
            <a:ext cx="4470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-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6503C663-EC90-299B-715B-6538684BCF35}"/>
              </a:ext>
            </a:extLst>
          </p:cNvPr>
          <p:cNvSpPr txBox="1"/>
          <p:nvPr/>
        </p:nvSpPr>
        <p:spPr>
          <a:xfrm>
            <a:off x="7066165" y="2616410"/>
            <a:ext cx="246836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62 485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FFBA6C01-2148-241F-E691-B56D2D802E60}"/>
              </a:ext>
            </a:extLst>
          </p:cNvPr>
          <p:cNvSpPr txBox="1"/>
          <p:nvPr/>
        </p:nvSpPr>
        <p:spPr>
          <a:xfrm>
            <a:off x="2195830" y="3559175"/>
            <a:ext cx="260096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73 865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68 529</a:t>
            </a:r>
          </a:p>
        </p:txBody>
      </p: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FD68012D-0A02-5147-E8B3-F35F90DBA04B}"/>
              </a:ext>
            </a:extLst>
          </p:cNvPr>
          <p:cNvCxnSpPr>
            <a:cxnSpLocks/>
          </p:cNvCxnSpPr>
          <p:nvPr/>
        </p:nvCxnSpPr>
        <p:spPr>
          <a:xfrm>
            <a:off x="2272030" y="4767171"/>
            <a:ext cx="1585595" cy="0"/>
          </a:xfrm>
          <a:prstGeom prst="line">
            <a:avLst/>
          </a:prstGeom>
          <a:ln w="571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>
            <a:extLst>
              <a:ext uri="{FF2B5EF4-FFF2-40B4-BE49-F238E27FC236}">
                <a16:creationId xmlns:a16="http://schemas.microsoft.com/office/drawing/2014/main" id="{DD59C0C0-209E-7E66-5140-0EA257E4154F}"/>
              </a:ext>
            </a:extLst>
          </p:cNvPr>
          <p:cNvSpPr txBox="1"/>
          <p:nvPr/>
        </p:nvSpPr>
        <p:spPr>
          <a:xfrm>
            <a:off x="1898208" y="3898687"/>
            <a:ext cx="4470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-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9C3D2F18-4374-053F-F339-E7984D69F763}"/>
              </a:ext>
            </a:extLst>
          </p:cNvPr>
          <p:cNvSpPr txBox="1"/>
          <p:nvPr/>
        </p:nvSpPr>
        <p:spPr>
          <a:xfrm>
            <a:off x="2189365" y="4702385"/>
            <a:ext cx="246836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15 346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26F097A7-C9EC-5870-97BA-AFAF5432D968}"/>
              </a:ext>
            </a:extLst>
          </p:cNvPr>
          <p:cNvSpPr txBox="1"/>
          <p:nvPr/>
        </p:nvSpPr>
        <p:spPr>
          <a:xfrm>
            <a:off x="7158355" y="3530600"/>
            <a:ext cx="260096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45 376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38 205</a:t>
            </a:r>
          </a:p>
        </p:txBody>
      </p: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8F04C757-0EF7-EC21-44F1-415FF1A1AAB3}"/>
              </a:ext>
            </a:extLst>
          </p:cNvPr>
          <p:cNvCxnSpPr>
            <a:cxnSpLocks/>
          </p:cNvCxnSpPr>
          <p:nvPr/>
        </p:nvCxnSpPr>
        <p:spPr>
          <a:xfrm>
            <a:off x="7234555" y="4738596"/>
            <a:ext cx="1585595" cy="0"/>
          </a:xfrm>
          <a:prstGeom prst="line">
            <a:avLst/>
          </a:prstGeom>
          <a:ln w="571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Box 29">
            <a:extLst>
              <a:ext uri="{FF2B5EF4-FFF2-40B4-BE49-F238E27FC236}">
                <a16:creationId xmlns:a16="http://schemas.microsoft.com/office/drawing/2014/main" id="{F379C971-22FC-56CA-4735-A464A846E7D6}"/>
              </a:ext>
            </a:extLst>
          </p:cNvPr>
          <p:cNvSpPr txBox="1"/>
          <p:nvPr/>
        </p:nvSpPr>
        <p:spPr>
          <a:xfrm>
            <a:off x="6860733" y="3870112"/>
            <a:ext cx="4470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+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FD4AE0F2-8CB3-8C3A-849C-FF066E50B796}"/>
              </a:ext>
            </a:extLst>
          </p:cNvPr>
          <p:cNvSpPr txBox="1"/>
          <p:nvPr/>
        </p:nvSpPr>
        <p:spPr>
          <a:xfrm>
            <a:off x="7151890" y="4673810"/>
            <a:ext cx="246836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83 581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08719FC9-89E2-F14D-376E-76A192CCC7D4}"/>
              </a:ext>
            </a:extLst>
          </p:cNvPr>
          <p:cNvSpPr txBox="1"/>
          <p:nvPr/>
        </p:nvSpPr>
        <p:spPr>
          <a:xfrm>
            <a:off x="1428750" y="1790700"/>
            <a:ext cx="92392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/>
              <a:t>a)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F579CC4A-85D1-4C91-BCF3-C850B8B258B7}"/>
              </a:ext>
            </a:extLst>
          </p:cNvPr>
          <p:cNvSpPr txBox="1"/>
          <p:nvPr/>
        </p:nvSpPr>
        <p:spPr>
          <a:xfrm>
            <a:off x="5753100" y="1771650"/>
            <a:ext cx="92392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/>
              <a:t>b)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10CA1C58-4801-91C6-2EB4-8BCDF3654948}"/>
              </a:ext>
            </a:extLst>
          </p:cNvPr>
          <p:cNvSpPr txBox="1"/>
          <p:nvPr/>
        </p:nvSpPr>
        <p:spPr>
          <a:xfrm>
            <a:off x="1285875" y="3924300"/>
            <a:ext cx="92392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/>
              <a:t>c)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FE714E04-02DC-9D25-F1DF-E19E614CC22E}"/>
              </a:ext>
            </a:extLst>
          </p:cNvPr>
          <p:cNvSpPr txBox="1"/>
          <p:nvPr/>
        </p:nvSpPr>
        <p:spPr>
          <a:xfrm>
            <a:off x="6096000" y="3781425"/>
            <a:ext cx="92392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/>
              <a:t>d)</a:t>
            </a:r>
          </a:p>
        </p:txBody>
      </p:sp>
      <p:sp>
        <p:nvSpPr>
          <p:cNvPr id="38" name="Rectangle: Rounded Corners 37">
            <a:extLst>
              <a:ext uri="{FF2B5EF4-FFF2-40B4-BE49-F238E27FC236}">
                <a16:creationId xmlns:a16="http://schemas.microsoft.com/office/drawing/2014/main" id="{28691312-0156-0AB3-8F41-C83C57F9CB0A}"/>
              </a:ext>
            </a:extLst>
          </p:cNvPr>
          <p:cNvSpPr/>
          <p:nvPr/>
        </p:nvSpPr>
        <p:spPr>
          <a:xfrm>
            <a:off x="4057650" y="2762250"/>
            <a:ext cx="542925" cy="457200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solidFill>
                  <a:srgbClr val="FF0000"/>
                </a:solidFill>
              </a:rPr>
              <a:t>?</a:t>
            </a:r>
          </a:p>
        </p:txBody>
      </p:sp>
      <p:sp>
        <p:nvSpPr>
          <p:cNvPr id="39" name="Rectangle: Rounded Corners 38">
            <a:extLst>
              <a:ext uri="{FF2B5EF4-FFF2-40B4-BE49-F238E27FC236}">
                <a16:creationId xmlns:a16="http://schemas.microsoft.com/office/drawing/2014/main" id="{FC7E3B89-38FD-983E-508D-9412281FB9BD}"/>
              </a:ext>
            </a:extLst>
          </p:cNvPr>
          <p:cNvSpPr/>
          <p:nvPr/>
        </p:nvSpPr>
        <p:spPr>
          <a:xfrm>
            <a:off x="8839200" y="2695575"/>
            <a:ext cx="542925" cy="457200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solidFill>
                  <a:srgbClr val="FF0000"/>
                </a:solidFill>
              </a:rPr>
              <a:t>?</a:t>
            </a:r>
          </a:p>
        </p:txBody>
      </p:sp>
      <p:sp>
        <p:nvSpPr>
          <p:cNvPr id="41" name="Rectangle: Rounded Corners 40">
            <a:extLst>
              <a:ext uri="{FF2B5EF4-FFF2-40B4-BE49-F238E27FC236}">
                <a16:creationId xmlns:a16="http://schemas.microsoft.com/office/drawing/2014/main" id="{10843D6E-760D-C6A9-DE34-7AA4ECD30BA0}"/>
              </a:ext>
            </a:extLst>
          </p:cNvPr>
          <p:cNvSpPr/>
          <p:nvPr/>
        </p:nvSpPr>
        <p:spPr>
          <a:xfrm>
            <a:off x="3962400" y="4800600"/>
            <a:ext cx="542925" cy="457200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solidFill>
                  <a:srgbClr val="FF0000"/>
                </a:solidFill>
              </a:rPr>
              <a:t>?</a:t>
            </a:r>
          </a:p>
        </p:txBody>
      </p:sp>
      <p:sp>
        <p:nvSpPr>
          <p:cNvPr id="42" name="Rectangle: Rounded Corners 41">
            <a:extLst>
              <a:ext uri="{FF2B5EF4-FFF2-40B4-BE49-F238E27FC236}">
                <a16:creationId xmlns:a16="http://schemas.microsoft.com/office/drawing/2014/main" id="{0C8FEE35-8ED0-53E9-1454-586E0D695366}"/>
              </a:ext>
            </a:extLst>
          </p:cNvPr>
          <p:cNvSpPr/>
          <p:nvPr/>
        </p:nvSpPr>
        <p:spPr>
          <a:xfrm>
            <a:off x="8963025" y="4762500"/>
            <a:ext cx="542925" cy="457200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solidFill>
                  <a:srgbClr val="FF0000"/>
                </a:solidFill>
              </a:rPr>
              <a:t>?</a:t>
            </a:r>
          </a:p>
        </p:txBody>
      </p:sp>
      <p:sp>
        <p:nvSpPr>
          <p:cNvPr id="43" name="Oval 42">
            <a:extLst>
              <a:ext uri="{FF2B5EF4-FFF2-40B4-BE49-F238E27FC236}">
                <a16:creationId xmlns:a16="http://schemas.microsoft.com/office/drawing/2014/main" id="{82EC6222-5A03-8C60-B054-1A5D13754F3A}"/>
              </a:ext>
            </a:extLst>
          </p:cNvPr>
          <p:cNvSpPr/>
          <p:nvPr/>
        </p:nvSpPr>
        <p:spPr>
          <a:xfrm>
            <a:off x="2238374" y="2162175"/>
            <a:ext cx="1666875" cy="533400"/>
          </a:xfrm>
          <a:prstGeom prst="ellipse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Rectangle: Rounded Corners 43">
            <a:extLst>
              <a:ext uri="{FF2B5EF4-FFF2-40B4-BE49-F238E27FC236}">
                <a16:creationId xmlns:a16="http://schemas.microsoft.com/office/drawing/2014/main" id="{5336C633-7BBE-42D9-5513-DE31FD2FDFD0}"/>
              </a:ext>
            </a:extLst>
          </p:cNvPr>
          <p:cNvSpPr/>
          <p:nvPr/>
        </p:nvSpPr>
        <p:spPr>
          <a:xfrm>
            <a:off x="4057651" y="2743199"/>
            <a:ext cx="552450" cy="485775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solidFill>
                  <a:srgbClr val="FF0000"/>
                </a:solidFill>
              </a:rPr>
              <a:t>S</a:t>
            </a:r>
          </a:p>
        </p:txBody>
      </p:sp>
      <p:sp>
        <p:nvSpPr>
          <p:cNvPr id="45" name="Rectangle: Rounded Corners 44">
            <a:extLst>
              <a:ext uri="{FF2B5EF4-FFF2-40B4-BE49-F238E27FC236}">
                <a16:creationId xmlns:a16="http://schemas.microsoft.com/office/drawing/2014/main" id="{23263D1D-61BA-599D-CE95-A340E6CDF324}"/>
              </a:ext>
            </a:extLst>
          </p:cNvPr>
          <p:cNvSpPr/>
          <p:nvPr/>
        </p:nvSpPr>
        <p:spPr>
          <a:xfrm>
            <a:off x="8839201" y="2676524"/>
            <a:ext cx="552450" cy="485775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solidFill>
                  <a:srgbClr val="FF0000"/>
                </a:solidFill>
              </a:rPr>
              <a:t>Đ</a:t>
            </a:r>
          </a:p>
        </p:txBody>
      </p:sp>
      <p:sp>
        <p:nvSpPr>
          <p:cNvPr id="46" name="Oval 45">
            <a:extLst>
              <a:ext uri="{FF2B5EF4-FFF2-40B4-BE49-F238E27FC236}">
                <a16:creationId xmlns:a16="http://schemas.microsoft.com/office/drawing/2014/main" id="{ECE09787-8880-4560-2C7A-C7818782ADA1}"/>
              </a:ext>
            </a:extLst>
          </p:cNvPr>
          <p:cNvSpPr/>
          <p:nvPr/>
        </p:nvSpPr>
        <p:spPr>
          <a:xfrm>
            <a:off x="2200275" y="4819650"/>
            <a:ext cx="390525" cy="533400"/>
          </a:xfrm>
          <a:prstGeom prst="ellipse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: Rounded Corners 46">
            <a:extLst>
              <a:ext uri="{FF2B5EF4-FFF2-40B4-BE49-F238E27FC236}">
                <a16:creationId xmlns:a16="http://schemas.microsoft.com/office/drawing/2014/main" id="{75D7063C-AB35-8DC8-703E-6C6881B62B26}"/>
              </a:ext>
            </a:extLst>
          </p:cNvPr>
          <p:cNvSpPr/>
          <p:nvPr/>
        </p:nvSpPr>
        <p:spPr>
          <a:xfrm>
            <a:off x="3962401" y="4772024"/>
            <a:ext cx="552450" cy="485775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solidFill>
                  <a:srgbClr val="FF0000"/>
                </a:solidFill>
              </a:rPr>
              <a:t>S</a:t>
            </a:r>
          </a:p>
        </p:txBody>
      </p:sp>
      <p:sp>
        <p:nvSpPr>
          <p:cNvPr id="48" name="Rectangle: Rounded Corners 47">
            <a:extLst>
              <a:ext uri="{FF2B5EF4-FFF2-40B4-BE49-F238E27FC236}">
                <a16:creationId xmlns:a16="http://schemas.microsoft.com/office/drawing/2014/main" id="{9B4BCA43-735C-1108-1D3A-9A7FA3E2E91C}"/>
              </a:ext>
            </a:extLst>
          </p:cNvPr>
          <p:cNvSpPr/>
          <p:nvPr/>
        </p:nvSpPr>
        <p:spPr>
          <a:xfrm>
            <a:off x="8972551" y="4762499"/>
            <a:ext cx="552450" cy="485775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solidFill>
                  <a:srgbClr val="FF0000"/>
                </a:solidFill>
              </a:rPr>
              <a:t>Đ</a:t>
            </a:r>
          </a:p>
        </p:txBody>
      </p:sp>
    </p:spTree>
    <p:extLst>
      <p:ext uri="{BB962C8B-B14F-4D97-AF65-F5344CB8AC3E}">
        <p14:creationId xmlns:p14="http://schemas.microsoft.com/office/powerpoint/2010/main" val="36662799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6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1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ieng-tinh-tinh-www_tiengdong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6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ieng-tinh-tinh-www_tiengdong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1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6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ieng-tinh-tinh-www_tiengdong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1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ieng-tinh-tinh-www_tiengdong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7" grpId="0"/>
      <p:bldP spid="11" grpId="0"/>
      <p:bldP spid="19" grpId="0"/>
      <p:bldP spid="20" grpId="0"/>
      <p:bldP spid="22" grpId="0"/>
      <p:bldP spid="23" grpId="0"/>
      <p:bldP spid="24" grpId="0"/>
      <p:bldP spid="26" grpId="0"/>
      <p:bldP spid="27" grpId="0"/>
      <p:bldP spid="28" grpId="0"/>
      <p:bldP spid="30" grpId="0"/>
      <p:bldP spid="31" grpId="0"/>
      <p:bldP spid="32" grpId="0"/>
      <p:bldP spid="33" grpId="0"/>
      <p:bldP spid="34" grpId="0"/>
      <p:bldP spid="36" grpId="0"/>
      <p:bldP spid="38" grpId="0" animBg="1"/>
      <p:bldP spid="39" grpId="0" animBg="1"/>
      <p:bldP spid="41" grpId="0" animBg="1"/>
      <p:bldP spid="42" grpId="0" animBg="1"/>
      <p:bldP spid="43" grpId="0" animBg="1"/>
      <p:bldP spid="44" grpId="0" animBg="1"/>
      <p:bldP spid="45" grpId="0" animBg="1"/>
      <p:bldP spid="46" grpId="0" animBg="1"/>
      <p:bldP spid="47" grpId="0" animBg="1"/>
      <p:bldP spid="48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Rectangle: Rounded Corners 73">
            <a:extLst>
              <a:ext uri="{FF2B5EF4-FFF2-40B4-BE49-F238E27FC236}">
                <a16:creationId xmlns:a16="http://schemas.microsoft.com/office/drawing/2014/main" id="{95529156-A528-09BF-F5CC-312868612188}"/>
              </a:ext>
            </a:extLst>
          </p:cNvPr>
          <p:cNvSpPr/>
          <p:nvPr/>
        </p:nvSpPr>
        <p:spPr>
          <a:xfrm>
            <a:off x="329380" y="203360"/>
            <a:ext cx="11533239" cy="6451279"/>
          </a:xfrm>
          <a:prstGeom prst="roundRect">
            <a:avLst>
              <a:gd name="adj" fmla="val 9491"/>
            </a:avLst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Isosceles Triangle 4">
            <a:extLst>
              <a:ext uri="{FF2B5EF4-FFF2-40B4-BE49-F238E27FC236}">
                <a16:creationId xmlns:a16="http://schemas.microsoft.com/office/drawing/2014/main" id="{924B9040-4CBE-4B4B-0755-A63C54F24594}"/>
              </a:ext>
            </a:extLst>
          </p:cNvPr>
          <p:cNvSpPr/>
          <p:nvPr/>
        </p:nvSpPr>
        <p:spPr>
          <a:xfrm>
            <a:off x="314325" y="511901"/>
            <a:ext cx="836023" cy="705394"/>
          </a:xfrm>
          <a:prstGeom prst="triangle">
            <a:avLst/>
          </a:prstGeom>
          <a:solidFill>
            <a:srgbClr val="66CCFF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bIns="18288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3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4D46A2E-84E6-968C-47B9-8FFE61562B26}"/>
              </a:ext>
            </a:extLst>
          </p:cNvPr>
          <p:cNvSpPr txBox="1"/>
          <p:nvPr/>
        </p:nvSpPr>
        <p:spPr>
          <a:xfrm>
            <a:off x="1085850" y="510541"/>
            <a:ext cx="1122997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b="1" dirty="0" err="1">
                <a:solidFill>
                  <a:prstClr val="black"/>
                </a:solidFill>
                <a:latin typeface="Calibri"/>
              </a:rPr>
              <a:t>Đặt</a:t>
            </a:r>
            <a:r>
              <a:rPr lang="en-US" sz="4400" b="1" dirty="0">
                <a:solidFill>
                  <a:prstClr val="black"/>
                </a:solidFill>
                <a:latin typeface="Calibri"/>
              </a:rPr>
              <a:t> </a:t>
            </a:r>
            <a:r>
              <a:rPr lang="en-US" sz="4400" b="1" dirty="0" err="1">
                <a:solidFill>
                  <a:prstClr val="black"/>
                </a:solidFill>
                <a:latin typeface="Calibri"/>
              </a:rPr>
              <a:t>tính</a:t>
            </a:r>
            <a:r>
              <a:rPr lang="en-US" sz="4400" b="1" dirty="0">
                <a:solidFill>
                  <a:prstClr val="black"/>
                </a:solidFill>
                <a:latin typeface="Calibri"/>
              </a:rPr>
              <a:t> </a:t>
            </a:r>
            <a:r>
              <a:rPr lang="en-US" sz="4400" b="1" dirty="0" err="1">
                <a:solidFill>
                  <a:prstClr val="black"/>
                </a:solidFill>
                <a:latin typeface="Calibri"/>
              </a:rPr>
              <a:t>rồi</a:t>
            </a:r>
            <a:r>
              <a:rPr lang="en-US" sz="4400" b="1" dirty="0">
                <a:solidFill>
                  <a:prstClr val="black"/>
                </a:solidFill>
                <a:latin typeface="Calibri"/>
              </a:rPr>
              <a:t> </a:t>
            </a:r>
            <a:r>
              <a:rPr lang="en-US" sz="4400" b="1" dirty="0" err="1">
                <a:solidFill>
                  <a:prstClr val="black"/>
                </a:solidFill>
                <a:latin typeface="Calibri"/>
              </a:rPr>
              <a:t>tính</a:t>
            </a:r>
            <a:endParaRPr kumimoji="0" lang="vi-VN" sz="4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5E51CFA-3F1F-C87A-A333-EBB1CDFCDDB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19187" y="1776412"/>
            <a:ext cx="10246978" cy="17859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29238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34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6.25E-7 4.44444E-6 L 6.25E-7 -0.07223 " pathEditMode="relative" rAng="0" ptsTypes="AA">
                                      <p:cBhvr>
                                        <p:cTn id="18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19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0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1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22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  <p:bldP spid="6" grpId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Rounded Rectangle 11">
            <a:extLst>
              <a:ext uri="{FF2B5EF4-FFF2-40B4-BE49-F238E27FC236}">
                <a16:creationId xmlns:a16="http://schemas.microsoft.com/office/drawing/2014/main" id="{26BE81DA-BFC7-4A3D-9CAC-187EC584BD38}"/>
              </a:ext>
            </a:extLst>
          </p:cNvPr>
          <p:cNvSpPr/>
          <p:nvPr/>
        </p:nvSpPr>
        <p:spPr>
          <a:xfrm>
            <a:off x="2600326" y="161925"/>
            <a:ext cx="7172324" cy="1033304"/>
          </a:xfrm>
          <a:prstGeom prst="roundRect">
            <a:avLst/>
          </a:prstGeom>
          <a:solidFill>
            <a:sysClr val="window" lastClr="FFFFFF">
              <a:alpha val="83000"/>
            </a:sysClr>
          </a:solidFill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lvl="0" algn="ctr" defTabSz="457200">
              <a:defRPr/>
            </a:pPr>
            <a:r>
              <a:rPr lang="en-US" sz="6600" b="1" kern="0" dirty="0">
                <a:solidFill>
                  <a:srgbClr val="0064D2">
                    <a:lumMod val="50000"/>
                  </a:srgbClr>
                </a:solidFill>
                <a:ea typeface="微软雅黑"/>
                <a:cs typeface="Arial" panose="020B0604020202020204" pitchFamily="34" charset="0"/>
              </a:rPr>
              <a:t>8 563 + 7 284</a:t>
            </a:r>
            <a:endParaRPr kumimoji="0" lang="en-US" sz="6600" b="1" i="0" u="none" strike="noStrike" kern="0" cap="none" spc="0" normalizeH="0" baseline="0" noProof="0" dirty="0">
              <a:ln>
                <a:noFill/>
              </a:ln>
              <a:solidFill>
                <a:srgbClr val="0064D2">
                  <a:lumMod val="50000"/>
                </a:srgbClr>
              </a:solidFill>
              <a:effectLst/>
              <a:uLnTx/>
              <a:uFillTx/>
              <a:latin typeface="Arial"/>
              <a:ea typeface="微软雅黑"/>
              <a:cs typeface="Arial" panose="020B0604020202020204" pitchFamily="34" charset="0"/>
            </a:endParaRPr>
          </a:p>
        </p:txBody>
      </p:sp>
      <p:pic>
        <p:nvPicPr>
          <p:cNvPr id="45" name="Picture 2" descr="Bảng gỗ học sinh Hồng Hà (3447) | Shopee Việt Nam">
            <a:extLst>
              <a:ext uri="{FF2B5EF4-FFF2-40B4-BE49-F238E27FC236}">
                <a16:creationId xmlns:a16="http://schemas.microsoft.com/office/drawing/2014/main" id="{106EF8AF-86D5-48FE-98C7-31980EF8823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85" t="18000" r="2691" b="17870"/>
          <a:stretch/>
        </p:blipFill>
        <p:spPr bwMode="auto">
          <a:xfrm>
            <a:off x="2298680" y="1348280"/>
            <a:ext cx="7480137" cy="50695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6" name="TextBox 45">
            <a:extLst>
              <a:ext uri="{FF2B5EF4-FFF2-40B4-BE49-F238E27FC236}">
                <a16:creationId xmlns:a16="http://schemas.microsoft.com/office/drawing/2014/main" id="{1CB267AE-0D87-4DD5-9366-502B234999A1}"/>
              </a:ext>
            </a:extLst>
          </p:cNvPr>
          <p:cNvSpPr txBox="1"/>
          <p:nvPr/>
        </p:nvSpPr>
        <p:spPr>
          <a:xfrm>
            <a:off x="4371975" y="1397872"/>
            <a:ext cx="375285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en-US" sz="9600" spc="600" dirty="0">
                <a:solidFill>
                  <a:prstClr val="white"/>
                </a:solidFill>
                <a:cs typeface="Arial" panose="020B0604020202020204" pitchFamily="34" charset="0"/>
              </a:rPr>
              <a:t>8 563 </a:t>
            </a:r>
            <a:endParaRPr kumimoji="0" lang="en-US" sz="9600" b="0" i="0" u="none" strike="noStrike" kern="1200" cap="none" spc="60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158DF9BE-F7B0-4466-8BD9-0A25E6EB4EF5}"/>
              </a:ext>
            </a:extLst>
          </p:cNvPr>
          <p:cNvSpPr txBox="1"/>
          <p:nvPr/>
        </p:nvSpPr>
        <p:spPr>
          <a:xfrm>
            <a:off x="4457700" y="2634474"/>
            <a:ext cx="433440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en-US" sz="9600" spc="600" dirty="0">
                <a:solidFill>
                  <a:prstClr val="white"/>
                </a:solidFill>
                <a:cs typeface="Arial" panose="020B0604020202020204" pitchFamily="34" charset="0"/>
              </a:rPr>
              <a:t>7 284</a:t>
            </a:r>
            <a:endParaRPr kumimoji="0" lang="en-US" sz="9600" b="0" i="0" u="none" strike="noStrike" kern="1200" cap="none" spc="60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</p:txBody>
      </p:sp>
      <p:sp>
        <p:nvSpPr>
          <p:cNvPr id="64" name="Rectangle 63">
            <a:extLst>
              <a:ext uri="{FF2B5EF4-FFF2-40B4-BE49-F238E27FC236}">
                <a16:creationId xmlns:a16="http://schemas.microsoft.com/office/drawing/2014/main" id="{49194A3C-8066-43B5-8E20-4085EB5B2714}"/>
              </a:ext>
            </a:extLst>
          </p:cNvPr>
          <p:cNvSpPr/>
          <p:nvPr/>
        </p:nvSpPr>
        <p:spPr>
          <a:xfrm>
            <a:off x="3282517" y="2851421"/>
            <a:ext cx="551219" cy="101329"/>
          </a:xfrm>
          <a:prstGeom prst="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</p:txBody>
      </p:sp>
      <p:sp>
        <p:nvSpPr>
          <p:cNvPr id="65" name="Rectangle 64">
            <a:extLst>
              <a:ext uri="{FF2B5EF4-FFF2-40B4-BE49-F238E27FC236}">
                <a16:creationId xmlns:a16="http://schemas.microsoft.com/office/drawing/2014/main" id="{A9C2A949-61EB-45A3-AAD7-8A449AF4207C}"/>
              </a:ext>
            </a:extLst>
          </p:cNvPr>
          <p:cNvSpPr/>
          <p:nvPr/>
        </p:nvSpPr>
        <p:spPr>
          <a:xfrm flipV="1">
            <a:off x="3876675" y="4127500"/>
            <a:ext cx="4113919" cy="45719"/>
          </a:xfrm>
          <a:prstGeom prst="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CC2C6882-C48D-46AC-838E-0BBB0DA3A626}"/>
              </a:ext>
            </a:extLst>
          </p:cNvPr>
          <p:cNvSpPr txBox="1"/>
          <p:nvPr/>
        </p:nvSpPr>
        <p:spPr>
          <a:xfrm>
            <a:off x="7121479" y="3852208"/>
            <a:ext cx="122613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0" i="0" u="none" strike="noStrike" kern="1200" cap="none" spc="6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7</a:t>
            </a:r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13265650-E745-4115-8019-6E26B1648DC4}"/>
              </a:ext>
            </a:extLst>
          </p:cNvPr>
          <p:cNvSpPr txBox="1"/>
          <p:nvPr/>
        </p:nvSpPr>
        <p:spPr>
          <a:xfrm>
            <a:off x="6401816" y="3844372"/>
            <a:ext cx="96744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0" i="0" u="none" strike="noStrike" kern="1200" cap="none" spc="6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4</a:t>
            </a:r>
          </a:p>
        </p:txBody>
      </p:sp>
      <p:sp>
        <p:nvSpPr>
          <p:cNvPr id="70" name="TextBox 69">
            <a:extLst>
              <a:ext uri="{FF2B5EF4-FFF2-40B4-BE49-F238E27FC236}">
                <a16:creationId xmlns:a16="http://schemas.microsoft.com/office/drawing/2014/main" id="{EF9096D3-332B-455E-93D1-813EF25531EC}"/>
              </a:ext>
            </a:extLst>
          </p:cNvPr>
          <p:cNvSpPr txBox="1"/>
          <p:nvPr/>
        </p:nvSpPr>
        <p:spPr>
          <a:xfrm>
            <a:off x="5589609" y="3838807"/>
            <a:ext cx="96744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0" i="0" u="none" strike="noStrike" kern="1200" cap="none" spc="6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8</a:t>
            </a:r>
          </a:p>
        </p:txBody>
      </p:sp>
      <p:sp>
        <p:nvSpPr>
          <p:cNvPr id="71" name="TextBox 70">
            <a:extLst>
              <a:ext uri="{FF2B5EF4-FFF2-40B4-BE49-F238E27FC236}">
                <a16:creationId xmlns:a16="http://schemas.microsoft.com/office/drawing/2014/main" id="{F5971D0C-6109-4711-9C48-BEEE47A85E28}"/>
              </a:ext>
            </a:extLst>
          </p:cNvPr>
          <p:cNvSpPr txBox="1"/>
          <p:nvPr/>
        </p:nvSpPr>
        <p:spPr>
          <a:xfrm>
            <a:off x="3788228" y="3845380"/>
            <a:ext cx="183968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0" i="0" u="none" strike="noStrike" kern="1200" cap="none" spc="6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15</a:t>
            </a:r>
          </a:p>
        </p:txBody>
      </p:sp>
      <p:sp>
        <p:nvSpPr>
          <p:cNvPr id="77" name="Oval 76">
            <a:extLst>
              <a:ext uri="{FF2B5EF4-FFF2-40B4-BE49-F238E27FC236}">
                <a16:creationId xmlns:a16="http://schemas.microsoft.com/office/drawing/2014/main" id="{4E896C23-AE77-405E-A0B2-78A9A88BDC07}"/>
              </a:ext>
            </a:extLst>
          </p:cNvPr>
          <p:cNvSpPr/>
          <p:nvPr/>
        </p:nvSpPr>
        <p:spPr>
          <a:xfrm>
            <a:off x="5881836" y="2724466"/>
            <a:ext cx="260751" cy="192951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CB2B220D-6139-492F-85A3-87F43A69BE18}"/>
              </a:ext>
            </a:extLst>
          </p:cNvPr>
          <p:cNvSpPr/>
          <p:nvPr/>
        </p:nvSpPr>
        <p:spPr>
          <a:xfrm>
            <a:off x="4710068" y="2693917"/>
            <a:ext cx="260751" cy="192951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D83899F4-76E6-402A-9A11-F2D073A21C13}"/>
              </a:ext>
            </a:extLst>
          </p:cNvPr>
          <p:cNvSpPr/>
          <p:nvPr/>
        </p:nvSpPr>
        <p:spPr>
          <a:xfrm rot="16200000">
            <a:off x="3272992" y="2860946"/>
            <a:ext cx="551219" cy="101329"/>
          </a:xfrm>
          <a:prstGeom prst="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6703343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4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9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500"/>
                            </p:stCondLst>
                            <p:childTnLst>
                              <p:par>
                                <p:cTn id="56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3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/>
      <p:bldP spid="63" grpId="0"/>
      <p:bldP spid="64" grpId="0" animBg="1"/>
      <p:bldP spid="65" grpId="0" animBg="1"/>
      <p:bldP spid="66" grpId="0"/>
      <p:bldP spid="67" grpId="0"/>
      <p:bldP spid="70" grpId="0"/>
      <p:bldP spid="71" grpId="0"/>
      <p:bldP spid="77" grpId="0" animBg="1"/>
      <p:bldP spid="77" grpId="1" animBg="1"/>
      <p:bldP spid="23" grpId="0" animBg="1"/>
      <p:bldP spid="23" grpId="1" animBg="1"/>
      <p:bldP spid="1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Rounded Rectangle 11">
            <a:extLst>
              <a:ext uri="{FF2B5EF4-FFF2-40B4-BE49-F238E27FC236}">
                <a16:creationId xmlns:a16="http://schemas.microsoft.com/office/drawing/2014/main" id="{26BE81DA-BFC7-4A3D-9CAC-187EC584BD38}"/>
              </a:ext>
            </a:extLst>
          </p:cNvPr>
          <p:cNvSpPr/>
          <p:nvPr/>
        </p:nvSpPr>
        <p:spPr>
          <a:xfrm>
            <a:off x="2600326" y="161925"/>
            <a:ext cx="7172324" cy="1033304"/>
          </a:xfrm>
          <a:prstGeom prst="roundRect">
            <a:avLst/>
          </a:prstGeom>
          <a:solidFill>
            <a:sysClr val="window" lastClr="FFFFFF">
              <a:alpha val="83000"/>
            </a:sysClr>
          </a:solidFill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0" cap="none" spc="0" normalizeH="0" baseline="0" noProof="0" dirty="0">
                <a:ln>
                  <a:noFill/>
                </a:ln>
                <a:solidFill>
                  <a:srgbClr val="0064D2">
                    <a:lumMod val="50000"/>
                  </a:srgbClr>
                </a:solidFill>
                <a:effectLst/>
                <a:uLnTx/>
                <a:uFillTx/>
                <a:latin typeface="Arial"/>
                <a:ea typeface="微软雅黑"/>
                <a:cs typeface="Arial" panose="020B0604020202020204" pitchFamily="34" charset="0"/>
              </a:rPr>
              <a:t>42 758 + 9 235</a:t>
            </a:r>
          </a:p>
        </p:txBody>
      </p:sp>
      <p:pic>
        <p:nvPicPr>
          <p:cNvPr id="45" name="Picture 2" descr="Bảng gỗ học sinh Hồng Hà (3447) | Shopee Việt Nam">
            <a:extLst>
              <a:ext uri="{FF2B5EF4-FFF2-40B4-BE49-F238E27FC236}">
                <a16:creationId xmlns:a16="http://schemas.microsoft.com/office/drawing/2014/main" id="{106EF8AF-86D5-48FE-98C7-31980EF8823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85" t="18000" r="2691" b="17870"/>
          <a:stretch/>
        </p:blipFill>
        <p:spPr bwMode="auto">
          <a:xfrm>
            <a:off x="2298680" y="1348280"/>
            <a:ext cx="7480137" cy="50695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6" name="TextBox 45">
            <a:extLst>
              <a:ext uri="{FF2B5EF4-FFF2-40B4-BE49-F238E27FC236}">
                <a16:creationId xmlns:a16="http://schemas.microsoft.com/office/drawing/2014/main" id="{1CB267AE-0D87-4DD5-9366-502B234999A1}"/>
              </a:ext>
            </a:extLst>
          </p:cNvPr>
          <p:cNvSpPr txBox="1"/>
          <p:nvPr/>
        </p:nvSpPr>
        <p:spPr>
          <a:xfrm>
            <a:off x="3733800" y="1397872"/>
            <a:ext cx="439102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en-US" sz="9600" spc="600">
                <a:solidFill>
                  <a:prstClr val="white"/>
                </a:solidFill>
                <a:cs typeface="Arial" panose="020B0604020202020204" pitchFamily="34" charset="0"/>
              </a:rPr>
              <a:t>42 758 </a:t>
            </a:r>
            <a:endParaRPr kumimoji="0" lang="en-US" sz="9600" b="0" i="0" u="none" strike="noStrike" kern="1200" cap="none" spc="60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158DF9BE-F7B0-4466-8BD9-0A25E6EB4EF5}"/>
              </a:ext>
            </a:extLst>
          </p:cNvPr>
          <p:cNvSpPr txBox="1"/>
          <p:nvPr/>
        </p:nvSpPr>
        <p:spPr>
          <a:xfrm>
            <a:off x="4457700" y="2634474"/>
            <a:ext cx="433440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en-US" sz="9600" spc="600" dirty="0">
                <a:solidFill>
                  <a:prstClr val="white"/>
                </a:solidFill>
                <a:cs typeface="Arial" panose="020B0604020202020204" pitchFamily="34" charset="0"/>
              </a:rPr>
              <a:t>9 235</a:t>
            </a:r>
            <a:endParaRPr kumimoji="0" lang="en-US" sz="9600" b="0" i="0" u="none" strike="noStrike" kern="1200" cap="none" spc="60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</p:txBody>
      </p:sp>
      <p:sp>
        <p:nvSpPr>
          <p:cNvPr id="64" name="Rectangle 63">
            <a:extLst>
              <a:ext uri="{FF2B5EF4-FFF2-40B4-BE49-F238E27FC236}">
                <a16:creationId xmlns:a16="http://schemas.microsoft.com/office/drawing/2014/main" id="{49194A3C-8066-43B5-8E20-4085EB5B2714}"/>
              </a:ext>
            </a:extLst>
          </p:cNvPr>
          <p:cNvSpPr/>
          <p:nvPr/>
        </p:nvSpPr>
        <p:spPr>
          <a:xfrm>
            <a:off x="3282517" y="2851421"/>
            <a:ext cx="551219" cy="101329"/>
          </a:xfrm>
          <a:prstGeom prst="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</p:txBody>
      </p:sp>
      <p:sp>
        <p:nvSpPr>
          <p:cNvPr id="65" name="Rectangle 64">
            <a:extLst>
              <a:ext uri="{FF2B5EF4-FFF2-40B4-BE49-F238E27FC236}">
                <a16:creationId xmlns:a16="http://schemas.microsoft.com/office/drawing/2014/main" id="{A9C2A949-61EB-45A3-AAD7-8A449AF4207C}"/>
              </a:ext>
            </a:extLst>
          </p:cNvPr>
          <p:cNvSpPr/>
          <p:nvPr/>
        </p:nvSpPr>
        <p:spPr>
          <a:xfrm flipV="1">
            <a:off x="3876675" y="4127500"/>
            <a:ext cx="4113919" cy="45719"/>
          </a:xfrm>
          <a:prstGeom prst="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CC2C6882-C48D-46AC-838E-0BBB0DA3A626}"/>
              </a:ext>
            </a:extLst>
          </p:cNvPr>
          <p:cNvSpPr txBox="1"/>
          <p:nvPr/>
        </p:nvSpPr>
        <p:spPr>
          <a:xfrm>
            <a:off x="7121479" y="3852208"/>
            <a:ext cx="122613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0" i="0" u="none" strike="noStrike" kern="1200" cap="none" spc="6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3</a:t>
            </a:r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13265650-E745-4115-8019-6E26B1648DC4}"/>
              </a:ext>
            </a:extLst>
          </p:cNvPr>
          <p:cNvSpPr txBox="1"/>
          <p:nvPr/>
        </p:nvSpPr>
        <p:spPr>
          <a:xfrm>
            <a:off x="6401816" y="3844372"/>
            <a:ext cx="96744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0" i="0" u="none" strike="noStrike" kern="1200" cap="none" spc="6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9</a:t>
            </a:r>
          </a:p>
        </p:txBody>
      </p:sp>
      <p:sp>
        <p:nvSpPr>
          <p:cNvPr id="70" name="TextBox 69">
            <a:extLst>
              <a:ext uri="{FF2B5EF4-FFF2-40B4-BE49-F238E27FC236}">
                <a16:creationId xmlns:a16="http://schemas.microsoft.com/office/drawing/2014/main" id="{EF9096D3-332B-455E-93D1-813EF25531EC}"/>
              </a:ext>
            </a:extLst>
          </p:cNvPr>
          <p:cNvSpPr txBox="1"/>
          <p:nvPr/>
        </p:nvSpPr>
        <p:spPr>
          <a:xfrm>
            <a:off x="5589609" y="3838807"/>
            <a:ext cx="96744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0" i="0" u="none" strike="noStrike" kern="1200" cap="none" spc="6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9</a:t>
            </a:r>
          </a:p>
        </p:txBody>
      </p:sp>
      <p:sp>
        <p:nvSpPr>
          <p:cNvPr id="71" name="TextBox 70">
            <a:extLst>
              <a:ext uri="{FF2B5EF4-FFF2-40B4-BE49-F238E27FC236}">
                <a16:creationId xmlns:a16="http://schemas.microsoft.com/office/drawing/2014/main" id="{F5971D0C-6109-4711-9C48-BEEE47A85E28}"/>
              </a:ext>
            </a:extLst>
          </p:cNvPr>
          <p:cNvSpPr txBox="1"/>
          <p:nvPr/>
        </p:nvSpPr>
        <p:spPr>
          <a:xfrm>
            <a:off x="4430486" y="3845380"/>
            <a:ext cx="119742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9600" spc="600" dirty="0">
                <a:solidFill>
                  <a:prstClr val="white"/>
                </a:solidFill>
                <a:latin typeface="Arial"/>
                <a:cs typeface="Arial" panose="020B0604020202020204" pitchFamily="34" charset="0"/>
              </a:rPr>
              <a:t>1</a:t>
            </a:r>
            <a:endParaRPr kumimoji="0" lang="en-US" sz="9600" b="0" i="0" u="none" strike="noStrike" kern="1200" cap="none" spc="60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</p:txBody>
      </p:sp>
      <p:sp>
        <p:nvSpPr>
          <p:cNvPr id="77" name="Oval 76">
            <a:extLst>
              <a:ext uri="{FF2B5EF4-FFF2-40B4-BE49-F238E27FC236}">
                <a16:creationId xmlns:a16="http://schemas.microsoft.com/office/drawing/2014/main" id="{4E896C23-AE77-405E-A0B2-78A9A88BDC07}"/>
              </a:ext>
            </a:extLst>
          </p:cNvPr>
          <p:cNvSpPr/>
          <p:nvPr/>
        </p:nvSpPr>
        <p:spPr>
          <a:xfrm>
            <a:off x="6720036" y="2724466"/>
            <a:ext cx="260751" cy="192951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CB2B220D-6139-492F-85A3-87F43A69BE18}"/>
              </a:ext>
            </a:extLst>
          </p:cNvPr>
          <p:cNvSpPr/>
          <p:nvPr/>
        </p:nvSpPr>
        <p:spPr>
          <a:xfrm>
            <a:off x="4071893" y="2722492"/>
            <a:ext cx="260751" cy="192951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D83899F4-76E6-402A-9A11-F2D073A21C13}"/>
              </a:ext>
            </a:extLst>
          </p:cNvPr>
          <p:cNvSpPr/>
          <p:nvPr/>
        </p:nvSpPr>
        <p:spPr>
          <a:xfrm rot="16200000">
            <a:off x="3272992" y="2860946"/>
            <a:ext cx="551219" cy="101329"/>
          </a:xfrm>
          <a:prstGeom prst="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8348D1A-0984-F112-04D8-0315A9AA3A1C}"/>
              </a:ext>
            </a:extLst>
          </p:cNvPr>
          <p:cNvSpPr txBox="1"/>
          <p:nvPr/>
        </p:nvSpPr>
        <p:spPr>
          <a:xfrm>
            <a:off x="3777343" y="3867151"/>
            <a:ext cx="119742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9600" spc="600" dirty="0">
                <a:solidFill>
                  <a:prstClr val="white"/>
                </a:solidFill>
                <a:latin typeface="Arial"/>
                <a:cs typeface="Arial" panose="020B0604020202020204" pitchFamily="34" charset="0"/>
              </a:rPr>
              <a:t>5</a:t>
            </a:r>
            <a:endParaRPr kumimoji="0" lang="en-US" sz="9600" b="0" i="0" u="none" strike="noStrike" kern="1200" cap="none" spc="60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4795321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4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9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4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500"/>
                            </p:stCondLst>
                            <p:childTnLst>
                              <p:par>
                                <p:cTn id="61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/>
      <p:bldP spid="63" grpId="0"/>
      <p:bldP spid="64" grpId="0" animBg="1"/>
      <p:bldP spid="65" grpId="0" animBg="1"/>
      <p:bldP spid="66" grpId="0"/>
      <p:bldP spid="67" grpId="0"/>
      <p:bldP spid="70" grpId="0"/>
      <p:bldP spid="71" grpId="0"/>
      <p:bldP spid="77" grpId="0" animBg="1"/>
      <p:bldP spid="77" grpId="1" animBg="1"/>
      <p:bldP spid="23" grpId="0" animBg="1"/>
      <p:bldP spid="23" grpId="1" animBg="1"/>
      <p:bldP spid="14" grpId="0" animBg="1"/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Rounded Rectangle 11">
            <a:extLst>
              <a:ext uri="{FF2B5EF4-FFF2-40B4-BE49-F238E27FC236}">
                <a16:creationId xmlns:a16="http://schemas.microsoft.com/office/drawing/2014/main" id="{26BE81DA-BFC7-4A3D-9CAC-187EC584BD38}"/>
              </a:ext>
            </a:extLst>
          </p:cNvPr>
          <p:cNvSpPr/>
          <p:nvPr/>
        </p:nvSpPr>
        <p:spPr>
          <a:xfrm>
            <a:off x="2600326" y="161925"/>
            <a:ext cx="7172324" cy="1033304"/>
          </a:xfrm>
          <a:prstGeom prst="roundRect">
            <a:avLst/>
          </a:prstGeom>
          <a:solidFill>
            <a:sysClr val="window" lastClr="FFFFFF">
              <a:alpha val="83000"/>
            </a:sysClr>
          </a:solidFill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0" cap="none" spc="0" normalizeH="0" baseline="0" noProof="0" dirty="0">
                <a:ln>
                  <a:noFill/>
                </a:ln>
                <a:solidFill>
                  <a:srgbClr val="0064D2">
                    <a:lumMod val="50000"/>
                  </a:srgbClr>
                </a:solidFill>
                <a:effectLst/>
                <a:uLnTx/>
                <a:uFillTx/>
                <a:latin typeface="Arial"/>
                <a:ea typeface="微软雅黑"/>
                <a:cs typeface="Arial" panose="020B0604020202020204" pitchFamily="34" charset="0"/>
              </a:rPr>
              <a:t>32 679 - 946</a:t>
            </a:r>
          </a:p>
        </p:txBody>
      </p:sp>
      <p:pic>
        <p:nvPicPr>
          <p:cNvPr id="45" name="Picture 2" descr="Bảng gỗ học sinh Hồng Hà (3447) | Shopee Việt Nam">
            <a:extLst>
              <a:ext uri="{FF2B5EF4-FFF2-40B4-BE49-F238E27FC236}">
                <a16:creationId xmlns:a16="http://schemas.microsoft.com/office/drawing/2014/main" id="{106EF8AF-86D5-48FE-98C7-31980EF8823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85" t="18000" r="2691" b="17870"/>
          <a:stretch/>
        </p:blipFill>
        <p:spPr bwMode="auto">
          <a:xfrm>
            <a:off x="2298680" y="1348280"/>
            <a:ext cx="7480137" cy="50695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6" name="TextBox 45">
            <a:extLst>
              <a:ext uri="{FF2B5EF4-FFF2-40B4-BE49-F238E27FC236}">
                <a16:creationId xmlns:a16="http://schemas.microsoft.com/office/drawing/2014/main" id="{1CB267AE-0D87-4DD5-9366-502B234999A1}"/>
              </a:ext>
            </a:extLst>
          </p:cNvPr>
          <p:cNvSpPr txBox="1"/>
          <p:nvPr/>
        </p:nvSpPr>
        <p:spPr>
          <a:xfrm>
            <a:off x="3914776" y="1397872"/>
            <a:ext cx="4791074" cy="16310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en-US" sz="9600" spc="600" dirty="0">
                <a:solidFill>
                  <a:prstClr val="white"/>
                </a:solidFill>
                <a:cs typeface="Arial" panose="020B0604020202020204" pitchFamily="34" charset="0"/>
              </a:rPr>
              <a:t>32 679 </a:t>
            </a:r>
            <a:endParaRPr kumimoji="0" lang="en-US" sz="9600" b="0" i="0" u="none" strike="noStrike" kern="1200" cap="none" spc="60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158DF9BE-F7B0-4466-8BD9-0A25E6EB4EF5}"/>
              </a:ext>
            </a:extLst>
          </p:cNvPr>
          <p:cNvSpPr txBox="1"/>
          <p:nvPr/>
        </p:nvSpPr>
        <p:spPr>
          <a:xfrm>
            <a:off x="5915025" y="2634474"/>
            <a:ext cx="287708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0" i="0" u="none" strike="noStrike" kern="1200" cap="none" spc="6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946</a:t>
            </a:r>
          </a:p>
        </p:txBody>
      </p:sp>
      <p:sp>
        <p:nvSpPr>
          <p:cNvPr id="64" name="Rectangle 63">
            <a:extLst>
              <a:ext uri="{FF2B5EF4-FFF2-40B4-BE49-F238E27FC236}">
                <a16:creationId xmlns:a16="http://schemas.microsoft.com/office/drawing/2014/main" id="{49194A3C-8066-43B5-8E20-4085EB5B2714}"/>
              </a:ext>
            </a:extLst>
          </p:cNvPr>
          <p:cNvSpPr/>
          <p:nvPr/>
        </p:nvSpPr>
        <p:spPr>
          <a:xfrm>
            <a:off x="3282517" y="2851421"/>
            <a:ext cx="551219" cy="101329"/>
          </a:xfrm>
          <a:prstGeom prst="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</p:txBody>
      </p:sp>
      <p:sp>
        <p:nvSpPr>
          <p:cNvPr id="65" name="Rectangle 64">
            <a:extLst>
              <a:ext uri="{FF2B5EF4-FFF2-40B4-BE49-F238E27FC236}">
                <a16:creationId xmlns:a16="http://schemas.microsoft.com/office/drawing/2014/main" id="{A9C2A949-61EB-45A3-AAD7-8A449AF4207C}"/>
              </a:ext>
            </a:extLst>
          </p:cNvPr>
          <p:cNvSpPr/>
          <p:nvPr/>
        </p:nvSpPr>
        <p:spPr>
          <a:xfrm flipV="1">
            <a:off x="4061732" y="4127500"/>
            <a:ext cx="4113919" cy="45719"/>
          </a:xfrm>
          <a:prstGeom prst="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CC2C6882-C48D-46AC-838E-0BBB0DA3A626}"/>
              </a:ext>
            </a:extLst>
          </p:cNvPr>
          <p:cNvSpPr txBox="1"/>
          <p:nvPr/>
        </p:nvSpPr>
        <p:spPr>
          <a:xfrm>
            <a:off x="7359604" y="3890308"/>
            <a:ext cx="122613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0" i="0" u="none" strike="noStrike" kern="1200" cap="none" spc="6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3</a:t>
            </a:r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13265650-E745-4115-8019-6E26B1648DC4}"/>
              </a:ext>
            </a:extLst>
          </p:cNvPr>
          <p:cNvSpPr txBox="1"/>
          <p:nvPr/>
        </p:nvSpPr>
        <p:spPr>
          <a:xfrm>
            <a:off x="6611366" y="3863422"/>
            <a:ext cx="96744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0" i="0" u="none" strike="noStrike" kern="1200" cap="none" spc="6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3</a:t>
            </a:r>
          </a:p>
        </p:txBody>
      </p:sp>
      <p:sp>
        <p:nvSpPr>
          <p:cNvPr id="70" name="TextBox 69">
            <a:extLst>
              <a:ext uri="{FF2B5EF4-FFF2-40B4-BE49-F238E27FC236}">
                <a16:creationId xmlns:a16="http://schemas.microsoft.com/office/drawing/2014/main" id="{EF9096D3-332B-455E-93D1-813EF25531EC}"/>
              </a:ext>
            </a:extLst>
          </p:cNvPr>
          <p:cNvSpPr txBox="1"/>
          <p:nvPr/>
        </p:nvSpPr>
        <p:spPr>
          <a:xfrm>
            <a:off x="5875359" y="3876907"/>
            <a:ext cx="96744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0" i="0" u="none" strike="noStrike" kern="1200" cap="none" spc="6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7</a:t>
            </a:r>
          </a:p>
        </p:txBody>
      </p:sp>
      <p:sp>
        <p:nvSpPr>
          <p:cNvPr id="71" name="TextBox 70">
            <a:extLst>
              <a:ext uri="{FF2B5EF4-FFF2-40B4-BE49-F238E27FC236}">
                <a16:creationId xmlns:a16="http://schemas.microsoft.com/office/drawing/2014/main" id="{F5971D0C-6109-4711-9C48-BEEE47A85E28}"/>
              </a:ext>
            </a:extLst>
          </p:cNvPr>
          <p:cNvSpPr txBox="1"/>
          <p:nvPr/>
        </p:nvSpPr>
        <p:spPr>
          <a:xfrm>
            <a:off x="4752975" y="3854905"/>
            <a:ext cx="99876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0" i="0" u="none" strike="noStrike" kern="1200" cap="none" spc="6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1</a:t>
            </a:r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CB2B220D-6139-492F-85A3-87F43A69BE18}"/>
              </a:ext>
            </a:extLst>
          </p:cNvPr>
          <p:cNvSpPr/>
          <p:nvPr/>
        </p:nvSpPr>
        <p:spPr>
          <a:xfrm>
            <a:off x="4938668" y="2732017"/>
            <a:ext cx="260751" cy="192951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5FF115D-80F0-F579-FA7C-F7E648919F94}"/>
              </a:ext>
            </a:extLst>
          </p:cNvPr>
          <p:cNvSpPr txBox="1"/>
          <p:nvPr/>
        </p:nvSpPr>
        <p:spPr>
          <a:xfrm>
            <a:off x="4067175" y="3864430"/>
            <a:ext cx="99876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9600" spc="600" dirty="0">
                <a:solidFill>
                  <a:prstClr val="white"/>
                </a:solidFill>
                <a:latin typeface="Arial"/>
                <a:cs typeface="Arial" panose="020B0604020202020204" pitchFamily="34" charset="0"/>
              </a:rPr>
              <a:t>3</a:t>
            </a:r>
            <a:endParaRPr kumimoji="0" lang="en-US" sz="9600" b="0" i="0" u="none" strike="noStrike" kern="1200" cap="none" spc="60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2971541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00"/>
                            </p:stCondLst>
                            <p:childTnLst>
                              <p:par>
                                <p:cTn id="44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1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/>
      <p:bldP spid="63" grpId="0"/>
      <p:bldP spid="64" grpId="0" animBg="1"/>
      <p:bldP spid="65" grpId="0" animBg="1"/>
      <p:bldP spid="66" grpId="0"/>
      <p:bldP spid="67" grpId="0"/>
      <p:bldP spid="70" grpId="0"/>
      <p:bldP spid="71" grpId="0"/>
      <p:bldP spid="23" grpId="0" animBg="1"/>
      <p:bldP spid="23" grpId="1" animBg="1"/>
      <p:bldP spid="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Rounded Rectangle 11">
            <a:extLst>
              <a:ext uri="{FF2B5EF4-FFF2-40B4-BE49-F238E27FC236}">
                <a16:creationId xmlns:a16="http://schemas.microsoft.com/office/drawing/2014/main" id="{26BE81DA-BFC7-4A3D-9CAC-187EC584BD38}"/>
              </a:ext>
            </a:extLst>
          </p:cNvPr>
          <p:cNvSpPr/>
          <p:nvPr/>
        </p:nvSpPr>
        <p:spPr>
          <a:xfrm>
            <a:off x="2600326" y="161925"/>
            <a:ext cx="7172324" cy="1033304"/>
          </a:xfrm>
          <a:prstGeom prst="roundRect">
            <a:avLst/>
          </a:prstGeom>
          <a:solidFill>
            <a:sysClr val="window" lastClr="FFFFFF">
              <a:alpha val="83000"/>
            </a:sysClr>
          </a:solidFill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0" cap="none" spc="0" normalizeH="0" baseline="0" noProof="0" dirty="0">
                <a:ln>
                  <a:noFill/>
                </a:ln>
                <a:solidFill>
                  <a:srgbClr val="0064D2">
                    <a:lumMod val="50000"/>
                  </a:srgbClr>
                </a:solidFill>
                <a:effectLst/>
                <a:uLnTx/>
                <a:uFillTx/>
                <a:latin typeface="Arial"/>
                <a:ea typeface="微软雅黑"/>
                <a:cs typeface="Arial" panose="020B0604020202020204" pitchFamily="34" charset="0"/>
              </a:rPr>
              <a:t>83 627 – 76 253</a:t>
            </a:r>
          </a:p>
        </p:txBody>
      </p:sp>
      <p:pic>
        <p:nvPicPr>
          <p:cNvPr id="45" name="Picture 2" descr="Bảng gỗ học sinh Hồng Hà (3447) | Shopee Việt Nam">
            <a:extLst>
              <a:ext uri="{FF2B5EF4-FFF2-40B4-BE49-F238E27FC236}">
                <a16:creationId xmlns:a16="http://schemas.microsoft.com/office/drawing/2014/main" id="{106EF8AF-86D5-48FE-98C7-31980EF8823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85" t="18000" r="2691" b="17870"/>
          <a:stretch/>
        </p:blipFill>
        <p:spPr bwMode="auto">
          <a:xfrm>
            <a:off x="2298680" y="1348280"/>
            <a:ext cx="7480137" cy="50695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6" name="TextBox 45">
            <a:extLst>
              <a:ext uri="{FF2B5EF4-FFF2-40B4-BE49-F238E27FC236}">
                <a16:creationId xmlns:a16="http://schemas.microsoft.com/office/drawing/2014/main" id="{1CB267AE-0D87-4DD5-9366-502B234999A1}"/>
              </a:ext>
            </a:extLst>
          </p:cNvPr>
          <p:cNvSpPr txBox="1"/>
          <p:nvPr/>
        </p:nvSpPr>
        <p:spPr>
          <a:xfrm>
            <a:off x="3914776" y="1397872"/>
            <a:ext cx="4791074" cy="16310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en-US" sz="9600" spc="600" dirty="0">
                <a:solidFill>
                  <a:prstClr val="white"/>
                </a:solidFill>
                <a:cs typeface="Arial" panose="020B0604020202020204" pitchFamily="34" charset="0"/>
              </a:rPr>
              <a:t>83 627 </a:t>
            </a:r>
            <a:endParaRPr kumimoji="0" lang="en-US" sz="9600" b="0" i="0" u="none" strike="noStrike" kern="1200" cap="none" spc="60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158DF9BE-F7B0-4466-8BD9-0A25E6EB4EF5}"/>
              </a:ext>
            </a:extLst>
          </p:cNvPr>
          <p:cNvSpPr txBox="1"/>
          <p:nvPr/>
        </p:nvSpPr>
        <p:spPr>
          <a:xfrm>
            <a:off x="3895725" y="2634474"/>
            <a:ext cx="489638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en-US" sz="9600" spc="600" dirty="0">
                <a:solidFill>
                  <a:prstClr val="white"/>
                </a:solidFill>
                <a:cs typeface="Arial" panose="020B0604020202020204" pitchFamily="34" charset="0"/>
              </a:rPr>
              <a:t>76 253</a:t>
            </a:r>
            <a:endParaRPr kumimoji="0" lang="en-US" sz="9600" b="0" i="0" u="none" strike="noStrike" kern="1200" cap="none" spc="60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</p:txBody>
      </p:sp>
      <p:sp>
        <p:nvSpPr>
          <p:cNvPr id="64" name="Rectangle 63">
            <a:extLst>
              <a:ext uri="{FF2B5EF4-FFF2-40B4-BE49-F238E27FC236}">
                <a16:creationId xmlns:a16="http://schemas.microsoft.com/office/drawing/2014/main" id="{49194A3C-8066-43B5-8E20-4085EB5B2714}"/>
              </a:ext>
            </a:extLst>
          </p:cNvPr>
          <p:cNvSpPr/>
          <p:nvPr/>
        </p:nvSpPr>
        <p:spPr>
          <a:xfrm>
            <a:off x="3282517" y="2851421"/>
            <a:ext cx="551219" cy="101329"/>
          </a:xfrm>
          <a:prstGeom prst="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</p:txBody>
      </p:sp>
      <p:sp>
        <p:nvSpPr>
          <p:cNvPr id="65" name="Rectangle 64">
            <a:extLst>
              <a:ext uri="{FF2B5EF4-FFF2-40B4-BE49-F238E27FC236}">
                <a16:creationId xmlns:a16="http://schemas.microsoft.com/office/drawing/2014/main" id="{A9C2A949-61EB-45A3-AAD7-8A449AF4207C}"/>
              </a:ext>
            </a:extLst>
          </p:cNvPr>
          <p:cNvSpPr/>
          <p:nvPr/>
        </p:nvSpPr>
        <p:spPr>
          <a:xfrm flipV="1">
            <a:off x="4061732" y="4127500"/>
            <a:ext cx="4113919" cy="45719"/>
          </a:xfrm>
          <a:prstGeom prst="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CC2C6882-C48D-46AC-838E-0BBB0DA3A626}"/>
              </a:ext>
            </a:extLst>
          </p:cNvPr>
          <p:cNvSpPr txBox="1"/>
          <p:nvPr/>
        </p:nvSpPr>
        <p:spPr>
          <a:xfrm>
            <a:off x="7359604" y="3890308"/>
            <a:ext cx="122613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0" i="0" u="none" strike="noStrike" kern="1200" cap="none" spc="6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4</a:t>
            </a:r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13265650-E745-4115-8019-6E26B1648DC4}"/>
              </a:ext>
            </a:extLst>
          </p:cNvPr>
          <p:cNvSpPr txBox="1"/>
          <p:nvPr/>
        </p:nvSpPr>
        <p:spPr>
          <a:xfrm>
            <a:off x="6611366" y="3863422"/>
            <a:ext cx="96744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0" i="0" u="none" strike="noStrike" kern="1200" cap="none" spc="6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7</a:t>
            </a:r>
          </a:p>
        </p:txBody>
      </p:sp>
      <p:sp>
        <p:nvSpPr>
          <p:cNvPr id="70" name="TextBox 69">
            <a:extLst>
              <a:ext uri="{FF2B5EF4-FFF2-40B4-BE49-F238E27FC236}">
                <a16:creationId xmlns:a16="http://schemas.microsoft.com/office/drawing/2014/main" id="{EF9096D3-332B-455E-93D1-813EF25531EC}"/>
              </a:ext>
            </a:extLst>
          </p:cNvPr>
          <p:cNvSpPr txBox="1"/>
          <p:nvPr/>
        </p:nvSpPr>
        <p:spPr>
          <a:xfrm>
            <a:off x="5875359" y="3876907"/>
            <a:ext cx="96744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9600" spc="600" dirty="0">
                <a:solidFill>
                  <a:prstClr val="white"/>
                </a:solidFill>
                <a:latin typeface="Arial"/>
                <a:cs typeface="Arial" panose="020B0604020202020204" pitchFamily="34" charset="0"/>
              </a:rPr>
              <a:t>3</a:t>
            </a:r>
            <a:endParaRPr kumimoji="0" lang="en-US" sz="9600" b="0" i="0" u="none" strike="noStrike" kern="1200" cap="none" spc="60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</p:txBody>
      </p:sp>
      <p:sp>
        <p:nvSpPr>
          <p:cNvPr id="71" name="TextBox 70">
            <a:extLst>
              <a:ext uri="{FF2B5EF4-FFF2-40B4-BE49-F238E27FC236}">
                <a16:creationId xmlns:a16="http://schemas.microsoft.com/office/drawing/2014/main" id="{F5971D0C-6109-4711-9C48-BEEE47A85E28}"/>
              </a:ext>
            </a:extLst>
          </p:cNvPr>
          <p:cNvSpPr txBox="1"/>
          <p:nvPr/>
        </p:nvSpPr>
        <p:spPr>
          <a:xfrm>
            <a:off x="4752975" y="3854905"/>
            <a:ext cx="99876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0" i="0" u="none" strike="noStrike" kern="1200" cap="none" spc="6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7</a:t>
            </a:r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CB2B220D-6139-492F-85A3-87F43A69BE18}"/>
              </a:ext>
            </a:extLst>
          </p:cNvPr>
          <p:cNvSpPr/>
          <p:nvPr/>
        </p:nvSpPr>
        <p:spPr>
          <a:xfrm>
            <a:off x="6148343" y="2684392"/>
            <a:ext cx="260751" cy="192951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219F7760-7284-C433-AE79-70B63C702DE1}"/>
              </a:ext>
            </a:extLst>
          </p:cNvPr>
          <p:cNvSpPr/>
          <p:nvPr/>
        </p:nvSpPr>
        <p:spPr>
          <a:xfrm>
            <a:off x="4224293" y="2732017"/>
            <a:ext cx="260751" cy="192951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1738810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6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1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500"/>
                            </p:stCondLst>
                            <p:childTnLst>
                              <p:par>
                                <p:cTn id="58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/>
      <p:bldP spid="63" grpId="0"/>
      <p:bldP spid="64" grpId="0" animBg="1"/>
      <p:bldP spid="65" grpId="0" animBg="1"/>
      <p:bldP spid="66" grpId="0"/>
      <p:bldP spid="67" grpId="0"/>
      <p:bldP spid="70" grpId="0"/>
      <p:bldP spid="71" grpId="0"/>
      <p:bldP spid="23" grpId="0" animBg="1"/>
      <p:bldP spid="23" grpId="1" animBg="1"/>
      <p:bldP spid="3" grpId="0" animBg="1"/>
      <p:bldP spid="3" grpId="1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Rectangle: Rounded Corners 73">
            <a:extLst>
              <a:ext uri="{FF2B5EF4-FFF2-40B4-BE49-F238E27FC236}">
                <a16:creationId xmlns:a16="http://schemas.microsoft.com/office/drawing/2014/main" id="{95529156-A528-09BF-F5CC-312868612188}"/>
              </a:ext>
            </a:extLst>
          </p:cNvPr>
          <p:cNvSpPr/>
          <p:nvPr/>
        </p:nvSpPr>
        <p:spPr>
          <a:xfrm>
            <a:off x="329380" y="203360"/>
            <a:ext cx="11533239" cy="6451279"/>
          </a:xfrm>
          <a:prstGeom prst="roundRect">
            <a:avLst>
              <a:gd name="adj" fmla="val 9491"/>
            </a:avLst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Isosceles Triangle 4">
            <a:extLst>
              <a:ext uri="{FF2B5EF4-FFF2-40B4-BE49-F238E27FC236}">
                <a16:creationId xmlns:a16="http://schemas.microsoft.com/office/drawing/2014/main" id="{924B9040-4CBE-4B4B-0755-A63C54F24594}"/>
              </a:ext>
            </a:extLst>
          </p:cNvPr>
          <p:cNvSpPr/>
          <p:nvPr/>
        </p:nvSpPr>
        <p:spPr>
          <a:xfrm>
            <a:off x="314325" y="511901"/>
            <a:ext cx="836023" cy="705394"/>
          </a:xfrm>
          <a:prstGeom prst="triangle">
            <a:avLst/>
          </a:prstGeom>
          <a:solidFill>
            <a:srgbClr val="66CCFF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bIns="18288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4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4D46A2E-84E6-968C-47B9-8FFE61562B26}"/>
              </a:ext>
            </a:extLst>
          </p:cNvPr>
          <p:cNvSpPr txBox="1"/>
          <p:nvPr/>
        </p:nvSpPr>
        <p:spPr>
          <a:xfrm>
            <a:off x="1085850" y="510541"/>
            <a:ext cx="10753725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3600" b="1" dirty="0" err="1">
                <a:solidFill>
                  <a:prstClr val="black"/>
                </a:solidFill>
              </a:rPr>
              <a:t>Một</a:t>
            </a:r>
            <a:r>
              <a:rPr lang="en-US" sz="3600" b="1" dirty="0">
                <a:solidFill>
                  <a:prstClr val="black"/>
                </a:solidFill>
              </a:rPr>
              <a:t> </a:t>
            </a:r>
            <a:r>
              <a:rPr lang="en-US" sz="3600" b="1" dirty="0" err="1">
                <a:solidFill>
                  <a:prstClr val="black"/>
                </a:solidFill>
              </a:rPr>
              <a:t>cửa</a:t>
            </a:r>
            <a:r>
              <a:rPr lang="en-US" sz="3600" b="1" dirty="0">
                <a:solidFill>
                  <a:prstClr val="black"/>
                </a:solidFill>
              </a:rPr>
              <a:t> </a:t>
            </a:r>
            <a:r>
              <a:rPr lang="en-US" sz="3600" b="1" dirty="0" err="1">
                <a:solidFill>
                  <a:prstClr val="black"/>
                </a:solidFill>
              </a:rPr>
              <a:t>hàng</a:t>
            </a:r>
            <a:r>
              <a:rPr lang="en-US" sz="3600" b="1" dirty="0">
                <a:solidFill>
                  <a:prstClr val="black"/>
                </a:solidFill>
              </a:rPr>
              <a:t> </a:t>
            </a:r>
            <a:r>
              <a:rPr lang="en-US" sz="3600" b="1" dirty="0" err="1">
                <a:solidFill>
                  <a:prstClr val="black"/>
                </a:solidFill>
              </a:rPr>
              <a:t>có</a:t>
            </a:r>
            <a:r>
              <a:rPr lang="en-US" sz="3600" b="1" dirty="0">
                <a:solidFill>
                  <a:prstClr val="black"/>
                </a:solidFill>
              </a:rPr>
              <a:t> 16 500 </a:t>
            </a:r>
            <a:r>
              <a:rPr lang="en-US" sz="3600" b="1" i="1" dirty="0">
                <a:solidFill>
                  <a:prstClr val="black"/>
                </a:solidFill>
              </a:rPr>
              <a:t>l</a:t>
            </a:r>
            <a:r>
              <a:rPr lang="en-US" sz="3600" b="1" dirty="0">
                <a:solidFill>
                  <a:prstClr val="black"/>
                </a:solidFill>
              </a:rPr>
              <a:t> </a:t>
            </a:r>
            <a:r>
              <a:rPr lang="en-US" sz="3600" b="1" dirty="0" err="1">
                <a:solidFill>
                  <a:prstClr val="black"/>
                </a:solidFill>
              </a:rPr>
              <a:t>xăng</a:t>
            </a:r>
            <a:r>
              <a:rPr lang="en-US" sz="3600" b="1" dirty="0">
                <a:solidFill>
                  <a:prstClr val="black"/>
                </a:solidFill>
              </a:rPr>
              <a:t>, </a:t>
            </a:r>
            <a:r>
              <a:rPr lang="en-US" sz="3600" b="1" dirty="0" err="1">
                <a:solidFill>
                  <a:prstClr val="black"/>
                </a:solidFill>
              </a:rPr>
              <a:t>cửa</a:t>
            </a:r>
            <a:r>
              <a:rPr lang="en-US" sz="3600" b="1" dirty="0">
                <a:solidFill>
                  <a:prstClr val="black"/>
                </a:solidFill>
              </a:rPr>
              <a:t> </a:t>
            </a:r>
            <a:r>
              <a:rPr lang="en-US" sz="3600" b="1" dirty="0" err="1">
                <a:solidFill>
                  <a:prstClr val="black"/>
                </a:solidFill>
              </a:rPr>
              <a:t>hàng</a:t>
            </a:r>
            <a:r>
              <a:rPr lang="en-US" sz="3600" b="1" dirty="0">
                <a:solidFill>
                  <a:prstClr val="black"/>
                </a:solidFill>
              </a:rPr>
              <a:t> </a:t>
            </a:r>
            <a:r>
              <a:rPr lang="en-US" sz="3600" b="1" dirty="0" err="1">
                <a:solidFill>
                  <a:prstClr val="black"/>
                </a:solidFill>
              </a:rPr>
              <a:t>nhập</a:t>
            </a:r>
            <a:r>
              <a:rPr lang="en-US" sz="3600" b="1" dirty="0">
                <a:solidFill>
                  <a:prstClr val="black"/>
                </a:solidFill>
              </a:rPr>
              <a:t> </a:t>
            </a:r>
            <a:r>
              <a:rPr lang="en-US" sz="3600" b="1" dirty="0" err="1">
                <a:solidFill>
                  <a:prstClr val="black"/>
                </a:solidFill>
              </a:rPr>
              <a:t>thêm</a:t>
            </a:r>
            <a:r>
              <a:rPr lang="en-US" sz="3600" b="1" dirty="0">
                <a:solidFill>
                  <a:prstClr val="black"/>
                </a:solidFill>
              </a:rPr>
              <a:t> </a:t>
            </a:r>
            <a:r>
              <a:rPr lang="en-US" sz="3600" b="1" dirty="0" err="1">
                <a:solidFill>
                  <a:prstClr val="black"/>
                </a:solidFill>
              </a:rPr>
              <a:t>về</a:t>
            </a:r>
            <a:r>
              <a:rPr lang="en-US" sz="3600" b="1" dirty="0">
                <a:solidFill>
                  <a:prstClr val="black"/>
                </a:solidFill>
              </a:rPr>
              <a:t> 9 000 </a:t>
            </a:r>
            <a:r>
              <a:rPr lang="en-US" sz="3600" b="1" i="1" dirty="0">
                <a:solidFill>
                  <a:prstClr val="black"/>
                </a:solidFill>
              </a:rPr>
              <a:t>l</a:t>
            </a:r>
            <a:r>
              <a:rPr lang="en-US" sz="3600" b="1" dirty="0">
                <a:solidFill>
                  <a:prstClr val="black"/>
                </a:solidFill>
              </a:rPr>
              <a:t> </a:t>
            </a:r>
            <a:r>
              <a:rPr lang="en-US" sz="3600" b="1" dirty="0" err="1">
                <a:solidFill>
                  <a:prstClr val="black"/>
                </a:solidFill>
              </a:rPr>
              <a:t>xăng</a:t>
            </a:r>
            <a:r>
              <a:rPr lang="en-US" sz="3600" b="1" dirty="0">
                <a:solidFill>
                  <a:prstClr val="black"/>
                </a:solidFill>
              </a:rPr>
              <a:t>. </a:t>
            </a:r>
            <a:r>
              <a:rPr lang="en-US" sz="3600" b="1" dirty="0" err="1">
                <a:solidFill>
                  <a:prstClr val="black"/>
                </a:solidFill>
              </a:rPr>
              <a:t>Hỏi</a:t>
            </a:r>
            <a:r>
              <a:rPr lang="en-US" sz="3600" b="1" dirty="0">
                <a:solidFill>
                  <a:prstClr val="black"/>
                </a:solidFill>
              </a:rPr>
              <a:t> </a:t>
            </a:r>
            <a:r>
              <a:rPr lang="en-US" sz="3600" b="1" dirty="0" err="1">
                <a:solidFill>
                  <a:prstClr val="black"/>
                </a:solidFill>
              </a:rPr>
              <a:t>sau</a:t>
            </a:r>
            <a:r>
              <a:rPr lang="en-US" sz="3600" b="1" dirty="0">
                <a:solidFill>
                  <a:prstClr val="black"/>
                </a:solidFill>
              </a:rPr>
              <a:t> </a:t>
            </a:r>
            <a:r>
              <a:rPr lang="en-US" sz="3600" b="1" dirty="0" err="1">
                <a:solidFill>
                  <a:prstClr val="black"/>
                </a:solidFill>
              </a:rPr>
              <a:t>khi</a:t>
            </a:r>
            <a:r>
              <a:rPr lang="en-US" sz="3600" b="1" dirty="0">
                <a:solidFill>
                  <a:prstClr val="black"/>
                </a:solidFill>
              </a:rPr>
              <a:t> </a:t>
            </a:r>
            <a:r>
              <a:rPr lang="en-US" sz="3600" b="1" dirty="0" err="1">
                <a:solidFill>
                  <a:prstClr val="black"/>
                </a:solidFill>
              </a:rPr>
              <a:t>bán</a:t>
            </a:r>
            <a:r>
              <a:rPr lang="en-US" sz="3600" b="1" dirty="0">
                <a:solidFill>
                  <a:prstClr val="black"/>
                </a:solidFill>
              </a:rPr>
              <a:t> </a:t>
            </a:r>
            <a:r>
              <a:rPr lang="en-US" sz="3600" b="1" dirty="0" err="1">
                <a:solidFill>
                  <a:prstClr val="black"/>
                </a:solidFill>
              </a:rPr>
              <a:t>đi</a:t>
            </a:r>
            <a:r>
              <a:rPr lang="en-US" sz="3600" b="1" dirty="0">
                <a:solidFill>
                  <a:prstClr val="black"/>
                </a:solidFill>
              </a:rPr>
              <a:t> 17 350 </a:t>
            </a:r>
            <a:r>
              <a:rPr lang="en-US" sz="3600" b="1" i="1" dirty="0">
                <a:solidFill>
                  <a:prstClr val="black"/>
                </a:solidFill>
              </a:rPr>
              <a:t>l</a:t>
            </a:r>
            <a:r>
              <a:rPr lang="en-US" sz="3600" b="1" dirty="0">
                <a:solidFill>
                  <a:prstClr val="black"/>
                </a:solidFill>
              </a:rPr>
              <a:t> </a:t>
            </a:r>
            <a:r>
              <a:rPr lang="en-US" sz="3600" b="1" dirty="0" err="1">
                <a:solidFill>
                  <a:prstClr val="black"/>
                </a:solidFill>
              </a:rPr>
              <a:t>xăng</a:t>
            </a:r>
            <a:r>
              <a:rPr lang="en-US" sz="3600" b="1" dirty="0">
                <a:solidFill>
                  <a:prstClr val="black"/>
                </a:solidFill>
              </a:rPr>
              <a:t>, </a:t>
            </a:r>
            <a:r>
              <a:rPr lang="en-US" sz="3600" b="1" dirty="0" err="1">
                <a:solidFill>
                  <a:prstClr val="black"/>
                </a:solidFill>
              </a:rPr>
              <a:t>cửa</a:t>
            </a:r>
            <a:r>
              <a:rPr lang="en-US" sz="3600" b="1" dirty="0">
                <a:solidFill>
                  <a:prstClr val="black"/>
                </a:solidFill>
              </a:rPr>
              <a:t> </a:t>
            </a:r>
            <a:r>
              <a:rPr lang="en-US" sz="3600" b="1" dirty="0" err="1">
                <a:solidFill>
                  <a:prstClr val="black"/>
                </a:solidFill>
              </a:rPr>
              <a:t>hàng</a:t>
            </a:r>
            <a:r>
              <a:rPr lang="en-US" sz="3600" b="1" dirty="0">
                <a:solidFill>
                  <a:prstClr val="black"/>
                </a:solidFill>
              </a:rPr>
              <a:t> </a:t>
            </a:r>
            <a:r>
              <a:rPr lang="en-US" sz="3600" b="1" dirty="0" err="1">
                <a:solidFill>
                  <a:prstClr val="black"/>
                </a:solidFill>
              </a:rPr>
              <a:t>đó</a:t>
            </a:r>
            <a:r>
              <a:rPr lang="en-US" sz="3600" b="1" dirty="0">
                <a:solidFill>
                  <a:prstClr val="black"/>
                </a:solidFill>
              </a:rPr>
              <a:t> </a:t>
            </a:r>
            <a:r>
              <a:rPr lang="en-US" sz="3600" b="1" dirty="0" err="1">
                <a:solidFill>
                  <a:prstClr val="black"/>
                </a:solidFill>
              </a:rPr>
              <a:t>còn</a:t>
            </a:r>
            <a:r>
              <a:rPr lang="en-US" sz="3600" b="1" dirty="0">
                <a:solidFill>
                  <a:prstClr val="black"/>
                </a:solidFill>
              </a:rPr>
              <a:t> </a:t>
            </a:r>
            <a:r>
              <a:rPr lang="en-US" sz="3600" b="1" dirty="0" err="1">
                <a:solidFill>
                  <a:prstClr val="black"/>
                </a:solidFill>
              </a:rPr>
              <a:t>lại</a:t>
            </a:r>
            <a:r>
              <a:rPr lang="en-US" sz="3600" b="1" dirty="0">
                <a:solidFill>
                  <a:prstClr val="black"/>
                </a:solidFill>
              </a:rPr>
              <a:t> bao </a:t>
            </a:r>
            <a:r>
              <a:rPr lang="en-US" sz="3600" b="1" dirty="0" err="1">
                <a:solidFill>
                  <a:prstClr val="black"/>
                </a:solidFill>
              </a:rPr>
              <a:t>nhiêu</a:t>
            </a:r>
            <a:r>
              <a:rPr lang="en-US" sz="3600" b="1" dirty="0">
                <a:solidFill>
                  <a:prstClr val="black"/>
                </a:solidFill>
              </a:rPr>
              <a:t> </a:t>
            </a:r>
            <a:r>
              <a:rPr lang="en-US" sz="3600" b="1" dirty="0" err="1">
                <a:solidFill>
                  <a:prstClr val="black"/>
                </a:solidFill>
              </a:rPr>
              <a:t>lít</a:t>
            </a:r>
            <a:r>
              <a:rPr lang="en-US" sz="3600" b="1" dirty="0">
                <a:solidFill>
                  <a:prstClr val="black"/>
                </a:solidFill>
              </a:rPr>
              <a:t> </a:t>
            </a:r>
            <a:r>
              <a:rPr lang="en-US" sz="3600" b="1" dirty="0" err="1">
                <a:solidFill>
                  <a:prstClr val="black"/>
                </a:solidFill>
              </a:rPr>
              <a:t>xăng</a:t>
            </a:r>
            <a:r>
              <a:rPr lang="en-US" sz="3600" b="1" dirty="0">
                <a:solidFill>
                  <a:prstClr val="black"/>
                </a:solidFill>
              </a:rPr>
              <a:t>?</a:t>
            </a:r>
            <a:endParaRPr kumimoji="0" lang="vi-VN" sz="3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</a:endParaRP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F4AF0BA2-1B4D-3818-7194-AD1D763AC9FA}"/>
              </a:ext>
            </a:extLst>
          </p:cNvPr>
          <p:cNvCxnSpPr/>
          <p:nvPr/>
        </p:nvCxnSpPr>
        <p:spPr>
          <a:xfrm>
            <a:off x="4076700" y="1057275"/>
            <a:ext cx="2847975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0789F588-EF8B-0040-D084-3329EBF8F747}"/>
              </a:ext>
            </a:extLst>
          </p:cNvPr>
          <p:cNvCxnSpPr>
            <a:cxnSpLocks/>
          </p:cNvCxnSpPr>
          <p:nvPr/>
        </p:nvCxnSpPr>
        <p:spPr>
          <a:xfrm>
            <a:off x="9001125" y="1057275"/>
            <a:ext cx="2676525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37581425-D28E-E27E-0889-4FDFB6D5CCC4}"/>
              </a:ext>
            </a:extLst>
          </p:cNvPr>
          <p:cNvCxnSpPr>
            <a:cxnSpLocks/>
          </p:cNvCxnSpPr>
          <p:nvPr/>
        </p:nvCxnSpPr>
        <p:spPr>
          <a:xfrm>
            <a:off x="1162050" y="1619250"/>
            <a:ext cx="2305050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98892BCE-5D0E-F8A6-68DB-6510EDD18415}"/>
              </a:ext>
            </a:extLst>
          </p:cNvPr>
          <p:cNvCxnSpPr>
            <a:cxnSpLocks/>
          </p:cNvCxnSpPr>
          <p:nvPr/>
        </p:nvCxnSpPr>
        <p:spPr>
          <a:xfrm>
            <a:off x="6019800" y="1619250"/>
            <a:ext cx="3543300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997A0778-C62A-0478-C90C-279426FE63AE}"/>
              </a:ext>
            </a:extLst>
          </p:cNvPr>
          <p:cNvCxnSpPr>
            <a:cxnSpLocks/>
          </p:cNvCxnSpPr>
          <p:nvPr/>
        </p:nvCxnSpPr>
        <p:spPr>
          <a:xfrm>
            <a:off x="1895475" y="2190750"/>
            <a:ext cx="4619625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95091629-D5B7-3A2C-F11D-92B94E2D1FA2}"/>
              </a:ext>
            </a:extLst>
          </p:cNvPr>
          <p:cNvSpPr txBox="1"/>
          <p:nvPr/>
        </p:nvSpPr>
        <p:spPr>
          <a:xfrm>
            <a:off x="933449" y="2762250"/>
            <a:ext cx="10506075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i="0" dirty="0" err="1">
                <a:solidFill>
                  <a:srgbClr val="0070C0"/>
                </a:solidFill>
                <a:effectLst/>
              </a:rPr>
              <a:t>Bài</a:t>
            </a:r>
            <a:r>
              <a:rPr lang="en-US" sz="3600" b="1" i="0" dirty="0">
                <a:solidFill>
                  <a:srgbClr val="0070C0"/>
                </a:solidFill>
                <a:effectLst/>
              </a:rPr>
              <a:t> </a:t>
            </a:r>
            <a:r>
              <a:rPr lang="en-US" sz="3600" b="1" i="0" dirty="0" err="1">
                <a:solidFill>
                  <a:srgbClr val="0070C0"/>
                </a:solidFill>
                <a:effectLst/>
              </a:rPr>
              <a:t>giải</a:t>
            </a:r>
            <a:r>
              <a:rPr lang="en-US" sz="3600" b="1" i="0" dirty="0">
                <a:solidFill>
                  <a:srgbClr val="0070C0"/>
                </a:solidFill>
                <a:effectLst/>
              </a:rPr>
              <a:t>:</a:t>
            </a:r>
          </a:p>
          <a:p>
            <a:pPr algn="ctr"/>
            <a:r>
              <a:rPr lang="en-US" sz="3600" b="1" i="0" dirty="0">
                <a:solidFill>
                  <a:srgbClr val="0070C0"/>
                </a:solidFill>
                <a:effectLst/>
              </a:rPr>
              <a:t>Sau </a:t>
            </a:r>
            <a:r>
              <a:rPr lang="en-US" sz="3600" b="1" i="0" dirty="0" err="1">
                <a:solidFill>
                  <a:srgbClr val="0070C0"/>
                </a:solidFill>
                <a:effectLst/>
              </a:rPr>
              <a:t>khi</a:t>
            </a:r>
            <a:r>
              <a:rPr lang="en-US" sz="3600" b="1" i="0" dirty="0">
                <a:solidFill>
                  <a:srgbClr val="0070C0"/>
                </a:solidFill>
                <a:effectLst/>
              </a:rPr>
              <a:t> </a:t>
            </a:r>
            <a:r>
              <a:rPr lang="en-US" sz="3600" b="1" i="0" dirty="0" err="1">
                <a:solidFill>
                  <a:srgbClr val="0070C0"/>
                </a:solidFill>
                <a:effectLst/>
              </a:rPr>
              <a:t>nhập</a:t>
            </a:r>
            <a:r>
              <a:rPr lang="en-US" sz="3600" b="1" i="0" dirty="0">
                <a:solidFill>
                  <a:srgbClr val="0070C0"/>
                </a:solidFill>
                <a:effectLst/>
              </a:rPr>
              <a:t> </a:t>
            </a:r>
            <a:r>
              <a:rPr lang="en-US" sz="3600" b="1" i="0" dirty="0" err="1">
                <a:solidFill>
                  <a:srgbClr val="0070C0"/>
                </a:solidFill>
                <a:effectLst/>
              </a:rPr>
              <a:t>thêm</a:t>
            </a:r>
            <a:r>
              <a:rPr lang="en-US" sz="3600" b="1" i="0" dirty="0">
                <a:solidFill>
                  <a:srgbClr val="0070C0"/>
                </a:solidFill>
                <a:effectLst/>
              </a:rPr>
              <a:t> </a:t>
            </a:r>
            <a:r>
              <a:rPr lang="en-US" sz="3600" b="1" i="0" dirty="0" err="1">
                <a:solidFill>
                  <a:srgbClr val="0070C0"/>
                </a:solidFill>
                <a:effectLst/>
              </a:rPr>
              <a:t>về</a:t>
            </a:r>
            <a:r>
              <a:rPr lang="en-US" sz="3600" b="1" i="0" dirty="0">
                <a:solidFill>
                  <a:srgbClr val="0070C0"/>
                </a:solidFill>
                <a:effectLst/>
              </a:rPr>
              <a:t>, </a:t>
            </a:r>
            <a:r>
              <a:rPr lang="en-US" sz="3600" b="1" i="0" dirty="0" err="1">
                <a:solidFill>
                  <a:srgbClr val="0070C0"/>
                </a:solidFill>
                <a:effectLst/>
              </a:rPr>
              <a:t>cửa</a:t>
            </a:r>
            <a:r>
              <a:rPr lang="en-US" sz="3600" b="1" i="0" dirty="0">
                <a:solidFill>
                  <a:srgbClr val="0070C0"/>
                </a:solidFill>
                <a:effectLst/>
              </a:rPr>
              <a:t> </a:t>
            </a:r>
            <a:r>
              <a:rPr lang="en-US" sz="3600" b="1" i="0" dirty="0" err="1">
                <a:solidFill>
                  <a:srgbClr val="0070C0"/>
                </a:solidFill>
                <a:effectLst/>
              </a:rPr>
              <a:t>hàng</a:t>
            </a:r>
            <a:r>
              <a:rPr lang="en-US" sz="3600" b="1" i="0" dirty="0">
                <a:solidFill>
                  <a:srgbClr val="0070C0"/>
                </a:solidFill>
                <a:effectLst/>
              </a:rPr>
              <a:t> </a:t>
            </a:r>
            <a:r>
              <a:rPr lang="en-US" sz="3600" b="1" i="0" dirty="0" err="1">
                <a:solidFill>
                  <a:srgbClr val="0070C0"/>
                </a:solidFill>
                <a:effectLst/>
              </a:rPr>
              <a:t>có</a:t>
            </a:r>
            <a:r>
              <a:rPr lang="en-US" sz="3600" b="1" i="0" dirty="0">
                <a:solidFill>
                  <a:srgbClr val="0070C0"/>
                </a:solidFill>
                <a:effectLst/>
              </a:rPr>
              <a:t> </a:t>
            </a:r>
            <a:r>
              <a:rPr lang="en-US" sz="3600" b="1" i="0" dirty="0" err="1">
                <a:solidFill>
                  <a:srgbClr val="0070C0"/>
                </a:solidFill>
                <a:effectLst/>
              </a:rPr>
              <a:t>số</a:t>
            </a:r>
            <a:r>
              <a:rPr lang="en-US" sz="3600" b="1" i="0" dirty="0">
                <a:solidFill>
                  <a:srgbClr val="0070C0"/>
                </a:solidFill>
                <a:effectLst/>
              </a:rPr>
              <a:t> </a:t>
            </a:r>
            <a:r>
              <a:rPr lang="en-US" sz="3600" b="1" i="0" dirty="0" err="1">
                <a:solidFill>
                  <a:srgbClr val="0070C0"/>
                </a:solidFill>
                <a:effectLst/>
              </a:rPr>
              <a:t>lít</a:t>
            </a:r>
            <a:r>
              <a:rPr lang="en-US" sz="3600" b="1" i="0" dirty="0">
                <a:solidFill>
                  <a:srgbClr val="0070C0"/>
                </a:solidFill>
                <a:effectLst/>
              </a:rPr>
              <a:t> </a:t>
            </a:r>
            <a:r>
              <a:rPr lang="en-US" sz="3600" b="1" i="0" dirty="0" err="1">
                <a:solidFill>
                  <a:srgbClr val="0070C0"/>
                </a:solidFill>
                <a:effectLst/>
              </a:rPr>
              <a:t>xăng</a:t>
            </a:r>
            <a:r>
              <a:rPr lang="en-US" sz="3600" b="1" i="0" dirty="0">
                <a:solidFill>
                  <a:srgbClr val="0070C0"/>
                </a:solidFill>
                <a:effectLst/>
              </a:rPr>
              <a:t> </a:t>
            </a:r>
            <a:r>
              <a:rPr lang="en-US" sz="3600" b="1" i="0" dirty="0" err="1">
                <a:solidFill>
                  <a:srgbClr val="0070C0"/>
                </a:solidFill>
                <a:effectLst/>
              </a:rPr>
              <a:t>là</a:t>
            </a:r>
            <a:r>
              <a:rPr lang="en-US" sz="3600" b="1" i="0" dirty="0">
                <a:solidFill>
                  <a:srgbClr val="0070C0"/>
                </a:solidFill>
                <a:effectLst/>
              </a:rPr>
              <a:t>:</a:t>
            </a:r>
          </a:p>
          <a:p>
            <a:pPr algn="ctr"/>
            <a:r>
              <a:rPr lang="en-US" sz="3600" b="1" i="0" dirty="0">
                <a:solidFill>
                  <a:srgbClr val="0070C0"/>
                </a:solidFill>
                <a:effectLst/>
              </a:rPr>
              <a:t>16 500 + 9 000 = 25 500 (</a:t>
            </a:r>
            <a:r>
              <a:rPr lang="en-US" sz="3600" b="1" i="1" dirty="0">
                <a:solidFill>
                  <a:srgbClr val="0070C0"/>
                </a:solidFill>
                <a:effectLst/>
              </a:rPr>
              <a:t>l</a:t>
            </a:r>
            <a:r>
              <a:rPr lang="en-US" sz="3600" b="1" i="0" dirty="0">
                <a:solidFill>
                  <a:srgbClr val="0070C0"/>
                </a:solidFill>
                <a:effectLst/>
              </a:rPr>
              <a:t>)</a:t>
            </a:r>
          </a:p>
          <a:p>
            <a:pPr algn="ctr"/>
            <a:r>
              <a:rPr lang="en-US" sz="3600" b="1" i="0" dirty="0">
                <a:solidFill>
                  <a:srgbClr val="0070C0"/>
                </a:solidFill>
                <a:effectLst/>
              </a:rPr>
              <a:t>Sau </a:t>
            </a:r>
            <a:r>
              <a:rPr lang="en-US" sz="3600" b="1" i="0" dirty="0" err="1">
                <a:solidFill>
                  <a:srgbClr val="0070C0"/>
                </a:solidFill>
                <a:effectLst/>
              </a:rPr>
              <a:t>khi</a:t>
            </a:r>
            <a:r>
              <a:rPr lang="en-US" sz="3600" b="1" i="0" dirty="0">
                <a:solidFill>
                  <a:srgbClr val="0070C0"/>
                </a:solidFill>
                <a:effectLst/>
              </a:rPr>
              <a:t> </a:t>
            </a:r>
            <a:r>
              <a:rPr lang="en-US" sz="3600" b="1" i="0" dirty="0" err="1">
                <a:solidFill>
                  <a:srgbClr val="0070C0"/>
                </a:solidFill>
                <a:effectLst/>
              </a:rPr>
              <a:t>bán</a:t>
            </a:r>
            <a:r>
              <a:rPr lang="en-US" sz="3600" b="1" i="0" dirty="0">
                <a:solidFill>
                  <a:srgbClr val="0070C0"/>
                </a:solidFill>
                <a:effectLst/>
              </a:rPr>
              <a:t> </a:t>
            </a:r>
            <a:r>
              <a:rPr lang="en-US" sz="3600" b="1" i="0" dirty="0" err="1">
                <a:solidFill>
                  <a:srgbClr val="0070C0"/>
                </a:solidFill>
                <a:effectLst/>
              </a:rPr>
              <a:t>đi</a:t>
            </a:r>
            <a:r>
              <a:rPr lang="en-US" sz="3600" b="1" i="0" dirty="0">
                <a:solidFill>
                  <a:srgbClr val="0070C0"/>
                </a:solidFill>
                <a:effectLst/>
              </a:rPr>
              <a:t> 17 350 </a:t>
            </a:r>
            <a:r>
              <a:rPr lang="en-US" sz="3600" b="1" i="1" dirty="0">
                <a:solidFill>
                  <a:srgbClr val="0070C0"/>
                </a:solidFill>
                <a:effectLst/>
              </a:rPr>
              <a:t>l</a:t>
            </a:r>
            <a:r>
              <a:rPr lang="en-US" sz="3600" b="1" i="0" dirty="0">
                <a:solidFill>
                  <a:srgbClr val="0070C0"/>
                </a:solidFill>
                <a:effectLst/>
              </a:rPr>
              <a:t>, </a:t>
            </a:r>
            <a:r>
              <a:rPr lang="en-US" sz="3600" b="1" i="0" dirty="0" err="1">
                <a:solidFill>
                  <a:srgbClr val="0070C0"/>
                </a:solidFill>
                <a:effectLst/>
              </a:rPr>
              <a:t>cửa</a:t>
            </a:r>
            <a:r>
              <a:rPr lang="en-US" sz="3600" b="1" i="0" dirty="0">
                <a:solidFill>
                  <a:srgbClr val="0070C0"/>
                </a:solidFill>
                <a:effectLst/>
              </a:rPr>
              <a:t> </a:t>
            </a:r>
            <a:r>
              <a:rPr lang="en-US" sz="3600" b="1" i="0" dirty="0" err="1">
                <a:solidFill>
                  <a:srgbClr val="0070C0"/>
                </a:solidFill>
                <a:effectLst/>
              </a:rPr>
              <a:t>hàng</a:t>
            </a:r>
            <a:r>
              <a:rPr lang="en-US" sz="3600" b="1" i="0" dirty="0">
                <a:solidFill>
                  <a:srgbClr val="0070C0"/>
                </a:solidFill>
                <a:effectLst/>
              </a:rPr>
              <a:t> </a:t>
            </a:r>
            <a:r>
              <a:rPr lang="en-US" sz="3600" b="1" i="0" dirty="0" err="1">
                <a:solidFill>
                  <a:srgbClr val="0070C0"/>
                </a:solidFill>
                <a:effectLst/>
              </a:rPr>
              <a:t>còn</a:t>
            </a:r>
            <a:r>
              <a:rPr lang="en-US" sz="3600" b="1" i="0" dirty="0">
                <a:solidFill>
                  <a:srgbClr val="0070C0"/>
                </a:solidFill>
                <a:effectLst/>
              </a:rPr>
              <a:t> </a:t>
            </a:r>
            <a:r>
              <a:rPr lang="en-US" sz="3600" b="1" i="0" dirty="0" err="1">
                <a:solidFill>
                  <a:srgbClr val="0070C0"/>
                </a:solidFill>
                <a:effectLst/>
              </a:rPr>
              <a:t>lại</a:t>
            </a:r>
            <a:r>
              <a:rPr lang="en-US" sz="3600" b="1" i="0" dirty="0">
                <a:solidFill>
                  <a:srgbClr val="0070C0"/>
                </a:solidFill>
                <a:effectLst/>
              </a:rPr>
              <a:t> </a:t>
            </a:r>
            <a:r>
              <a:rPr lang="en-US" sz="3600" b="1" i="0" dirty="0" err="1">
                <a:solidFill>
                  <a:srgbClr val="0070C0"/>
                </a:solidFill>
                <a:effectLst/>
              </a:rPr>
              <a:t>số</a:t>
            </a:r>
            <a:r>
              <a:rPr lang="en-US" sz="3600" b="1" i="0" dirty="0">
                <a:solidFill>
                  <a:srgbClr val="0070C0"/>
                </a:solidFill>
                <a:effectLst/>
              </a:rPr>
              <a:t> </a:t>
            </a:r>
            <a:r>
              <a:rPr lang="en-US" sz="3600" b="1" i="0" dirty="0" err="1">
                <a:solidFill>
                  <a:srgbClr val="0070C0"/>
                </a:solidFill>
                <a:effectLst/>
              </a:rPr>
              <a:t>lít</a:t>
            </a:r>
            <a:r>
              <a:rPr lang="en-US" sz="3600" b="1" i="0" dirty="0">
                <a:solidFill>
                  <a:srgbClr val="0070C0"/>
                </a:solidFill>
                <a:effectLst/>
              </a:rPr>
              <a:t> </a:t>
            </a:r>
            <a:r>
              <a:rPr lang="en-US" sz="3600" b="1" i="0" dirty="0" err="1">
                <a:solidFill>
                  <a:srgbClr val="0070C0"/>
                </a:solidFill>
                <a:effectLst/>
              </a:rPr>
              <a:t>xăng</a:t>
            </a:r>
            <a:r>
              <a:rPr lang="en-US" sz="3600" b="1" i="0" dirty="0">
                <a:solidFill>
                  <a:srgbClr val="0070C0"/>
                </a:solidFill>
                <a:effectLst/>
              </a:rPr>
              <a:t> </a:t>
            </a:r>
            <a:r>
              <a:rPr lang="en-US" sz="3600" b="1" i="0" dirty="0" err="1">
                <a:solidFill>
                  <a:srgbClr val="0070C0"/>
                </a:solidFill>
                <a:effectLst/>
              </a:rPr>
              <a:t>là</a:t>
            </a:r>
            <a:r>
              <a:rPr lang="en-US" sz="3600" b="1" i="0" dirty="0">
                <a:solidFill>
                  <a:srgbClr val="0070C0"/>
                </a:solidFill>
                <a:effectLst/>
              </a:rPr>
              <a:t>:</a:t>
            </a:r>
          </a:p>
          <a:p>
            <a:pPr algn="ctr"/>
            <a:r>
              <a:rPr lang="en-US" sz="3600" b="1" i="0" dirty="0">
                <a:solidFill>
                  <a:srgbClr val="0070C0"/>
                </a:solidFill>
                <a:effectLst/>
              </a:rPr>
              <a:t>25 500 – 17 350 = 8 150 (</a:t>
            </a:r>
            <a:r>
              <a:rPr lang="en-US" sz="3600" b="1" i="1" dirty="0">
                <a:solidFill>
                  <a:srgbClr val="0070C0"/>
                </a:solidFill>
                <a:effectLst/>
              </a:rPr>
              <a:t>l</a:t>
            </a:r>
            <a:r>
              <a:rPr lang="en-US" sz="3600" b="1" i="0" dirty="0">
                <a:solidFill>
                  <a:srgbClr val="0070C0"/>
                </a:solidFill>
                <a:effectLst/>
              </a:rPr>
              <a:t>)</a:t>
            </a:r>
          </a:p>
          <a:p>
            <a:pPr algn="r"/>
            <a:r>
              <a:rPr lang="en-US" sz="3600" b="1" i="0" dirty="0" err="1">
                <a:solidFill>
                  <a:srgbClr val="0070C0"/>
                </a:solidFill>
                <a:effectLst/>
              </a:rPr>
              <a:t>Đáp</a:t>
            </a:r>
            <a:r>
              <a:rPr lang="en-US" sz="3600" b="1" i="0" dirty="0">
                <a:solidFill>
                  <a:srgbClr val="0070C0"/>
                </a:solidFill>
                <a:effectLst/>
              </a:rPr>
              <a:t> </a:t>
            </a:r>
            <a:r>
              <a:rPr lang="en-US" sz="3600" b="1" i="0" dirty="0" err="1">
                <a:solidFill>
                  <a:srgbClr val="0070C0"/>
                </a:solidFill>
                <a:effectLst/>
              </a:rPr>
              <a:t>số</a:t>
            </a:r>
            <a:r>
              <a:rPr lang="en-US" sz="3600" b="1" i="0" dirty="0">
                <a:solidFill>
                  <a:srgbClr val="0070C0"/>
                </a:solidFill>
                <a:effectLst/>
              </a:rPr>
              <a:t>: 8 150 </a:t>
            </a:r>
            <a:r>
              <a:rPr lang="en-US" sz="3600" b="1" i="1" dirty="0">
                <a:solidFill>
                  <a:srgbClr val="0070C0"/>
                </a:solidFill>
                <a:effectLst/>
              </a:rPr>
              <a:t>l</a:t>
            </a:r>
            <a:r>
              <a:rPr lang="en-US" sz="3600" b="1" i="0" dirty="0">
                <a:solidFill>
                  <a:srgbClr val="0070C0"/>
                </a:solidFill>
                <a:effectLst/>
              </a:rPr>
              <a:t> </a:t>
            </a:r>
            <a:r>
              <a:rPr lang="en-US" sz="3600" b="1" i="0" dirty="0" err="1">
                <a:solidFill>
                  <a:srgbClr val="0070C0"/>
                </a:solidFill>
                <a:effectLst/>
              </a:rPr>
              <a:t>xăng</a:t>
            </a:r>
            <a:endParaRPr lang="en-US" sz="3600" b="1" i="0" dirty="0">
              <a:solidFill>
                <a:srgbClr val="0070C0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8831963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34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1.875E-6 -4.81481E-6 L 1.875E-6 -0.07222 " pathEditMode="relative" rAng="0" ptsTypes="AA">
                                      <p:cBhvr>
                                        <p:cTn id="18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19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0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1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22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2" dur="500"/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7" dur="500"/>
                                        <p:tgtEl>
                                          <p:spTgt spid="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  <p:bldP spid="6" grpId="1"/>
      <p:bldP spid="15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Rectangle: Rounded Corners 73">
            <a:extLst>
              <a:ext uri="{FF2B5EF4-FFF2-40B4-BE49-F238E27FC236}">
                <a16:creationId xmlns:a16="http://schemas.microsoft.com/office/drawing/2014/main" id="{95529156-A528-09BF-F5CC-312868612188}"/>
              </a:ext>
            </a:extLst>
          </p:cNvPr>
          <p:cNvSpPr/>
          <p:nvPr/>
        </p:nvSpPr>
        <p:spPr>
          <a:xfrm>
            <a:off x="329380" y="203360"/>
            <a:ext cx="11533239" cy="6451279"/>
          </a:xfrm>
          <a:prstGeom prst="roundRect">
            <a:avLst>
              <a:gd name="adj" fmla="val 9491"/>
            </a:avLst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Isosceles Triangle 4">
            <a:extLst>
              <a:ext uri="{FF2B5EF4-FFF2-40B4-BE49-F238E27FC236}">
                <a16:creationId xmlns:a16="http://schemas.microsoft.com/office/drawing/2014/main" id="{924B9040-4CBE-4B4B-0755-A63C54F24594}"/>
              </a:ext>
            </a:extLst>
          </p:cNvPr>
          <p:cNvSpPr/>
          <p:nvPr/>
        </p:nvSpPr>
        <p:spPr>
          <a:xfrm>
            <a:off x="314325" y="511901"/>
            <a:ext cx="836023" cy="705394"/>
          </a:xfrm>
          <a:prstGeom prst="triangle">
            <a:avLst/>
          </a:prstGeom>
          <a:solidFill>
            <a:srgbClr val="66CCFF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bIns="18288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5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4D46A2E-84E6-968C-47B9-8FFE61562B26}"/>
              </a:ext>
            </a:extLst>
          </p:cNvPr>
          <p:cNvSpPr txBox="1"/>
          <p:nvPr/>
        </p:nvSpPr>
        <p:spPr>
          <a:xfrm>
            <a:off x="1085850" y="510541"/>
            <a:ext cx="1122997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4400" b="1">
                <a:solidFill>
                  <a:prstClr val="black"/>
                </a:solidFill>
              </a:rPr>
              <a:t>Tính giá trị của biểu thức:</a:t>
            </a:r>
            <a:endParaRPr kumimoji="0" lang="vi-VN" sz="4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4053574-75AE-75E1-55C6-22783CD3AF35}"/>
              </a:ext>
            </a:extLst>
          </p:cNvPr>
          <p:cNvSpPr txBox="1"/>
          <p:nvPr/>
        </p:nvSpPr>
        <p:spPr>
          <a:xfrm>
            <a:off x="1247775" y="1533525"/>
            <a:ext cx="893445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indent="-742950" algn="ctr">
              <a:buAutoNum type="alphaLcParenR"/>
            </a:pPr>
            <a:r>
              <a:rPr lang="pt-BR" sz="4400" b="0" i="0" dirty="0">
                <a:solidFill>
                  <a:srgbClr val="000000"/>
                </a:solidFill>
                <a:effectLst/>
              </a:rPr>
              <a:t>8 647 + 6 500 – 13 217                         </a:t>
            </a:r>
          </a:p>
          <a:p>
            <a:pPr algn="ctr"/>
            <a:r>
              <a:rPr lang="pt-BR" sz="4400" b="0" i="0" dirty="0">
                <a:solidFill>
                  <a:srgbClr val="000000"/>
                </a:solidFill>
                <a:effectLst/>
              </a:rPr>
              <a:t>b) 15 654 – (7460 + 2140)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7D10AA7-880B-93D4-65F2-485119D5499E}"/>
              </a:ext>
            </a:extLst>
          </p:cNvPr>
          <p:cNvSpPr txBox="1"/>
          <p:nvPr/>
        </p:nvSpPr>
        <p:spPr>
          <a:xfrm>
            <a:off x="657225" y="3429000"/>
            <a:ext cx="6477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000" b="1" i="0" dirty="0">
                <a:solidFill>
                  <a:srgbClr val="FF0000"/>
                </a:solidFill>
                <a:effectLst/>
              </a:rPr>
              <a:t>a) 8 647 + 6 500 – 13 217 =</a:t>
            </a:r>
            <a:endParaRPr lang="en-US" sz="4000" b="1" dirty="0">
              <a:solidFill>
                <a:srgbClr val="FF0000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D503929-1763-ECEF-EAFA-4B1CE4970F68}"/>
              </a:ext>
            </a:extLst>
          </p:cNvPr>
          <p:cNvSpPr txBox="1"/>
          <p:nvPr/>
        </p:nvSpPr>
        <p:spPr>
          <a:xfrm>
            <a:off x="6343650" y="3390900"/>
            <a:ext cx="481012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000" b="1" dirty="0">
                <a:solidFill>
                  <a:srgbClr val="FF0000"/>
                </a:solidFill>
              </a:rPr>
              <a:t>15 147 – 13 217</a:t>
            </a:r>
            <a:endParaRPr lang="en-US" sz="4000" b="1" dirty="0">
              <a:solidFill>
                <a:srgbClr val="FF0000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B77E97F-5241-9C60-95EF-B200710457E5}"/>
              </a:ext>
            </a:extLst>
          </p:cNvPr>
          <p:cNvSpPr txBox="1"/>
          <p:nvPr/>
        </p:nvSpPr>
        <p:spPr>
          <a:xfrm>
            <a:off x="5943600" y="4048125"/>
            <a:ext cx="481012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000" b="1" dirty="0">
                <a:solidFill>
                  <a:srgbClr val="FF0000"/>
                </a:solidFill>
              </a:rPr>
              <a:t>= 1 930</a:t>
            </a:r>
            <a:endParaRPr lang="en-US" sz="4000" b="1" dirty="0">
              <a:solidFill>
                <a:srgbClr val="FF0000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66CD64B-2097-6798-5F46-2BBC48B2067F}"/>
              </a:ext>
            </a:extLst>
          </p:cNvPr>
          <p:cNvSpPr txBox="1"/>
          <p:nvPr/>
        </p:nvSpPr>
        <p:spPr>
          <a:xfrm>
            <a:off x="762000" y="4838700"/>
            <a:ext cx="6477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4000" b="1" dirty="0">
                <a:solidFill>
                  <a:srgbClr val="FF0000"/>
                </a:solidFill>
              </a:rPr>
              <a:t>b) 15 654 – (7460 + 2140)</a:t>
            </a:r>
            <a:r>
              <a:rPr lang="en-US" sz="4000" b="1" dirty="0">
                <a:solidFill>
                  <a:srgbClr val="FF0000"/>
                </a:solidFill>
              </a:rPr>
              <a:t> =</a:t>
            </a:r>
            <a:endParaRPr lang="pl-PL" sz="4000" b="1" dirty="0">
              <a:solidFill>
                <a:srgbClr val="FF0000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DEF44B2-9B0B-F312-A72C-44B5ACFFE98A}"/>
              </a:ext>
            </a:extLst>
          </p:cNvPr>
          <p:cNvSpPr txBox="1"/>
          <p:nvPr/>
        </p:nvSpPr>
        <p:spPr>
          <a:xfrm>
            <a:off x="6515100" y="4838700"/>
            <a:ext cx="481012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000" b="1" dirty="0">
                <a:solidFill>
                  <a:srgbClr val="FF0000"/>
                </a:solidFill>
              </a:rPr>
              <a:t>15 654 – 9 600</a:t>
            </a:r>
            <a:endParaRPr lang="en-US" sz="4000" b="1" dirty="0">
              <a:solidFill>
                <a:srgbClr val="FF0000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03C4912-3B1C-8587-1D22-8135FF31C67B}"/>
              </a:ext>
            </a:extLst>
          </p:cNvPr>
          <p:cNvSpPr txBox="1"/>
          <p:nvPr/>
        </p:nvSpPr>
        <p:spPr>
          <a:xfrm>
            <a:off x="6048375" y="5457825"/>
            <a:ext cx="481012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000" b="1" dirty="0">
                <a:solidFill>
                  <a:srgbClr val="FF0000"/>
                </a:solidFill>
              </a:rPr>
              <a:t>= 6 054</a:t>
            </a:r>
            <a:endParaRPr lang="en-US" sz="4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7249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34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6.25E-7 4.44444E-6 L 6.25E-7 -0.07223 " pathEditMode="relative" rAng="0" ptsTypes="AA">
                                      <p:cBhvr>
                                        <p:cTn id="18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19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0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1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22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  <p:bldP spid="6" grpId="1"/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DC504E48-FCBE-C0E6-0C6F-6F443CE31CD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6000"/>
                    </a14:imgEffect>
                    <a14:imgEffect>
                      <a14:colorTemperature colorTemp="5888"/>
                    </a14:imgEffect>
                    <a14:imgEffect>
                      <a14:saturation sat="150000"/>
                    </a14:imgEffect>
                    <a14:imgEffect>
                      <a14:brightnessContrast bright="2000" contrast="3000"/>
                    </a14:imgEffect>
                  </a14:imgLayer>
                </a14:imgProps>
              </a:ext>
            </a:extLst>
          </a:blip>
          <a:srcRect t="587" b="845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93EB8CD8-53B0-4F6B-BD24-693D78D7DD1F}"/>
              </a:ext>
            </a:extLst>
          </p:cNvPr>
          <p:cNvSpPr/>
          <p:nvPr/>
        </p:nvSpPr>
        <p:spPr>
          <a:xfrm>
            <a:off x="268014" y="299543"/>
            <a:ext cx="11682248" cy="6258911"/>
          </a:xfrm>
          <a:prstGeom prst="roundRect">
            <a:avLst>
              <a:gd name="adj" fmla="val 9614"/>
            </a:avLst>
          </a:pr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159DCEAE-F0A2-F297-CB45-54C8F6314B1A}"/>
              </a:ext>
            </a:extLst>
          </p:cNvPr>
          <p:cNvSpPr/>
          <p:nvPr/>
        </p:nvSpPr>
        <p:spPr>
          <a:xfrm>
            <a:off x="1095374" y="1502334"/>
            <a:ext cx="10448925" cy="4031691"/>
          </a:xfrm>
          <a:custGeom>
            <a:avLst/>
            <a:gdLst>
              <a:gd name="connsiteX0" fmla="*/ 0 w 10448925"/>
              <a:gd name="connsiteY0" fmla="*/ 671962 h 4031691"/>
              <a:gd name="connsiteX1" fmla="*/ 671962 w 10448925"/>
              <a:gd name="connsiteY1" fmla="*/ 0 h 4031691"/>
              <a:gd name="connsiteX2" fmla="*/ 1504419 w 10448925"/>
              <a:gd name="connsiteY2" fmla="*/ 0 h 4031691"/>
              <a:gd name="connsiteX3" fmla="*/ 2245826 w 10448925"/>
              <a:gd name="connsiteY3" fmla="*/ 0 h 4031691"/>
              <a:gd name="connsiteX4" fmla="*/ 3078284 w 10448925"/>
              <a:gd name="connsiteY4" fmla="*/ 0 h 4031691"/>
              <a:gd name="connsiteX5" fmla="*/ 3546541 w 10448925"/>
              <a:gd name="connsiteY5" fmla="*/ 0 h 4031691"/>
              <a:gd name="connsiteX6" fmla="*/ 4378998 w 10448925"/>
              <a:gd name="connsiteY6" fmla="*/ 0 h 4031691"/>
              <a:gd name="connsiteX7" fmla="*/ 4847255 w 10448925"/>
              <a:gd name="connsiteY7" fmla="*/ 0 h 4031691"/>
              <a:gd name="connsiteX8" fmla="*/ 5406563 w 10448925"/>
              <a:gd name="connsiteY8" fmla="*/ 0 h 4031691"/>
              <a:gd name="connsiteX9" fmla="*/ 5783770 w 10448925"/>
              <a:gd name="connsiteY9" fmla="*/ 0 h 4031691"/>
              <a:gd name="connsiteX10" fmla="*/ 6434127 w 10448925"/>
              <a:gd name="connsiteY10" fmla="*/ 0 h 4031691"/>
              <a:gd name="connsiteX11" fmla="*/ 6811334 w 10448925"/>
              <a:gd name="connsiteY11" fmla="*/ 0 h 4031691"/>
              <a:gd name="connsiteX12" fmla="*/ 7461691 w 10448925"/>
              <a:gd name="connsiteY12" fmla="*/ 0 h 4031691"/>
              <a:gd name="connsiteX13" fmla="*/ 8294149 w 10448925"/>
              <a:gd name="connsiteY13" fmla="*/ 0 h 4031691"/>
              <a:gd name="connsiteX14" fmla="*/ 8944506 w 10448925"/>
              <a:gd name="connsiteY14" fmla="*/ 0 h 4031691"/>
              <a:gd name="connsiteX15" fmla="*/ 9776963 w 10448925"/>
              <a:gd name="connsiteY15" fmla="*/ 0 h 4031691"/>
              <a:gd name="connsiteX16" fmla="*/ 10448925 w 10448925"/>
              <a:gd name="connsiteY16" fmla="*/ 671962 h 4031691"/>
              <a:gd name="connsiteX17" fmla="*/ 10448925 w 10448925"/>
              <a:gd name="connsiteY17" fmla="*/ 1317026 h 4031691"/>
              <a:gd name="connsiteX18" fmla="*/ 10448925 w 10448925"/>
              <a:gd name="connsiteY18" fmla="*/ 1935212 h 4031691"/>
              <a:gd name="connsiteX19" fmla="*/ 10448925 w 10448925"/>
              <a:gd name="connsiteY19" fmla="*/ 2580277 h 4031691"/>
              <a:gd name="connsiteX20" fmla="*/ 10448925 w 10448925"/>
              <a:gd name="connsiteY20" fmla="*/ 3359729 h 4031691"/>
              <a:gd name="connsiteX21" fmla="*/ 9776963 w 10448925"/>
              <a:gd name="connsiteY21" fmla="*/ 4031691 h 4031691"/>
              <a:gd name="connsiteX22" fmla="*/ 9399756 w 10448925"/>
              <a:gd name="connsiteY22" fmla="*/ 4031691 h 4031691"/>
              <a:gd name="connsiteX23" fmla="*/ 8840449 w 10448925"/>
              <a:gd name="connsiteY23" fmla="*/ 4031691 h 4031691"/>
              <a:gd name="connsiteX24" fmla="*/ 8372191 w 10448925"/>
              <a:gd name="connsiteY24" fmla="*/ 4031691 h 4031691"/>
              <a:gd name="connsiteX25" fmla="*/ 7630784 w 10448925"/>
              <a:gd name="connsiteY25" fmla="*/ 4031691 h 4031691"/>
              <a:gd name="connsiteX26" fmla="*/ 6798327 w 10448925"/>
              <a:gd name="connsiteY26" fmla="*/ 4031691 h 4031691"/>
              <a:gd name="connsiteX27" fmla="*/ 6147970 w 10448925"/>
              <a:gd name="connsiteY27" fmla="*/ 4031691 h 4031691"/>
              <a:gd name="connsiteX28" fmla="*/ 5679713 w 10448925"/>
              <a:gd name="connsiteY28" fmla="*/ 4031691 h 4031691"/>
              <a:gd name="connsiteX29" fmla="*/ 5211455 w 10448925"/>
              <a:gd name="connsiteY29" fmla="*/ 4031691 h 4031691"/>
              <a:gd name="connsiteX30" fmla="*/ 4652148 w 10448925"/>
              <a:gd name="connsiteY30" fmla="*/ 4031691 h 4031691"/>
              <a:gd name="connsiteX31" fmla="*/ 4092841 w 10448925"/>
              <a:gd name="connsiteY31" fmla="*/ 4031691 h 4031691"/>
              <a:gd name="connsiteX32" fmla="*/ 3624584 w 10448925"/>
              <a:gd name="connsiteY32" fmla="*/ 4031691 h 4031691"/>
              <a:gd name="connsiteX33" fmla="*/ 2792127 w 10448925"/>
              <a:gd name="connsiteY33" fmla="*/ 4031691 h 4031691"/>
              <a:gd name="connsiteX34" fmla="*/ 2232819 w 10448925"/>
              <a:gd name="connsiteY34" fmla="*/ 4031691 h 4031691"/>
              <a:gd name="connsiteX35" fmla="*/ 1855612 w 10448925"/>
              <a:gd name="connsiteY35" fmla="*/ 4031691 h 4031691"/>
              <a:gd name="connsiteX36" fmla="*/ 1387355 w 10448925"/>
              <a:gd name="connsiteY36" fmla="*/ 4031691 h 4031691"/>
              <a:gd name="connsiteX37" fmla="*/ 671962 w 10448925"/>
              <a:gd name="connsiteY37" fmla="*/ 4031691 h 4031691"/>
              <a:gd name="connsiteX38" fmla="*/ 0 w 10448925"/>
              <a:gd name="connsiteY38" fmla="*/ 3359729 h 4031691"/>
              <a:gd name="connsiteX39" fmla="*/ 0 w 10448925"/>
              <a:gd name="connsiteY39" fmla="*/ 2634032 h 4031691"/>
              <a:gd name="connsiteX40" fmla="*/ 0 w 10448925"/>
              <a:gd name="connsiteY40" fmla="*/ 2015846 h 4031691"/>
              <a:gd name="connsiteX41" fmla="*/ 0 w 10448925"/>
              <a:gd name="connsiteY41" fmla="*/ 1290148 h 4031691"/>
              <a:gd name="connsiteX42" fmla="*/ 0 w 10448925"/>
              <a:gd name="connsiteY42" fmla="*/ 671962 h 40316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</a:cxnLst>
            <a:rect l="l" t="t" r="r" b="b"/>
            <a:pathLst>
              <a:path w="10448925" h="4031691" fill="none" extrusionOk="0">
                <a:moveTo>
                  <a:pt x="0" y="671962"/>
                </a:moveTo>
                <a:cubicBezTo>
                  <a:pt x="-28104" y="321287"/>
                  <a:pt x="247477" y="-1641"/>
                  <a:pt x="671962" y="0"/>
                </a:cubicBezTo>
                <a:cubicBezTo>
                  <a:pt x="984193" y="-28927"/>
                  <a:pt x="1210232" y="-22670"/>
                  <a:pt x="1504419" y="0"/>
                </a:cubicBezTo>
                <a:cubicBezTo>
                  <a:pt x="1798606" y="22670"/>
                  <a:pt x="1897329" y="28625"/>
                  <a:pt x="2245826" y="0"/>
                </a:cubicBezTo>
                <a:cubicBezTo>
                  <a:pt x="2594323" y="-28625"/>
                  <a:pt x="2909002" y="36495"/>
                  <a:pt x="3078284" y="0"/>
                </a:cubicBezTo>
                <a:cubicBezTo>
                  <a:pt x="3247566" y="-36495"/>
                  <a:pt x="3449592" y="-14426"/>
                  <a:pt x="3546541" y="0"/>
                </a:cubicBezTo>
                <a:cubicBezTo>
                  <a:pt x="3643490" y="14426"/>
                  <a:pt x="4156439" y="35159"/>
                  <a:pt x="4378998" y="0"/>
                </a:cubicBezTo>
                <a:cubicBezTo>
                  <a:pt x="4601557" y="-35159"/>
                  <a:pt x="4634539" y="-17080"/>
                  <a:pt x="4847255" y="0"/>
                </a:cubicBezTo>
                <a:cubicBezTo>
                  <a:pt x="5059971" y="17080"/>
                  <a:pt x="5278731" y="-23590"/>
                  <a:pt x="5406563" y="0"/>
                </a:cubicBezTo>
                <a:cubicBezTo>
                  <a:pt x="5534395" y="23590"/>
                  <a:pt x="5602288" y="-15098"/>
                  <a:pt x="5783770" y="0"/>
                </a:cubicBezTo>
                <a:cubicBezTo>
                  <a:pt x="5965252" y="15098"/>
                  <a:pt x="6215136" y="6025"/>
                  <a:pt x="6434127" y="0"/>
                </a:cubicBezTo>
                <a:cubicBezTo>
                  <a:pt x="6653118" y="-6025"/>
                  <a:pt x="6704609" y="15198"/>
                  <a:pt x="6811334" y="0"/>
                </a:cubicBezTo>
                <a:cubicBezTo>
                  <a:pt x="6918059" y="-15198"/>
                  <a:pt x="7161702" y="-13056"/>
                  <a:pt x="7461691" y="0"/>
                </a:cubicBezTo>
                <a:cubicBezTo>
                  <a:pt x="7761680" y="13056"/>
                  <a:pt x="8030732" y="6866"/>
                  <a:pt x="8294149" y="0"/>
                </a:cubicBezTo>
                <a:cubicBezTo>
                  <a:pt x="8557566" y="-6866"/>
                  <a:pt x="8699072" y="26401"/>
                  <a:pt x="8944506" y="0"/>
                </a:cubicBezTo>
                <a:cubicBezTo>
                  <a:pt x="9189940" y="-26401"/>
                  <a:pt x="9413341" y="10001"/>
                  <a:pt x="9776963" y="0"/>
                </a:cubicBezTo>
                <a:cubicBezTo>
                  <a:pt x="10085497" y="-41828"/>
                  <a:pt x="10451110" y="335562"/>
                  <a:pt x="10448925" y="671962"/>
                </a:cubicBezTo>
                <a:cubicBezTo>
                  <a:pt x="10418370" y="847794"/>
                  <a:pt x="10462254" y="1120055"/>
                  <a:pt x="10448925" y="1317026"/>
                </a:cubicBezTo>
                <a:cubicBezTo>
                  <a:pt x="10435596" y="1513997"/>
                  <a:pt x="10474580" y="1738311"/>
                  <a:pt x="10448925" y="1935212"/>
                </a:cubicBezTo>
                <a:cubicBezTo>
                  <a:pt x="10423270" y="2132113"/>
                  <a:pt x="10478333" y="2433981"/>
                  <a:pt x="10448925" y="2580277"/>
                </a:cubicBezTo>
                <a:cubicBezTo>
                  <a:pt x="10419517" y="2726574"/>
                  <a:pt x="10483289" y="3097457"/>
                  <a:pt x="10448925" y="3359729"/>
                </a:cubicBezTo>
                <a:cubicBezTo>
                  <a:pt x="10461515" y="3755518"/>
                  <a:pt x="10147396" y="3982352"/>
                  <a:pt x="9776963" y="4031691"/>
                </a:cubicBezTo>
                <a:cubicBezTo>
                  <a:pt x="9643174" y="4044674"/>
                  <a:pt x="9520858" y="4032500"/>
                  <a:pt x="9399756" y="4031691"/>
                </a:cubicBezTo>
                <a:cubicBezTo>
                  <a:pt x="9278654" y="4030882"/>
                  <a:pt x="9026548" y="4006499"/>
                  <a:pt x="8840449" y="4031691"/>
                </a:cubicBezTo>
                <a:cubicBezTo>
                  <a:pt x="8654350" y="4056883"/>
                  <a:pt x="8541441" y="4017917"/>
                  <a:pt x="8372191" y="4031691"/>
                </a:cubicBezTo>
                <a:cubicBezTo>
                  <a:pt x="8202941" y="4045465"/>
                  <a:pt x="7801463" y="4055025"/>
                  <a:pt x="7630784" y="4031691"/>
                </a:cubicBezTo>
                <a:cubicBezTo>
                  <a:pt x="7460105" y="4008357"/>
                  <a:pt x="7045239" y="4029769"/>
                  <a:pt x="6798327" y="4031691"/>
                </a:cubicBezTo>
                <a:cubicBezTo>
                  <a:pt x="6551415" y="4033613"/>
                  <a:pt x="6296576" y="4025727"/>
                  <a:pt x="6147970" y="4031691"/>
                </a:cubicBezTo>
                <a:cubicBezTo>
                  <a:pt x="5999364" y="4037655"/>
                  <a:pt x="5839925" y="4015183"/>
                  <a:pt x="5679713" y="4031691"/>
                </a:cubicBezTo>
                <a:cubicBezTo>
                  <a:pt x="5519501" y="4048199"/>
                  <a:pt x="5308169" y="4020448"/>
                  <a:pt x="5211455" y="4031691"/>
                </a:cubicBezTo>
                <a:cubicBezTo>
                  <a:pt x="5114741" y="4042934"/>
                  <a:pt x="4897444" y="4018096"/>
                  <a:pt x="4652148" y="4031691"/>
                </a:cubicBezTo>
                <a:cubicBezTo>
                  <a:pt x="4406852" y="4045286"/>
                  <a:pt x="4372253" y="4007144"/>
                  <a:pt x="4092841" y="4031691"/>
                </a:cubicBezTo>
                <a:cubicBezTo>
                  <a:pt x="3813429" y="4056238"/>
                  <a:pt x="3736721" y="4038842"/>
                  <a:pt x="3624584" y="4031691"/>
                </a:cubicBezTo>
                <a:cubicBezTo>
                  <a:pt x="3512447" y="4024540"/>
                  <a:pt x="2966010" y="4051403"/>
                  <a:pt x="2792127" y="4031691"/>
                </a:cubicBezTo>
                <a:cubicBezTo>
                  <a:pt x="2618244" y="4011979"/>
                  <a:pt x="2458090" y="4039974"/>
                  <a:pt x="2232819" y="4031691"/>
                </a:cubicBezTo>
                <a:cubicBezTo>
                  <a:pt x="2007548" y="4023408"/>
                  <a:pt x="1940866" y="4028628"/>
                  <a:pt x="1855612" y="4031691"/>
                </a:cubicBezTo>
                <a:cubicBezTo>
                  <a:pt x="1770358" y="4034754"/>
                  <a:pt x="1599325" y="4018249"/>
                  <a:pt x="1387355" y="4031691"/>
                </a:cubicBezTo>
                <a:cubicBezTo>
                  <a:pt x="1175385" y="4045133"/>
                  <a:pt x="877407" y="4059828"/>
                  <a:pt x="671962" y="4031691"/>
                </a:cubicBezTo>
                <a:cubicBezTo>
                  <a:pt x="296303" y="4013438"/>
                  <a:pt x="11580" y="3684626"/>
                  <a:pt x="0" y="3359729"/>
                </a:cubicBezTo>
                <a:cubicBezTo>
                  <a:pt x="35992" y="3089644"/>
                  <a:pt x="7956" y="2839432"/>
                  <a:pt x="0" y="2634032"/>
                </a:cubicBezTo>
                <a:cubicBezTo>
                  <a:pt x="-7956" y="2428632"/>
                  <a:pt x="-6982" y="2322899"/>
                  <a:pt x="0" y="2015846"/>
                </a:cubicBezTo>
                <a:cubicBezTo>
                  <a:pt x="6982" y="1708793"/>
                  <a:pt x="-18448" y="1511329"/>
                  <a:pt x="0" y="1290148"/>
                </a:cubicBezTo>
                <a:cubicBezTo>
                  <a:pt x="18448" y="1068967"/>
                  <a:pt x="-23720" y="866739"/>
                  <a:pt x="0" y="671962"/>
                </a:cubicBezTo>
                <a:close/>
              </a:path>
              <a:path w="10448925" h="4031691" stroke="0" extrusionOk="0">
                <a:moveTo>
                  <a:pt x="0" y="671962"/>
                </a:moveTo>
                <a:cubicBezTo>
                  <a:pt x="-1315" y="310506"/>
                  <a:pt x="247682" y="-62037"/>
                  <a:pt x="671962" y="0"/>
                </a:cubicBezTo>
                <a:cubicBezTo>
                  <a:pt x="880878" y="-14947"/>
                  <a:pt x="1020826" y="-7330"/>
                  <a:pt x="1140219" y="0"/>
                </a:cubicBezTo>
                <a:cubicBezTo>
                  <a:pt x="1259612" y="7330"/>
                  <a:pt x="1638459" y="8629"/>
                  <a:pt x="1881626" y="0"/>
                </a:cubicBezTo>
                <a:cubicBezTo>
                  <a:pt x="2124793" y="-8629"/>
                  <a:pt x="2425346" y="-2333"/>
                  <a:pt x="2623034" y="0"/>
                </a:cubicBezTo>
                <a:cubicBezTo>
                  <a:pt x="2820722" y="2333"/>
                  <a:pt x="3057345" y="765"/>
                  <a:pt x="3182341" y="0"/>
                </a:cubicBezTo>
                <a:cubicBezTo>
                  <a:pt x="3307337" y="-765"/>
                  <a:pt x="3834749" y="-22145"/>
                  <a:pt x="4014798" y="0"/>
                </a:cubicBezTo>
                <a:cubicBezTo>
                  <a:pt x="4194847" y="22145"/>
                  <a:pt x="4523937" y="15585"/>
                  <a:pt x="4665155" y="0"/>
                </a:cubicBezTo>
                <a:cubicBezTo>
                  <a:pt x="4806373" y="-15585"/>
                  <a:pt x="5230967" y="-22204"/>
                  <a:pt x="5406563" y="0"/>
                </a:cubicBezTo>
                <a:cubicBezTo>
                  <a:pt x="5582159" y="22204"/>
                  <a:pt x="5820174" y="-4827"/>
                  <a:pt x="6056920" y="0"/>
                </a:cubicBezTo>
                <a:cubicBezTo>
                  <a:pt x="6293666" y="4827"/>
                  <a:pt x="6368617" y="16481"/>
                  <a:pt x="6525177" y="0"/>
                </a:cubicBezTo>
                <a:cubicBezTo>
                  <a:pt x="6681737" y="-16481"/>
                  <a:pt x="6741132" y="18090"/>
                  <a:pt x="6902384" y="0"/>
                </a:cubicBezTo>
                <a:cubicBezTo>
                  <a:pt x="7063636" y="-18090"/>
                  <a:pt x="7329096" y="14924"/>
                  <a:pt x="7552741" y="0"/>
                </a:cubicBezTo>
                <a:cubicBezTo>
                  <a:pt x="7776386" y="-14924"/>
                  <a:pt x="8161892" y="41014"/>
                  <a:pt x="8385199" y="0"/>
                </a:cubicBezTo>
                <a:cubicBezTo>
                  <a:pt x="8608506" y="-41014"/>
                  <a:pt x="8647625" y="-28"/>
                  <a:pt x="8762406" y="0"/>
                </a:cubicBezTo>
                <a:cubicBezTo>
                  <a:pt x="8877187" y="28"/>
                  <a:pt x="9492099" y="-24350"/>
                  <a:pt x="9776963" y="0"/>
                </a:cubicBezTo>
                <a:cubicBezTo>
                  <a:pt x="10113507" y="-31516"/>
                  <a:pt x="10395033" y="282649"/>
                  <a:pt x="10448925" y="671962"/>
                </a:cubicBezTo>
                <a:cubicBezTo>
                  <a:pt x="10438943" y="872098"/>
                  <a:pt x="10424598" y="1091721"/>
                  <a:pt x="10448925" y="1290148"/>
                </a:cubicBezTo>
                <a:cubicBezTo>
                  <a:pt x="10473252" y="1488575"/>
                  <a:pt x="10470129" y="1775713"/>
                  <a:pt x="10448925" y="1962090"/>
                </a:cubicBezTo>
                <a:cubicBezTo>
                  <a:pt x="10427721" y="2148467"/>
                  <a:pt x="10472353" y="2275538"/>
                  <a:pt x="10448925" y="2553399"/>
                </a:cubicBezTo>
                <a:cubicBezTo>
                  <a:pt x="10425497" y="2831260"/>
                  <a:pt x="10475024" y="3059784"/>
                  <a:pt x="10448925" y="3359729"/>
                </a:cubicBezTo>
                <a:cubicBezTo>
                  <a:pt x="10503195" y="3713950"/>
                  <a:pt x="10130569" y="4082163"/>
                  <a:pt x="9776963" y="4031691"/>
                </a:cubicBezTo>
                <a:cubicBezTo>
                  <a:pt x="9596410" y="4016092"/>
                  <a:pt x="9545675" y="4047246"/>
                  <a:pt x="9399756" y="4031691"/>
                </a:cubicBezTo>
                <a:cubicBezTo>
                  <a:pt x="9253837" y="4016136"/>
                  <a:pt x="8910591" y="4041534"/>
                  <a:pt x="8749399" y="4031691"/>
                </a:cubicBezTo>
                <a:cubicBezTo>
                  <a:pt x="8588207" y="4021848"/>
                  <a:pt x="8365428" y="4014291"/>
                  <a:pt x="8190091" y="4031691"/>
                </a:cubicBezTo>
                <a:cubicBezTo>
                  <a:pt x="8014754" y="4049091"/>
                  <a:pt x="7931396" y="4023222"/>
                  <a:pt x="7812884" y="4031691"/>
                </a:cubicBezTo>
                <a:cubicBezTo>
                  <a:pt x="7694372" y="4040160"/>
                  <a:pt x="7329330" y="4035355"/>
                  <a:pt x="7162527" y="4031691"/>
                </a:cubicBezTo>
                <a:cubicBezTo>
                  <a:pt x="6995724" y="4028027"/>
                  <a:pt x="6847531" y="4012312"/>
                  <a:pt x="6694270" y="4031691"/>
                </a:cubicBezTo>
                <a:cubicBezTo>
                  <a:pt x="6541009" y="4051070"/>
                  <a:pt x="6296555" y="4044277"/>
                  <a:pt x="6134963" y="4031691"/>
                </a:cubicBezTo>
                <a:cubicBezTo>
                  <a:pt x="5973371" y="4019105"/>
                  <a:pt x="5780051" y="4035961"/>
                  <a:pt x="5666705" y="4031691"/>
                </a:cubicBezTo>
                <a:cubicBezTo>
                  <a:pt x="5553359" y="4027421"/>
                  <a:pt x="5107727" y="4001972"/>
                  <a:pt x="4834248" y="4031691"/>
                </a:cubicBezTo>
                <a:cubicBezTo>
                  <a:pt x="4560769" y="4061410"/>
                  <a:pt x="4253101" y="4044885"/>
                  <a:pt x="4001791" y="4031691"/>
                </a:cubicBezTo>
                <a:cubicBezTo>
                  <a:pt x="3750481" y="4018497"/>
                  <a:pt x="3664155" y="4038222"/>
                  <a:pt x="3442484" y="4031691"/>
                </a:cubicBezTo>
                <a:cubicBezTo>
                  <a:pt x="3220813" y="4025160"/>
                  <a:pt x="2988658" y="3993003"/>
                  <a:pt x="2610026" y="4031691"/>
                </a:cubicBezTo>
                <a:cubicBezTo>
                  <a:pt x="2231394" y="4070379"/>
                  <a:pt x="2274370" y="4049759"/>
                  <a:pt x="2050719" y="4031691"/>
                </a:cubicBezTo>
                <a:cubicBezTo>
                  <a:pt x="1827068" y="4013623"/>
                  <a:pt x="1261441" y="4094706"/>
                  <a:pt x="671962" y="4031691"/>
                </a:cubicBezTo>
                <a:cubicBezTo>
                  <a:pt x="314976" y="4047567"/>
                  <a:pt x="27619" y="3757337"/>
                  <a:pt x="0" y="3359729"/>
                </a:cubicBezTo>
                <a:cubicBezTo>
                  <a:pt x="-11886" y="3094584"/>
                  <a:pt x="-3835" y="2821919"/>
                  <a:pt x="0" y="2634032"/>
                </a:cubicBezTo>
                <a:cubicBezTo>
                  <a:pt x="3835" y="2446145"/>
                  <a:pt x="-10286" y="2269197"/>
                  <a:pt x="0" y="1962090"/>
                </a:cubicBezTo>
                <a:cubicBezTo>
                  <a:pt x="10286" y="1654983"/>
                  <a:pt x="-22022" y="1587432"/>
                  <a:pt x="0" y="1317026"/>
                </a:cubicBezTo>
                <a:cubicBezTo>
                  <a:pt x="22022" y="1046620"/>
                  <a:pt x="7731" y="811427"/>
                  <a:pt x="0" y="671962"/>
                </a:cubicBezTo>
                <a:close/>
              </a:path>
            </a:pathLst>
          </a:custGeom>
          <a:ln>
            <a:solidFill>
              <a:schemeClr val="tx1"/>
            </a:solidFill>
            <a:prstDash val="dashDot"/>
            <a:extLst>
              <a:ext uri="{C807C97D-BFC1-408E-A445-0C87EB9F89A2}">
                <ask:lineSketchStyleProps xmlns:ask="http://schemas.microsoft.com/office/drawing/2018/sketchyshapes" sd="81527074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indent="228600" algn="just">
              <a:lnSpc>
                <a:spcPct val="120000"/>
              </a:lnSpc>
            </a:pPr>
            <a:r>
              <a:rPr lang="vi-VN" sz="2800" b="1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- Thực hiện được phép cộng, phép trừ trong phạm vi 100 000. </a:t>
            </a:r>
          </a:p>
          <a:p>
            <a:pPr indent="228600">
              <a:lnSpc>
                <a:spcPct val="120000"/>
              </a:lnSpc>
            </a:pPr>
            <a:r>
              <a:rPr lang="vi-VN" sz="2800" b="1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-  Tính nhẩm được các phép tính có liên quan đến các số tròn nghìn, tròn chục nghìn trong phạm vị 100 000..</a:t>
            </a:r>
          </a:p>
          <a:p>
            <a:pPr indent="228600" algn="just">
              <a:lnSpc>
                <a:spcPct val="120000"/>
              </a:lnSpc>
            </a:pPr>
            <a:r>
              <a:rPr lang="en-US" sz="2800" b="1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- </a:t>
            </a:r>
            <a:r>
              <a:rPr lang="vi-VN" sz="2800" b="1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Tính được giá trị của biểu thức có hoặc không có dấu ngoặc trong phạm vi 100 000</a:t>
            </a:r>
          </a:p>
          <a:p>
            <a:pPr indent="228600" algn="just">
              <a:lnSpc>
                <a:spcPct val="120000"/>
              </a:lnSpc>
            </a:pPr>
            <a:r>
              <a:rPr lang="vi-VN" sz="2800" b="1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- Giải được bài toán thực tế liên quan đén các phép cộng trừ trong phạm vi 100 000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4465ADF0-C2E9-F50E-0D8A-03CF1F47366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81602" y="100907"/>
            <a:ext cx="6504996" cy="13412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88482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Rectangle: Rounded Corners 73">
            <a:extLst>
              <a:ext uri="{FF2B5EF4-FFF2-40B4-BE49-F238E27FC236}">
                <a16:creationId xmlns:a16="http://schemas.microsoft.com/office/drawing/2014/main" id="{95529156-A528-09BF-F5CC-312868612188}"/>
              </a:ext>
            </a:extLst>
          </p:cNvPr>
          <p:cNvSpPr/>
          <p:nvPr/>
        </p:nvSpPr>
        <p:spPr>
          <a:xfrm>
            <a:off x="329380" y="203360"/>
            <a:ext cx="6771331" cy="5926507"/>
          </a:xfrm>
          <a:prstGeom prst="roundRect">
            <a:avLst>
              <a:gd name="adj" fmla="val 9491"/>
            </a:avLst>
          </a:prstGeom>
          <a:solidFill>
            <a:schemeClr val="bg1">
              <a:alpha val="7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3BB7D364-E70E-DF44-4BDB-CA694EB223E2}"/>
              </a:ext>
            </a:extLst>
          </p:cNvPr>
          <p:cNvSpPr txBox="1"/>
          <p:nvPr/>
        </p:nvSpPr>
        <p:spPr>
          <a:xfrm>
            <a:off x="1863364" y="1843317"/>
            <a:ext cx="4876103" cy="7546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GV ĐIỀN VÀO ĐÂY</a:t>
            </a:r>
          </a:p>
        </p:txBody>
      </p:sp>
      <p:pic>
        <p:nvPicPr>
          <p:cNvPr id="34" name="Picture 33">
            <a:extLst>
              <a:ext uri="{FF2B5EF4-FFF2-40B4-BE49-F238E27FC236}">
                <a16:creationId xmlns:a16="http://schemas.microsoft.com/office/drawing/2014/main" id="{5150D489-50F4-E4DC-4029-DA072C0C6D2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737208" flipH="1">
            <a:off x="671249" y="1760666"/>
            <a:ext cx="919996" cy="919996"/>
          </a:xfrm>
          <a:prstGeom prst="rect">
            <a:avLst/>
          </a:prstGeom>
        </p:spPr>
      </p:pic>
      <p:sp>
        <p:nvSpPr>
          <p:cNvPr id="41" name="TextBox 40">
            <a:extLst>
              <a:ext uri="{FF2B5EF4-FFF2-40B4-BE49-F238E27FC236}">
                <a16:creationId xmlns:a16="http://schemas.microsoft.com/office/drawing/2014/main" id="{2688406D-F749-F78C-D6C6-73E93DFD3F8D}"/>
              </a:ext>
            </a:extLst>
          </p:cNvPr>
          <p:cNvSpPr txBox="1"/>
          <p:nvPr/>
        </p:nvSpPr>
        <p:spPr>
          <a:xfrm>
            <a:off x="1863364" y="2824329"/>
            <a:ext cx="4876103" cy="7546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GV ĐIỀN VÀO ĐÂY</a:t>
            </a:r>
          </a:p>
        </p:txBody>
      </p:sp>
      <p:pic>
        <p:nvPicPr>
          <p:cNvPr id="42" name="Picture 41">
            <a:extLst>
              <a:ext uri="{FF2B5EF4-FFF2-40B4-BE49-F238E27FC236}">
                <a16:creationId xmlns:a16="http://schemas.microsoft.com/office/drawing/2014/main" id="{24F0A87A-B446-5C67-A098-DF885B07A20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737208" flipH="1">
            <a:off x="671249" y="2741678"/>
            <a:ext cx="919996" cy="919996"/>
          </a:xfrm>
          <a:prstGeom prst="rect">
            <a:avLst/>
          </a:prstGeom>
        </p:spPr>
      </p:pic>
      <p:sp>
        <p:nvSpPr>
          <p:cNvPr id="43" name="TextBox 42">
            <a:extLst>
              <a:ext uri="{FF2B5EF4-FFF2-40B4-BE49-F238E27FC236}">
                <a16:creationId xmlns:a16="http://schemas.microsoft.com/office/drawing/2014/main" id="{8FD34F36-2CEE-8DDF-B282-AF210368C88C}"/>
              </a:ext>
            </a:extLst>
          </p:cNvPr>
          <p:cNvSpPr txBox="1"/>
          <p:nvPr/>
        </p:nvSpPr>
        <p:spPr>
          <a:xfrm>
            <a:off x="1863364" y="3805341"/>
            <a:ext cx="4876103" cy="7546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GV ĐIỀN VÀO ĐÂY</a:t>
            </a:r>
          </a:p>
        </p:txBody>
      </p:sp>
      <p:pic>
        <p:nvPicPr>
          <p:cNvPr id="44" name="Picture 43">
            <a:extLst>
              <a:ext uri="{FF2B5EF4-FFF2-40B4-BE49-F238E27FC236}">
                <a16:creationId xmlns:a16="http://schemas.microsoft.com/office/drawing/2014/main" id="{9D505DA9-916D-B201-2B58-CB2DF9BBB99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737208" flipH="1">
            <a:off x="671249" y="3722690"/>
            <a:ext cx="919996" cy="919996"/>
          </a:xfrm>
          <a:prstGeom prst="rect">
            <a:avLst/>
          </a:prstGeom>
        </p:spPr>
      </p:pic>
      <p:sp>
        <p:nvSpPr>
          <p:cNvPr id="45" name="TextBox 44">
            <a:extLst>
              <a:ext uri="{FF2B5EF4-FFF2-40B4-BE49-F238E27FC236}">
                <a16:creationId xmlns:a16="http://schemas.microsoft.com/office/drawing/2014/main" id="{B23790CF-309E-768F-4E41-4D6194BDFEC0}"/>
              </a:ext>
            </a:extLst>
          </p:cNvPr>
          <p:cNvSpPr txBox="1"/>
          <p:nvPr/>
        </p:nvSpPr>
        <p:spPr>
          <a:xfrm>
            <a:off x="1863364" y="4786353"/>
            <a:ext cx="4876103" cy="7546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GV ĐIỀN VÀO ĐÂY</a:t>
            </a:r>
          </a:p>
        </p:txBody>
      </p:sp>
      <p:pic>
        <p:nvPicPr>
          <p:cNvPr id="46" name="Picture 45">
            <a:extLst>
              <a:ext uri="{FF2B5EF4-FFF2-40B4-BE49-F238E27FC236}">
                <a16:creationId xmlns:a16="http://schemas.microsoft.com/office/drawing/2014/main" id="{68D80BC8-8140-8640-A394-463EC530ED6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737208" flipH="1">
            <a:off x="671249" y="4703702"/>
            <a:ext cx="919996" cy="919996"/>
          </a:xfrm>
          <a:prstGeom prst="rect">
            <a:avLst/>
          </a:prstGeom>
        </p:spPr>
      </p:pic>
      <p:pic>
        <p:nvPicPr>
          <p:cNvPr id="47" name="Picture 46">
            <a:extLst>
              <a:ext uri="{FF2B5EF4-FFF2-40B4-BE49-F238E27FC236}">
                <a16:creationId xmlns:a16="http://schemas.microsoft.com/office/drawing/2014/main" id="{B36AB6E7-A303-4430-F975-CAB91D02CCD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913511" y="1945686"/>
            <a:ext cx="3612411" cy="3131291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E6E9844A-3CB2-45F1-8E4B-8A20C288A4D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38380" y="439244"/>
            <a:ext cx="5200339" cy="11217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55601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 uiExpand="1" build="p"/>
      <p:bldP spid="41" grpId="0" uiExpand="1" build="p"/>
      <p:bldP spid="43" grpId="0" uiExpand="1" build="p"/>
      <p:bldP spid="45" grpId="0" uiExpand="1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Graphic 29">
            <a:extLst>
              <a:ext uri="{FF2B5EF4-FFF2-40B4-BE49-F238E27FC236}">
                <a16:creationId xmlns:a16="http://schemas.microsoft.com/office/drawing/2014/main" id="{9C33A164-FEA9-4356-98AF-DE7AE7F8C3A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250831" y="0"/>
            <a:ext cx="7596554" cy="6608175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9F1D57CC-F866-4325-AD28-E34AE7F904E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404396" y="2848996"/>
            <a:ext cx="5078408" cy="27983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20862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124C51C9-1A17-5DA3-A8B5-D7AE78FCCD44}"/>
              </a:ext>
            </a:extLst>
          </p:cNvPr>
          <p:cNvGrpSpPr/>
          <p:nvPr/>
        </p:nvGrpSpPr>
        <p:grpSpPr>
          <a:xfrm>
            <a:off x="2644726" y="1446144"/>
            <a:ext cx="6752492" cy="3965712"/>
            <a:chOff x="2988212" y="1446144"/>
            <a:chExt cx="6075908" cy="3965712"/>
          </a:xfrm>
        </p:grpSpPr>
        <p:sp>
          <p:nvSpPr>
            <p:cNvPr id="2" name="TextBox 2">
              <a:extLst>
                <a:ext uri="{FF2B5EF4-FFF2-40B4-BE49-F238E27FC236}">
                  <a16:creationId xmlns:a16="http://schemas.microsoft.com/office/drawing/2014/main" id="{4D9CD571-DA9D-D14F-17DE-84AB74D56724}"/>
                </a:ext>
              </a:extLst>
            </p:cNvPr>
            <p:cNvSpPr txBox="1"/>
            <p:nvPr/>
          </p:nvSpPr>
          <p:spPr>
            <a:xfrm>
              <a:off x="5294157" y="4207895"/>
              <a:ext cx="2586912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>
              <a:defPPr>
                <a:defRPr lang="vi-V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Nguyễn</a:t>
              </a: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 </a:t>
              </a:r>
              <a:r>
                <a:rPr kumimoji="0" lang="en-US" sz="1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Thị</a:t>
              </a: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 </a:t>
              </a:r>
              <a:r>
                <a:rPr kumimoji="0" lang="en-US" sz="1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Ái</a:t>
              </a: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 </a:t>
              </a:r>
              <a:r>
                <a:rPr kumimoji="0" lang="en-US" sz="1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Quyên</a:t>
              </a: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pic>
          <p:nvPicPr>
            <p:cNvPr id="5" name="Graphic 4">
              <a:extLst>
                <a:ext uri="{FF2B5EF4-FFF2-40B4-BE49-F238E27FC236}">
                  <a16:creationId xmlns:a16="http://schemas.microsoft.com/office/drawing/2014/main" id="{BD4E0CFC-3C19-4A46-8145-DD4F0BA214F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2988212" y="1446144"/>
              <a:ext cx="6075908" cy="3965712"/>
            </a:xfrm>
            <a:prstGeom prst="rect">
              <a:avLst/>
            </a:prstGeom>
          </p:spPr>
        </p:pic>
      </p:grpSp>
      <p:pic>
        <p:nvPicPr>
          <p:cNvPr id="4" name="Picture 3">
            <a:extLst>
              <a:ext uri="{FF2B5EF4-FFF2-40B4-BE49-F238E27FC236}">
                <a16:creationId xmlns:a16="http://schemas.microsoft.com/office/drawing/2014/main" id="{67AA5C1A-5A0D-4D9F-8817-8554C202B12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16174" y="1818842"/>
            <a:ext cx="4035902" cy="12010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42517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DC504E48-FCBE-C0E6-0C6F-6F443CE31CD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6000"/>
                    </a14:imgEffect>
                    <a14:imgEffect>
                      <a14:colorTemperature colorTemp="5888"/>
                    </a14:imgEffect>
                    <a14:imgEffect>
                      <a14:saturation sat="150000"/>
                    </a14:imgEffect>
                    <a14:imgEffect>
                      <a14:brightnessContrast bright="2000" contrast="3000"/>
                    </a14:imgEffect>
                  </a14:imgLayer>
                </a14:imgProps>
              </a:ext>
            </a:extLst>
          </a:blip>
          <a:srcRect t="587" b="845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CF3AB9E3-B703-4A5B-A257-C655EB6DB9A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98830" y="353860"/>
            <a:ext cx="6956139" cy="20545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2733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DC504E48-FCBE-C0E6-0C6F-6F443CE31CD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6000"/>
                    </a14:imgEffect>
                    <a14:imgEffect>
                      <a14:colorTemperature colorTemp="5888"/>
                    </a14:imgEffect>
                    <a14:imgEffect>
                      <a14:saturation sat="150000"/>
                    </a14:imgEffect>
                    <a14:imgEffect>
                      <a14:brightnessContrast bright="2000" contrast="3000"/>
                    </a14:imgEffect>
                  </a14:imgLayer>
                </a14:imgProps>
              </a:ext>
            </a:extLst>
          </a:blip>
          <a:srcRect t="587" b="845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93EB8CD8-53B0-4F6B-BD24-693D78D7DD1F}"/>
              </a:ext>
            </a:extLst>
          </p:cNvPr>
          <p:cNvSpPr/>
          <p:nvPr/>
        </p:nvSpPr>
        <p:spPr>
          <a:xfrm>
            <a:off x="268014" y="299543"/>
            <a:ext cx="11682248" cy="6258911"/>
          </a:xfrm>
          <a:prstGeom prst="roundRect">
            <a:avLst>
              <a:gd name="adj" fmla="val 9614"/>
            </a:avLst>
          </a:pr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113D69C1-5A58-738A-EBAA-D07870F1F073}"/>
              </a:ext>
            </a:extLst>
          </p:cNvPr>
          <p:cNvGrpSpPr/>
          <p:nvPr/>
        </p:nvGrpSpPr>
        <p:grpSpPr>
          <a:xfrm>
            <a:off x="516314" y="357535"/>
            <a:ext cx="8484811" cy="1359929"/>
            <a:chOff x="5266879" y="1674341"/>
            <a:chExt cx="8484811" cy="1359929"/>
          </a:xfrm>
        </p:grpSpPr>
        <p:sp>
          <p:nvSpPr>
            <p:cNvPr id="16" name="Rectangle: Rounded Corners 15">
              <a:extLst>
                <a:ext uri="{FF2B5EF4-FFF2-40B4-BE49-F238E27FC236}">
                  <a16:creationId xmlns:a16="http://schemas.microsoft.com/office/drawing/2014/main" id="{0F6C44E4-76AB-7453-8349-EC95608EF1EE}"/>
                </a:ext>
              </a:extLst>
            </p:cNvPr>
            <p:cNvSpPr/>
            <p:nvPr/>
          </p:nvSpPr>
          <p:spPr>
            <a:xfrm>
              <a:off x="5581708" y="2221139"/>
              <a:ext cx="8169982" cy="813131"/>
            </a:xfrm>
            <a:custGeom>
              <a:avLst/>
              <a:gdLst>
                <a:gd name="connsiteX0" fmla="*/ 0 w 8169982"/>
                <a:gd name="connsiteY0" fmla="*/ 135525 h 813131"/>
                <a:gd name="connsiteX1" fmla="*/ 135525 w 8169982"/>
                <a:gd name="connsiteY1" fmla="*/ 0 h 813131"/>
                <a:gd name="connsiteX2" fmla="*/ 8034457 w 8169982"/>
                <a:gd name="connsiteY2" fmla="*/ 0 h 813131"/>
                <a:gd name="connsiteX3" fmla="*/ 8169982 w 8169982"/>
                <a:gd name="connsiteY3" fmla="*/ 135525 h 813131"/>
                <a:gd name="connsiteX4" fmla="*/ 8169982 w 8169982"/>
                <a:gd name="connsiteY4" fmla="*/ 677606 h 813131"/>
                <a:gd name="connsiteX5" fmla="*/ 8034457 w 8169982"/>
                <a:gd name="connsiteY5" fmla="*/ 813131 h 813131"/>
                <a:gd name="connsiteX6" fmla="*/ 135525 w 8169982"/>
                <a:gd name="connsiteY6" fmla="*/ 813131 h 813131"/>
                <a:gd name="connsiteX7" fmla="*/ 0 w 8169982"/>
                <a:gd name="connsiteY7" fmla="*/ 677606 h 813131"/>
                <a:gd name="connsiteX8" fmla="*/ 0 w 8169982"/>
                <a:gd name="connsiteY8" fmla="*/ 135525 h 8131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8169982" h="813131" fill="none" extrusionOk="0">
                  <a:moveTo>
                    <a:pt x="0" y="135525"/>
                  </a:moveTo>
                  <a:cubicBezTo>
                    <a:pt x="-7846" y="57396"/>
                    <a:pt x="68521" y="8929"/>
                    <a:pt x="135525" y="0"/>
                  </a:cubicBezTo>
                  <a:cubicBezTo>
                    <a:pt x="1643570" y="-61902"/>
                    <a:pt x="7134858" y="-101778"/>
                    <a:pt x="8034457" y="0"/>
                  </a:cubicBezTo>
                  <a:cubicBezTo>
                    <a:pt x="8103300" y="-1883"/>
                    <a:pt x="8171482" y="58678"/>
                    <a:pt x="8169982" y="135525"/>
                  </a:cubicBezTo>
                  <a:cubicBezTo>
                    <a:pt x="8199534" y="288393"/>
                    <a:pt x="8204161" y="474620"/>
                    <a:pt x="8169982" y="677606"/>
                  </a:cubicBezTo>
                  <a:cubicBezTo>
                    <a:pt x="8162093" y="748592"/>
                    <a:pt x="8108431" y="809090"/>
                    <a:pt x="8034457" y="813131"/>
                  </a:cubicBezTo>
                  <a:cubicBezTo>
                    <a:pt x="6101449" y="670739"/>
                    <a:pt x="3007003" y="924232"/>
                    <a:pt x="135525" y="813131"/>
                  </a:cubicBezTo>
                  <a:cubicBezTo>
                    <a:pt x="58174" y="814383"/>
                    <a:pt x="-2354" y="763187"/>
                    <a:pt x="0" y="677606"/>
                  </a:cubicBezTo>
                  <a:cubicBezTo>
                    <a:pt x="-30954" y="419886"/>
                    <a:pt x="-13391" y="192077"/>
                    <a:pt x="0" y="135525"/>
                  </a:cubicBezTo>
                  <a:close/>
                </a:path>
                <a:path w="8169982" h="813131" stroke="0" extrusionOk="0">
                  <a:moveTo>
                    <a:pt x="0" y="135525"/>
                  </a:moveTo>
                  <a:cubicBezTo>
                    <a:pt x="-8982" y="48807"/>
                    <a:pt x="59885" y="-1324"/>
                    <a:pt x="135525" y="0"/>
                  </a:cubicBezTo>
                  <a:cubicBezTo>
                    <a:pt x="2151501" y="-164947"/>
                    <a:pt x="6629134" y="-52288"/>
                    <a:pt x="8034457" y="0"/>
                  </a:cubicBezTo>
                  <a:cubicBezTo>
                    <a:pt x="8108681" y="-9772"/>
                    <a:pt x="8159688" y="62325"/>
                    <a:pt x="8169982" y="135525"/>
                  </a:cubicBezTo>
                  <a:cubicBezTo>
                    <a:pt x="8205668" y="285715"/>
                    <a:pt x="8203777" y="501700"/>
                    <a:pt x="8169982" y="677606"/>
                  </a:cubicBezTo>
                  <a:cubicBezTo>
                    <a:pt x="8175558" y="759653"/>
                    <a:pt x="8102192" y="800188"/>
                    <a:pt x="8034457" y="813131"/>
                  </a:cubicBezTo>
                  <a:cubicBezTo>
                    <a:pt x="6607703" y="971672"/>
                    <a:pt x="2746279" y="671295"/>
                    <a:pt x="135525" y="813131"/>
                  </a:cubicBezTo>
                  <a:cubicBezTo>
                    <a:pt x="60382" y="818306"/>
                    <a:pt x="11731" y="748375"/>
                    <a:pt x="0" y="677606"/>
                  </a:cubicBezTo>
                  <a:cubicBezTo>
                    <a:pt x="31373" y="563344"/>
                    <a:pt x="-23442" y="359543"/>
                    <a:pt x="0" y="135525"/>
                  </a:cubicBezTo>
                  <a:close/>
                </a:path>
              </a:pathLst>
            </a:custGeom>
            <a:solidFill>
              <a:srgbClr val="CCFF99"/>
            </a:solidFill>
            <a:ln w="57150">
              <a:solidFill>
                <a:srgbClr val="00B050"/>
              </a:solidFill>
              <a:extLst>
                <a:ext uri="{C807C97D-BFC1-408E-A445-0C87EB9F89A2}">
                  <ask:lineSketchStyleProps xmlns:ask="http://schemas.microsoft.com/office/drawing/2018/sketchyshapes" sd="983016561">
                    <a:prstGeom prst="roundRect">
                      <a:avLst/>
                    </a:prstGeom>
                    <ask:type>
                      <ask:lineSketchCurve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sz="36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Tính nhẩm: 60 000 – 30 000 = ?</a:t>
              </a:r>
              <a:endParaRPr kumimoji="0" lang="en-US" sz="3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DDEE89B8-9555-694A-C0FF-3AFFA7125746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5266879" y="1674341"/>
              <a:ext cx="1093595" cy="1093595"/>
            </a:xfrm>
            <a:prstGeom prst="rect">
              <a:avLst/>
            </a:prstGeom>
          </p:spPr>
        </p:pic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005F2EC9-C7B9-8622-B7E9-06B3EFD9CC11}"/>
              </a:ext>
            </a:extLst>
          </p:cNvPr>
          <p:cNvGrpSpPr/>
          <p:nvPr/>
        </p:nvGrpSpPr>
        <p:grpSpPr>
          <a:xfrm>
            <a:off x="6225959" y="1574229"/>
            <a:ext cx="5416170" cy="3426396"/>
            <a:chOff x="6225959" y="1574229"/>
            <a:chExt cx="5416170" cy="3426396"/>
          </a:xfrm>
        </p:grpSpPr>
        <p:pic>
          <p:nvPicPr>
            <p:cNvPr id="18" name="Graphic 17">
              <a:extLst>
                <a:ext uri="{FF2B5EF4-FFF2-40B4-BE49-F238E27FC236}">
                  <a16:creationId xmlns:a16="http://schemas.microsoft.com/office/drawing/2014/main" id="{FC174683-8284-1933-45AA-B585D3FBD0FF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6225959" y="1574229"/>
              <a:ext cx="5416170" cy="3426396"/>
            </a:xfrm>
            <a:prstGeom prst="rect">
              <a:avLst/>
            </a:prstGeom>
          </p:spPr>
        </p:pic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7D881C46-8F66-0CE5-4168-786EB937A07E}"/>
                </a:ext>
              </a:extLst>
            </p:cNvPr>
            <p:cNvSpPr/>
            <p:nvPr/>
          </p:nvSpPr>
          <p:spPr>
            <a:xfrm>
              <a:off x="6839013" y="3112391"/>
              <a:ext cx="3942412" cy="1477328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marL="0" marR="0" lvl="0" indent="0" algn="ctr" defTabSz="121856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9000" b="1" i="0" u="none" strike="noStrike" kern="1200" cap="none" spc="0" normalizeH="0" baseline="0" noProof="0" dirty="0">
                  <a:ln w="0"/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30 000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7978362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nodeType="withEffect" p14:presetBounceEnd="65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5000">
                                          <p:cBhvr additive="base">
                                            <p:cTn id="7" dur="10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5000">
                                          <p:cBhvr additive="base">
                                            <p:cTn id="8" dur="10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31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3" dur="10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4" dur="10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5" dur="10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9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6" dur="100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11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2" name="chimes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0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0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0" presetID="53" presetClass="entr" presetSubtype="1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2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3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4" dur="50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5" fill="hold">
                          <p:stCondLst>
                            <p:cond delay="indefinite"/>
                          </p:stCondLst>
                          <p:childTnLst>
                            <p:par>
                              <p:cTn id="1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7" presetID="31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9" dur="10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0" dur="10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1" dur="10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9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2" dur="100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17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9" name="chimes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B36B585D-F186-4151-9D1A-8715368B29B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6000"/>
                    </a14:imgEffect>
                    <a14:imgEffect>
                      <a14:colorTemperature colorTemp="5888"/>
                    </a14:imgEffect>
                    <a14:imgEffect>
                      <a14:saturation sat="150000"/>
                    </a14:imgEffect>
                    <a14:imgEffect>
                      <a14:brightnessContrast bright="2000" contrast="3000"/>
                    </a14:imgEffect>
                  </a14:imgLayer>
                </a14:imgProps>
              </a:ext>
            </a:extLst>
          </a:blip>
          <a:srcRect t="587" b="845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3322BE2F-406B-4235-9778-DBA2896AEB77}"/>
              </a:ext>
            </a:extLst>
          </p:cNvPr>
          <p:cNvSpPr/>
          <p:nvPr/>
        </p:nvSpPr>
        <p:spPr>
          <a:xfrm>
            <a:off x="268014" y="299543"/>
            <a:ext cx="11682248" cy="6258911"/>
          </a:xfrm>
          <a:prstGeom prst="roundRect">
            <a:avLst>
              <a:gd name="adj" fmla="val 9614"/>
            </a:avLst>
          </a:pr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F70BA419-E357-49DA-A4A1-CE5C389EE00B}"/>
              </a:ext>
            </a:extLst>
          </p:cNvPr>
          <p:cNvGrpSpPr/>
          <p:nvPr/>
        </p:nvGrpSpPr>
        <p:grpSpPr>
          <a:xfrm>
            <a:off x="516314" y="357535"/>
            <a:ext cx="7122735" cy="1359929"/>
            <a:chOff x="5266879" y="1674341"/>
            <a:chExt cx="7122735" cy="1359929"/>
          </a:xfrm>
        </p:grpSpPr>
        <p:sp>
          <p:nvSpPr>
            <p:cNvPr id="20" name="Rectangle: Rounded Corners 19">
              <a:extLst>
                <a:ext uri="{FF2B5EF4-FFF2-40B4-BE49-F238E27FC236}">
                  <a16:creationId xmlns:a16="http://schemas.microsoft.com/office/drawing/2014/main" id="{AD7D6C46-5BEC-46EB-9927-85903371DA48}"/>
                </a:ext>
              </a:extLst>
            </p:cNvPr>
            <p:cNvSpPr/>
            <p:nvPr/>
          </p:nvSpPr>
          <p:spPr>
            <a:xfrm>
              <a:off x="5864989" y="2221139"/>
              <a:ext cx="6524625" cy="813131"/>
            </a:xfrm>
            <a:custGeom>
              <a:avLst/>
              <a:gdLst>
                <a:gd name="connsiteX0" fmla="*/ 0 w 6524625"/>
                <a:gd name="connsiteY0" fmla="*/ 135525 h 813131"/>
                <a:gd name="connsiteX1" fmla="*/ 135525 w 6524625"/>
                <a:gd name="connsiteY1" fmla="*/ 0 h 813131"/>
                <a:gd name="connsiteX2" fmla="*/ 6389100 w 6524625"/>
                <a:gd name="connsiteY2" fmla="*/ 0 h 813131"/>
                <a:gd name="connsiteX3" fmla="*/ 6524625 w 6524625"/>
                <a:gd name="connsiteY3" fmla="*/ 135525 h 813131"/>
                <a:gd name="connsiteX4" fmla="*/ 6524625 w 6524625"/>
                <a:gd name="connsiteY4" fmla="*/ 677606 h 813131"/>
                <a:gd name="connsiteX5" fmla="*/ 6389100 w 6524625"/>
                <a:gd name="connsiteY5" fmla="*/ 813131 h 813131"/>
                <a:gd name="connsiteX6" fmla="*/ 135525 w 6524625"/>
                <a:gd name="connsiteY6" fmla="*/ 813131 h 813131"/>
                <a:gd name="connsiteX7" fmla="*/ 0 w 6524625"/>
                <a:gd name="connsiteY7" fmla="*/ 677606 h 813131"/>
                <a:gd name="connsiteX8" fmla="*/ 0 w 6524625"/>
                <a:gd name="connsiteY8" fmla="*/ 135525 h 8131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524625" h="813131" fill="none" extrusionOk="0">
                  <a:moveTo>
                    <a:pt x="0" y="135525"/>
                  </a:moveTo>
                  <a:cubicBezTo>
                    <a:pt x="-7846" y="57396"/>
                    <a:pt x="68521" y="8929"/>
                    <a:pt x="135525" y="0"/>
                  </a:cubicBezTo>
                  <a:cubicBezTo>
                    <a:pt x="1808969" y="-61902"/>
                    <a:pt x="3540426" y="-101778"/>
                    <a:pt x="6389100" y="0"/>
                  </a:cubicBezTo>
                  <a:cubicBezTo>
                    <a:pt x="6457943" y="-1883"/>
                    <a:pt x="6526125" y="58678"/>
                    <a:pt x="6524625" y="135525"/>
                  </a:cubicBezTo>
                  <a:cubicBezTo>
                    <a:pt x="6554177" y="288393"/>
                    <a:pt x="6558804" y="474620"/>
                    <a:pt x="6524625" y="677606"/>
                  </a:cubicBezTo>
                  <a:cubicBezTo>
                    <a:pt x="6516736" y="748592"/>
                    <a:pt x="6463074" y="809090"/>
                    <a:pt x="6389100" y="813131"/>
                  </a:cubicBezTo>
                  <a:cubicBezTo>
                    <a:pt x="4767136" y="670739"/>
                    <a:pt x="2153299" y="924232"/>
                    <a:pt x="135525" y="813131"/>
                  </a:cubicBezTo>
                  <a:cubicBezTo>
                    <a:pt x="58174" y="814383"/>
                    <a:pt x="-2354" y="763187"/>
                    <a:pt x="0" y="677606"/>
                  </a:cubicBezTo>
                  <a:cubicBezTo>
                    <a:pt x="-30954" y="419886"/>
                    <a:pt x="-13391" y="192077"/>
                    <a:pt x="0" y="135525"/>
                  </a:cubicBezTo>
                  <a:close/>
                </a:path>
                <a:path w="6524625" h="813131" stroke="0" extrusionOk="0">
                  <a:moveTo>
                    <a:pt x="0" y="135525"/>
                  </a:moveTo>
                  <a:cubicBezTo>
                    <a:pt x="-8982" y="48807"/>
                    <a:pt x="59885" y="-1324"/>
                    <a:pt x="135525" y="0"/>
                  </a:cubicBezTo>
                  <a:cubicBezTo>
                    <a:pt x="2979926" y="-164947"/>
                    <a:pt x="3530678" y="-52288"/>
                    <a:pt x="6389100" y="0"/>
                  </a:cubicBezTo>
                  <a:cubicBezTo>
                    <a:pt x="6463324" y="-9772"/>
                    <a:pt x="6514331" y="62325"/>
                    <a:pt x="6524625" y="135525"/>
                  </a:cubicBezTo>
                  <a:cubicBezTo>
                    <a:pt x="6560311" y="285715"/>
                    <a:pt x="6558420" y="501700"/>
                    <a:pt x="6524625" y="677606"/>
                  </a:cubicBezTo>
                  <a:cubicBezTo>
                    <a:pt x="6530201" y="759653"/>
                    <a:pt x="6456835" y="800188"/>
                    <a:pt x="6389100" y="813131"/>
                  </a:cubicBezTo>
                  <a:cubicBezTo>
                    <a:pt x="4180316" y="971672"/>
                    <a:pt x="1333829" y="671295"/>
                    <a:pt x="135525" y="813131"/>
                  </a:cubicBezTo>
                  <a:cubicBezTo>
                    <a:pt x="60382" y="818306"/>
                    <a:pt x="11731" y="748375"/>
                    <a:pt x="0" y="677606"/>
                  </a:cubicBezTo>
                  <a:cubicBezTo>
                    <a:pt x="31373" y="563344"/>
                    <a:pt x="-23442" y="359543"/>
                    <a:pt x="0" y="135525"/>
                  </a:cubicBezTo>
                  <a:close/>
                </a:path>
              </a:pathLst>
            </a:custGeom>
            <a:solidFill>
              <a:srgbClr val="CCFF99"/>
            </a:solidFill>
            <a:ln w="57150">
              <a:solidFill>
                <a:srgbClr val="00B050"/>
              </a:solidFill>
              <a:extLst>
                <a:ext uri="{C807C97D-BFC1-408E-A445-0C87EB9F89A2}">
                  <ask:lineSketchStyleProps xmlns:ask="http://schemas.microsoft.com/office/drawing/2018/sketchyshapes" sd="983016561">
                    <a:prstGeom prst="roundRect">
                      <a:avLst/>
                    </a:prstGeom>
                    <ask:type>
                      <ask:lineSketchCurve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sz="36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Tính nhẩm 39 000 – 5 000 = ?</a:t>
              </a:r>
              <a:endParaRPr kumimoji="0" lang="en-US" sz="3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pic>
          <p:nvPicPr>
            <p:cNvPr id="21" name="Picture 20">
              <a:extLst>
                <a:ext uri="{FF2B5EF4-FFF2-40B4-BE49-F238E27FC236}">
                  <a16:creationId xmlns:a16="http://schemas.microsoft.com/office/drawing/2014/main" id="{45409463-7882-4931-9017-CCE85BF5C9AE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5266879" y="1674341"/>
              <a:ext cx="1093595" cy="1093595"/>
            </a:xfrm>
            <a:prstGeom prst="rect">
              <a:avLst/>
            </a:prstGeom>
          </p:spPr>
        </p:pic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7FA84816-A077-4F75-8D6F-4D171DA93C85}"/>
              </a:ext>
            </a:extLst>
          </p:cNvPr>
          <p:cNvGrpSpPr/>
          <p:nvPr/>
        </p:nvGrpSpPr>
        <p:grpSpPr>
          <a:xfrm>
            <a:off x="6225959" y="1574229"/>
            <a:ext cx="5416170" cy="3426396"/>
            <a:chOff x="6225959" y="1574229"/>
            <a:chExt cx="5416170" cy="3426396"/>
          </a:xfrm>
        </p:grpSpPr>
        <p:pic>
          <p:nvPicPr>
            <p:cNvPr id="23" name="Graphic 22">
              <a:extLst>
                <a:ext uri="{FF2B5EF4-FFF2-40B4-BE49-F238E27FC236}">
                  <a16:creationId xmlns:a16="http://schemas.microsoft.com/office/drawing/2014/main" id="{301DD6A4-21C0-4954-9B05-83169C5A0F76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6225959" y="1574229"/>
              <a:ext cx="5416170" cy="3426396"/>
            </a:xfrm>
            <a:prstGeom prst="rect">
              <a:avLst/>
            </a:prstGeom>
          </p:spPr>
        </p:pic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0B874C95-31C9-4DAC-A7C4-4D2F9F8D598E}"/>
                </a:ext>
              </a:extLst>
            </p:cNvPr>
            <p:cNvSpPr/>
            <p:nvPr/>
          </p:nvSpPr>
          <p:spPr>
            <a:xfrm>
              <a:off x="6839013" y="3112391"/>
              <a:ext cx="3942412" cy="1477328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marL="0" marR="0" lvl="0" indent="0" algn="ctr" defTabSz="121856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9000" b="1" i="0" u="none" strike="noStrike" kern="1200" cap="none" spc="0" normalizeH="0" baseline="0" noProof="0" dirty="0">
                  <a:ln w="0"/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34 000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7653680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nodeType="withEffect" p14:presetBounceEnd="65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5000">
                                          <p:cBhvr additive="base">
                                            <p:cTn id="7" dur="10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5000">
                                          <p:cBhvr additive="base">
                                            <p:cTn id="8" dur="10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31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3" dur="10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4" dur="10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5" dur="10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9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6" dur="1000"/>
                                            <p:tgtEl>
                                              <p:spTgt spid="22"/>
                                            </p:tgtEl>
                                          </p:cBhvr>
                                        </p:animEffec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11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2" name="chimes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0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0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31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3" dur="10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4" dur="10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5" dur="10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9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6" dur="1000"/>
                                            <p:tgtEl>
                                              <p:spTgt spid="22"/>
                                            </p:tgtEl>
                                          </p:cBhvr>
                                        </p:animEffec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11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8" name="chimes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5E8F93A6-98CA-493C-9B8B-9BC6DB20977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6000"/>
                    </a14:imgEffect>
                    <a14:imgEffect>
                      <a14:colorTemperature colorTemp="5888"/>
                    </a14:imgEffect>
                    <a14:imgEffect>
                      <a14:saturation sat="150000"/>
                    </a14:imgEffect>
                    <a14:imgEffect>
                      <a14:brightnessContrast bright="2000" contrast="3000"/>
                    </a14:imgEffect>
                  </a14:imgLayer>
                </a14:imgProps>
              </a:ext>
            </a:extLst>
          </a:blip>
          <a:srcRect t="587" b="845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5DDC8AB7-138F-4F8D-8890-2FD4BBA7DB26}"/>
              </a:ext>
            </a:extLst>
          </p:cNvPr>
          <p:cNvSpPr/>
          <p:nvPr/>
        </p:nvSpPr>
        <p:spPr>
          <a:xfrm>
            <a:off x="268014" y="299543"/>
            <a:ext cx="11682248" cy="6258911"/>
          </a:xfrm>
          <a:prstGeom prst="roundRect">
            <a:avLst>
              <a:gd name="adj" fmla="val 9614"/>
            </a:avLst>
          </a:pr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963513DC-E315-425C-8BB8-3B748AA2115A}"/>
              </a:ext>
            </a:extLst>
          </p:cNvPr>
          <p:cNvGrpSpPr/>
          <p:nvPr/>
        </p:nvGrpSpPr>
        <p:grpSpPr>
          <a:xfrm>
            <a:off x="516314" y="357535"/>
            <a:ext cx="7494211" cy="1359929"/>
            <a:chOff x="5266879" y="1674341"/>
            <a:chExt cx="7494211" cy="1359929"/>
          </a:xfrm>
        </p:grpSpPr>
        <p:sp>
          <p:nvSpPr>
            <p:cNvPr id="20" name="Rectangle: Rounded Corners 19">
              <a:extLst>
                <a:ext uri="{FF2B5EF4-FFF2-40B4-BE49-F238E27FC236}">
                  <a16:creationId xmlns:a16="http://schemas.microsoft.com/office/drawing/2014/main" id="{452F1C77-C6D1-40AA-848A-F16BF84423D1}"/>
                </a:ext>
              </a:extLst>
            </p:cNvPr>
            <p:cNvSpPr/>
            <p:nvPr/>
          </p:nvSpPr>
          <p:spPr>
            <a:xfrm>
              <a:off x="5979289" y="2221139"/>
              <a:ext cx="6781801" cy="813131"/>
            </a:xfrm>
            <a:custGeom>
              <a:avLst/>
              <a:gdLst>
                <a:gd name="connsiteX0" fmla="*/ 0 w 6781801"/>
                <a:gd name="connsiteY0" fmla="*/ 135525 h 813131"/>
                <a:gd name="connsiteX1" fmla="*/ 135525 w 6781801"/>
                <a:gd name="connsiteY1" fmla="*/ 0 h 813131"/>
                <a:gd name="connsiteX2" fmla="*/ 6646276 w 6781801"/>
                <a:gd name="connsiteY2" fmla="*/ 0 h 813131"/>
                <a:gd name="connsiteX3" fmla="*/ 6781801 w 6781801"/>
                <a:gd name="connsiteY3" fmla="*/ 135525 h 813131"/>
                <a:gd name="connsiteX4" fmla="*/ 6781801 w 6781801"/>
                <a:gd name="connsiteY4" fmla="*/ 677606 h 813131"/>
                <a:gd name="connsiteX5" fmla="*/ 6646276 w 6781801"/>
                <a:gd name="connsiteY5" fmla="*/ 813131 h 813131"/>
                <a:gd name="connsiteX6" fmla="*/ 135525 w 6781801"/>
                <a:gd name="connsiteY6" fmla="*/ 813131 h 813131"/>
                <a:gd name="connsiteX7" fmla="*/ 0 w 6781801"/>
                <a:gd name="connsiteY7" fmla="*/ 677606 h 813131"/>
                <a:gd name="connsiteX8" fmla="*/ 0 w 6781801"/>
                <a:gd name="connsiteY8" fmla="*/ 135525 h 8131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781801" h="813131" fill="none" extrusionOk="0">
                  <a:moveTo>
                    <a:pt x="0" y="135525"/>
                  </a:moveTo>
                  <a:cubicBezTo>
                    <a:pt x="-7846" y="57396"/>
                    <a:pt x="68521" y="8929"/>
                    <a:pt x="135525" y="0"/>
                  </a:cubicBezTo>
                  <a:cubicBezTo>
                    <a:pt x="1208036" y="-61902"/>
                    <a:pt x="3986064" y="-101778"/>
                    <a:pt x="6646276" y="0"/>
                  </a:cubicBezTo>
                  <a:cubicBezTo>
                    <a:pt x="6715119" y="-1883"/>
                    <a:pt x="6783301" y="58678"/>
                    <a:pt x="6781801" y="135525"/>
                  </a:cubicBezTo>
                  <a:cubicBezTo>
                    <a:pt x="6811353" y="288393"/>
                    <a:pt x="6815980" y="474620"/>
                    <a:pt x="6781801" y="677606"/>
                  </a:cubicBezTo>
                  <a:cubicBezTo>
                    <a:pt x="6773912" y="748592"/>
                    <a:pt x="6720250" y="809090"/>
                    <a:pt x="6646276" y="813131"/>
                  </a:cubicBezTo>
                  <a:cubicBezTo>
                    <a:pt x="4686790" y="670739"/>
                    <a:pt x="2452957" y="924232"/>
                    <a:pt x="135525" y="813131"/>
                  </a:cubicBezTo>
                  <a:cubicBezTo>
                    <a:pt x="58174" y="814383"/>
                    <a:pt x="-2354" y="763187"/>
                    <a:pt x="0" y="677606"/>
                  </a:cubicBezTo>
                  <a:cubicBezTo>
                    <a:pt x="-30954" y="419886"/>
                    <a:pt x="-13391" y="192077"/>
                    <a:pt x="0" y="135525"/>
                  </a:cubicBezTo>
                  <a:close/>
                </a:path>
                <a:path w="6781801" h="813131" stroke="0" extrusionOk="0">
                  <a:moveTo>
                    <a:pt x="0" y="135525"/>
                  </a:moveTo>
                  <a:cubicBezTo>
                    <a:pt x="-8982" y="48807"/>
                    <a:pt x="59885" y="-1324"/>
                    <a:pt x="135525" y="0"/>
                  </a:cubicBezTo>
                  <a:cubicBezTo>
                    <a:pt x="2005299" y="-164947"/>
                    <a:pt x="4558868" y="-52288"/>
                    <a:pt x="6646276" y="0"/>
                  </a:cubicBezTo>
                  <a:cubicBezTo>
                    <a:pt x="6720500" y="-9772"/>
                    <a:pt x="6771507" y="62325"/>
                    <a:pt x="6781801" y="135525"/>
                  </a:cubicBezTo>
                  <a:cubicBezTo>
                    <a:pt x="6817487" y="285715"/>
                    <a:pt x="6815596" y="501700"/>
                    <a:pt x="6781801" y="677606"/>
                  </a:cubicBezTo>
                  <a:cubicBezTo>
                    <a:pt x="6787377" y="759653"/>
                    <a:pt x="6714011" y="800188"/>
                    <a:pt x="6646276" y="813131"/>
                  </a:cubicBezTo>
                  <a:cubicBezTo>
                    <a:pt x="5443596" y="971672"/>
                    <a:pt x="2982359" y="671295"/>
                    <a:pt x="135525" y="813131"/>
                  </a:cubicBezTo>
                  <a:cubicBezTo>
                    <a:pt x="60382" y="818306"/>
                    <a:pt x="11731" y="748375"/>
                    <a:pt x="0" y="677606"/>
                  </a:cubicBezTo>
                  <a:cubicBezTo>
                    <a:pt x="31373" y="563344"/>
                    <a:pt x="-23442" y="359543"/>
                    <a:pt x="0" y="135525"/>
                  </a:cubicBezTo>
                  <a:close/>
                </a:path>
              </a:pathLst>
            </a:custGeom>
            <a:solidFill>
              <a:srgbClr val="CCFF99"/>
            </a:solidFill>
            <a:ln w="57150">
              <a:solidFill>
                <a:srgbClr val="00B050"/>
              </a:solidFill>
              <a:extLst>
                <a:ext uri="{C807C97D-BFC1-408E-A445-0C87EB9F89A2}">
                  <ask:lineSketchStyleProps xmlns:ask="http://schemas.microsoft.com/office/drawing/2018/sketchyshapes" sd="983016561">
                    <a:prstGeom prst="roundRect">
                      <a:avLst/>
                    </a:prstGeom>
                    <ask:type>
                      <ask:lineSketchCurve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sz="36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Tính nhẩm 58 000 – 4 000 = ?</a:t>
              </a:r>
              <a:endParaRPr kumimoji="0" lang="en-US" sz="3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pic>
          <p:nvPicPr>
            <p:cNvPr id="21" name="Picture 20">
              <a:extLst>
                <a:ext uri="{FF2B5EF4-FFF2-40B4-BE49-F238E27FC236}">
                  <a16:creationId xmlns:a16="http://schemas.microsoft.com/office/drawing/2014/main" id="{5B6F824E-7CFD-43D3-B7E9-0DDB651E5877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5266879" y="1674341"/>
              <a:ext cx="1093595" cy="1093595"/>
            </a:xfrm>
            <a:prstGeom prst="rect">
              <a:avLst/>
            </a:prstGeom>
          </p:spPr>
        </p:pic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357876BA-5A19-4C39-AB49-D13BC6C53BC0}"/>
              </a:ext>
            </a:extLst>
          </p:cNvPr>
          <p:cNvGrpSpPr/>
          <p:nvPr/>
        </p:nvGrpSpPr>
        <p:grpSpPr>
          <a:xfrm>
            <a:off x="6225959" y="1574229"/>
            <a:ext cx="5416170" cy="3426396"/>
            <a:chOff x="6225959" y="1574229"/>
            <a:chExt cx="5416170" cy="3426396"/>
          </a:xfrm>
        </p:grpSpPr>
        <p:pic>
          <p:nvPicPr>
            <p:cNvPr id="23" name="Graphic 22">
              <a:extLst>
                <a:ext uri="{FF2B5EF4-FFF2-40B4-BE49-F238E27FC236}">
                  <a16:creationId xmlns:a16="http://schemas.microsoft.com/office/drawing/2014/main" id="{8D3D6C90-122C-4020-8234-97B232032B95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6225959" y="1574229"/>
              <a:ext cx="5416170" cy="3426396"/>
            </a:xfrm>
            <a:prstGeom prst="rect">
              <a:avLst/>
            </a:prstGeom>
          </p:spPr>
        </p:pic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034305D4-F9EE-42D6-BC40-4F3AF6C46F23}"/>
                </a:ext>
              </a:extLst>
            </p:cNvPr>
            <p:cNvSpPr/>
            <p:nvPr/>
          </p:nvSpPr>
          <p:spPr>
            <a:xfrm>
              <a:off x="6839013" y="3112391"/>
              <a:ext cx="3942412" cy="1477328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marL="0" marR="0" lvl="0" indent="0" algn="ctr" defTabSz="121856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9000" b="1" i="0" u="none" strike="noStrike" kern="1200" cap="none" spc="0" normalizeH="0" baseline="0" noProof="0" dirty="0">
                  <a:ln w="0"/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54 000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8745393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nodeType="withEffect" p14:presetBounceEnd="65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5000">
                                          <p:cBhvr additive="base">
                                            <p:cTn id="7" dur="10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5000">
                                          <p:cBhvr additive="base">
                                            <p:cTn id="8" dur="10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31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3" dur="10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4" dur="10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5" dur="10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9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6" dur="1000"/>
                                            <p:tgtEl>
                                              <p:spTgt spid="22"/>
                                            </p:tgtEl>
                                          </p:cBhvr>
                                        </p:animEffec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11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2" name="chimes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0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0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31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3" dur="10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4" dur="10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5" dur="10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9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6" dur="1000"/>
                                            <p:tgtEl>
                                              <p:spTgt spid="22"/>
                                            </p:tgtEl>
                                          </p:cBhvr>
                                        </p:animEffec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11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8" name="chimes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DBFFD736-61CD-01D7-0207-20CC3CB709EA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"/>
                    </a14:imgEffect>
                    <a14:imgEffect>
                      <a14:colorTemperature colorTemp="5888"/>
                    </a14:imgEffect>
                    <a14:imgEffect>
                      <a14:saturation sat="150000"/>
                    </a14:imgEffect>
                    <a14:imgEffect>
                      <a14:brightnessContrast bright="3000"/>
                    </a14:imgEffect>
                  </a14:imgLayer>
                </a14:imgProps>
              </a:ext>
            </a:extLst>
          </a:blip>
          <a:srcRect t="398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Graphic 2">
            <a:extLst>
              <a:ext uri="{FF2B5EF4-FFF2-40B4-BE49-F238E27FC236}">
                <a16:creationId xmlns:a16="http://schemas.microsoft.com/office/drawing/2014/main" id="{71B8A291-5A85-DC7A-A081-DD2074FD70B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2383669" y="4698446"/>
            <a:ext cx="7864302" cy="195883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0845893E-C0E9-44ED-7325-8E79E7EA09B2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9640" y="2872947"/>
            <a:ext cx="2551882" cy="22120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14304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0" presetClass="path" presetSubtype="0" accel="50000" decel="50000" fill="hold" nodeType="afterEffect">
                                  <p:stCondLst>
                                    <p:cond delay="650"/>
                                  </p:stCondLst>
                                  <p:childTnLst>
                                    <p:animMotion origin="layout" path="M 5E-6 -0.00069 C 0.01303 0.0081 0.05899 -0.00949 0.08711 0.0169 C 0.10456 0.03449 0.16081 0.0544 0.18946 0.09422 C 0.2254 0.12986 0.25274 0.14375 0.27058 0.15139 C 0.28751 0.17246 0.31368 0.17431 0.33112 0.17755 C 0.35456 0.17547 0.35586 0.18472 0.37982 0.16713 C 0.39584 0.16042 0.39063 0.1581 0.39727 0.14931 " pathEditMode="relative" rAng="0" ptsTypes="AAAAAAA">
                                      <p:cBhvr>
                                        <p:cTn id="1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857" y="8935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ieng-yeah-tre-con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phic 4">
            <a:extLst>
              <a:ext uri="{FF2B5EF4-FFF2-40B4-BE49-F238E27FC236}">
                <a16:creationId xmlns:a16="http://schemas.microsoft.com/office/drawing/2014/main" id="{BD4E0CFC-3C19-4A46-8145-DD4F0BA214F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988212" y="1446144"/>
            <a:ext cx="6075908" cy="3965712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7DA1C8C2-E9E6-488A-90C0-120F8E2233B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07892" y="1874484"/>
            <a:ext cx="3462867" cy="9925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14706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Kawaii Bubble Tea Bran MK Plan by Slidesgo">
  <a:themeElements>
    <a:clrScheme name="Simple Light">
      <a:dk1>
        <a:srgbClr val="333333"/>
      </a:dk1>
      <a:lt1>
        <a:srgbClr val="F5EAD8"/>
      </a:lt1>
      <a:dk2>
        <a:srgbClr val="DEC1E3"/>
      </a:dk2>
      <a:lt2>
        <a:srgbClr val="95739C"/>
      </a:lt2>
      <a:accent1>
        <a:srgbClr val="E64F1C"/>
      </a:accent1>
      <a:accent2>
        <a:srgbClr val="F5A6A2"/>
      </a:accent2>
      <a:accent3>
        <a:srgbClr val="F48717"/>
      </a:accent3>
      <a:accent4>
        <a:srgbClr val="C9D221"/>
      </a:accent4>
      <a:accent5>
        <a:srgbClr val="21B0CD"/>
      </a:accent5>
      <a:accent6>
        <a:srgbClr val="FFFFFF"/>
      </a:accent6>
      <a:hlink>
        <a:srgbClr val="333333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主题">
  <a:themeElements>
    <a:clrScheme name="自定义 1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E85A31"/>
      </a:accent1>
      <a:accent2>
        <a:srgbClr val="FFA833"/>
      </a:accent2>
      <a:accent3>
        <a:srgbClr val="91C429"/>
      </a:accent3>
      <a:accent4>
        <a:srgbClr val="0DADD2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Printable Number Sense Activities for Pre-K by Slidesgo">
  <a:themeElements>
    <a:clrScheme name="Simple Light">
      <a:dk1>
        <a:srgbClr val="EFEFEF"/>
      </a:dk1>
      <a:lt1>
        <a:srgbClr val="FFFFFF"/>
      </a:lt1>
      <a:dk2>
        <a:srgbClr val="6B4C6D"/>
      </a:dk2>
      <a:lt2>
        <a:srgbClr val="B64BA7"/>
      </a:lt2>
      <a:accent1>
        <a:srgbClr val="FF828A"/>
      </a:accent1>
      <a:accent2>
        <a:srgbClr val="85E2E6"/>
      </a:accent2>
      <a:accent3>
        <a:srgbClr val="B2B911"/>
      </a:accent3>
      <a:accent4>
        <a:srgbClr val="E1F337"/>
      </a:accent4>
      <a:accent5>
        <a:srgbClr val="A77644"/>
      </a:accent5>
      <a:accent6>
        <a:srgbClr val="FFC736"/>
      </a:accent6>
      <a:hlink>
        <a:srgbClr val="000000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56</TotalTime>
  <Words>535</Words>
  <Application>Microsoft Office PowerPoint</Application>
  <PresentationFormat>Widescreen</PresentationFormat>
  <Paragraphs>123</Paragraphs>
  <Slides>21</Slides>
  <Notes>15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21</vt:i4>
      </vt:variant>
    </vt:vector>
  </HeadingPairs>
  <TitlesOfParts>
    <vt:vector size="31" baseType="lpstr">
      <vt:lpstr>Love Ya Like A Sister</vt:lpstr>
      <vt:lpstr>Arial</vt:lpstr>
      <vt:lpstr>Bebas Neue</vt:lpstr>
      <vt:lpstr>Calibri</vt:lpstr>
      <vt:lpstr>Calibri Light</vt:lpstr>
      <vt:lpstr>Caveat Brush</vt:lpstr>
      <vt:lpstr>Karla</vt:lpstr>
      <vt:lpstr>Kawaii Bubble Tea Bran MK Plan by Slidesgo</vt:lpstr>
      <vt:lpstr>Office 主题</vt:lpstr>
      <vt:lpstr>Printable Number Sense Activities for Pre-K by Slidesgo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 Tran</dc:creator>
  <cp:lastModifiedBy>Thao Tran</cp:lastModifiedBy>
  <cp:revision>14</cp:revision>
  <dcterms:created xsi:type="dcterms:W3CDTF">2023-02-05T01:20:27Z</dcterms:created>
  <dcterms:modified xsi:type="dcterms:W3CDTF">2023-02-05T02:16:40Z</dcterms:modified>
</cp:coreProperties>
</file>