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6" r:id="rId3"/>
  </p:sldMasterIdLst>
  <p:notesMasterIdLst>
    <p:notesMasterId r:id="rId24"/>
  </p:notesMasterIdLst>
  <p:sldIdLst>
    <p:sldId id="257" r:id="rId4"/>
    <p:sldId id="260" r:id="rId5"/>
    <p:sldId id="322" r:id="rId6"/>
    <p:sldId id="341" r:id="rId7"/>
    <p:sldId id="340" r:id="rId8"/>
    <p:sldId id="306" r:id="rId9"/>
    <p:sldId id="2652" r:id="rId10"/>
    <p:sldId id="2659" r:id="rId11"/>
    <p:sldId id="2653" r:id="rId12"/>
    <p:sldId id="2660" r:id="rId13"/>
    <p:sldId id="2654" r:id="rId14"/>
    <p:sldId id="2673" r:id="rId15"/>
    <p:sldId id="2676" r:id="rId16"/>
    <p:sldId id="2677" r:id="rId17"/>
    <p:sldId id="2678" r:id="rId18"/>
    <p:sldId id="2679" r:id="rId19"/>
    <p:sldId id="2680" r:id="rId20"/>
    <p:sldId id="2681" r:id="rId21"/>
    <p:sldId id="277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9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57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2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62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1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978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520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68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23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26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88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13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81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6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24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3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525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4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1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786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89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0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432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787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198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6E0B0FB1-CE5B-47A8-8418-2F615691CD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9E35-804C-4FAD-B3DC-B3F4750D8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17" y="72170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22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0B0603-D0CB-407A-AB25-CA98508E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" y="0"/>
            <a:ext cx="1192987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42E26-E986-B28A-0988-E5675860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4" y="2326264"/>
            <a:ext cx="5933311" cy="15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84ED-0F8F-F927-2ECA-BA16859B8D34}"/>
              </a:ext>
            </a:extLst>
          </p:cNvPr>
          <p:cNvSpPr txBox="1"/>
          <p:nvPr/>
        </p:nvSpPr>
        <p:spPr>
          <a:xfrm>
            <a:off x="5172075" y="3648075"/>
            <a:ext cx="286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57 000 –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57 nghìn – 3 nghìn = 54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57 000 – 3 000 = 54 000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43 000 – 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43 nghìn – 8 nghìn = 35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43 000 – 8 000 = 35 000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86 000 – 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86 nghìn – 5 nghìn = 81 nghìn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86 000 – 5 000 = 81 000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80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97 582 – 81 645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97 582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5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81 645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05736" y="27720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noProof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58305A-7C6A-2991-C643-FC7513D7901A}"/>
              </a:ext>
            </a:extLst>
          </p:cNvPr>
          <p:cNvSpPr/>
          <p:nvPr/>
        </p:nvSpPr>
        <p:spPr>
          <a:xfrm>
            <a:off x="466263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56 938 – 9 456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56 938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19600" y="2634474"/>
            <a:ext cx="4372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9 456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72311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3957786" y="27435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9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43 572 – 637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545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43 572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534025" y="2634474"/>
            <a:ext cx="325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2970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603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1048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83983" y="38508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4719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50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F729-09F6-6BDE-D24B-0F2FB9EDCA17}"/>
              </a:ext>
            </a:extLst>
          </p:cNvPr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r>
              <a:rPr lang="en-US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 đường xuống dốc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6 700 - 2 900 = 3 800 (m)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 từ nhà An đến thị xã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+ 3 800 = 10 500 (m)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10 500 m.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8D18761-3B6E-45E8-AECE-F6B646CA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F7C26-E82E-418D-8042-CFA25852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31" y="1244476"/>
            <a:ext cx="669398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206115" y="1232620"/>
              <a:ext cx="6076950" cy="184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Món tráng miệng thơm ngon của cửa hàng sẽ dành cho khách hàng trả lời đúng câu hỏi của đầu bếp.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76ECD-647B-48AC-9E99-B34BA77B9601}"/>
              </a:ext>
            </a:extLst>
          </p:cNvPr>
          <p:cNvSpPr txBox="1"/>
          <p:nvPr/>
        </p:nvSpPr>
        <p:spPr>
          <a:xfrm>
            <a:off x="4377128" y="362068"/>
            <a:ext cx="7125886" cy="1328023"/>
          </a:xfrm>
          <a:custGeom>
            <a:avLst/>
            <a:gdLst>
              <a:gd name="connsiteX0" fmla="*/ 0 w 7125886"/>
              <a:gd name="connsiteY0" fmla="*/ 221342 h 1328023"/>
              <a:gd name="connsiteX1" fmla="*/ 221342 w 7125886"/>
              <a:gd name="connsiteY1" fmla="*/ 0 h 1328023"/>
              <a:gd name="connsiteX2" fmla="*/ 755998 w 7125886"/>
              <a:gd name="connsiteY2" fmla="*/ 0 h 1328023"/>
              <a:gd name="connsiteX3" fmla="*/ 1557982 w 7125886"/>
              <a:gd name="connsiteY3" fmla="*/ 0 h 1328023"/>
              <a:gd name="connsiteX4" fmla="*/ 2159471 w 7125886"/>
              <a:gd name="connsiteY4" fmla="*/ 0 h 1328023"/>
              <a:gd name="connsiteX5" fmla="*/ 2894623 w 7125886"/>
              <a:gd name="connsiteY5" fmla="*/ 0 h 1328023"/>
              <a:gd name="connsiteX6" fmla="*/ 3696607 w 7125886"/>
              <a:gd name="connsiteY6" fmla="*/ 0 h 1328023"/>
              <a:gd name="connsiteX7" fmla="*/ 4498591 w 7125886"/>
              <a:gd name="connsiteY7" fmla="*/ 0 h 1328023"/>
              <a:gd name="connsiteX8" fmla="*/ 5033247 w 7125886"/>
              <a:gd name="connsiteY8" fmla="*/ 0 h 1328023"/>
              <a:gd name="connsiteX9" fmla="*/ 5835232 w 7125886"/>
              <a:gd name="connsiteY9" fmla="*/ 0 h 1328023"/>
              <a:gd name="connsiteX10" fmla="*/ 6904544 w 7125886"/>
              <a:gd name="connsiteY10" fmla="*/ 0 h 1328023"/>
              <a:gd name="connsiteX11" fmla="*/ 7125886 w 7125886"/>
              <a:gd name="connsiteY11" fmla="*/ 221342 h 1328023"/>
              <a:gd name="connsiteX12" fmla="*/ 7125886 w 7125886"/>
              <a:gd name="connsiteY12" fmla="*/ 681718 h 1328023"/>
              <a:gd name="connsiteX13" fmla="*/ 7125886 w 7125886"/>
              <a:gd name="connsiteY13" fmla="*/ 1106681 h 1328023"/>
              <a:gd name="connsiteX14" fmla="*/ 6904544 w 7125886"/>
              <a:gd name="connsiteY14" fmla="*/ 1328023 h 1328023"/>
              <a:gd name="connsiteX15" fmla="*/ 6102560 w 7125886"/>
              <a:gd name="connsiteY15" fmla="*/ 1328023 h 1328023"/>
              <a:gd name="connsiteX16" fmla="*/ 5300576 w 7125886"/>
              <a:gd name="connsiteY16" fmla="*/ 1328023 h 1328023"/>
              <a:gd name="connsiteX17" fmla="*/ 4765919 w 7125886"/>
              <a:gd name="connsiteY17" fmla="*/ 1328023 h 1328023"/>
              <a:gd name="connsiteX18" fmla="*/ 4231263 w 7125886"/>
              <a:gd name="connsiteY18" fmla="*/ 1328023 h 1328023"/>
              <a:gd name="connsiteX19" fmla="*/ 3496111 w 7125886"/>
              <a:gd name="connsiteY19" fmla="*/ 1328023 h 1328023"/>
              <a:gd name="connsiteX20" fmla="*/ 2894623 w 7125886"/>
              <a:gd name="connsiteY20" fmla="*/ 1328023 h 1328023"/>
              <a:gd name="connsiteX21" fmla="*/ 2359967 w 7125886"/>
              <a:gd name="connsiteY21" fmla="*/ 1328023 h 1328023"/>
              <a:gd name="connsiteX22" fmla="*/ 1691646 w 7125886"/>
              <a:gd name="connsiteY22" fmla="*/ 1328023 h 1328023"/>
              <a:gd name="connsiteX23" fmla="*/ 1090158 w 7125886"/>
              <a:gd name="connsiteY23" fmla="*/ 1328023 h 1328023"/>
              <a:gd name="connsiteX24" fmla="*/ 221342 w 7125886"/>
              <a:gd name="connsiteY24" fmla="*/ 1328023 h 1328023"/>
              <a:gd name="connsiteX25" fmla="*/ 0 w 7125886"/>
              <a:gd name="connsiteY25" fmla="*/ 1106681 h 1328023"/>
              <a:gd name="connsiteX26" fmla="*/ 0 w 7125886"/>
              <a:gd name="connsiteY26" fmla="*/ 646305 h 1328023"/>
              <a:gd name="connsiteX27" fmla="*/ 0 w 7125886"/>
              <a:gd name="connsiteY27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25886" h="1328023" fill="none" extrusionOk="0">
                <a:moveTo>
                  <a:pt x="0" y="221342"/>
                </a:moveTo>
                <a:cubicBezTo>
                  <a:pt x="-7169" y="104804"/>
                  <a:pt x="98254" y="4703"/>
                  <a:pt x="221342" y="0"/>
                </a:cubicBezTo>
                <a:cubicBezTo>
                  <a:pt x="483592" y="-22460"/>
                  <a:pt x="571920" y="-21509"/>
                  <a:pt x="755998" y="0"/>
                </a:cubicBezTo>
                <a:cubicBezTo>
                  <a:pt x="940076" y="21509"/>
                  <a:pt x="1388667" y="29900"/>
                  <a:pt x="1557982" y="0"/>
                </a:cubicBezTo>
                <a:cubicBezTo>
                  <a:pt x="1727297" y="-29900"/>
                  <a:pt x="1987138" y="10255"/>
                  <a:pt x="2159471" y="0"/>
                </a:cubicBezTo>
                <a:cubicBezTo>
                  <a:pt x="2331804" y="-10255"/>
                  <a:pt x="2622106" y="35449"/>
                  <a:pt x="2894623" y="0"/>
                </a:cubicBezTo>
                <a:cubicBezTo>
                  <a:pt x="3167140" y="-35449"/>
                  <a:pt x="3454626" y="-6398"/>
                  <a:pt x="3696607" y="0"/>
                </a:cubicBezTo>
                <a:cubicBezTo>
                  <a:pt x="3938588" y="6398"/>
                  <a:pt x="4100957" y="-38780"/>
                  <a:pt x="4498591" y="0"/>
                </a:cubicBezTo>
                <a:cubicBezTo>
                  <a:pt x="4896225" y="38780"/>
                  <a:pt x="4871416" y="15316"/>
                  <a:pt x="5033247" y="0"/>
                </a:cubicBezTo>
                <a:cubicBezTo>
                  <a:pt x="5195078" y="-15316"/>
                  <a:pt x="5616244" y="27231"/>
                  <a:pt x="5835232" y="0"/>
                </a:cubicBezTo>
                <a:cubicBezTo>
                  <a:pt x="6054221" y="-27231"/>
                  <a:pt x="6620471" y="-19641"/>
                  <a:pt x="6904544" y="0"/>
                </a:cubicBezTo>
                <a:cubicBezTo>
                  <a:pt x="7018815" y="11487"/>
                  <a:pt x="7154609" y="94365"/>
                  <a:pt x="7125886" y="221342"/>
                </a:cubicBezTo>
                <a:cubicBezTo>
                  <a:pt x="7145844" y="329632"/>
                  <a:pt x="7119029" y="545591"/>
                  <a:pt x="7125886" y="681718"/>
                </a:cubicBezTo>
                <a:cubicBezTo>
                  <a:pt x="7132743" y="817845"/>
                  <a:pt x="7108002" y="1019579"/>
                  <a:pt x="7125886" y="1106681"/>
                </a:cubicBezTo>
                <a:cubicBezTo>
                  <a:pt x="7125364" y="1240813"/>
                  <a:pt x="7022059" y="1331419"/>
                  <a:pt x="6904544" y="1328023"/>
                </a:cubicBezTo>
                <a:cubicBezTo>
                  <a:pt x="6577673" y="1344338"/>
                  <a:pt x="6349945" y="1358765"/>
                  <a:pt x="6102560" y="1328023"/>
                </a:cubicBezTo>
                <a:cubicBezTo>
                  <a:pt x="5855175" y="1297281"/>
                  <a:pt x="5472209" y="1329187"/>
                  <a:pt x="5300576" y="1328023"/>
                </a:cubicBezTo>
                <a:cubicBezTo>
                  <a:pt x="5128943" y="1326859"/>
                  <a:pt x="4928781" y="1321359"/>
                  <a:pt x="4765919" y="1328023"/>
                </a:cubicBezTo>
                <a:cubicBezTo>
                  <a:pt x="4603057" y="1334687"/>
                  <a:pt x="4415176" y="1347062"/>
                  <a:pt x="4231263" y="1328023"/>
                </a:cubicBezTo>
                <a:cubicBezTo>
                  <a:pt x="4047350" y="1308984"/>
                  <a:pt x="3807876" y="1364246"/>
                  <a:pt x="3496111" y="1328023"/>
                </a:cubicBezTo>
                <a:cubicBezTo>
                  <a:pt x="3184346" y="1291800"/>
                  <a:pt x="3191667" y="1313661"/>
                  <a:pt x="2894623" y="1328023"/>
                </a:cubicBezTo>
                <a:cubicBezTo>
                  <a:pt x="2597579" y="1342385"/>
                  <a:pt x="2546935" y="1326145"/>
                  <a:pt x="2359967" y="1328023"/>
                </a:cubicBezTo>
                <a:cubicBezTo>
                  <a:pt x="2172999" y="1329901"/>
                  <a:pt x="1959921" y="1360204"/>
                  <a:pt x="1691646" y="1328023"/>
                </a:cubicBezTo>
                <a:cubicBezTo>
                  <a:pt x="1423371" y="1295842"/>
                  <a:pt x="1279452" y="1325864"/>
                  <a:pt x="1090158" y="1328023"/>
                </a:cubicBezTo>
                <a:cubicBezTo>
                  <a:pt x="900864" y="1330182"/>
                  <a:pt x="484591" y="1346494"/>
                  <a:pt x="221342" y="1328023"/>
                </a:cubicBezTo>
                <a:cubicBezTo>
                  <a:pt x="110314" y="1306517"/>
                  <a:pt x="2320" y="1233688"/>
                  <a:pt x="0" y="1106681"/>
                </a:cubicBezTo>
                <a:cubicBezTo>
                  <a:pt x="16305" y="929195"/>
                  <a:pt x="17887" y="760938"/>
                  <a:pt x="0" y="646305"/>
                </a:cubicBezTo>
                <a:cubicBezTo>
                  <a:pt x="-17887" y="531672"/>
                  <a:pt x="16982" y="307609"/>
                  <a:pt x="0" y="221342"/>
                </a:cubicBezTo>
                <a:close/>
              </a:path>
              <a:path w="7125886" h="1328023" stroke="0" extrusionOk="0">
                <a:moveTo>
                  <a:pt x="0" y="221342"/>
                </a:moveTo>
                <a:cubicBezTo>
                  <a:pt x="-4329" y="116276"/>
                  <a:pt x="114822" y="19549"/>
                  <a:pt x="221342" y="0"/>
                </a:cubicBezTo>
                <a:cubicBezTo>
                  <a:pt x="485839" y="-22458"/>
                  <a:pt x="786099" y="19202"/>
                  <a:pt x="1023326" y="0"/>
                </a:cubicBezTo>
                <a:cubicBezTo>
                  <a:pt x="1260553" y="-19202"/>
                  <a:pt x="1334927" y="10511"/>
                  <a:pt x="1491150" y="0"/>
                </a:cubicBezTo>
                <a:cubicBezTo>
                  <a:pt x="1647373" y="-10511"/>
                  <a:pt x="1759948" y="95"/>
                  <a:pt x="1958975" y="0"/>
                </a:cubicBezTo>
                <a:cubicBezTo>
                  <a:pt x="2158003" y="-95"/>
                  <a:pt x="2319923" y="9212"/>
                  <a:pt x="2426799" y="0"/>
                </a:cubicBezTo>
                <a:cubicBezTo>
                  <a:pt x="2533675" y="-9212"/>
                  <a:pt x="2864875" y="-25001"/>
                  <a:pt x="3028287" y="0"/>
                </a:cubicBezTo>
                <a:cubicBezTo>
                  <a:pt x="3191699" y="25001"/>
                  <a:pt x="3535674" y="19316"/>
                  <a:pt x="3830271" y="0"/>
                </a:cubicBezTo>
                <a:cubicBezTo>
                  <a:pt x="4124868" y="-19316"/>
                  <a:pt x="4292331" y="9294"/>
                  <a:pt x="4565423" y="0"/>
                </a:cubicBezTo>
                <a:cubicBezTo>
                  <a:pt x="4838515" y="-9294"/>
                  <a:pt x="4879120" y="-9329"/>
                  <a:pt x="5166911" y="0"/>
                </a:cubicBezTo>
                <a:cubicBezTo>
                  <a:pt x="5454702" y="9329"/>
                  <a:pt x="5487611" y="-20053"/>
                  <a:pt x="5768400" y="0"/>
                </a:cubicBezTo>
                <a:cubicBezTo>
                  <a:pt x="6049189" y="20053"/>
                  <a:pt x="6061853" y="10193"/>
                  <a:pt x="6303056" y="0"/>
                </a:cubicBezTo>
                <a:cubicBezTo>
                  <a:pt x="6544259" y="-10193"/>
                  <a:pt x="6663269" y="24433"/>
                  <a:pt x="6904544" y="0"/>
                </a:cubicBezTo>
                <a:cubicBezTo>
                  <a:pt x="7021136" y="4208"/>
                  <a:pt x="7106553" y="119015"/>
                  <a:pt x="7125886" y="221342"/>
                </a:cubicBezTo>
                <a:cubicBezTo>
                  <a:pt x="7121242" y="341003"/>
                  <a:pt x="7127786" y="510228"/>
                  <a:pt x="7125886" y="672865"/>
                </a:cubicBezTo>
                <a:cubicBezTo>
                  <a:pt x="7123986" y="835502"/>
                  <a:pt x="7120086" y="947573"/>
                  <a:pt x="7125886" y="1106681"/>
                </a:cubicBezTo>
                <a:cubicBezTo>
                  <a:pt x="7109633" y="1239155"/>
                  <a:pt x="7001922" y="1335035"/>
                  <a:pt x="6904544" y="1328023"/>
                </a:cubicBezTo>
                <a:cubicBezTo>
                  <a:pt x="6690279" y="1305526"/>
                  <a:pt x="6565553" y="1346186"/>
                  <a:pt x="6369888" y="1328023"/>
                </a:cubicBezTo>
                <a:cubicBezTo>
                  <a:pt x="6174223" y="1309860"/>
                  <a:pt x="6081198" y="1327139"/>
                  <a:pt x="5835232" y="1328023"/>
                </a:cubicBezTo>
                <a:cubicBezTo>
                  <a:pt x="5589266" y="1328907"/>
                  <a:pt x="5238460" y="1315311"/>
                  <a:pt x="5033247" y="1328023"/>
                </a:cubicBezTo>
                <a:cubicBezTo>
                  <a:pt x="4828034" y="1340735"/>
                  <a:pt x="4594804" y="1329010"/>
                  <a:pt x="4298095" y="1328023"/>
                </a:cubicBezTo>
                <a:cubicBezTo>
                  <a:pt x="4001386" y="1327036"/>
                  <a:pt x="3769179" y="1310646"/>
                  <a:pt x="3562943" y="1328023"/>
                </a:cubicBezTo>
                <a:cubicBezTo>
                  <a:pt x="3356707" y="1345400"/>
                  <a:pt x="2984813" y="1305404"/>
                  <a:pt x="2760959" y="1328023"/>
                </a:cubicBezTo>
                <a:cubicBezTo>
                  <a:pt x="2537105" y="1350642"/>
                  <a:pt x="2425901" y="1310664"/>
                  <a:pt x="2226303" y="1328023"/>
                </a:cubicBezTo>
                <a:cubicBezTo>
                  <a:pt x="2026705" y="1345382"/>
                  <a:pt x="1902792" y="1326740"/>
                  <a:pt x="1758478" y="1328023"/>
                </a:cubicBezTo>
                <a:cubicBezTo>
                  <a:pt x="1614164" y="1329306"/>
                  <a:pt x="1456854" y="1308344"/>
                  <a:pt x="1290654" y="1328023"/>
                </a:cubicBezTo>
                <a:cubicBezTo>
                  <a:pt x="1124454" y="1347702"/>
                  <a:pt x="585052" y="1297771"/>
                  <a:pt x="221342" y="1328023"/>
                </a:cubicBezTo>
                <a:cubicBezTo>
                  <a:pt x="103389" y="1323983"/>
                  <a:pt x="-11584" y="1205054"/>
                  <a:pt x="0" y="1106681"/>
                </a:cubicBezTo>
                <a:cubicBezTo>
                  <a:pt x="10324" y="986580"/>
                  <a:pt x="-7673" y="775831"/>
                  <a:pt x="0" y="690572"/>
                </a:cubicBezTo>
                <a:cubicBezTo>
                  <a:pt x="7673" y="605313"/>
                  <a:pt x="21381" y="426989"/>
                  <a:pt x="0" y="2213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100 000 ta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251C0B-3C92-4880-B1C4-F93BE6CB211D}"/>
              </a:ext>
            </a:extLst>
          </p:cNvPr>
          <p:cNvGrpSpPr/>
          <p:nvPr/>
        </p:nvGrpSpPr>
        <p:grpSpPr>
          <a:xfrm rot="10800000">
            <a:off x="2266120" y="2341414"/>
            <a:ext cx="9034993" cy="3274194"/>
            <a:chOff x="-298451" y="-1211476"/>
            <a:chExt cx="7183985" cy="3989158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AC20731-A935-4F58-B4A3-460673E5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75563B-0566-45F4-9DC3-E674235B1C17}"/>
                </a:ext>
              </a:extLst>
            </p:cNvPr>
            <p:cNvSpPr txBox="1"/>
            <p:nvPr/>
          </p:nvSpPr>
          <p:spPr>
            <a:xfrm rot="10800000">
              <a:off x="149827" y="-967415"/>
              <a:ext cx="5242060" cy="29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u="none" strike="noStrike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Muốn thực hiện phé</a:t>
              </a: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p trừ trong phạm vi 100 000 ta làm theo 2 bước: 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Bước 1: Đặt tính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Bước 2: Tính.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98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BABF-75A7-4B52-878F-8799F3792089}"/>
              </a:ext>
            </a:extLst>
          </p:cNvPr>
          <p:cNvSpPr txBox="1"/>
          <p:nvPr/>
        </p:nvSpPr>
        <p:spPr>
          <a:xfrm>
            <a:off x="3916017" y="362068"/>
            <a:ext cx="7586997" cy="851297"/>
          </a:xfrm>
          <a:custGeom>
            <a:avLst/>
            <a:gdLst>
              <a:gd name="connsiteX0" fmla="*/ 0 w 7586997"/>
              <a:gd name="connsiteY0" fmla="*/ 141886 h 851297"/>
              <a:gd name="connsiteX1" fmla="*/ 141886 w 7586997"/>
              <a:gd name="connsiteY1" fmla="*/ 0 h 851297"/>
              <a:gd name="connsiteX2" fmla="*/ 805816 w 7586997"/>
              <a:gd name="connsiteY2" fmla="*/ 0 h 851297"/>
              <a:gd name="connsiteX3" fmla="*/ 1396713 w 7586997"/>
              <a:gd name="connsiteY3" fmla="*/ 0 h 851297"/>
              <a:gd name="connsiteX4" fmla="*/ 2206707 w 7586997"/>
              <a:gd name="connsiteY4" fmla="*/ 0 h 851297"/>
              <a:gd name="connsiteX5" fmla="*/ 2797604 w 7586997"/>
              <a:gd name="connsiteY5" fmla="*/ 0 h 851297"/>
              <a:gd name="connsiteX6" fmla="*/ 3534566 w 7586997"/>
              <a:gd name="connsiteY6" fmla="*/ 0 h 851297"/>
              <a:gd name="connsiteX7" fmla="*/ 4344560 w 7586997"/>
              <a:gd name="connsiteY7" fmla="*/ 0 h 851297"/>
              <a:gd name="connsiteX8" fmla="*/ 5154554 w 7586997"/>
              <a:gd name="connsiteY8" fmla="*/ 0 h 851297"/>
              <a:gd name="connsiteX9" fmla="*/ 5672419 w 7586997"/>
              <a:gd name="connsiteY9" fmla="*/ 0 h 851297"/>
              <a:gd name="connsiteX10" fmla="*/ 6482413 w 7586997"/>
              <a:gd name="connsiteY10" fmla="*/ 0 h 851297"/>
              <a:gd name="connsiteX11" fmla="*/ 7445111 w 7586997"/>
              <a:gd name="connsiteY11" fmla="*/ 0 h 851297"/>
              <a:gd name="connsiteX12" fmla="*/ 7586997 w 7586997"/>
              <a:gd name="connsiteY12" fmla="*/ 141886 h 851297"/>
              <a:gd name="connsiteX13" fmla="*/ 7586997 w 7586997"/>
              <a:gd name="connsiteY13" fmla="*/ 709411 h 851297"/>
              <a:gd name="connsiteX14" fmla="*/ 7445111 w 7586997"/>
              <a:gd name="connsiteY14" fmla="*/ 851297 h 851297"/>
              <a:gd name="connsiteX15" fmla="*/ 6927246 w 7586997"/>
              <a:gd name="connsiteY15" fmla="*/ 851297 h 851297"/>
              <a:gd name="connsiteX16" fmla="*/ 6409381 w 7586997"/>
              <a:gd name="connsiteY16" fmla="*/ 851297 h 851297"/>
              <a:gd name="connsiteX17" fmla="*/ 5599387 w 7586997"/>
              <a:gd name="connsiteY17" fmla="*/ 851297 h 851297"/>
              <a:gd name="connsiteX18" fmla="*/ 5081522 w 7586997"/>
              <a:gd name="connsiteY18" fmla="*/ 851297 h 851297"/>
              <a:gd name="connsiteX19" fmla="*/ 4563657 w 7586997"/>
              <a:gd name="connsiteY19" fmla="*/ 851297 h 851297"/>
              <a:gd name="connsiteX20" fmla="*/ 3826695 w 7586997"/>
              <a:gd name="connsiteY20" fmla="*/ 851297 h 851297"/>
              <a:gd name="connsiteX21" fmla="*/ 3235798 w 7586997"/>
              <a:gd name="connsiteY21" fmla="*/ 851297 h 851297"/>
              <a:gd name="connsiteX22" fmla="*/ 2717933 w 7586997"/>
              <a:gd name="connsiteY22" fmla="*/ 851297 h 851297"/>
              <a:gd name="connsiteX23" fmla="*/ 2054003 w 7586997"/>
              <a:gd name="connsiteY23" fmla="*/ 851297 h 851297"/>
              <a:gd name="connsiteX24" fmla="*/ 1463106 w 7586997"/>
              <a:gd name="connsiteY24" fmla="*/ 851297 h 851297"/>
              <a:gd name="connsiteX25" fmla="*/ 799176 w 7586997"/>
              <a:gd name="connsiteY25" fmla="*/ 851297 h 851297"/>
              <a:gd name="connsiteX26" fmla="*/ 141886 w 7586997"/>
              <a:gd name="connsiteY26" fmla="*/ 851297 h 851297"/>
              <a:gd name="connsiteX27" fmla="*/ 0 w 7586997"/>
              <a:gd name="connsiteY27" fmla="*/ 709411 h 851297"/>
              <a:gd name="connsiteX28" fmla="*/ 0 w 7586997"/>
              <a:gd name="connsiteY28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86997" h="851297" fill="none" extrusionOk="0">
                <a:moveTo>
                  <a:pt x="0" y="141886"/>
                </a:moveTo>
                <a:cubicBezTo>
                  <a:pt x="16093" y="55046"/>
                  <a:pt x="55889" y="2585"/>
                  <a:pt x="141886" y="0"/>
                </a:cubicBezTo>
                <a:cubicBezTo>
                  <a:pt x="417250" y="23743"/>
                  <a:pt x="577930" y="23133"/>
                  <a:pt x="805816" y="0"/>
                </a:cubicBezTo>
                <a:cubicBezTo>
                  <a:pt x="1033702" y="-23133"/>
                  <a:pt x="1225313" y="1268"/>
                  <a:pt x="1396713" y="0"/>
                </a:cubicBezTo>
                <a:cubicBezTo>
                  <a:pt x="1568113" y="-1268"/>
                  <a:pt x="1925740" y="-12238"/>
                  <a:pt x="2206707" y="0"/>
                </a:cubicBezTo>
                <a:cubicBezTo>
                  <a:pt x="2487674" y="12238"/>
                  <a:pt x="2628962" y="-6581"/>
                  <a:pt x="2797604" y="0"/>
                </a:cubicBezTo>
                <a:cubicBezTo>
                  <a:pt x="2966246" y="6581"/>
                  <a:pt x="3288105" y="20208"/>
                  <a:pt x="3534566" y="0"/>
                </a:cubicBezTo>
                <a:cubicBezTo>
                  <a:pt x="3781027" y="-20208"/>
                  <a:pt x="4090435" y="26536"/>
                  <a:pt x="4344560" y="0"/>
                </a:cubicBezTo>
                <a:cubicBezTo>
                  <a:pt x="4598685" y="-26536"/>
                  <a:pt x="4881158" y="-10153"/>
                  <a:pt x="5154554" y="0"/>
                </a:cubicBezTo>
                <a:cubicBezTo>
                  <a:pt x="5427950" y="10153"/>
                  <a:pt x="5513979" y="3048"/>
                  <a:pt x="5672419" y="0"/>
                </a:cubicBezTo>
                <a:cubicBezTo>
                  <a:pt x="5830859" y="-3048"/>
                  <a:pt x="6310287" y="1265"/>
                  <a:pt x="6482413" y="0"/>
                </a:cubicBezTo>
                <a:cubicBezTo>
                  <a:pt x="6654539" y="-1265"/>
                  <a:pt x="7000270" y="25231"/>
                  <a:pt x="7445111" y="0"/>
                </a:cubicBezTo>
                <a:cubicBezTo>
                  <a:pt x="7521840" y="2351"/>
                  <a:pt x="7594118" y="62352"/>
                  <a:pt x="7586997" y="141886"/>
                </a:cubicBezTo>
                <a:cubicBezTo>
                  <a:pt x="7574628" y="345322"/>
                  <a:pt x="7613556" y="440207"/>
                  <a:pt x="7586997" y="709411"/>
                </a:cubicBezTo>
                <a:cubicBezTo>
                  <a:pt x="7587996" y="779361"/>
                  <a:pt x="7537103" y="842930"/>
                  <a:pt x="7445111" y="851297"/>
                </a:cubicBezTo>
                <a:cubicBezTo>
                  <a:pt x="7335682" y="870800"/>
                  <a:pt x="7130088" y="860807"/>
                  <a:pt x="6927246" y="851297"/>
                </a:cubicBezTo>
                <a:cubicBezTo>
                  <a:pt x="6724405" y="841787"/>
                  <a:pt x="6613745" y="857638"/>
                  <a:pt x="6409381" y="851297"/>
                </a:cubicBezTo>
                <a:cubicBezTo>
                  <a:pt x="6205017" y="844956"/>
                  <a:pt x="5921779" y="884209"/>
                  <a:pt x="5599387" y="851297"/>
                </a:cubicBezTo>
                <a:cubicBezTo>
                  <a:pt x="5276995" y="818385"/>
                  <a:pt x="5325905" y="826889"/>
                  <a:pt x="5081522" y="851297"/>
                </a:cubicBezTo>
                <a:cubicBezTo>
                  <a:pt x="4837139" y="875705"/>
                  <a:pt x="4744151" y="851769"/>
                  <a:pt x="4563657" y="851297"/>
                </a:cubicBezTo>
                <a:cubicBezTo>
                  <a:pt x="4383163" y="850825"/>
                  <a:pt x="4194874" y="845881"/>
                  <a:pt x="3826695" y="851297"/>
                </a:cubicBezTo>
                <a:cubicBezTo>
                  <a:pt x="3458516" y="856713"/>
                  <a:pt x="3437422" y="830625"/>
                  <a:pt x="3235798" y="851297"/>
                </a:cubicBezTo>
                <a:cubicBezTo>
                  <a:pt x="3034174" y="871969"/>
                  <a:pt x="2970711" y="876801"/>
                  <a:pt x="2717933" y="851297"/>
                </a:cubicBezTo>
                <a:cubicBezTo>
                  <a:pt x="2465155" y="825793"/>
                  <a:pt x="2282938" y="848781"/>
                  <a:pt x="2054003" y="851297"/>
                </a:cubicBezTo>
                <a:cubicBezTo>
                  <a:pt x="1825068" y="853814"/>
                  <a:pt x="1613203" y="848715"/>
                  <a:pt x="1463106" y="851297"/>
                </a:cubicBezTo>
                <a:cubicBezTo>
                  <a:pt x="1313009" y="853879"/>
                  <a:pt x="975113" y="857944"/>
                  <a:pt x="799176" y="851297"/>
                </a:cubicBezTo>
                <a:cubicBezTo>
                  <a:pt x="623239" y="844651"/>
                  <a:pt x="450914" y="847495"/>
                  <a:pt x="141886" y="851297"/>
                </a:cubicBezTo>
                <a:cubicBezTo>
                  <a:pt x="76039" y="855267"/>
                  <a:pt x="11059" y="774054"/>
                  <a:pt x="0" y="709411"/>
                </a:cubicBezTo>
                <a:cubicBezTo>
                  <a:pt x="-5119" y="474909"/>
                  <a:pt x="25858" y="293271"/>
                  <a:pt x="0" y="141886"/>
                </a:cubicBezTo>
                <a:close/>
              </a:path>
              <a:path w="7586997" h="851297" stroke="0" extrusionOk="0">
                <a:moveTo>
                  <a:pt x="0" y="141886"/>
                </a:moveTo>
                <a:cubicBezTo>
                  <a:pt x="-1559" y="69710"/>
                  <a:pt x="71667" y="10123"/>
                  <a:pt x="141886" y="0"/>
                </a:cubicBezTo>
                <a:cubicBezTo>
                  <a:pt x="420813" y="27246"/>
                  <a:pt x="638979" y="26798"/>
                  <a:pt x="951880" y="0"/>
                </a:cubicBezTo>
                <a:cubicBezTo>
                  <a:pt x="1264781" y="-26798"/>
                  <a:pt x="1221168" y="-3038"/>
                  <a:pt x="1396713" y="0"/>
                </a:cubicBezTo>
                <a:cubicBezTo>
                  <a:pt x="1572258" y="3038"/>
                  <a:pt x="1644627" y="-18066"/>
                  <a:pt x="1841546" y="0"/>
                </a:cubicBezTo>
                <a:cubicBezTo>
                  <a:pt x="2038465" y="18066"/>
                  <a:pt x="2087607" y="15547"/>
                  <a:pt x="2286378" y="0"/>
                </a:cubicBezTo>
                <a:cubicBezTo>
                  <a:pt x="2485149" y="-15547"/>
                  <a:pt x="2739045" y="22386"/>
                  <a:pt x="2877276" y="0"/>
                </a:cubicBezTo>
                <a:cubicBezTo>
                  <a:pt x="3015507" y="-22386"/>
                  <a:pt x="3331847" y="-28309"/>
                  <a:pt x="3687270" y="0"/>
                </a:cubicBezTo>
                <a:cubicBezTo>
                  <a:pt x="4042693" y="28309"/>
                  <a:pt x="4197119" y="14897"/>
                  <a:pt x="4424232" y="0"/>
                </a:cubicBezTo>
                <a:cubicBezTo>
                  <a:pt x="4651345" y="-14897"/>
                  <a:pt x="4729995" y="22781"/>
                  <a:pt x="5015129" y="0"/>
                </a:cubicBezTo>
                <a:cubicBezTo>
                  <a:pt x="5300263" y="-22781"/>
                  <a:pt x="5358415" y="24812"/>
                  <a:pt x="5606026" y="0"/>
                </a:cubicBezTo>
                <a:cubicBezTo>
                  <a:pt x="5853637" y="-24812"/>
                  <a:pt x="6008716" y="-20631"/>
                  <a:pt x="6123891" y="0"/>
                </a:cubicBezTo>
                <a:cubicBezTo>
                  <a:pt x="6239066" y="20631"/>
                  <a:pt x="6813144" y="61115"/>
                  <a:pt x="7445111" y="0"/>
                </a:cubicBezTo>
                <a:cubicBezTo>
                  <a:pt x="7508061" y="11474"/>
                  <a:pt x="7581682" y="69001"/>
                  <a:pt x="7586997" y="141886"/>
                </a:cubicBezTo>
                <a:cubicBezTo>
                  <a:pt x="7575789" y="404350"/>
                  <a:pt x="7613874" y="536363"/>
                  <a:pt x="7586997" y="709411"/>
                </a:cubicBezTo>
                <a:cubicBezTo>
                  <a:pt x="7587835" y="805661"/>
                  <a:pt x="7538011" y="857016"/>
                  <a:pt x="7445111" y="851297"/>
                </a:cubicBezTo>
                <a:cubicBezTo>
                  <a:pt x="7238140" y="838181"/>
                  <a:pt x="7031452" y="839936"/>
                  <a:pt x="6635117" y="851297"/>
                </a:cubicBezTo>
                <a:cubicBezTo>
                  <a:pt x="6238782" y="862658"/>
                  <a:pt x="6175920" y="880529"/>
                  <a:pt x="5825123" y="851297"/>
                </a:cubicBezTo>
                <a:cubicBezTo>
                  <a:pt x="5474326" y="822065"/>
                  <a:pt x="5448775" y="840412"/>
                  <a:pt x="5307258" y="851297"/>
                </a:cubicBezTo>
                <a:cubicBezTo>
                  <a:pt x="5165742" y="862182"/>
                  <a:pt x="4736042" y="827788"/>
                  <a:pt x="4497264" y="851297"/>
                </a:cubicBezTo>
                <a:cubicBezTo>
                  <a:pt x="4258486" y="874806"/>
                  <a:pt x="3971413" y="861511"/>
                  <a:pt x="3760302" y="851297"/>
                </a:cubicBezTo>
                <a:cubicBezTo>
                  <a:pt x="3549191" y="841083"/>
                  <a:pt x="3304629" y="861318"/>
                  <a:pt x="3023340" y="851297"/>
                </a:cubicBezTo>
                <a:cubicBezTo>
                  <a:pt x="2742051" y="841276"/>
                  <a:pt x="2536011" y="878369"/>
                  <a:pt x="2213346" y="851297"/>
                </a:cubicBezTo>
                <a:cubicBezTo>
                  <a:pt x="1890681" y="824225"/>
                  <a:pt x="1907054" y="864926"/>
                  <a:pt x="1695481" y="851297"/>
                </a:cubicBezTo>
                <a:cubicBezTo>
                  <a:pt x="1483909" y="837668"/>
                  <a:pt x="1353672" y="868786"/>
                  <a:pt x="1250648" y="851297"/>
                </a:cubicBezTo>
                <a:cubicBezTo>
                  <a:pt x="1147624" y="833808"/>
                  <a:pt x="951545" y="862361"/>
                  <a:pt x="805816" y="851297"/>
                </a:cubicBezTo>
                <a:cubicBezTo>
                  <a:pt x="660087" y="840233"/>
                  <a:pt x="357580" y="878006"/>
                  <a:pt x="141886" y="851297"/>
                </a:cubicBezTo>
                <a:cubicBezTo>
                  <a:pt x="69830" y="845361"/>
                  <a:pt x="-2750" y="782105"/>
                  <a:pt x="0" y="709411"/>
                </a:cubicBezTo>
                <a:cubicBezTo>
                  <a:pt x="16285" y="490477"/>
                  <a:pt x="-22614" y="315866"/>
                  <a:pt x="0" y="141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16 000 – 8 000 = 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DE9578-FB6B-4DFF-9B8B-A0085A00E231}"/>
              </a:ext>
            </a:extLst>
          </p:cNvPr>
          <p:cNvGrpSpPr/>
          <p:nvPr/>
        </p:nvGrpSpPr>
        <p:grpSpPr>
          <a:xfrm rot="10800000">
            <a:off x="4455060" y="2371233"/>
            <a:ext cx="7183985" cy="1892653"/>
            <a:chOff x="-298451" y="-1211476"/>
            <a:chExt cx="7183985" cy="3989158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53DEB659-0AC3-4DD7-AC20-5287C880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F3DFE5-5DA1-474A-93F6-142A9DC29A9C}"/>
                </a:ext>
              </a:extLst>
            </p:cNvPr>
            <p:cNvSpPr txBox="1"/>
            <p:nvPr/>
          </p:nvSpPr>
          <p:spPr>
            <a:xfrm rot="10800000">
              <a:off x="47089" y="-16699"/>
              <a:ext cx="6076950" cy="17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8 000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2AFFD-974E-452F-B6DF-3AD9C9F8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19" y="1539751"/>
            <a:ext cx="902286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– 20 000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60 000 – 20 000 = 40 000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 – 70 000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90 000 – 70 000 = 20 000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4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= 60 000 </a:t>
            </a:r>
          </a:p>
        </p:txBody>
      </p:sp>
    </p:spTree>
    <p:extLst>
      <p:ext uri="{BB962C8B-B14F-4D97-AF65-F5344CB8AC3E}">
        <p14:creationId xmlns:p14="http://schemas.microsoft.com/office/powerpoint/2010/main" val="924824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633</Words>
  <Application>Microsoft Office PowerPoint</Application>
  <PresentationFormat>Widescreen</PresentationFormat>
  <Paragraphs>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#9Slide05 Garris</vt:lpstr>
      <vt:lpstr>#9Slide07 SVNDessert Menu Scrip</vt:lpstr>
      <vt:lpstr>Love Ya Like A Sister</vt:lpstr>
      <vt:lpstr>Arial</vt:lpstr>
      <vt:lpstr>Bebas Neue</vt:lpstr>
      <vt:lpstr>Calibri</vt:lpstr>
      <vt:lpstr>Calibri Light</vt:lpstr>
      <vt:lpstr>Cambria</vt:lpstr>
      <vt:lpstr>Caveat Brush</vt:lpstr>
      <vt:lpstr>Karla</vt:lpstr>
      <vt:lpstr>Kawaii Bubble Tea Bran MK Plan by Slidesgo</vt:lpstr>
      <vt:lpstr>1_Office Theme</vt:lpstr>
      <vt:lpstr>Printable Number Sense Activities for Pre-K by Slidesgo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18</cp:revision>
  <dcterms:created xsi:type="dcterms:W3CDTF">2023-02-05T00:40:59Z</dcterms:created>
  <dcterms:modified xsi:type="dcterms:W3CDTF">2023-02-05T11:59:00Z</dcterms:modified>
</cp:coreProperties>
</file>