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5"/>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73"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05/02/2023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TextBox 332">
            <a:extLst>
              <a:ext uri="{FF2B5EF4-FFF2-40B4-BE49-F238E27FC236}">
                <a16:creationId xmlns:a16="http://schemas.microsoft.com/office/drawing/2014/main" id="{2B9C58CA-79CB-47FF-9EC6-6F55465527FC}"/>
              </a:ext>
            </a:extLst>
          </p:cNvPr>
          <p:cNvSpPr txBox="1"/>
          <p:nvPr/>
        </p:nvSpPr>
        <p:spPr>
          <a:xfrm>
            <a:off x="2773017" y="853100"/>
            <a:ext cx="68778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ea typeface="+mn-ea"/>
                <a:cs typeface="+mn-cs"/>
              </a:rPr>
              <a:t>Thứ</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ngày</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tháng</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năm</a:t>
            </a:r>
            <a:r>
              <a:rPr kumimoji="0" lang="en-US" sz="3600" b="1" i="0" u="none" strike="noStrike" kern="1200" cap="none" spc="0" normalizeH="0" baseline="0" noProof="0" dirty="0">
                <a:ln>
                  <a:noFill/>
                </a:ln>
                <a:solidFill>
                  <a:srgbClr val="002060"/>
                </a:solidFill>
                <a:effectLst/>
                <a:uLnTx/>
                <a:uFillTx/>
                <a:ea typeface="+mn-ea"/>
                <a:cs typeface="+mn-cs"/>
              </a:rPr>
              <a:t> …</a:t>
            </a: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3"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4"/>
          <a:stretch>
            <a:fillRect/>
          </a:stretch>
        </p:blipFill>
        <p:spPr>
          <a:xfrm>
            <a:off x="1716765" y="1839773"/>
            <a:ext cx="9272820" cy="1749704"/>
          </a:xfrm>
          <a:prstGeom prst="rect">
            <a:avLst/>
          </a:prstGeom>
        </p:spPr>
      </p:pic>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2"/>
          <a:stretch>
            <a:fillRect/>
          </a:stretch>
        </p:blipFill>
        <p:spPr>
          <a:xfrm>
            <a:off x="4292181" y="2636398"/>
            <a:ext cx="3798137" cy="2804403"/>
          </a:xfrm>
          <a:prstGeom prst="rect">
            <a:avLst/>
          </a:prstGeom>
        </p:spPr>
      </p:pic>
    </p:spTree>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344014" y="1855838"/>
            <a:ext cx="3638595" cy="4710881"/>
          </a:xfrm>
          <a:prstGeom prst="rect">
            <a:avLst/>
          </a:prstGeom>
        </p:spPr>
      </p:pic>
      <p:sp>
        <p:nvSpPr>
          <p:cNvPr id="10" name="TextBox 9">
            <a:extLst>
              <a:ext uri="{FF2B5EF4-FFF2-40B4-BE49-F238E27FC236}">
                <a16:creationId xmlns:a16="http://schemas.microsoft.com/office/drawing/2014/main" id="{E216063E-9A8C-E8D6-BEE5-26006D77476B}"/>
              </a:ext>
            </a:extLst>
          </p:cNvPr>
          <p:cNvSpPr txBox="1"/>
          <p:nvPr/>
        </p:nvSpPr>
        <p:spPr>
          <a:xfrm>
            <a:off x="2164044" y="18052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86C3ABE-27E6-69AB-9ACD-F47DC3BED1C5}"/>
              </a:ext>
            </a:extLst>
          </p:cNvPr>
          <p:cNvPicPr>
            <a:picLocks noChangeAspect="1"/>
          </p:cNvPicPr>
          <p:nvPr/>
        </p:nvPicPr>
        <p:blipFill>
          <a:blip r:embed="rId4"/>
          <a:stretch>
            <a:fillRect/>
          </a:stretch>
        </p:blipFill>
        <p:spPr>
          <a:xfrm rot="737208" flipH="1">
            <a:off x="971929" y="1722569"/>
            <a:ext cx="919996" cy="919996"/>
          </a:xfrm>
          <a:prstGeom prst="rect">
            <a:avLst/>
          </a:prstGeom>
        </p:spPr>
      </p:pic>
      <p:sp>
        <p:nvSpPr>
          <p:cNvPr id="12" name="TextBox 11">
            <a:extLst>
              <a:ext uri="{FF2B5EF4-FFF2-40B4-BE49-F238E27FC236}">
                <a16:creationId xmlns:a16="http://schemas.microsoft.com/office/drawing/2014/main" id="{D4C9D7D1-786A-B473-A93A-A25D132AA998}"/>
              </a:ext>
            </a:extLst>
          </p:cNvPr>
          <p:cNvSpPr txBox="1"/>
          <p:nvPr/>
        </p:nvSpPr>
        <p:spPr>
          <a:xfrm>
            <a:off x="2164044" y="27862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AECC7B3-3FD8-D78D-2D20-0040FECF31F8}"/>
              </a:ext>
            </a:extLst>
          </p:cNvPr>
          <p:cNvPicPr>
            <a:picLocks noChangeAspect="1"/>
          </p:cNvPicPr>
          <p:nvPr/>
        </p:nvPicPr>
        <p:blipFill>
          <a:blip r:embed="rId4"/>
          <a:stretch>
            <a:fillRect/>
          </a:stretch>
        </p:blipFill>
        <p:spPr>
          <a:xfrm rot="737208" flipH="1">
            <a:off x="971929" y="2703581"/>
            <a:ext cx="919996" cy="919996"/>
          </a:xfrm>
          <a:prstGeom prst="rect">
            <a:avLst/>
          </a:prstGeom>
        </p:spPr>
      </p:pic>
      <p:sp>
        <p:nvSpPr>
          <p:cNvPr id="14" name="TextBox 13">
            <a:extLst>
              <a:ext uri="{FF2B5EF4-FFF2-40B4-BE49-F238E27FC236}">
                <a16:creationId xmlns:a16="http://schemas.microsoft.com/office/drawing/2014/main" id="{5A415F46-50AE-F12C-3795-9EE0B6E50AF9}"/>
              </a:ext>
            </a:extLst>
          </p:cNvPr>
          <p:cNvSpPr txBox="1"/>
          <p:nvPr/>
        </p:nvSpPr>
        <p:spPr>
          <a:xfrm>
            <a:off x="2164044" y="37672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A3D47914-44B4-4E9E-38AA-CFB317D27918}"/>
              </a:ext>
            </a:extLst>
          </p:cNvPr>
          <p:cNvPicPr>
            <a:picLocks noChangeAspect="1"/>
          </p:cNvPicPr>
          <p:nvPr/>
        </p:nvPicPr>
        <p:blipFill>
          <a:blip r:embed="rId4"/>
          <a:stretch>
            <a:fillRect/>
          </a:stretch>
        </p:blipFill>
        <p:spPr>
          <a:xfrm rot="737208" flipH="1">
            <a:off x="971929" y="3684593"/>
            <a:ext cx="919996" cy="919996"/>
          </a:xfrm>
          <a:prstGeom prst="rect">
            <a:avLst/>
          </a:prstGeom>
        </p:spPr>
      </p:pic>
      <p:sp>
        <p:nvSpPr>
          <p:cNvPr id="16" name="TextBox 15">
            <a:extLst>
              <a:ext uri="{FF2B5EF4-FFF2-40B4-BE49-F238E27FC236}">
                <a16:creationId xmlns:a16="http://schemas.microsoft.com/office/drawing/2014/main" id="{CA6B4A89-3743-4649-32FB-CEE071E59D38}"/>
              </a:ext>
            </a:extLst>
          </p:cNvPr>
          <p:cNvSpPr txBox="1"/>
          <p:nvPr/>
        </p:nvSpPr>
        <p:spPr>
          <a:xfrm>
            <a:off x="2164044" y="47482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27DB0D52-492D-30DF-DB82-7CEF07A694DA}"/>
              </a:ext>
            </a:extLst>
          </p:cNvPr>
          <p:cNvPicPr>
            <a:picLocks noChangeAspect="1"/>
          </p:cNvPicPr>
          <p:nvPr/>
        </p:nvPicPr>
        <p:blipFill>
          <a:blip r:embed="rId4"/>
          <a:stretch>
            <a:fillRect/>
          </a:stretch>
        </p:blipFill>
        <p:spPr>
          <a:xfrm rot="737208" flipH="1">
            <a:off x="971929" y="4665605"/>
            <a:ext cx="919996" cy="919996"/>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5"/>
          <a:stretch>
            <a:fillRect/>
          </a:stretch>
        </p:blipFill>
        <p:spPr>
          <a:xfrm>
            <a:off x="3143675" y="513454"/>
            <a:ext cx="5200339" cy="1121761"/>
          </a:xfrm>
          <a:prstGeom prst="rect">
            <a:avLst/>
          </a:prstGeom>
        </p:spPr>
      </p:pic>
    </p:spTree>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754</Words>
  <Application>Microsoft Office PowerPoint</Application>
  <PresentationFormat>Widescreen</PresentationFormat>
  <Paragraphs>105</Paragraphs>
  <Slides>21</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Love Ya Like A Sister</vt:lpstr>
      <vt:lpstr>Arial</vt:lpstr>
      <vt:lpstr>Bebas Neue</vt:lpstr>
      <vt:lpstr>Calibri</vt:lpstr>
      <vt:lpstr>Calibri Light</vt:lpstr>
      <vt:lpstr>Cambria</vt:lpstr>
      <vt:lpstr>Karla</vt:lpstr>
      <vt:lpstr>SVN-Poky's</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2023-02-05T00:04:48Z</dcterms:created>
  <dcterms:modified xsi:type="dcterms:W3CDTF">2023-02-05T02:17:27Z</dcterms:modified>
</cp:coreProperties>
</file>