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4"/>
  </p:notesMasterIdLst>
  <p:sldIdLst>
    <p:sldId id="331" r:id="rId5"/>
    <p:sldId id="286" r:id="rId6"/>
    <p:sldId id="329" r:id="rId7"/>
    <p:sldId id="257" r:id="rId8"/>
    <p:sldId id="258" r:id="rId9"/>
    <p:sldId id="259" r:id="rId10"/>
    <p:sldId id="330" r:id="rId11"/>
    <p:sldId id="256" r:id="rId12"/>
    <p:sldId id="287" r:id="rId13"/>
    <p:sldId id="260" r:id="rId14"/>
    <p:sldId id="289" r:id="rId15"/>
    <p:sldId id="290" r:id="rId16"/>
    <p:sldId id="294" r:id="rId17"/>
    <p:sldId id="291" r:id="rId18"/>
    <p:sldId id="293" r:id="rId19"/>
    <p:sldId id="308" r:id="rId20"/>
    <p:sldId id="295" r:id="rId21"/>
    <p:sldId id="328" r:id="rId22"/>
    <p:sldId id="32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6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68"/>
    <a:srgbClr val="EC6A2E"/>
    <a:srgbClr val="FFFFFF"/>
    <a:srgbClr val="5A9FE4"/>
    <a:srgbClr val="404040"/>
    <a:srgbClr val="FDDC19"/>
    <a:srgbClr val="423434"/>
    <a:srgbClr val="FFAD1D"/>
    <a:srgbClr val="39352E"/>
    <a:srgbClr val="A69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94660"/>
  </p:normalViewPr>
  <p:slideViewPr>
    <p:cSldViewPr snapToGrid="0">
      <p:cViewPr varScale="1">
        <p:scale>
          <a:sx n="91" d="100"/>
          <a:sy n="91" d="100"/>
        </p:scale>
        <p:origin x="427" y="82"/>
      </p:cViewPr>
      <p:guideLst>
        <p:guide orient="horz" pos="2157"/>
        <p:guide pos="36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5F310-B020-46B1-95F8-E8266E385C9A}" type="datetimeFigureOut">
              <a:rPr lang="en-SG" smtClean="0"/>
              <a:t>5/3/2024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7C5A7-5B19-4B90-856D-076567712D53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819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7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4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5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4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0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0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9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4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1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4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28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0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77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16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4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3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1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07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8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72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88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78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1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030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07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2024/3/5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DC041C-C01A-FA5F-03BC-45E1779A2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277B5C-62A1-346D-04EA-F2F5C5924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9DE5DB3-1222-9E11-01A2-3CA591F0A32A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66D726E-BEB0-F7A3-85DA-C4D37EEFFC59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8C8EF4-0813-EF93-9531-82579A07C6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F07CE3-F6CE-08DB-9530-389852EAD5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5487EB-AE48-E951-473D-A5314ABE01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F053C-7E52-84EB-3586-F49E5E965D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1E02B45-37FF-83FA-A645-ACF494A14B6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11E01B1-B0B9-41B1-5754-45C59CE10C1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AB9990-F18A-ACF5-DB85-E8578DBA66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DA9C80-2575-B3FA-A190-C6BDA8EA86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C86AB5-5559-FC6F-1A97-7C1D011D4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79D3DB-2F5B-3AA3-E144-CCFAB9437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33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344F-0A59-469C-BC7E-9F9CE9EF9FA4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64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5" Type="http://schemas.microsoft.com/office/2007/relationships/hdphoto" Target="../media/hdphoto19.wdp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6" Type="http://schemas.microsoft.com/office/2007/relationships/hdphoto" Target="../media/hdphoto19.wdp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microsoft.com/office/2007/relationships/hdphoto" Target="../media/hdphoto20.wdp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6" Type="http://schemas.microsoft.com/office/2007/relationships/hdphoto" Target="../media/hdphoto21.wdp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0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slide" Target="slide6.xml"/><Relationship Id="rId21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11" Type="http://schemas.microsoft.com/office/2007/relationships/hdphoto" Target="../media/hdphoto4.wdp"/><Relationship Id="rId24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openxmlformats.org/officeDocument/2006/relationships/image" Target="../media/image30.png"/><Relationship Id="rId28" Type="http://schemas.openxmlformats.org/officeDocument/2006/relationships/slide" Target="slide8.xml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slide" Target="slide5.xml"/><Relationship Id="rId14" Type="http://schemas.openxmlformats.org/officeDocument/2006/relationships/image" Target="../media/image24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26" Type="http://schemas.openxmlformats.org/officeDocument/2006/relationships/image" Target="../media/image47.png"/><Relationship Id="rId3" Type="http://schemas.openxmlformats.org/officeDocument/2006/relationships/audio" Target="../media/audio1.wav"/><Relationship Id="rId21" Type="http://schemas.microsoft.com/office/2007/relationships/hdphoto" Target="../media/hdphoto15.wdp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17" Type="http://schemas.openxmlformats.org/officeDocument/2006/relationships/image" Target="../media/image41.pn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microsoft.com/office/2007/relationships/hdphoto" Target="../media/hdphoto13.wdp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4.xml"/><Relationship Id="rId11" Type="http://schemas.openxmlformats.org/officeDocument/2006/relationships/image" Target="../media/image38.png"/><Relationship Id="rId24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23" Type="http://schemas.microsoft.com/office/2007/relationships/hdphoto" Target="../media/hdphoto16.wdp"/><Relationship Id="rId10" Type="http://schemas.microsoft.com/office/2007/relationships/hdphoto" Target="../media/hdphoto10.wdp"/><Relationship Id="rId19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12.wdp"/><Relationship Id="rId22" Type="http://schemas.openxmlformats.org/officeDocument/2006/relationships/image" Target="../media/image44.png"/><Relationship Id="rId27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slide" Target="slide4.xml"/><Relationship Id="rId3" Type="http://schemas.openxmlformats.org/officeDocument/2006/relationships/audio" Target="../media/audio2.wav"/><Relationship Id="rId21" Type="http://schemas.openxmlformats.org/officeDocument/2006/relationships/image" Target="../media/image46.png"/><Relationship Id="rId7" Type="http://schemas.openxmlformats.org/officeDocument/2006/relationships/image" Target="../media/image37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11" Type="http://schemas.openxmlformats.org/officeDocument/2006/relationships/image" Target="../media/image40.png"/><Relationship Id="rId24" Type="http://schemas.openxmlformats.org/officeDocument/2006/relationships/image" Target="../media/image48.png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23" Type="http://schemas.openxmlformats.org/officeDocument/2006/relationships/image" Target="../media/image47.png"/><Relationship Id="rId28" Type="http://schemas.microsoft.com/office/2007/relationships/hdphoto" Target="../media/hdphoto17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microsoft.com/office/2007/relationships/hdphoto" Target="../media/hdphoto12.wdp"/><Relationship Id="rId27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image" Target="../media/image46.png"/><Relationship Id="rId7" Type="http://schemas.openxmlformats.org/officeDocument/2006/relationships/image" Target="../media/image37.png"/><Relationship Id="rId12" Type="http://schemas.microsoft.com/office/2007/relationships/hdphoto" Target="../media/hdphoto13.wdp"/><Relationship Id="rId17" Type="http://schemas.microsoft.com/office/2007/relationships/hdphoto" Target="../media/hdphoto15.wdp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1.png"/><Relationship Id="rId11" Type="http://schemas.openxmlformats.org/officeDocument/2006/relationships/image" Target="../media/image40.png"/><Relationship Id="rId24" Type="http://schemas.openxmlformats.org/officeDocument/2006/relationships/image" Target="../media/image48.png"/><Relationship Id="rId5" Type="http://schemas.openxmlformats.org/officeDocument/2006/relationships/image" Target="../media/image5.png"/><Relationship Id="rId15" Type="http://schemas.microsoft.com/office/2007/relationships/hdphoto" Target="../media/hdphoto14.wdp"/><Relationship Id="rId23" Type="http://schemas.openxmlformats.org/officeDocument/2006/relationships/image" Target="../media/image47.png"/><Relationship Id="rId28" Type="http://schemas.microsoft.com/office/2007/relationships/hdphoto" Target="../media/hdphoto18.wdp"/><Relationship Id="rId10" Type="http://schemas.microsoft.com/office/2007/relationships/hdphoto" Target="../media/hdphoto11.wdp"/><Relationship Id="rId19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microsoft.com/office/2007/relationships/hdphoto" Target="../media/hdphoto12.wdp"/><Relationship Id="rId27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ECC1673-AAFB-979A-9A11-5B4FF9EC3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549" y="818803"/>
            <a:ext cx="9404242" cy="6039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8" name="圆角矩形 47"/>
          <p:cNvSpPr/>
          <p:nvPr/>
        </p:nvSpPr>
        <p:spPr>
          <a:xfrm>
            <a:off x="1576274" y="0"/>
            <a:ext cx="5446826" cy="840627"/>
          </a:xfrm>
          <a:prstGeom prst="roundRect">
            <a:avLst/>
          </a:prstGeom>
          <a:solidFill>
            <a:srgbClr val="5A9FE4"/>
          </a:solidFill>
          <a:ln w="254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ln w="12700">
                <a:solidFill>
                  <a:schemeClr val="bg1"/>
                </a:solidFill>
              </a:ln>
              <a:solidFill>
                <a:srgbClr val="5A9FE4"/>
              </a:solidFill>
              <a:latin typeface="字魂151号-联盟综艺体" panose="00000500000000000000" charset="-122"/>
              <a:ea typeface="字魂151号-联盟综艺体" panose="00000500000000000000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057F66-112D-3D5F-E709-4384A4EEFE9F}"/>
              </a:ext>
            </a:extLst>
          </p:cNvPr>
          <p:cNvSpPr txBox="1"/>
          <p:nvPr/>
        </p:nvSpPr>
        <p:spPr>
          <a:xfrm>
            <a:off x="1633682" y="127925"/>
            <a:ext cx="574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hai hình tròn như nhau: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78622"/>
            <a:ext cx="11652712" cy="66537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E5582-4D25-9863-6813-CB35CB036A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27930"/>
          <a:stretch/>
        </p:blipFill>
        <p:spPr>
          <a:xfrm>
            <a:off x="6102921" y="293368"/>
            <a:ext cx="6089079" cy="2818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C095D8-1696-5574-33D7-E9FC3E613C62}"/>
              </a:ext>
            </a:extLst>
          </p:cNvPr>
          <p:cNvSpPr/>
          <p:nvPr/>
        </p:nvSpPr>
        <p:spPr>
          <a:xfrm>
            <a:off x="7816269" y="2667000"/>
            <a:ext cx="2953331" cy="13085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9A22E-5C8B-0080-E02B-DC73E0323616}"/>
              </a:ext>
            </a:extLst>
          </p:cNvPr>
          <p:cNvSpPr txBox="1"/>
          <p:nvPr/>
        </p:nvSpPr>
        <p:spPr>
          <a:xfrm>
            <a:off x="698183" y="465874"/>
            <a:ext cx="519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Nam đã tô màu nhiều hơn Mai, ta có: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/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5000" b="1" dirty="0">
                    <a:solidFill>
                      <a:srgbClr val="EC6A2E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b="1" i="1" smtClean="0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5000" b="1" i="1">
                            <a:solidFill>
                              <a:srgbClr val="EC6A2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SG" sz="5000" b="1" dirty="0">
                  <a:solidFill>
                    <a:srgbClr val="EC6A2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5E05A5-588B-7239-B53F-619C2617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619" y="1452802"/>
                <a:ext cx="3135086" cy="1200200"/>
              </a:xfrm>
              <a:prstGeom prst="rect">
                <a:avLst/>
              </a:prstGeom>
              <a:blipFill>
                <a:blip r:embed="rId7"/>
                <a:stretch>
                  <a:fillRect b="-12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A0E8589-4A1F-0D7F-B45F-789CA226EA8B}"/>
              </a:ext>
            </a:extLst>
          </p:cNvPr>
          <p:cNvSpPr txBox="1"/>
          <p:nvPr/>
        </p:nvSpPr>
        <p:spPr>
          <a:xfrm>
            <a:off x="756936" y="2699658"/>
            <a:ext cx="519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6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thể làm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/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Quy đồng mẫu số</a:t>
                </a:r>
                <a14:m>
                  <m:oMath xmlns:m="http://schemas.openxmlformats.org/officeDocument/2006/math">
                    <m:r>
                      <a:rPr lang="vi-VN" sz="3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So sánh hai phân số cùng mẫu số: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5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vi-VN" sz="3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f>
                      <m:fPr>
                        <m:ctrlPr>
                          <a:rPr lang="vi-VN" sz="3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3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35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7DBC81-5B0D-99E9-4A0A-661983BE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83" y="3543723"/>
                <a:ext cx="9111321" cy="2426818"/>
              </a:xfrm>
              <a:prstGeom prst="rect">
                <a:avLst/>
              </a:prstGeom>
              <a:blipFill>
                <a:blip r:embed="rId8"/>
                <a:stretch>
                  <a:fillRect l="-2008" b="-326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" name="图片 2" descr="E:\设计\PPT\图层 1.png图层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3" name="五角星 162"/>
          <p:cNvSpPr/>
          <p:nvPr/>
        </p:nvSpPr>
        <p:spPr>
          <a:xfrm>
            <a:off x="11283315" y="304165"/>
            <a:ext cx="505460" cy="476250"/>
          </a:xfrm>
          <a:prstGeom prst="star5">
            <a:avLst>
              <a:gd name="adj" fmla="val 27704"/>
              <a:gd name="hf" fmla="val 105146"/>
              <a:gd name="vf" fmla="val 110557"/>
            </a:avLst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AD1D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4" name="Google Shape;4025;p26"/>
          <p:cNvGrpSpPr/>
          <p:nvPr/>
        </p:nvGrpSpPr>
        <p:grpSpPr>
          <a:xfrm rot="5400000">
            <a:off x="10413365" y="49898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125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椭圆 21"/>
          <p:cNvSpPr/>
          <p:nvPr/>
        </p:nvSpPr>
        <p:spPr>
          <a:xfrm>
            <a:off x="6518275" y="1520190"/>
            <a:ext cx="4364990" cy="436499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7" name="组合 136"/>
          <p:cNvGrpSpPr/>
          <p:nvPr/>
        </p:nvGrpSpPr>
        <p:grpSpPr>
          <a:xfrm>
            <a:off x="1320800" y="911225"/>
            <a:ext cx="9972675" cy="777240"/>
            <a:chOff x="2080" y="1435"/>
            <a:chExt cx="15705" cy="122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16083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06" name="组合 105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08" name="五角星 107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09" name="五角星 108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10" name="五角星 109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2080" y="1435"/>
              <a:ext cx="1703" cy="1225"/>
              <a:chOff x="1295" y="947"/>
              <a:chExt cx="1703" cy="1225"/>
            </a:xfrm>
            <a:solidFill>
              <a:srgbClr val="FDDC19"/>
            </a:solidFill>
          </p:grpSpPr>
          <p:grpSp>
            <p:nvGrpSpPr>
              <p:cNvPr id="111" name="组合 110"/>
              <p:cNvGrpSpPr/>
              <p:nvPr/>
            </p:nvGrpSpPr>
            <p:grpSpPr>
              <a:xfrm>
                <a:off x="1446" y="947"/>
                <a:ext cx="1552" cy="1085"/>
                <a:chOff x="1446" y="947"/>
                <a:chExt cx="1552" cy="1085"/>
              </a:xfrm>
              <a:grpFill/>
            </p:grpSpPr>
            <p:sp>
              <p:nvSpPr>
                <p:cNvPr id="112" name="五角星 111"/>
                <p:cNvSpPr/>
                <p:nvPr/>
              </p:nvSpPr>
              <p:spPr>
                <a:xfrm>
                  <a:off x="1446" y="947"/>
                  <a:ext cx="576" cy="542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5" name="五角星 134"/>
                <p:cNvSpPr/>
                <p:nvPr/>
              </p:nvSpPr>
              <p:spPr>
                <a:xfrm>
                  <a:off x="2202" y="1282"/>
                  <a:ext cx="796" cy="750"/>
                </a:xfrm>
                <a:prstGeom prst="star5">
                  <a:avLst>
                    <a:gd name="adj" fmla="val 27704"/>
                    <a:gd name="hf" fmla="val 105146"/>
                    <a:gd name="vf" fmla="val 110557"/>
                  </a:avLst>
                </a:prstGeom>
                <a:grpFill/>
                <a:ln w="25400">
                  <a:solidFill>
                    <a:srgbClr val="5A9FE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6" name="五角星 135"/>
              <p:cNvSpPr/>
              <p:nvPr/>
            </p:nvSpPr>
            <p:spPr>
              <a:xfrm>
                <a:off x="1295" y="1754"/>
                <a:ext cx="445" cy="419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grpFill/>
              <a:ln w="25400">
                <a:solidFill>
                  <a:srgbClr val="5A9FE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0E4D85-E600-821C-DDDC-2048CB51ED46}"/>
              </a:ext>
            </a:extLst>
          </p:cNvPr>
          <p:cNvSpPr txBox="1"/>
          <p:nvPr/>
        </p:nvSpPr>
        <p:spPr>
          <a:xfrm>
            <a:off x="1231507" y="1474716"/>
            <a:ext cx="95571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  <a:r>
              <a:rPr lang="vi-VN" sz="6000" b="1" dirty="0">
                <a:latin typeface="Cambria" panose="02040503050406030204" pitchFamily="18" charset="0"/>
                <a:ea typeface="Cambria" panose="02040503050406030204" pitchFamily="18" charset="0"/>
              </a:rPr>
              <a:t> muốn so sánh hai phân số khác mẫu số, ta có thể quy đồng mẫu số hai phân số đó, rồi so sánh hai phân số cùng mẫu</a:t>
            </a:r>
            <a:r>
              <a:rPr lang="vi-VN" sz="6000" dirty="0"/>
              <a:t>.</a:t>
            </a:r>
            <a:endParaRPr lang="en-SG" sz="6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bldLvl="0" animBg="1"/>
      <p:bldP spid="163" grpId="1" animBg="1"/>
      <p:bldP spid="22" grpId="0" animBg="1"/>
      <p:bldP spid="22" grpId="1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AF4557-A48C-A2BA-3475-88AFA7F0D46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2049"/>
          <a:stretch/>
        </p:blipFill>
        <p:spPr>
          <a:xfrm>
            <a:off x="1817467" y="974228"/>
            <a:ext cx="6925848" cy="3878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1158F-5B3B-B1E1-B039-6EBE0A41B05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8446" t="-16954"/>
          <a:stretch/>
        </p:blipFill>
        <p:spPr>
          <a:xfrm>
            <a:off x="2446017" y="2737794"/>
            <a:ext cx="7231380" cy="44045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2" descr="E:\设计\PPT\图层 1.png图层 1">
            <a:extLst>
              <a:ext uri="{FF2B5EF4-FFF2-40B4-BE49-F238E27FC236}">
                <a16:creationId xmlns:a16="http://schemas.microsoft.com/office/drawing/2014/main" id="{E207C85F-97F5-F17B-9586-235EE98A50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DC621-A84C-89B9-35A7-ED8570CBA615}"/>
              </a:ext>
            </a:extLst>
          </p:cNvPr>
          <p:cNvSpPr txBox="1"/>
          <p:nvPr/>
        </p:nvSpPr>
        <p:spPr>
          <a:xfrm>
            <a:off x="1231265" y="719205"/>
            <a:ext cx="953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So sánh hai phân số (theo mẫu)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77ED6E-3B4E-758F-CE6D-09297EB1EE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936" y="1861430"/>
            <a:ext cx="10204357" cy="38227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/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lang="en-US" altLang="zh-CN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lang="zh-CN" altLang="en-US" sz="1000">
                <a:solidFill>
                  <a:schemeClr val="tx1"/>
                </a:solidFill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/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梯形 13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圆角矩形 2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圆角矩形 3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矩形 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/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梯形 79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矩形 81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圆角矩形 82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圆角矩形 83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圆角矩形 84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圆角矩形 85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圆角矩形 86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圆角矩形 87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圆角矩形 88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圆角矩形 89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圆角矩形 90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圆角矩形 91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圆角矩形 92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圆角矩形 93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矩形 95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7" name="矩形 96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矩形 98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矩形 100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矩形 102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/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梯形 75"/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8" name="矩形 137"/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/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/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/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/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/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/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/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/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/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/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/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/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1" name="矩形 150"/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2" name="矩形 151"/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3" name="矩形 152"/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4" name="矩形 153"/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5" name="矩形 154"/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6" name="矩形 155"/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7" name="矩形 156"/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9" name="矩形 158"/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0" name="矩形 159"/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1" name="矩形 160"/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2" name="矩形 161"/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4" name="矩形 163"/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5" name="矩形 164"/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589738BF-3BA8-FBB9-21BA-01753DB197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B9B500-9687-D555-EC13-A7CCEEF86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8593"/>
              </a:xfrm>
              <a:prstGeom prst="rect">
                <a:avLst/>
              </a:prstGeom>
              <a:blipFill>
                <a:blip r:embed="rId5"/>
                <a:stretch>
                  <a:fillRect l="-4886" b="-1365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6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68F7B2-3CDD-9050-93F7-02C6F7297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vi-VN" sz="70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y</m:t>
                    </m:r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7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7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70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7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SG" sz="7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D1346DB-6DE1-F4D1-4F9E-7C13FC200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E5A983-3334-9505-AA97-A9C5852B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C5961F5F-D37A-8F93-BA31-7D1850F106A9}"/>
              </a:ext>
            </a:extLst>
          </p:cNvPr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>
              <a:extLst>
                <a:ext uri="{FF2B5EF4-FFF2-40B4-BE49-F238E27FC236}">
                  <a16:creationId xmlns:a16="http://schemas.microsoft.com/office/drawing/2014/main" id="{D1A1D4B4-8FA7-28B4-9A5C-DB487CBF65D3}"/>
                </a:ext>
              </a:extLst>
            </p:cNvPr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>
                <a:extLst>
                  <a:ext uri="{FF2B5EF4-FFF2-40B4-BE49-F238E27FC236}">
                    <a16:creationId xmlns:a16="http://schemas.microsoft.com/office/drawing/2014/main" id="{EE8FB4D7-D2A7-387F-5F7B-72FE0BF9EB62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7" name="Freeform 6">
                <a:extLst>
                  <a:ext uri="{FF2B5EF4-FFF2-40B4-BE49-F238E27FC236}">
                    <a16:creationId xmlns:a16="http://schemas.microsoft.com/office/drawing/2014/main" id="{820501AB-5A27-BC2A-2864-894FE8CB1628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C29A079C-B473-7560-FBBB-A0A039261D9B}"/>
                </a:ext>
              </a:extLst>
            </p:cNvPr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>
                <a:extLst>
                  <a:ext uri="{FF2B5EF4-FFF2-40B4-BE49-F238E27FC236}">
                    <a16:creationId xmlns:a16="http://schemas.microsoft.com/office/drawing/2014/main" id="{B6F9FE5D-B413-4FE7-D42C-9CCAAB3C7B4E}"/>
                  </a:ext>
                </a:extLst>
              </p:cNvPr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" name="Freeform 6">
                <a:extLst>
                  <a:ext uri="{FF2B5EF4-FFF2-40B4-BE49-F238E27FC236}">
                    <a16:creationId xmlns:a16="http://schemas.microsoft.com/office/drawing/2014/main" id="{CAF31730-A46C-50AA-9DC6-1C02F815504B}"/>
                  </a:ext>
                </a:extLst>
              </p:cNvPr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A609D882-31E2-1A1E-80F2-A352DA24C088}"/>
              </a:ext>
            </a:extLst>
          </p:cNvPr>
          <p:cNvSpPr txBox="1"/>
          <p:nvPr/>
        </p:nvSpPr>
        <p:spPr>
          <a:xfrm>
            <a:off x="105410" y="6452235"/>
            <a:ext cx="1192022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学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第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一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课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主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题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班</a:t>
            </a:r>
            <a:r>
              <a:rPr kumimoji="0" lang="en-US" altLang="zh-CN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/</a:t>
            </a: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51号-联盟综艺体" panose="00000500000000000000" charset="-122"/>
                <a:ea typeface="字魂151号-联盟综艺体" panose="00000500000000000000" charset="-122"/>
                <a:cs typeface="字魂151号-联盟综艺体" panose="00000500000000000000" charset="-122"/>
                <a:sym typeface="+mn-ea"/>
              </a:rPr>
              <a:t>会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2D76B8E5-9A9A-5B3A-F19B-A584AF6134D4}"/>
              </a:ext>
            </a:extLst>
          </p:cNvPr>
          <p:cNvGrpSpPr/>
          <p:nvPr/>
        </p:nvGrpSpPr>
        <p:grpSpPr>
          <a:xfrm>
            <a:off x="28445" y="5787837"/>
            <a:ext cx="12246679" cy="948074"/>
            <a:chOff x="-5400526" y="3318433"/>
            <a:chExt cx="19730188" cy="2046044"/>
          </a:xfrm>
          <a:solidFill>
            <a:schemeClr val="bg1"/>
          </a:solidFill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17D89FEB-E4C0-E42F-0F23-439F7EA5CC04}"/>
                </a:ext>
              </a:extLst>
            </p:cNvPr>
            <p:cNvGrpSpPr/>
            <p:nvPr/>
          </p:nvGrpSpPr>
          <p:grpSpPr>
            <a:xfrm>
              <a:off x="7848946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12" name="梯形 11">
                <a:extLst>
                  <a:ext uri="{FF2B5EF4-FFF2-40B4-BE49-F238E27FC236}">
                    <a16:creationId xmlns:a16="http://schemas.microsoft.com/office/drawing/2014/main" id="{CA700B1A-D395-2DFB-25B8-5AB8D853B0F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BB6C929-6D58-0335-91CB-EDA18770C1EC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梯形 13">
                <a:extLst>
                  <a:ext uri="{FF2B5EF4-FFF2-40B4-BE49-F238E27FC236}">
                    <a16:creationId xmlns:a16="http://schemas.microsoft.com/office/drawing/2014/main" id="{CBC4DE07-D800-6302-24F2-52A8BA9F98E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21588C3-7444-2440-828E-8E494B49BB6D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FA4BE2A0-F9DE-93F5-923E-5ABB864006C8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" name="圆角矩形 17">
                <a:extLst>
                  <a:ext uri="{FF2B5EF4-FFF2-40B4-BE49-F238E27FC236}">
                    <a16:creationId xmlns:a16="http://schemas.microsoft.com/office/drawing/2014/main" id="{B5D540BF-9388-7204-C8FF-5B55E1F1B729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" name="圆角矩形 18">
                <a:extLst>
                  <a:ext uri="{FF2B5EF4-FFF2-40B4-BE49-F238E27FC236}">
                    <a16:creationId xmlns:a16="http://schemas.microsoft.com/office/drawing/2014/main" id="{54F532F6-0007-5258-5136-4BF623B70B94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1" name="圆角矩形 20">
                <a:extLst>
                  <a:ext uri="{FF2B5EF4-FFF2-40B4-BE49-F238E27FC236}">
                    <a16:creationId xmlns:a16="http://schemas.microsoft.com/office/drawing/2014/main" id="{50F5B8AE-A55E-4607-C490-3975063AD238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>
                <a:extLst>
                  <a:ext uri="{FF2B5EF4-FFF2-40B4-BE49-F238E27FC236}">
                    <a16:creationId xmlns:a16="http://schemas.microsoft.com/office/drawing/2014/main" id="{68B7D6C8-A699-9909-249E-377385C72AD9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3" name="圆角矩形 22">
                <a:extLst>
                  <a:ext uri="{FF2B5EF4-FFF2-40B4-BE49-F238E27FC236}">
                    <a16:creationId xmlns:a16="http://schemas.microsoft.com/office/drawing/2014/main" id="{7B71E6CC-713A-3BD2-3FF5-B6E00A9B495A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4" name="圆角矩形 23">
                <a:extLst>
                  <a:ext uri="{FF2B5EF4-FFF2-40B4-BE49-F238E27FC236}">
                    <a16:creationId xmlns:a16="http://schemas.microsoft.com/office/drawing/2014/main" id="{51AC996B-C76A-FB94-F75F-0A9EBAB7B460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圆角矩形 27">
                <a:extLst>
                  <a:ext uri="{FF2B5EF4-FFF2-40B4-BE49-F238E27FC236}">
                    <a16:creationId xmlns:a16="http://schemas.microsoft.com/office/drawing/2014/main" id="{267B0532-E832-453F-0CB0-4CC0B8AF1E57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B81840D5-52F3-936E-FABC-4B789CC969FA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圆角矩形 30">
                <a:extLst>
                  <a:ext uri="{FF2B5EF4-FFF2-40B4-BE49-F238E27FC236}">
                    <a16:creationId xmlns:a16="http://schemas.microsoft.com/office/drawing/2014/main" id="{B6AC83A0-C679-50DE-2ED4-CDB51D19AD60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圆角矩形 31">
                <a:extLst>
                  <a:ext uri="{FF2B5EF4-FFF2-40B4-BE49-F238E27FC236}">
                    <a16:creationId xmlns:a16="http://schemas.microsoft.com/office/drawing/2014/main" id="{AE46FB00-6544-5710-5B3D-CF682A87C055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4" name="圆角矩形 33">
                <a:extLst>
                  <a:ext uri="{FF2B5EF4-FFF2-40B4-BE49-F238E27FC236}">
                    <a16:creationId xmlns:a16="http://schemas.microsoft.com/office/drawing/2014/main" id="{EDE6536B-C6D5-143C-3F39-A42006A373AA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5" name="圆角矩形 34">
                <a:extLst>
                  <a:ext uri="{FF2B5EF4-FFF2-40B4-BE49-F238E27FC236}">
                    <a16:creationId xmlns:a16="http://schemas.microsoft.com/office/drawing/2014/main" id="{B1100040-DD65-FB3B-BB2F-F0C9C22BED81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02BCA53B-C9A4-9B58-88B3-4E77E2060A79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B3ED41E8-7BEA-432D-FFC6-016C2B50E52F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2E71900E-44FD-6A80-0FB8-74950D7BAA01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C0B23DF5-7445-23BB-577C-5642A27700E8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5" name="矩形 54">
                <a:extLst>
                  <a:ext uri="{FF2B5EF4-FFF2-40B4-BE49-F238E27FC236}">
                    <a16:creationId xmlns:a16="http://schemas.microsoft.com/office/drawing/2014/main" id="{FFFEFAD9-ABB9-AC50-40DB-0C463CEF39FC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AC631AE0-D729-B49D-6A30-C7AA8D0191A7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7" name="矩形 56">
                <a:extLst>
                  <a:ext uri="{FF2B5EF4-FFF2-40B4-BE49-F238E27FC236}">
                    <a16:creationId xmlns:a16="http://schemas.microsoft.com/office/drawing/2014/main" id="{BD62225F-35FE-6FB7-79C5-F90DA93C0BE9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FAFE399E-8230-F25C-BD83-97731E206947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5F0F32F4-FD74-8518-D49B-8C7BC72CFD45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9237E832-637E-898F-BE00-95C531FD5115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AF9EFB41-EACB-015B-B879-20F6C977604F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2ED8AC51-D628-4D08-8619-089E00BFE967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41C5B096-05DD-7A6E-D0B6-3BB1A96FE8D1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299BBF3F-7831-3082-D1E3-EDDC07F5FDED}"/>
                </a:ext>
              </a:extLst>
            </p:cNvPr>
            <p:cNvGrpSpPr/>
            <p:nvPr/>
          </p:nvGrpSpPr>
          <p:grpSpPr>
            <a:xfrm>
              <a:off x="-5400526" y="3318433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78" name="梯形 77">
                <a:extLst>
                  <a:ext uri="{FF2B5EF4-FFF2-40B4-BE49-F238E27FC236}">
                    <a16:creationId xmlns:a16="http://schemas.microsoft.com/office/drawing/2014/main" id="{7FA57903-F4E9-5703-A3A1-15DD4047235B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075AF755-A662-4F3F-5258-1C1AC569B561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0" name="梯形 79">
                <a:extLst>
                  <a:ext uri="{FF2B5EF4-FFF2-40B4-BE49-F238E27FC236}">
                    <a16:creationId xmlns:a16="http://schemas.microsoft.com/office/drawing/2014/main" id="{41AB0648-A836-80F0-DB43-0664FA0EA054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CC4F5EBF-CB4B-F12C-0360-8FD7A110145E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FB55E1B2-A980-C64F-736D-268F4B7D7D3A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3" name="圆角矩形 82">
                <a:extLst>
                  <a:ext uri="{FF2B5EF4-FFF2-40B4-BE49-F238E27FC236}">
                    <a16:creationId xmlns:a16="http://schemas.microsoft.com/office/drawing/2014/main" id="{306873DD-6EF4-7187-AAFE-96353F6FEFB7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4" name="圆角矩形 83">
                <a:extLst>
                  <a:ext uri="{FF2B5EF4-FFF2-40B4-BE49-F238E27FC236}">
                    <a16:creationId xmlns:a16="http://schemas.microsoft.com/office/drawing/2014/main" id="{B92CEF1C-CD3D-8589-A928-84531181A787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5" name="圆角矩形 84">
                <a:extLst>
                  <a:ext uri="{FF2B5EF4-FFF2-40B4-BE49-F238E27FC236}">
                    <a16:creationId xmlns:a16="http://schemas.microsoft.com/office/drawing/2014/main" id="{BEF8C58B-4B0F-BEB7-4B2A-C0F69992D772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6" name="圆角矩形 85">
                <a:extLst>
                  <a:ext uri="{FF2B5EF4-FFF2-40B4-BE49-F238E27FC236}">
                    <a16:creationId xmlns:a16="http://schemas.microsoft.com/office/drawing/2014/main" id="{69006E48-A6A1-DC17-E614-485B7DD3648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7" name="圆角矩形 86">
                <a:extLst>
                  <a:ext uri="{FF2B5EF4-FFF2-40B4-BE49-F238E27FC236}">
                    <a16:creationId xmlns:a16="http://schemas.microsoft.com/office/drawing/2014/main" id="{B93CC623-DAFC-78BF-2952-D34E80407779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8" name="圆角矩形 87">
                <a:extLst>
                  <a:ext uri="{FF2B5EF4-FFF2-40B4-BE49-F238E27FC236}">
                    <a16:creationId xmlns:a16="http://schemas.microsoft.com/office/drawing/2014/main" id="{57DC7A54-E720-AE50-9075-80B5B0F7BDA8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89" name="圆角矩形 88">
                <a:extLst>
                  <a:ext uri="{FF2B5EF4-FFF2-40B4-BE49-F238E27FC236}">
                    <a16:creationId xmlns:a16="http://schemas.microsoft.com/office/drawing/2014/main" id="{6C046ADD-CE1E-9423-C378-EA0526D5B505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0" name="圆角矩形 89">
                <a:extLst>
                  <a:ext uri="{FF2B5EF4-FFF2-40B4-BE49-F238E27FC236}">
                    <a16:creationId xmlns:a16="http://schemas.microsoft.com/office/drawing/2014/main" id="{C5F09A57-3B02-853B-440D-1AE92BF5C4D9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1" name="圆角矩形 90">
                <a:extLst>
                  <a:ext uri="{FF2B5EF4-FFF2-40B4-BE49-F238E27FC236}">
                    <a16:creationId xmlns:a16="http://schemas.microsoft.com/office/drawing/2014/main" id="{6D6AD383-B059-A797-A28C-0E84176A19EE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2" name="圆角矩形 91">
                <a:extLst>
                  <a:ext uri="{FF2B5EF4-FFF2-40B4-BE49-F238E27FC236}">
                    <a16:creationId xmlns:a16="http://schemas.microsoft.com/office/drawing/2014/main" id="{91551F34-1B74-FDCD-A0E5-F7D135D5E7D8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3" name="圆角矩形 92">
                <a:extLst>
                  <a:ext uri="{FF2B5EF4-FFF2-40B4-BE49-F238E27FC236}">
                    <a16:creationId xmlns:a16="http://schemas.microsoft.com/office/drawing/2014/main" id="{7A15F902-42DB-1569-5C60-1A3944574AD7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4" name="圆角矩形 93">
                <a:extLst>
                  <a:ext uri="{FF2B5EF4-FFF2-40B4-BE49-F238E27FC236}">
                    <a16:creationId xmlns:a16="http://schemas.microsoft.com/office/drawing/2014/main" id="{7D45DFEC-E345-6198-C46A-EC6F922BC88F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40C38BC6-D579-ECDB-C929-5860ED827CBF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ACCAFE03-A57A-BF1E-6ED7-5ECE08B1A8F7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15E9C701-AC23-4CC0-9630-FE78DA8CFF14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8" name="矩形 97">
                <a:extLst>
                  <a:ext uri="{FF2B5EF4-FFF2-40B4-BE49-F238E27FC236}">
                    <a16:creationId xmlns:a16="http://schemas.microsoft.com/office/drawing/2014/main" id="{AE7E1604-53E5-7C39-0AF4-D2FFD500542D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A1C03C89-DFF3-5DCE-3F11-ADB507021E04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0" name="矩形 99">
                <a:extLst>
                  <a:ext uri="{FF2B5EF4-FFF2-40B4-BE49-F238E27FC236}">
                    <a16:creationId xmlns:a16="http://schemas.microsoft.com/office/drawing/2014/main" id="{9B9A02D1-7A45-1CE8-FA2C-BFBB28CACB5F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1" name="矩形 100">
                <a:extLst>
                  <a:ext uri="{FF2B5EF4-FFF2-40B4-BE49-F238E27FC236}">
                    <a16:creationId xmlns:a16="http://schemas.microsoft.com/office/drawing/2014/main" id="{DB52DE5B-FC46-5568-7C66-DA8B0D48AF8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2" name="矩形 101">
                <a:extLst>
                  <a:ext uri="{FF2B5EF4-FFF2-40B4-BE49-F238E27FC236}">
                    <a16:creationId xmlns:a16="http://schemas.microsoft.com/office/drawing/2014/main" id="{488D65B6-44FC-280D-4E95-DE81EFD6DCC4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7F4120DB-940F-A310-BDFE-B4F33BF90E4D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4" name="矩形 103">
                <a:extLst>
                  <a:ext uri="{FF2B5EF4-FFF2-40B4-BE49-F238E27FC236}">
                    <a16:creationId xmlns:a16="http://schemas.microsoft.com/office/drawing/2014/main" id="{0F61C611-9D31-4501-6148-DE211F81EE4A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A47873AE-9765-5E5B-9B3E-A3B82D2DA382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B257E055-D2A0-1BB0-528B-8A3FA3B4C404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DC9EAC37-F5B6-1E3A-E9B1-8D3123787ACA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4278D4C0-B6FE-15FF-8E58-B6D72EE6EAC1}"/>
                </a:ext>
              </a:extLst>
            </p:cNvPr>
            <p:cNvGrpSpPr/>
            <p:nvPr/>
          </p:nvGrpSpPr>
          <p:grpSpPr>
            <a:xfrm>
              <a:off x="1224210" y="3333345"/>
              <a:ext cx="6480716" cy="2031132"/>
              <a:chOff x="1584251" y="2232137"/>
              <a:chExt cx="6984776" cy="2232248"/>
            </a:xfrm>
            <a:grpFill/>
          </p:grpSpPr>
          <p:sp>
            <p:nvSpPr>
              <p:cNvPr id="69" name="梯形 68">
                <a:extLst>
                  <a:ext uri="{FF2B5EF4-FFF2-40B4-BE49-F238E27FC236}">
                    <a16:creationId xmlns:a16="http://schemas.microsoft.com/office/drawing/2014/main" id="{147E809E-3C3C-8AC1-0CF6-2B85C582841F}"/>
                  </a:ext>
                </a:extLst>
              </p:cNvPr>
              <p:cNvSpPr/>
              <p:nvPr/>
            </p:nvSpPr>
            <p:spPr>
              <a:xfrm>
                <a:off x="1584251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1" name="矩形 70">
                <a:extLst>
                  <a:ext uri="{FF2B5EF4-FFF2-40B4-BE49-F238E27FC236}">
                    <a16:creationId xmlns:a16="http://schemas.microsoft.com/office/drawing/2014/main" id="{D5AC9F7E-D720-F47E-D304-2CC741D3041B}"/>
                  </a:ext>
                </a:extLst>
              </p:cNvPr>
              <p:cNvSpPr/>
              <p:nvPr/>
            </p:nvSpPr>
            <p:spPr>
              <a:xfrm>
                <a:off x="1872283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6" name="梯形 75">
                <a:extLst>
                  <a:ext uri="{FF2B5EF4-FFF2-40B4-BE49-F238E27FC236}">
                    <a16:creationId xmlns:a16="http://schemas.microsoft.com/office/drawing/2014/main" id="{49531803-51EC-8079-4159-1C927960A70E}"/>
                  </a:ext>
                </a:extLst>
              </p:cNvPr>
              <p:cNvSpPr/>
              <p:nvPr/>
            </p:nvSpPr>
            <p:spPr>
              <a:xfrm>
                <a:off x="7848947" y="4284365"/>
                <a:ext cx="720080" cy="180020"/>
              </a:xfrm>
              <a:prstGeom prst="trapezoid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232B1CD3-2222-EB50-AD95-497140090584}"/>
                  </a:ext>
                </a:extLst>
              </p:cNvPr>
              <p:cNvSpPr/>
              <p:nvPr/>
            </p:nvSpPr>
            <p:spPr>
              <a:xfrm>
                <a:off x="8136979" y="2232137"/>
                <a:ext cx="144016" cy="2124236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矩形 137">
                <a:extLst>
                  <a:ext uri="{FF2B5EF4-FFF2-40B4-BE49-F238E27FC236}">
                    <a16:creationId xmlns:a16="http://schemas.microsoft.com/office/drawing/2014/main" id="{A4801B35-8CEF-FACA-D23C-AFE3889FF775}"/>
                  </a:ext>
                </a:extLst>
              </p:cNvPr>
              <p:cNvSpPr/>
              <p:nvPr/>
            </p:nvSpPr>
            <p:spPr>
              <a:xfrm>
                <a:off x="1944291" y="3918145"/>
                <a:ext cx="6264696" cy="22220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圆角矩形 138">
                <a:extLst>
                  <a:ext uri="{FF2B5EF4-FFF2-40B4-BE49-F238E27FC236}">
                    <a16:creationId xmlns:a16="http://schemas.microsoft.com/office/drawing/2014/main" id="{B554876C-A2D5-93E8-8193-58C2AB1DD2DC}"/>
                  </a:ext>
                </a:extLst>
              </p:cNvPr>
              <p:cNvSpPr/>
              <p:nvPr/>
            </p:nvSpPr>
            <p:spPr>
              <a:xfrm>
                <a:off x="212324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圆角矩形 139">
                <a:extLst>
                  <a:ext uri="{FF2B5EF4-FFF2-40B4-BE49-F238E27FC236}">
                    <a16:creationId xmlns:a16="http://schemas.microsoft.com/office/drawing/2014/main" id="{8E546FFD-789D-A744-39D8-7431AAB1B933}"/>
                  </a:ext>
                </a:extLst>
              </p:cNvPr>
              <p:cNvSpPr/>
              <p:nvPr/>
            </p:nvSpPr>
            <p:spPr>
              <a:xfrm>
                <a:off x="262730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圆角矩形 140">
                <a:extLst>
                  <a:ext uri="{FF2B5EF4-FFF2-40B4-BE49-F238E27FC236}">
                    <a16:creationId xmlns:a16="http://schemas.microsoft.com/office/drawing/2014/main" id="{E91AC159-E21C-4CB0-CD94-D28087110C77}"/>
                  </a:ext>
                </a:extLst>
              </p:cNvPr>
              <p:cNvSpPr/>
              <p:nvPr/>
            </p:nvSpPr>
            <p:spPr>
              <a:xfrm>
                <a:off x="313135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圆角矩形 141">
                <a:extLst>
                  <a:ext uri="{FF2B5EF4-FFF2-40B4-BE49-F238E27FC236}">
                    <a16:creationId xmlns:a16="http://schemas.microsoft.com/office/drawing/2014/main" id="{A3A4EB08-16A9-265D-5989-6C1668C32404}"/>
                  </a:ext>
                </a:extLst>
              </p:cNvPr>
              <p:cNvSpPr/>
              <p:nvPr/>
            </p:nvSpPr>
            <p:spPr>
              <a:xfrm>
                <a:off x="363541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圆角矩形 142">
                <a:extLst>
                  <a:ext uri="{FF2B5EF4-FFF2-40B4-BE49-F238E27FC236}">
                    <a16:creationId xmlns:a16="http://schemas.microsoft.com/office/drawing/2014/main" id="{E5212413-84B3-E6D2-3358-B6F436EE3143}"/>
                  </a:ext>
                </a:extLst>
              </p:cNvPr>
              <p:cNvSpPr/>
              <p:nvPr/>
            </p:nvSpPr>
            <p:spPr>
              <a:xfrm>
                <a:off x="413946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圆角矩形 143">
                <a:extLst>
                  <a:ext uri="{FF2B5EF4-FFF2-40B4-BE49-F238E27FC236}">
                    <a16:creationId xmlns:a16="http://schemas.microsoft.com/office/drawing/2014/main" id="{D3E89E44-7CA2-878E-F9FA-438EDF826684}"/>
                  </a:ext>
                </a:extLst>
              </p:cNvPr>
              <p:cNvSpPr/>
              <p:nvPr/>
            </p:nvSpPr>
            <p:spPr>
              <a:xfrm>
                <a:off x="464352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圆角矩形 144">
                <a:extLst>
                  <a:ext uri="{FF2B5EF4-FFF2-40B4-BE49-F238E27FC236}">
                    <a16:creationId xmlns:a16="http://schemas.microsoft.com/office/drawing/2014/main" id="{FE8DBCA5-C661-0B5A-4385-1761AA9303FE}"/>
                  </a:ext>
                </a:extLst>
              </p:cNvPr>
              <p:cNvSpPr/>
              <p:nvPr/>
            </p:nvSpPr>
            <p:spPr>
              <a:xfrm>
                <a:off x="514758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圆角矩形 145">
                <a:extLst>
                  <a:ext uri="{FF2B5EF4-FFF2-40B4-BE49-F238E27FC236}">
                    <a16:creationId xmlns:a16="http://schemas.microsoft.com/office/drawing/2014/main" id="{863E211C-4440-2DB7-E4B5-B64FE476A85C}"/>
                  </a:ext>
                </a:extLst>
              </p:cNvPr>
              <p:cNvSpPr/>
              <p:nvPr/>
            </p:nvSpPr>
            <p:spPr>
              <a:xfrm>
                <a:off x="5651636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圆角矩形 146">
                <a:extLst>
                  <a:ext uri="{FF2B5EF4-FFF2-40B4-BE49-F238E27FC236}">
                    <a16:creationId xmlns:a16="http://schemas.microsoft.com/office/drawing/2014/main" id="{E5D5B965-9761-D1C5-4CC8-7515801727F2}"/>
                  </a:ext>
                </a:extLst>
              </p:cNvPr>
              <p:cNvSpPr/>
              <p:nvPr/>
            </p:nvSpPr>
            <p:spPr>
              <a:xfrm>
                <a:off x="6155692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圆角矩形 147">
                <a:extLst>
                  <a:ext uri="{FF2B5EF4-FFF2-40B4-BE49-F238E27FC236}">
                    <a16:creationId xmlns:a16="http://schemas.microsoft.com/office/drawing/2014/main" id="{0D27675F-ACDD-B752-A60E-B71FEABB584A}"/>
                  </a:ext>
                </a:extLst>
              </p:cNvPr>
              <p:cNvSpPr/>
              <p:nvPr/>
            </p:nvSpPr>
            <p:spPr>
              <a:xfrm>
                <a:off x="6659748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圆角矩形 148">
                <a:extLst>
                  <a:ext uri="{FF2B5EF4-FFF2-40B4-BE49-F238E27FC236}">
                    <a16:creationId xmlns:a16="http://schemas.microsoft.com/office/drawing/2014/main" id="{A8A17F0F-CB5E-E10E-3E1D-5A35000EA7BC}"/>
                  </a:ext>
                </a:extLst>
              </p:cNvPr>
              <p:cNvSpPr/>
              <p:nvPr/>
            </p:nvSpPr>
            <p:spPr>
              <a:xfrm>
                <a:off x="7163804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圆角矩形 149">
                <a:extLst>
                  <a:ext uri="{FF2B5EF4-FFF2-40B4-BE49-F238E27FC236}">
                    <a16:creationId xmlns:a16="http://schemas.microsoft.com/office/drawing/2014/main" id="{B2DA7644-893D-7779-2753-2C77220109B5}"/>
                  </a:ext>
                </a:extLst>
              </p:cNvPr>
              <p:cNvSpPr/>
              <p:nvPr/>
            </p:nvSpPr>
            <p:spPr>
              <a:xfrm>
                <a:off x="7667860" y="2232137"/>
                <a:ext cx="360040" cy="1836204"/>
              </a:xfrm>
              <a:prstGeom prst="roundRect">
                <a:avLst>
                  <a:gd name="adj" fmla="val 50000"/>
                </a:avLst>
              </a:prstGeom>
              <a:grpFill/>
              <a:ln w="38100"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870B398B-7EFF-090E-78FF-FDED61E47546}"/>
                  </a:ext>
                </a:extLst>
              </p:cNvPr>
              <p:cNvSpPr/>
              <p:nvPr/>
            </p:nvSpPr>
            <p:spPr>
              <a:xfrm>
                <a:off x="194429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86A9F2A-E611-10E5-48E3-174261CF3809}"/>
                  </a:ext>
                </a:extLst>
              </p:cNvPr>
              <p:cNvSpPr/>
              <p:nvPr/>
            </p:nvSpPr>
            <p:spPr>
              <a:xfrm>
                <a:off x="247197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矩形 152">
                <a:extLst>
                  <a:ext uri="{FF2B5EF4-FFF2-40B4-BE49-F238E27FC236}">
                    <a16:creationId xmlns:a16="http://schemas.microsoft.com/office/drawing/2014/main" id="{211B7136-9608-AF53-DD8B-605770634C9D}"/>
                  </a:ext>
                </a:extLst>
              </p:cNvPr>
              <p:cNvSpPr/>
              <p:nvPr/>
            </p:nvSpPr>
            <p:spPr>
              <a:xfrm>
                <a:off x="29712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矩形 153">
                <a:extLst>
                  <a:ext uri="{FF2B5EF4-FFF2-40B4-BE49-F238E27FC236}">
                    <a16:creationId xmlns:a16="http://schemas.microsoft.com/office/drawing/2014/main" id="{2588BCA4-669A-9FB3-6F48-593654E1689C}"/>
                  </a:ext>
                </a:extLst>
              </p:cNvPr>
              <p:cNvSpPr/>
              <p:nvPr/>
            </p:nvSpPr>
            <p:spPr>
              <a:xfrm>
                <a:off x="347335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矩形 154">
                <a:extLst>
                  <a:ext uri="{FF2B5EF4-FFF2-40B4-BE49-F238E27FC236}">
                    <a16:creationId xmlns:a16="http://schemas.microsoft.com/office/drawing/2014/main" id="{70574171-4087-E722-6D3D-0A5C9AAFFDBB}"/>
                  </a:ext>
                </a:extLst>
              </p:cNvPr>
              <p:cNvSpPr/>
              <p:nvPr/>
            </p:nvSpPr>
            <p:spPr>
              <a:xfrm>
                <a:off x="3977414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35B0CE0B-538C-F365-DC2E-B281092BBA58}"/>
                  </a:ext>
                </a:extLst>
              </p:cNvPr>
              <p:cNvSpPr/>
              <p:nvPr/>
            </p:nvSpPr>
            <p:spPr>
              <a:xfrm>
                <a:off x="4484743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矩形 156">
                <a:extLst>
                  <a:ext uri="{FF2B5EF4-FFF2-40B4-BE49-F238E27FC236}">
                    <a16:creationId xmlns:a16="http://schemas.microsoft.com/office/drawing/2014/main" id="{322946A7-46D8-0615-6225-517309DF2CD6}"/>
                  </a:ext>
                </a:extLst>
              </p:cNvPr>
              <p:cNvSpPr/>
              <p:nvPr/>
            </p:nvSpPr>
            <p:spPr>
              <a:xfrm>
                <a:off x="499225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8F2ACBFC-2384-460E-0075-A71CE818F068}"/>
                  </a:ext>
                </a:extLst>
              </p:cNvPr>
              <p:cNvSpPr/>
              <p:nvPr/>
            </p:nvSpPr>
            <p:spPr>
              <a:xfrm>
                <a:off x="5496306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矩形 159">
                <a:extLst>
                  <a:ext uri="{FF2B5EF4-FFF2-40B4-BE49-F238E27FC236}">
                    <a16:creationId xmlns:a16="http://schemas.microsoft.com/office/drawing/2014/main" id="{A1631DC4-7901-6DAB-04E8-F1A01BF7F122}"/>
                  </a:ext>
                </a:extLst>
              </p:cNvPr>
              <p:cNvSpPr/>
              <p:nvPr/>
            </p:nvSpPr>
            <p:spPr>
              <a:xfrm>
                <a:off x="599691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223160E5-36AE-95B6-FE21-4D22FDA848DF}"/>
                  </a:ext>
                </a:extLst>
              </p:cNvPr>
              <p:cNvSpPr/>
              <p:nvPr/>
            </p:nvSpPr>
            <p:spPr>
              <a:xfrm>
                <a:off x="6504418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矩形 161">
                <a:extLst>
                  <a:ext uri="{FF2B5EF4-FFF2-40B4-BE49-F238E27FC236}">
                    <a16:creationId xmlns:a16="http://schemas.microsoft.com/office/drawing/2014/main" id="{51F06D54-A3D7-A95A-A3B8-0C6A3457BD25}"/>
                  </a:ext>
                </a:extLst>
              </p:cNvPr>
              <p:cNvSpPr/>
              <p:nvPr/>
            </p:nvSpPr>
            <p:spPr>
              <a:xfrm>
                <a:off x="6996982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矩形 163">
                <a:extLst>
                  <a:ext uri="{FF2B5EF4-FFF2-40B4-BE49-F238E27FC236}">
                    <a16:creationId xmlns:a16="http://schemas.microsoft.com/office/drawing/2014/main" id="{965E0FE0-5E26-8204-0772-187DD125E0F9}"/>
                  </a:ext>
                </a:extLst>
              </p:cNvPr>
              <p:cNvSpPr/>
              <p:nvPr/>
            </p:nvSpPr>
            <p:spPr>
              <a:xfrm>
                <a:off x="7512530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矩形 164">
                <a:extLst>
                  <a:ext uri="{FF2B5EF4-FFF2-40B4-BE49-F238E27FC236}">
                    <a16:creationId xmlns:a16="http://schemas.microsoft.com/office/drawing/2014/main" id="{7B6D77AF-F949-0A8A-0440-2A4C63EA011F}"/>
                  </a:ext>
                </a:extLst>
              </p:cNvPr>
              <p:cNvSpPr/>
              <p:nvPr/>
            </p:nvSpPr>
            <p:spPr>
              <a:xfrm>
                <a:off x="8043481" y="2556173"/>
                <a:ext cx="178953" cy="216024"/>
              </a:xfrm>
              <a:prstGeom prst="rect">
                <a:avLst/>
              </a:prstGeom>
              <a:grpFill/>
              <a:ln>
                <a:solidFill>
                  <a:srgbClr val="32AE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37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" name="图片 2" descr="E:\设计\PPT\图层 1.png图层 1">
            <a:extLst>
              <a:ext uri="{FF2B5EF4-FFF2-40B4-BE49-F238E27FC236}">
                <a16:creationId xmlns:a16="http://schemas.microsoft.com/office/drawing/2014/main" id="{D891EAD2-77F1-99B3-51CA-A045378F8B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4185" y="382270"/>
            <a:ext cx="11071860" cy="63220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/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7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FBEF1D-1878-CDD0-601A-CD463210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45" y="775534"/>
                <a:ext cx="9106545" cy="1643207"/>
              </a:xfrm>
              <a:prstGeom prst="rect">
                <a:avLst/>
              </a:prstGeom>
              <a:blipFill>
                <a:blip r:embed="rId5"/>
                <a:stretch>
                  <a:fillRect l="-4886" t="-370" b="-137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/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Ta có</a:t>
                </a: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x</m:t>
                        </m:r>
                        <m: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 </m:t>
                        </m:r>
                        <m:r>
                          <a:rPr kumimoji="0" lang="vi-VN" sz="7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4FF00-C4F6-AEB4-5D31-70AB197B3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24" y="2708569"/>
                <a:ext cx="9106545" cy="1648593"/>
              </a:xfrm>
              <a:prstGeom prst="rect">
                <a:avLst/>
              </a:prstGeom>
              <a:blipFill>
                <a:blip r:embed="rId6"/>
                <a:stretch>
                  <a:fillRect l="-4086" b="-73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/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, 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v</m:t>
                    </m:r>
                    <m: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ậ</m:t>
                    </m:r>
                    <m:r>
                      <m:rPr>
                        <m:sty m:val="p"/>
                      </m:rPr>
                      <a:rPr kumimoji="0" lang="vi-VN" sz="7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y</m:t>
                    </m:r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kumimoji="0" lang="vi-VN" sz="7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kumimoji="0" lang="vi-VN" sz="7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7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vi-VN" sz="7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SG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DB61D0-BCB8-ED80-01D2-AB2FBFB8B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562" y="4192579"/>
                <a:ext cx="9106545" cy="16505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41638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 descr="E:\设计\PPT\图层 1.png图层 1">
            <a:extLst>
              <a:ext uri="{FF2B5EF4-FFF2-40B4-BE49-F238E27FC236}">
                <a16:creationId xmlns:a16="http://schemas.microsoft.com/office/drawing/2014/main" id="{80BC0339-B561-2064-BFB2-72D7316805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0668" y="76835"/>
            <a:ext cx="11741332" cy="67043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-1433830" y="-52070"/>
            <a:ext cx="15059660" cy="6932295"/>
            <a:chOff x="-2531" y="-82"/>
            <a:chExt cx="23716" cy="10917"/>
          </a:xfrm>
        </p:grpSpPr>
        <p:grpSp>
          <p:nvGrpSpPr>
            <p:cNvPr id="228" name="组合 227"/>
            <p:cNvGrpSpPr/>
            <p:nvPr/>
          </p:nvGrpSpPr>
          <p:grpSpPr>
            <a:xfrm>
              <a:off x="-2531" y="-82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22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7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 flipV="1">
              <a:off x="-2531" y="9747"/>
              <a:ext cx="23716" cy="1088"/>
              <a:chOff x="-1607127" y="-51755"/>
              <a:chExt cx="15059887" cy="691091"/>
            </a:xfrm>
            <a:solidFill>
              <a:srgbClr val="5A9FE4"/>
            </a:solidFill>
          </p:grpSpPr>
          <p:sp>
            <p:nvSpPr>
              <p:cNvPr id="4" name="Freeform 6"/>
              <p:cNvSpPr/>
              <p:nvPr/>
            </p:nvSpPr>
            <p:spPr bwMode="auto">
              <a:xfrm rot="10800000">
                <a:off x="-1607127" y="-51755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" name="Freeform 6"/>
              <p:cNvSpPr/>
              <p:nvPr/>
            </p:nvSpPr>
            <p:spPr bwMode="auto">
              <a:xfrm rot="10800000" flipH="1">
                <a:off x="5902034" y="-51753"/>
                <a:ext cx="7550726" cy="691089"/>
              </a:xfrm>
              <a:custGeom>
                <a:avLst/>
                <a:gdLst>
                  <a:gd name="connsiteX0" fmla="*/ 0 w 19261"/>
                  <a:gd name="connsiteY0" fmla="*/ 2123 h 2152"/>
                  <a:gd name="connsiteX1" fmla="*/ 33 w 19261"/>
                  <a:gd name="connsiteY1" fmla="*/ 1706 h 2152"/>
                  <a:gd name="connsiteX2" fmla="*/ 50 w 19261"/>
                  <a:gd name="connsiteY2" fmla="*/ 1487 h 2152"/>
                  <a:gd name="connsiteX3" fmla="*/ 353 w 19261"/>
                  <a:gd name="connsiteY3" fmla="*/ 1319 h 2152"/>
                  <a:gd name="connsiteX4" fmla="*/ 1837 w 19261"/>
                  <a:gd name="connsiteY4" fmla="*/ 1959 h 2152"/>
                  <a:gd name="connsiteX5" fmla="*/ 1854 w 19261"/>
                  <a:gd name="connsiteY5" fmla="*/ 1942 h 2152"/>
                  <a:gd name="connsiteX6" fmla="*/ 2056 w 19261"/>
                  <a:gd name="connsiteY6" fmla="*/ 1807 h 2152"/>
                  <a:gd name="connsiteX7" fmla="*/ 2495 w 19261"/>
                  <a:gd name="connsiteY7" fmla="*/ 1588 h 2152"/>
                  <a:gd name="connsiteX8" fmla="*/ 3911 w 19261"/>
                  <a:gd name="connsiteY8" fmla="*/ 1942 h 2152"/>
                  <a:gd name="connsiteX9" fmla="*/ 3928 w 19261"/>
                  <a:gd name="connsiteY9" fmla="*/ 1925 h 2152"/>
                  <a:gd name="connsiteX10" fmla="*/ 5091 w 19261"/>
                  <a:gd name="connsiteY10" fmla="*/ 1403 h 2152"/>
                  <a:gd name="connsiteX11" fmla="*/ 5631 w 19261"/>
                  <a:gd name="connsiteY11" fmla="*/ 1841 h 2152"/>
                  <a:gd name="connsiteX12" fmla="*/ 5648 w 19261"/>
                  <a:gd name="connsiteY12" fmla="*/ 1824 h 2152"/>
                  <a:gd name="connsiteX13" fmla="*/ 5800 w 19261"/>
                  <a:gd name="connsiteY13" fmla="*/ 1689 h 2152"/>
                  <a:gd name="connsiteX14" fmla="*/ 6255 w 19261"/>
                  <a:gd name="connsiteY14" fmla="*/ 1420 h 2152"/>
                  <a:gd name="connsiteX15" fmla="*/ 6592 w 19261"/>
                  <a:gd name="connsiteY15" fmla="*/ 1319 h 2152"/>
                  <a:gd name="connsiteX16" fmla="*/ 7840 w 19261"/>
                  <a:gd name="connsiteY16" fmla="*/ 1858 h 2152"/>
                  <a:gd name="connsiteX17" fmla="*/ 7857 w 19261"/>
                  <a:gd name="connsiteY17" fmla="*/ 1858 h 2152"/>
                  <a:gd name="connsiteX18" fmla="*/ 9560 w 19261"/>
                  <a:gd name="connsiteY18" fmla="*/ 1234 h 2152"/>
                  <a:gd name="connsiteX19" fmla="*/ 10335 w 19261"/>
                  <a:gd name="connsiteY19" fmla="*/ 2010 h 2152"/>
                  <a:gd name="connsiteX20" fmla="*/ 10487 w 19261"/>
                  <a:gd name="connsiteY20" fmla="*/ 1875 h 2152"/>
                  <a:gd name="connsiteX21" fmla="*/ 10757 w 19261"/>
                  <a:gd name="connsiteY21" fmla="*/ 1656 h 2152"/>
                  <a:gd name="connsiteX22" fmla="*/ 12139 w 19261"/>
                  <a:gd name="connsiteY22" fmla="*/ 1201 h 2152"/>
                  <a:gd name="connsiteX23" fmla="*/ 12460 w 19261"/>
                  <a:gd name="connsiteY23" fmla="*/ 1285 h 2152"/>
                  <a:gd name="connsiteX24" fmla="*/ 12848 w 19261"/>
                  <a:gd name="connsiteY24" fmla="*/ 1538 h 2152"/>
                  <a:gd name="connsiteX25" fmla="*/ 12949 w 19261"/>
                  <a:gd name="connsiteY25" fmla="*/ 1437 h 2152"/>
                  <a:gd name="connsiteX26" fmla="*/ 13084 w 19261"/>
                  <a:gd name="connsiteY26" fmla="*/ 1336 h 2152"/>
                  <a:gd name="connsiteX27" fmla="*/ 13505 w 19261"/>
                  <a:gd name="connsiteY27" fmla="*/ 1116 h 2152"/>
                  <a:gd name="connsiteX28" fmla="*/ 14804 w 19261"/>
                  <a:gd name="connsiteY28" fmla="*/ 1420 h 2152"/>
                  <a:gd name="connsiteX29" fmla="*/ 15040 w 19261"/>
                  <a:gd name="connsiteY29" fmla="*/ 1639 h 2152"/>
                  <a:gd name="connsiteX30" fmla="*/ 15040 w 19261"/>
                  <a:gd name="connsiteY30" fmla="*/ 1622 h 2152"/>
                  <a:gd name="connsiteX31" fmla="*/ 15309 w 19261"/>
                  <a:gd name="connsiteY31" fmla="*/ 1285 h 2152"/>
                  <a:gd name="connsiteX32" fmla="*/ 16692 w 19261"/>
                  <a:gd name="connsiteY32" fmla="*/ 746 h 2152"/>
                  <a:gd name="connsiteX33" fmla="*/ 17282 w 19261"/>
                  <a:gd name="connsiteY33" fmla="*/ 982 h 2152"/>
                  <a:gd name="connsiteX34" fmla="*/ 17485 w 19261"/>
                  <a:gd name="connsiteY34" fmla="*/ 628 h 2152"/>
                  <a:gd name="connsiteX35" fmla="*/ 18783 w 19261"/>
                  <a:gd name="connsiteY35" fmla="*/ 21 h 2152"/>
                  <a:gd name="connsiteX36" fmla="*/ 19255 w 19261"/>
                  <a:gd name="connsiteY36" fmla="*/ 156 h 2152"/>
                  <a:gd name="connsiteX37" fmla="*/ 19254 w 19261"/>
                  <a:gd name="connsiteY37" fmla="*/ 2136 h 2152"/>
                  <a:gd name="connsiteX38" fmla="*/ 0 w 19261"/>
                  <a:gd name="connsiteY38" fmla="*/ 2123 h 2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0" t="0" r="r" b="b"/>
                <a:pathLst>
                  <a:path w="19261" h="2153">
                    <a:moveTo>
                      <a:pt x="0" y="2123"/>
                    </a:moveTo>
                    <a:cubicBezTo>
                      <a:pt x="0" y="1904"/>
                      <a:pt x="33" y="1925"/>
                      <a:pt x="33" y="1706"/>
                    </a:cubicBezTo>
                    <a:cubicBezTo>
                      <a:pt x="33" y="1656"/>
                      <a:pt x="16" y="1521"/>
                      <a:pt x="50" y="1487"/>
                    </a:cubicBezTo>
                    <a:cubicBezTo>
                      <a:pt x="117" y="1403"/>
                      <a:pt x="252" y="1369"/>
                      <a:pt x="353" y="1319"/>
                    </a:cubicBezTo>
                    <a:cubicBezTo>
                      <a:pt x="1061" y="1032"/>
                      <a:pt x="1601" y="1487"/>
                      <a:pt x="1837" y="1959"/>
                    </a:cubicBezTo>
                    <a:cubicBezTo>
                      <a:pt x="1854" y="1959"/>
                      <a:pt x="1854" y="1959"/>
                      <a:pt x="1854" y="1942"/>
                    </a:cubicBezTo>
                    <a:cubicBezTo>
                      <a:pt x="1921" y="1909"/>
                      <a:pt x="1989" y="1858"/>
                      <a:pt x="2056" y="1807"/>
                    </a:cubicBezTo>
                    <a:cubicBezTo>
                      <a:pt x="2191" y="1723"/>
                      <a:pt x="2343" y="1656"/>
                      <a:pt x="2495" y="1588"/>
                    </a:cubicBezTo>
                    <a:cubicBezTo>
                      <a:pt x="3051" y="1386"/>
                      <a:pt x="3658" y="1571"/>
                      <a:pt x="3911" y="1942"/>
                    </a:cubicBezTo>
                    <a:cubicBezTo>
                      <a:pt x="3911" y="1942"/>
                      <a:pt x="3911" y="1925"/>
                      <a:pt x="3928" y="1925"/>
                    </a:cubicBezTo>
                    <a:cubicBezTo>
                      <a:pt x="4046" y="1656"/>
                      <a:pt x="4636" y="1234"/>
                      <a:pt x="5091" y="1403"/>
                    </a:cubicBezTo>
                    <a:cubicBezTo>
                      <a:pt x="5327" y="1504"/>
                      <a:pt x="5462" y="1673"/>
                      <a:pt x="5631" y="1841"/>
                    </a:cubicBezTo>
                    <a:cubicBezTo>
                      <a:pt x="5631" y="1824"/>
                      <a:pt x="5648" y="1824"/>
                      <a:pt x="5648" y="1824"/>
                    </a:cubicBezTo>
                    <a:cubicBezTo>
                      <a:pt x="5698" y="1774"/>
                      <a:pt x="5749" y="1740"/>
                      <a:pt x="5800" y="1689"/>
                    </a:cubicBezTo>
                    <a:cubicBezTo>
                      <a:pt x="5934" y="1588"/>
                      <a:pt x="6086" y="1487"/>
                      <a:pt x="6255" y="1420"/>
                    </a:cubicBezTo>
                    <a:cubicBezTo>
                      <a:pt x="6356" y="1369"/>
                      <a:pt x="6474" y="1336"/>
                      <a:pt x="6592" y="1319"/>
                    </a:cubicBezTo>
                    <a:cubicBezTo>
                      <a:pt x="7216" y="1167"/>
                      <a:pt x="7553" y="1588"/>
                      <a:pt x="7840" y="1858"/>
                    </a:cubicBezTo>
                    <a:cubicBezTo>
                      <a:pt x="7857" y="1858"/>
                      <a:pt x="7857" y="1858"/>
                      <a:pt x="7857" y="1858"/>
                    </a:cubicBezTo>
                    <a:cubicBezTo>
                      <a:pt x="8110" y="1521"/>
                      <a:pt x="8936" y="982"/>
                      <a:pt x="9560" y="1234"/>
                    </a:cubicBezTo>
                    <a:cubicBezTo>
                      <a:pt x="9931" y="1369"/>
                      <a:pt x="10167" y="1689"/>
                      <a:pt x="10335" y="2010"/>
                    </a:cubicBezTo>
                    <a:cubicBezTo>
                      <a:pt x="10386" y="1976"/>
                      <a:pt x="10436" y="1925"/>
                      <a:pt x="10487" y="1875"/>
                    </a:cubicBezTo>
                    <a:cubicBezTo>
                      <a:pt x="10571" y="1807"/>
                      <a:pt x="10672" y="1723"/>
                      <a:pt x="10757" y="1656"/>
                    </a:cubicBezTo>
                    <a:cubicBezTo>
                      <a:pt x="11043" y="1437"/>
                      <a:pt x="11600" y="1100"/>
                      <a:pt x="12139" y="1201"/>
                    </a:cubicBezTo>
                    <a:cubicBezTo>
                      <a:pt x="12257" y="1218"/>
                      <a:pt x="12359" y="1251"/>
                      <a:pt x="12460" y="1285"/>
                    </a:cubicBezTo>
                    <a:cubicBezTo>
                      <a:pt x="12595" y="1352"/>
                      <a:pt x="12746" y="1437"/>
                      <a:pt x="12848" y="1538"/>
                    </a:cubicBezTo>
                    <a:cubicBezTo>
                      <a:pt x="12881" y="1504"/>
                      <a:pt x="12915" y="1470"/>
                      <a:pt x="12949" y="1437"/>
                    </a:cubicBezTo>
                    <a:cubicBezTo>
                      <a:pt x="12983" y="1403"/>
                      <a:pt x="13033" y="1369"/>
                      <a:pt x="13084" y="1336"/>
                    </a:cubicBezTo>
                    <a:cubicBezTo>
                      <a:pt x="13202" y="1251"/>
                      <a:pt x="13353" y="1167"/>
                      <a:pt x="13505" y="1116"/>
                    </a:cubicBezTo>
                    <a:cubicBezTo>
                      <a:pt x="14028" y="948"/>
                      <a:pt x="14500" y="1184"/>
                      <a:pt x="14804" y="1420"/>
                    </a:cubicBezTo>
                    <a:cubicBezTo>
                      <a:pt x="14871" y="1487"/>
                      <a:pt x="14955" y="1555"/>
                      <a:pt x="15040" y="1639"/>
                    </a:cubicBezTo>
                    <a:cubicBezTo>
                      <a:pt x="15040" y="1639"/>
                      <a:pt x="15040" y="1622"/>
                      <a:pt x="15040" y="1622"/>
                    </a:cubicBezTo>
                    <a:cubicBezTo>
                      <a:pt x="15090" y="1487"/>
                      <a:pt x="15225" y="1386"/>
                      <a:pt x="15309" y="1285"/>
                    </a:cubicBezTo>
                    <a:cubicBezTo>
                      <a:pt x="15545" y="982"/>
                      <a:pt x="16085" y="611"/>
                      <a:pt x="16692" y="746"/>
                    </a:cubicBezTo>
                    <a:cubicBezTo>
                      <a:pt x="16911" y="796"/>
                      <a:pt x="17097" y="897"/>
                      <a:pt x="17282" y="982"/>
                    </a:cubicBezTo>
                    <a:cubicBezTo>
                      <a:pt x="17367" y="880"/>
                      <a:pt x="17400" y="729"/>
                      <a:pt x="17485" y="628"/>
                    </a:cubicBezTo>
                    <a:cubicBezTo>
                      <a:pt x="17704" y="307"/>
                      <a:pt x="18176" y="-97"/>
                      <a:pt x="18783" y="21"/>
                    </a:cubicBezTo>
                    <a:cubicBezTo>
                      <a:pt x="18951" y="55"/>
                      <a:pt x="19103" y="122"/>
                      <a:pt x="19255" y="156"/>
                    </a:cubicBezTo>
                    <a:cubicBezTo>
                      <a:pt x="19268" y="881"/>
                      <a:pt x="19257" y="1355"/>
                      <a:pt x="19254" y="2136"/>
                    </a:cubicBezTo>
                    <a:cubicBezTo>
                      <a:pt x="13055" y="2183"/>
                      <a:pt x="3343" y="2117"/>
                      <a:pt x="0" y="21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4EA2428-8D9F-0F2A-69AA-FB5BA48B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943" y="2577595"/>
            <a:ext cx="5635766" cy="1975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/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Để tới được cây hoa, ốc sên nâu 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ốc sên vàng bò đoạn đường dài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m, ốc sên đen bò đoạn đường dài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b="1" dirty="0" smtClean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Hỏi ốc sên nào bò đoạn đường dài nhất?</a:t>
                </a:r>
                <a:endParaRPr lang="en-SG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DB27A1-30FD-4A58-BDB3-BB3598728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250" y="638809"/>
                <a:ext cx="10628168" cy="2516715"/>
              </a:xfrm>
              <a:prstGeom prst="rect">
                <a:avLst/>
              </a:prstGeom>
              <a:blipFill>
                <a:blip r:embed="rId7"/>
                <a:stretch>
                  <a:fillRect l="-1433" t="-3148" r="-1433" b="-5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/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SG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8A370F7-D6BC-0C5B-4F6C-C0E018D0F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3184941"/>
                <a:ext cx="3850106" cy="1196161"/>
              </a:xfrm>
              <a:prstGeom prst="rect">
                <a:avLst/>
              </a:prstGeom>
              <a:blipFill>
                <a:blip r:embed="rId8"/>
                <a:stretch>
                  <a:fillRect b="-1218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/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Ta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sz="5000" i="1">
                        <a:latin typeface="Cambria Math" panose="02040503050406030204" pitchFamily="18" charset="0"/>
                      </a:rPr>
                      <m:t>ó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746B4CB-74BE-65D8-F905-AB14A86E35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782" y="4389271"/>
                <a:ext cx="6054290" cy="1196161"/>
              </a:xfrm>
              <a:prstGeom prst="rect">
                <a:avLst/>
              </a:prstGeom>
              <a:blipFill>
                <a:blip r:embed="rId9"/>
                <a:stretch>
                  <a:fillRect b="-127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/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50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i="1" smtClean="0"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sz="500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sz="5000" b="0" i="1" smtClean="0"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vi-VN" sz="5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50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00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5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8A2F17-2C27-7DC0-BE18-CC657E023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blipFill>
                <a:blip r:embed="rId10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2F3BDC8F-836F-80A7-3B51-414A244F63BA}"/>
              </a:ext>
            </a:extLst>
          </p:cNvPr>
          <p:cNvSpPr txBox="1"/>
          <p:nvPr/>
        </p:nvSpPr>
        <p:spPr>
          <a:xfrm>
            <a:off x="1519613" y="5600583"/>
            <a:ext cx="10628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ốc sên đen bò đoạn đường dài nhất.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EFAC5-735E-FA90-B1EB-589217424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256B3FA5-98CC-1A0B-BB39-6CDB2BF35803}"/>
              </a:ext>
            </a:extLst>
          </p:cNvPr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>
              <a:extLst>
                <a:ext uri="{FF2B5EF4-FFF2-40B4-BE49-F238E27FC236}">
                  <a16:creationId xmlns:a16="http://schemas.microsoft.com/office/drawing/2014/main" id="{BD23F4C9-BB73-AE57-BA79-995A49F6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>
              <a:extLst>
                <a:ext uri="{FF2B5EF4-FFF2-40B4-BE49-F238E27FC236}">
                  <a16:creationId xmlns:a16="http://schemas.microsoft.com/office/drawing/2014/main" id="{EBED6961-E456-11F4-D93F-13EE3D926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CD55100D-47B1-379B-EBBE-DFAFD2FF9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>
            <a:extLst>
              <a:ext uri="{FF2B5EF4-FFF2-40B4-BE49-F238E27FC236}">
                <a16:creationId xmlns:a16="http://schemas.microsoft.com/office/drawing/2014/main" id="{6FCA0A3A-E866-EFA4-EE82-E925D5912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>
            <a:extLst>
              <a:ext uri="{FF2B5EF4-FFF2-40B4-BE49-F238E27FC236}">
                <a16:creationId xmlns:a16="http://schemas.microsoft.com/office/drawing/2014/main" id="{B5B461DB-FD24-6584-2DE0-2196F5ED573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>
            <a:extLst>
              <a:ext uri="{FF2B5EF4-FFF2-40B4-BE49-F238E27FC236}">
                <a16:creationId xmlns:a16="http://schemas.microsoft.com/office/drawing/2014/main" id="{44E8123F-0286-BF8E-767E-38BA93C0B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>
            <a:extLst>
              <a:ext uri="{FF2B5EF4-FFF2-40B4-BE49-F238E27FC236}">
                <a16:creationId xmlns:a16="http://schemas.microsoft.com/office/drawing/2014/main" id="{00C06F93-400B-6CE0-1266-8B53A3BEA4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9995" y="2553970"/>
            <a:ext cx="688340" cy="393700"/>
          </a:xfrm>
          <a:prstGeom prst="rect">
            <a:avLst/>
          </a:prstGeom>
        </p:spPr>
      </p:pic>
      <p:grpSp>
        <p:nvGrpSpPr>
          <p:cNvPr id="228" name="组合 227">
            <a:extLst>
              <a:ext uri="{FF2B5EF4-FFF2-40B4-BE49-F238E27FC236}">
                <a16:creationId xmlns:a16="http://schemas.microsoft.com/office/drawing/2014/main" id="{20749FAA-E2E1-B8A6-15F5-C3455B96B910}"/>
              </a:ext>
            </a:extLst>
          </p:cNvPr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>
              <a:extLst>
                <a:ext uri="{FF2B5EF4-FFF2-40B4-BE49-F238E27FC236}">
                  <a16:creationId xmlns:a16="http://schemas.microsoft.com/office/drawing/2014/main" id="{7AF2DF02-1F92-30FF-548D-12FC89C90D6B}"/>
                </a:ext>
              </a:extLst>
            </p:cNvPr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27" name="Freeform 6">
              <a:extLst>
                <a:ext uri="{FF2B5EF4-FFF2-40B4-BE49-F238E27FC236}">
                  <a16:creationId xmlns:a16="http://schemas.microsoft.com/office/drawing/2014/main" id="{64165240-26C1-F062-1118-BF28D14B352A}"/>
                </a:ext>
              </a:extLst>
            </p:cNvPr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>
            <a:extLst>
              <a:ext uri="{FF2B5EF4-FFF2-40B4-BE49-F238E27FC236}">
                <a16:creationId xmlns:a16="http://schemas.microsoft.com/office/drawing/2014/main" id="{B3DF189F-652E-C33E-E2D3-3EBA15DEFA06}"/>
              </a:ext>
            </a:extLst>
          </p:cNvPr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>
              <a:extLst>
                <a:ext uri="{FF2B5EF4-FFF2-40B4-BE49-F238E27FC236}">
                  <a16:creationId xmlns:a16="http://schemas.microsoft.com/office/drawing/2014/main" id="{804B0B75-4137-1AAC-720A-3951000C1E4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Google Shape;4027;p26">
              <a:extLst>
                <a:ext uri="{FF2B5EF4-FFF2-40B4-BE49-F238E27FC236}">
                  <a16:creationId xmlns:a16="http://schemas.microsoft.com/office/drawing/2014/main" id="{A1787CAD-4EA0-892B-C11E-C921C956FC17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8" name="Google Shape;4028;p26">
              <a:extLst>
                <a:ext uri="{FF2B5EF4-FFF2-40B4-BE49-F238E27FC236}">
                  <a16:creationId xmlns:a16="http://schemas.microsoft.com/office/drawing/2014/main" id="{E192A364-D186-D712-4C91-9D39BC231E91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Google Shape;4029;p26">
              <a:extLst>
                <a:ext uri="{FF2B5EF4-FFF2-40B4-BE49-F238E27FC236}">
                  <a16:creationId xmlns:a16="http://schemas.microsoft.com/office/drawing/2014/main" id="{3315074E-2369-F901-7DC5-84D89EE0EFFA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Google Shape;4030;p26">
              <a:extLst>
                <a:ext uri="{FF2B5EF4-FFF2-40B4-BE49-F238E27FC236}">
                  <a16:creationId xmlns:a16="http://schemas.microsoft.com/office/drawing/2014/main" id="{B75CDB13-517A-77E1-4664-2C5CDAB24473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Google Shape;4031;p26">
              <a:extLst>
                <a:ext uri="{FF2B5EF4-FFF2-40B4-BE49-F238E27FC236}">
                  <a16:creationId xmlns:a16="http://schemas.microsoft.com/office/drawing/2014/main" id="{C7948571-306C-4EC7-7355-9ACC26C361FE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2" name="Google Shape;4032;p26">
              <a:extLst>
                <a:ext uri="{FF2B5EF4-FFF2-40B4-BE49-F238E27FC236}">
                  <a16:creationId xmlns:a16="http://schemas.microsoft.com/office/drawing/2014/main" id="{B0B35A4F-443F-3A87-FDC3-411B3E5F4BEF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3" name="Google Shape;4033;p26">
              <a:extLst>
                <a:ext uri="{FF2B5EF4-FFF2-40B4-BE49-F238E27FC236}">
                  <a16:creationId xmlns:a16="http://schemas.microsoft.com/office/drawing/2014/main" id="{EDD3C199-DF01-1536-BDDB-4B32C8EE327B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4" name="Google Shape;4034;p26">
              <a:extLst>
                <a:ext uri="{FF2B5EF4-FFF2-40B4-BE49-F238E27FC236}">
                  <a16:creationId xmlns:a16="http://schemas.microsoft.com/office/drawing/2014/main" id="{1B2DBBEB-981F-87A5-1C6D-3A835FBA9A32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5" name="Google Shape;4035;p26">
              <a:extLst>
                <a:ext uri="{FF2B5EF4-FFF2-40B4-BE49-F238E27FC236}">
                  <a16:creationId xmlns:a16="http://schemas.microsoft.com/office/drawing/2014/main" id="{37F45848-745C-75BE-BB98-3A33E41E3D1D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66" name="Google Shape;4025;p26">
            <a:extLst>
              <a:ext uri="{FF2B5EF4-FFF2-40B4-BE49-F238E27FC236}">
                <a16:creationId xmlns:a16="http://schemas.microsoft.com/office/drawing/2014/main" id="{948A6A84-48EB-EAE3-9E48-194DAC18F136}"/>
              </a:ext>
            </a:extLst>
          </p:cNvPr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>
              <a:extLst>
                <a:ext uri="{FF2B5EF4-FFF2-40B4-BE49-F238E27FC236}">
                  <a16:creationId xmlns:a16="http://schemas.microsoft.com/office/drawing/2014/main" id="{B1D29DDB-60DB-D440-612A-44EFD64242FC}"/>
                </a:ext>
              </a:extLst>
            </p:cNvPr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8" name="Google Shape;4027;p26">
              <a:extLst>
                <a:ext uri="{FF2B5EF4-FFF2-40B4-BE49-F238E27FC236}">
                  <a16:creationId xmlns:a16="http://schemas.microsoft.com/office/drawing/2014/main" id="{CD25795E-1A18-0BEA-749F-AB0C9053E52C}"/>
                </a:ext>
              </a:extLst>
            </p:cNvPr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1" name="Google Shape;4028;p26">
              <a:extLst>
                <a:ext uri="{FF2B5EF4-FFF2-40B4-BE49-F238E27FC236}">
                  <a16:creationId xmlns:a16="http://schemas.microsoft.com/office/drawing/2014/main" id="{A4C3C603-A8BE-E189-F26A-17E864F6D25E}"/>
                </a:ext>
              </a:extLst>
            </p:cNvPr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Google Shape;4029;p26">
              <a:extLst>
                <a:ext uri="{FF2B5EF4-FFF2-40B4-BE49-F238E27FC236}">
                  <a16:creationId xmlns:a16="http://schemas.microsoft.com/office/drawing/2014/main" id="{F9632DBA-085E-D7F8-A6A7-D11642E098B9}"/>
                </a:ext>
              </a:extLst>
            </p:cNvPr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9" name="Google Shape;4030;p26">
              <a:extLst>
                <a:ext uri="{FF2B5EF4-FFF2-40B4-BE49-F238E27FC236}">
                  <a16:creationId xmlns:a16="http://schemas.microsoft.com/office/drawing/2014/main" id="{6EACF13F-0130-8904-646F-84389837E5DC}"/>
                </a:ext>
              </a:extLst>
            </p:cNvPr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0" name="Google Shape;4031;p26">
              <a:extLst>
                <a:ext uri="{FF2B5EF4-FFF2-40B4-BE49-F238E27FC236}">
                  <a16:creationId xmlns:a16="http://schemas.microsoft.com/office/drawing/2014/main" id="{40B46870-F7FD-2C10-C149-6C72D8E5F51F}"/>
                </a:ext>
              </a:extLst>
            </p:cNvPr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1" name="Google Shape;4032;p26">
              <a:extLst>
                <a:ext uri="{FF2B5EF4-FFF2-40B4-BE49-F238E27FC236}">
                  <a16:creationId xmlns:a16="http://schemas.microsoft.com/office/drawing/2014/main" id="{EBD77D2F-D357-9099-5503-599CBD9636CB}"/>
                </a:ext>
              </a:extLst>
            </p:cNvPr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2" name="Google Shape;4033;p26">
              <a:extLst>
                <a:ext uri="{FF2B5EF4-FFF2-40B4-BE49-F238E27FC236}">
                  <a16:creationId xmlns:a16="http://schemas.microsoft.com/office/drawing/2014/main" id="{DAB55D17-464C-8EA2-55DC-8BBBC89AD7F4}"/>
                </a:ext>
              </a:extLst>
            </p:cNvPr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3" name="Google Shape;4034;p26">
              <a:extLst>
                <a:ext uri="{FF2B5EF4-FFF2-40B4-BE49-F238E27FC236}">
                  <a16:creationId xmlns:a16="http://schemas.microsoft.com/office/drawing/2014/main" id="{69EB7C39-D091-BC1A-F32D-200A83598EF3}"/>
                </a:ext>
              </a:extLst>
            </p:cNvPr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4" name="Google Shape;4035;p26">
              <a:extLst>
                <a:ext uri="{FF2B5EF4-FFF2-40B4-BE49-F238E27FC236}">
                  <a16:creationId xmlns:a16="http://schemas.microsoft.com/office/drawing/2014/main" id="{887A255C-3666-9488-22C0-C2EEBB0383BE}"/>
                </a:ext>
              </a:extLst>
            </p:cNvPr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5" name="图片 84" descr="矢量智能对象-4">
            <a:extLst>
              <a:ext uri="{FF2B5EF4-FFF2-40B4-BE49-F238E27FC236}">
                <a16:creationId xmlns:a16="http://schemas.microsoft.com/office/drawing/2014/main" id="{8DF0E945-B81F-D8D1-65C4-2571226718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>
            <a:extLst>
              <a:ext uri="{FF2B5EF4-FFF2-40B4-BE49-F238E27FC236}">
                <a16:creationId xmlns:a16="http://schemas.microsoft.com/office/drawing/2014/main" id="{FB3D7675-2091-4D74-F58E-F4C30805C53F}"/>
              </a:ext>
            </a:extLst>
          </p:cNvPr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AF5A5C0B-94FB-BF05-CE41-6C36169A1AF3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>
                <a:extLst>
                  <a:ext uri="{FF2B5EF4-FFF2-40B4-BE49-F238E27FC236}">
                    <a16:creationId xmlns:a16="http://schemas.microsoft.com/office/drawing/2014/main" id="{968CCEBE-135B-3ED6-AF6A-60E9D48DF0C5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" name="五角星 45">
                <a:extLst>
                  <a:ext uri="{FF2B5EF4-FFF2-40B4-BE49-F238E27FC236}">
                    <a16:creationId xmlns:a16="http://schemas.microsoft.com/office/drawing/2014/main" id="{D4D18CE5-B9EC-067C-59EF-A0995CAB834C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86" name="五角星 85">
              <a:extLst>
                <a:ext uri="{FF2B5EF4-FFF2-40B4-BE49-F238E27FC236}">
                  <a16:creationId xmlns:a16="http://schemas.microsoft.com/office/drawing/2014/main" id="{569B853F-81CF-A1C1-370F-9904B94FADC8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571C816A-7523-7C6E-F009-7349BFB52408}"/>
              </a:ext>
            </a:extLst>
          </p:cNvPr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22D28CF1-C329-E08E-9E68-41D4BA054D78}"/>
                </a:ext>
              </a:extLst>
            </p:cNvPr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>
                <a:extLst>
                  <a:ext uri="{FF2B5EF4-FFF2-40B4-BE49-F238E27FC236}">
                    <a16:creationId xmlns:a16="http://schemas.microsoft.com/office/drawing/2014/main" id="{521D20FC-8567-DEFD-F758-8C1EA9F6ED81}"/>
                  </a:ext>
                </a:extLst>
              </p:cNvPr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9" name="五角星 108">
                <a:extLst>
                  <a:ext uri="{FF2B5EF4-FFF2-40B4-BE49-F238E27FC236}">
                    <a16:creationId xmlns:a16="http://schemas.microsoft.com/office/drawing/2014/main" id="{D36B17D7-E9A0-3D71-4528-8F754C073797}"/>
                  </a:ext>
                </a:extLst>
              </p:cNvPr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10" name="五角星 109">
              <a:extLst>
                <a:ext uri="{FF2B5EF4-FFF2-40B4-BE49-F238E27FC236}">
                  <a16:creationId xmlns:a16="http://schemas.microsoft.com/office/drawing/2014/main" id="{90B09340-DCC4-88FE-0C24-87566FF6EAFD}"/>
                </a:ext>
              </a:extLst>
            </p:cNvPr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A027A8-FF20-6E9E-778D-B69B80FCF4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315" y="1639895"/>
            <a:ext cx="10277939" cy="4065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076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267ED4-6181-486A-E859-F164FD504191}"/>
                  </a:ext>
                </a:extLst>
              </p:cNvPr>
              <p:cNvSpPr txBox="1"/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vi-VN" sz="5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vi-VN" sz="5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vi-VN" sz="5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ê</m:t>
                    </m:r>
                    <m:r>
                      <m:rPr>
                        <m:sty m:val="p"/>
                      </m:rPr>
                      <a:rPr kumimoji="0" lang="vi-VN" sz="5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vi-VN" sz="5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  <m:f>
                      <m:fPr>
                        <m:ctrlPr>
                          <a:rPr kumimoji="0" lang="vi-VN" sz="5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vi-VN" sz="5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vi-VN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+mn-cs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5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vi-VN" sz="5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/>
                    <a:cs typeface="+mn-cs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5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vi-VN" sz="5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vi-VN" sz="5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endParaRPr kumimoji="0" lang="en-SG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A267ED4-6181-486A-E859-F164FD504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18" y="4262304"/>
                <a:ext cx="6054290" cy="1185196"/>
              </a:xfrm>
              <a:prstGeom prst="rect">
                <a:avLst/>
              </a:prstGeom>
              <a:blipFill>
                <a:blip r:embed="rId2"/>
                <a:stretch>
                  <a:fillRect t="-513" b="-12308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753870" y="805180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pic>
        <p:nvPicPr>
          <p:cNvPr id="49" name="图片 48" descr="矢量智能对象-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710" y="5513070"/>
            <a:ext cx="1141095" cy="652780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789940" y="2842895"/>
            <a:ext cx="878205" cy="333121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6" name="图片 115" descr="E:\设计\PPT\图片3.png图片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66568" y="2738120"/>
            <a:ext cx="3321685" cy="354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/>
          <a:srcRect r="53335"/>
          <a:stretch/>
        </p:blipFill>
        <p:spPr>
          <a:xfrm>
            <a:off x="2200275" y="908844"/>
            <a:ext cx="5844902" cy="39895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46685" t="-38635"/>
          <a:stretch/>
        </p:blipFill>
        <p:spPr>
          <a:xfrm>
            <a:off x="2583477" y="1559827"/>
            <a:ext cx="6652598" cy="55101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92879" y="540769"/>
            <a:ext cx="11180058" cy="2803678"/>
            <a:chOff x="2178755" y="688622"/>
            <a:chExt cx="9005532" cy="2803678"/>
          </a:xfrm>
        </p:grpSpPr>
        <p:sp>
          <p:nvSpPr>
            <p:cNvPr id="8" name="TextBox 7"/>
            <p:cNvSpPr txBox="1"/>
            <p:nvPr/>
          </p:nvSpPr>
          <p:spPr>
            <a:xfrm>
              <a:off x="2178755" y="688622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8572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43488" y="691533"/>
              <a:ext cx="894079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50000">
                        <a:srgbClr val="FEA418"/>
                      </a:gs>
                      <a:gs pos="52000">
                        <a:srgbClr val="FD8181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IcielKoni" pitchFamily="2" charset="0"/>
                  <a:ea typeface="+mn-ea"/>
                  <a:cs typeface="+mn-cs"/>
                </a:rPr>
                <a:t>KHU VƯỜN MÙA HÈ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65327" y="2019848"/>
            <a:ext cx="9458325" cy="3643313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cùng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nhau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khu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vườn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mùa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hè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vượt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thử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thật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81" y="150331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18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23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26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26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Chúc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mừng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hoạch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thơm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ngon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BC016A7E-CEBC-F091-7BA0-3ABE54F0BC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04407" y="4240369"/>
            <a:ext cx="2853354" cy="28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520736" y="1068154"/>
            <a:ext cx="9458325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chemeClr val="tx1"/>
                </a:solidFill>
              </a:rPr>
              <a:t> 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SG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134319" y="427973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029797" y="4192758"/>
            <a:ext cx="5181260" cy="213184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70583" y="4697643"/>
              <a:ext cx="1876056" cy="618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Tất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3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SG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9902180" y="4067146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281887" y="2417521"/>
            <a:ext cx="5931630" cy="2039582"/>
            <a:chOff x="5115910" y="2453780"/>
            <a:chExt cx="5931630" cy="2039582"/>
          </a:xfrm>
        </p:grpSpPr>
        <p:grpSp>
          <p:nvGrpSpPr>
            <p:cNvPr id="18" name="Group 17"/>
            <p:cNvGrpSpPr/>
            <p:nvPr/>
          </p:nvGrpSpPr>
          <p:grpSpPr>
            <a:xfrm>
              <a:off x="5115910" y="2453780"/>
              <a:ext cx="5931630" cy="2039582"/>
              <a:chOff x="5183644" y="1663558"/>
              <a:chExt cx="5931630" cy="203958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183644" y="1663558"/>
                <a:ext cx="5931630" cy="20395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594471" y="196303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6855235" y="2901969"/>
              <a:ext cx="2905912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2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nhau.</a:t>
              </a:r>
              <a:endParaRPr kumimoji="0" lang="en-GB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5402" y="2617932"/>
            <a:ext cx="5709886" cy="1824756"/>
            <a:chOff x="1534307" y="2629860"/>
            <a:chExt cx="5709886" cy="1824756"/>
          </a:xfrm>
        </p:grpSpPr>
        <p:grpSp>
          <p:nvGrpSpPr>
            <p:cNvPr id="23" name="Group 22"/>
            <p:cNvGrpSpPr/>
            <p:nvPr/>
          </p:nvGrpSpPr>
          <p:grpSpPr>
            <a:xfrm>
              <a:off x="1534307" y="2629860"/>
              <a:ext cx="5709886" cy="1824756"/>
              <a:chOff x="1602041" y="1839638"/>
              <a:chExt cx="5709886" cy="1824756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602041" y="1839638"/>
                <a:ext cx="5709886" cy="182475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142314" y="3005886"/>
              <a:ext cx="2822357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lớn hơn thì phân số đó lớn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172250" y="4351927"/>
            <a:ext cx="5565028" cy="1824755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178301" y="4457127"/>
              <a:ext cx="2236503" cy="1152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3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 số nào có tử số bé hơn thì phân số đó bé hơn.</a:t>
              </a:r>
              <a:endParaRPr kumimoji="0" lang="en-GB" sz="23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782422" y="2341144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790392" y="4435831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317236" y="2500934"/>
            <a:ext cx="1706242" cy="176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……..</m:t>
                      </m:r>
                      <m:f>
                        <m:fPr>
                          <m:ctrlPr>
                            <a:rPr kumimoji="0" lang="vi-VN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vi-VN" sz="4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0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14343" y="4034509"/>
            <a:ext cx="6477657" cy="2031822"/>
            <a:chOff x="6004189" y="4215007"/>
            <a:chExt cx="4784421" cy="2031822"/>
          </a:xfrm>
        </p:grpSpPr>
        <p:grpSp>
          <p:nvGrpSpPr>
            <p:cNvPr id="24" name="Group 23"/>
            <p:cNvGrpSpPr/>
            <p:nvPr/>
          </p:nvGrpSpPr>
          <p:grpSpPr>
            <a:xfrm>
              <a:off x="6004189" y="4215007"/>
              <a:ext cx="4784421" cy="2031822"/>
              <a:chOff x="6004189" y="4215007"/>
              <a:chExt cx="4784421" cy="203182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4" y="4215007"/>
                <a:ext cx="4601476" cy="203182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04189" y="4450261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244476" y="4550731"/>
              <a:ext cx="18760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Không so sánh được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9848340" y="417726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ÂU HỎI"/>
              <p:cNvSpPr/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solidFill>
                <a:schemeClr val="accent6"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GB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vi-VN" sz="4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…….</m:t>
                      </m:r>
                      <m:f>
                        <m:fPr>
                          <m:ctrlPr>
                            <a:rPr kumimoji="0" lang="vi-VN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CÂU HỎI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88" y="1070542"/>
                <a:ext cx="9458325" cy="1215936"/>
              </a:xfrm>
              <a:prstGeom prst="rect">
                <a:avLst/>
              </a:prstGeom>
              <a:blipFill>
                <a:blip r:embed="rId6"/>
                <a:stretch>
                  <a:fillRect b="-25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CÂU D"/>
          <p:cNvGrpSpPr/>
          <p:nvPr/>
        </p:nvGrpSpPr>
        <p:grpSpPr>
          <a:xfrm>
            <a:off x="5777191" y="4239696"/>
            <a:ext cx="4943109" cy="1883335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151174" y="4410989"/>
              <a:ext cx="18760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so sánh được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&lt;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&gt;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=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179841" y="3957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8259388" y="2297492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784831" y="298662"/>
            <a:ext cx="2321942" cy="27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组合 105"/>
          <p:cNvGrpSpPr/>
          <p:nvPr/>
        </p:nvGrpSpPr>
        <p:grpSpPr>
          <a:xfrm>
            <a:off x="1555750" y="1341892"/>
            <a:ext cx="1452245" cy="1750060"/>
            <a:chOff x="2680" y="947"/>
            <a:chExt cx="2287" cy="2756"/>
          </a:xfrm>
        </p:grpSpPr>
        <p:pic>
          <p:nvPicPr>
            <p:cNvPr id="102" name="图片 101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5" y="947"/>
              <a:ext cx="1113" cy="2020"/>
            </a:xfrm>
            <a:prstGeom prst="rect">
              <a:avLst/>
            </a:prstGeom>
          </p:spPr>
        </p:pic>
        <p:pic>
          <p:nvPicPr>
            <p:cNvPr id="103" name="图片 102" descr="图层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0" y="2171"/>
              <a:ext cx="846" cy="1533"/>
            </a:xfrm>
            <a:prstGeom prst="rect">
              <a:avLst/>
            </a:prstGeom>
          </p:spPr>
        </p:pic>
      </p:grpSp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4025;p26"/>
          <p:cNvGrpSpPr/>
          <p:nvPr/>
        </p:nvGrpSpPr>
        <p:grpSpPr>
          <a:xfrm rot="5400000">
            <a:off x="6922135" y="-61595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67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" name="图片 84" descr="矢量智能对象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1910" y="452120"/>
            <a:ext cx="694055" cy="838200"/>
          </a:xfrm>
          <a:prstGeom prst="rect">
            <a:avLst/>
          </a:prstGeom>
        </p:spPr>
      </p:pic>
      <p:grpSp>
        <p:nvGrpSpPr>
          <p:cNvPr id="87" name="组合 86"/>
          <p:cNvGrpSpPr/>
          <p:nvPr/>
        </p:nvGrpSpPr>
        <p:grpSpPr>
          <a:xfrm>
            <a:off x="507365" y="671195"/>
            <a:ext cx="1081405" cy="777875"/>
            <a:chOff x="1295" y="947"/>
            <a:chExt cx="1703" cy="1225"/>
          </a:xfrm>
        </p:grpSpPr>
        <p:grpSp>
          <p:nvGrpSpPr>
            <p:cNvPr id="2" name="组合 1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45" name="五角星 44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五角星 45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6" name="五角星 85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5DCE58E-4AFF-9768-9C78-C81293BEF8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511" y="1456094"/>
            <a:ext cx="9120134" cy="46081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9B34B-BA66-9DBA-60F1-A44D4ACF664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8994" b="84472"/>
          <a:stretch/>
        </p:blipFill>
        <p:spPr>
          <a:xfrm>
            <a:off x="4014795" y="1277305"/>
            <a:ext cx="3529965" cy="1033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041A76-7C30-4A33-ACF5-9E2F458F812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3969" b="66219"/>
          <a:stretch/>
        </p:blipFill>
        <p:spPr>
          <a:xfrm>
            <a:off x="7576273" y="843001"/>
            <a:ext cx="1825399" cy="15090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 descr="图层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250" y="945515"/>
            <a:ext cx="649605" cy="1177290"/>
          </a:xfrm>
          <a:prstGeom prst="rect">
            <a:avLst/>
          </a:prstGeom>
        </p:spPr>
      </p:pic>
      <p:pic>
        <p:nvPicPr>
          <p:cNvPr id="43" name="图片 42" descr="矢量智能对象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0" y="2352040"/>
            <a:ext cx="2553970" cy="4937125"/>
          </a:xfrm>
          <a:prstGeom prst="rect">
            <a:avLst/>
          </a:prstGeom>
        </p:spPr>
      </p:pic>
      <p:pic>
        <p:nvPicPr>
          <p:cNvPr id="47" name="图片 46" descr="D:\资料\PPT\1.12\矢量智能对象.png矢量智能对象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14485" y="1206500"/>
            <a:ext cx="2977515" cy="6054725"/>
          </a:xfrm>
          <a:prstGeom prst="rect">
            <a:avLst/>
          </a:prstGeom>
        </p:spPr>
      </p:pic>
      <p:pic>
        <p:nvPicPr>
          <p:cNvPr id="48" name="图片 47" descr="矢量智能对象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170" y="5513070"/>
            <a:ext cx="1273810" cy="732155"/>
          </a:xfrm>
          <a:prstGeom prst="rect">
            <a:avLst/>
          </a:prstGeom>
        </p:spPr>
      </p:pic>
      <p:grpSp>
        <p:nvGrpSpPr>
          <p:cNvPr id="228" name="组合 227"/>
          <p:cNvGrpSpPr/>
          <p:nvPr/>
        </p:nvGrpSpPr>
        <p:grpSpPr>
          <a:xfrm>
            <a:off x="-1607127" y="-51755"/>
            <a:ext cx="15059887" cy="691091"/>
            <a:chOff x="-1607127" y="-51755"/>
            <a:chExt cx="15059887" cy="691091"/>
          </a:xfrm>
          <a:solidFill>
            <a:srgbClr val="5A9FE4"/>
          </a:solidFill>
        </p:grpSpPr>
        <p:sp>
          <p:nvSpPr>
            <p:cNvPr id="224" name="Freeform 6"/>
            <p:cNvSpPr/>
            <p:nvPr/>
          </p:nvSpPr>
          <p:spPr bwMode="auto">
            <a:xfrm rot="10800000">
              <a:off x="-1607127" y="-51755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6"/>
            <p:cNvSpPr/>
            <p:nvPr/>
          </p:nvSpPr>
          <p:spPr bwMode="auto">
            <a:xfrm rot="10800000" flipH="1">
              <a:off x="5902034" y="-51753"/>
              <a:ext cx="7550726" cy="691089"/>
            </a:xfrm>
            <a:custGeom>
              <a:avLst/>
              <a:gdLst>
                <a:gd name="connsiteX0" fmla="*/ 0 w 19261"/>
                <a:gd name="connsiteY0" fmla="*/ 2123 h 2152"/>
                <a:gd name="connsiteX1" fmla="*/ 33 w 19261"/>
                <a:gd name="connsiteY1" fmla="*/ 1706 h 2152"/>
                <a:gd name="connsiteX2" fmla="*/ 50 w 19261"/>
                <a:gd name="connsiteY2" fmla="*/ 1487 h 2152"/>
                <a:gd name="connsiteX3" fmla="*/ 353 w 19261"/>
                <a:gd name="connsiteY3" fmla="*/ 1319 h 2152"/>
                <a:gd name="connsiteX4" fmla="*/ 1837 w 19261"/>
                <a:gd name="connsiteY4" fmla="*/ 1959 h 2152"/>
                <a:gd name="connsiteX5" fmla="*/ 1854 w 19261"/>
                <a:gd name="connsiteY5" fmla="*/ 1942 h 2152"/>
                <a:gd name="connsiteX6" fmla="*/ 2056 w 19261"/>
                <a:gd name="connsiteY6" fmla="*/ 1807 h 2152"/>
                <a:gd name="connsiteX7" fmla="*/ 2495 w 19261"/>
                <a:gd name="connsiteY7" fmla="*/ 1588 h 2152"/>
                <a:gd name="connsiteX8" fmla="*/ 3911 w 19261"/>
                <a:gd name="connsiteY8" fmla="*/ 1942 h 2152"/>
                <a:gd name="connsiteX9" fmla="*/ 3928 w 19261"/>
                <a:gd name="connsiteY9" fmla="*/ 1925 h 2152"/>
                <a:gd name="connsiteX10" fmla="*/ 5091 w 19261"/>
                <a:gd name="connsiteY10" fmla="*/ 1403 h 2152"/>
                <a:gd name="connsiteX11" fmla="*/ 5631 w 19261"/>
                <a:gd name="connsiteY11" fmla="*/ 1841 h 2152"/>
                <a:gd name="connsiteX12" fmla="*/ 5648 w 19261"/>
                <a:gd name="connsiteY12" fmla="*/ 1824 h 2152"/>
                <a:gd name="connsiteX13" fmla="*/ 5800 w 19261"/>
                <a:gd name="connsiteY13" fmla="*/ 1689 h 2152"/>
                <a:gd name="connsiteX14" fmla="*/ 6255 w 19261"/>
                <a:gd name="connsiteY14" fmla="*/ 1420 h 2152"/>
                <a:gd name="connsiteX15" fmla="*/ 6592 w 19261"/>
                <a:gd name="connsiteY15" fmla="*/ 1319 h 2152"/>
                <a:gd name="connsiteX16" fmla="*/ 7840 w 19261"/>
                <a:gd name="connsiteY16" fmla="*/ 1858 h 2152"/>
                <a:gd name="connsiteX17" fmla="*/ 7857 w 19261"/>
                <a:gd name="connsiteY17" fmla="*/ 1858 h 2152"/>
                <a:gd name="connsiteX18" fmla="*/ 9560 w 19261"/>
                <a:gd name="connsiteY18" fmla="*/ 1234 h 2152"/>
                <a:gd name="connsiteX19" fmla="*/ 10335 w 19261"/>
                <a:gd name="connsiteY19" fmla="*/ 2010 h 2152"/>
                <a:gd name="connsiteX20" fmla="*/ 10487 w 19261"/>
                <a:gd name="connsiteY20" fmla="*/ 1875 h 2152"/>
                <a:gd name="connsiteX21" fmla="*/ 10757 w 19261"/>
                <a:gd name="connsiteY21" fmla="*/ 1656 h 2152"/>
                <a:gd name="connsiteX22" fmla="*/ 12139 w 19261"/>
                <a:gd name="connsiteY22" fmla="*/ 1201 h 2152"/>
                <a:gd name="connsiteX23" fmla="*/ 12460 w 19261"/>
                <a:gd name="connsiteY23" fmla="*/ 1285 h 2152"/>
                <a:gd name="connsiteX24" fmla="*/ 12848 w 19261"/>
                <a:gd name="connsiteY24" fmla="*/ 1538 h 2152"/>
                <a:gd name="connsiteX25" fmla="*/ 12949 w 19261"/>
                <a:gd name="connsiteY25" fmla="*/ 1437 h 2152"/>
                <a:gd name="connsiteX26" fmla="*/ 13084 w 19261"/>
                <a:gd name="connsiteY26" fmla="*/ 1336 h 2152"/>
                <a:gd name="connsiteX27" fmla="*/ 13505 w 19261"/>
                <a:gd name="connsiteY27" fmla="*/ 1116 h 2152"/>
                <a:gd name="connsiteX28" fmla="*/ 14804 w 19261"/>
                <a:gd name="connsiteY28" fmla="*/ 1420 h 2152"/>
                <a:gd name="connsiteX29" fmla="*/ 15040 w 19261"/>
                <a:gd name="connsiteY29" fmla="*/ 1639 h 2152"/>
                <a:gd name="connsiteX30" fmla="*/ 15040 w 19261"/>
                <a:gd name="connsiteY30" fmla="*/ 1622 h 2152"/>
                <a:gd name="connsiteX31" fmla="*/ 15309 w 19261"/>
                <a:gd name="connsiteY31" fmla="*/ 1285 h 2152"/>
                <a:gd name="connsiteX32" fmla="*/ 16692 w 19261"/>
                <a:gd name="connsiteY32" fmla="*/ 746 h 2152"/>
                <a:gd name="connsiteX33" fmla="*/ 17282 w 19261"/>
                <a:gd name="connsiteY33" fmla="*/ 982 h 2152"/>
                <a:gd name="connsiteX34" fmla="*/ 17485 w 19261"/>
                <a:gd name="connsiteY34" fmla="*/ 628 h 2152"/>
                <a:gd name="connsiteX35" fmla="*/ 18783 w 19261"/>
                <a:gd name="connsiteY35" fmla="*/ 21 h 2152"/>
                <a:gd name="connsiteX36" fmla="*/ 19255 w 19261"/>
                <a:gd name="connsiteY36" fmla="*/ 156 h 2152"/>
                <a:gd name="connsiteX37" fmla="*/ 19254 w 19261"/>
                <a:gd name="connsiteY37" fmla="*/ 2136 h 2152"/>
                <a:gd name="connsiteX38" fmla="*/ 0 w 19261"/>
                <a:gd name="connsiteY38" fmla="*/ 2123 h 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0" t="0" r="r" b="b"/>
              <a:pathLst>
                <a:path w="19261" h="2153">
                  <a:moveTo>
                    <a:pt x="0" y="2123"/>
                  </a:moveTo>
                  <a:cubicBezTo>
                    <a:pt x="0" y="1904"/>
                    <a:pt x="33" y="1925"/>
                    <a:pt x="33" y="1706"/>
                  </a:cubicBezTo>
                  <a:cubicBezTo>
                    <a:pt x="33" y="1656"/>
                    <a:pt x="16" y="1521"/>
                    <a:pt x="50" y="1487"/>
                  </a:cubicBezTo>
                  <a:cubicBezTo>
                    <a:pt x="117" y="1403"/>
                    <a:pt x="252" y="1369"/>
                    <a:pt x="353" y="1319"/>
                  </a:cubicBezTo>
                  <a:cubicBezTo>
                    <a:pt x="1061" y="1032"/>
                    <a:pt x="1601" y="1487"/>
                    <a:pt x="1837" y="1959"/>
                  </a:cubicBezTo>
                  <a:cubicBezTo>
                    <a:pt x="1854" y="1959"/>
                    <a:pt x="1854" y="1959"/>
                    <a:pt x="1854" y="1942"/>
                  </a:cubicBezTo>
                  <a:cubicBezTo>
                    <a:pt x="1921" y="1909"/>
                    <a:pt x="1989" y="1858"/>
                    <a:pt x="2056" y="1807"/>
                  </a:cubicBezTo>
                  <a:cubicBezTo>
                    <a:pt x="2191" y="1723"/>
                    <a:pt x="2343" y="1656"/>
                    <a:pt x="2495" y="1588"/>
                  </a:cubicBezTo>
                  <a:cubicBezTo>
                    <a:pt x="3051" y="1386"/>
                    <a:pt x="3658" y="1571"/>
                    <a:pt x="3911" y="1942"/>
                  </a:cubicBezTo>
                  <a:cubicBezTo>
                    <a:pt x="3911" y="1942"/>
                    <a:pt x="3911" y="1925"/>
                    <a:pt x="3928" y="1925"/>
                  </a:cubicBezTo>
                  <a:cubicBezTo>
                    <a:pt x="4046" y="1656"/>
                    <a:pt x="4636" y="1234"/>
                    <a:pt x="5091" y="1403"/>
                  </a:cubicBezTo>
                  <a:cubicBezTo>
                    <a:pt x="5327" y="1504"/>
                    <a:pt x="5462" y="1673"/>
                    <a:pt x="5631" y="1841"/>
                  </a:cubicBezTo>
                  <a:cubicBezTo>
                    <a:pt x="5631" y="1824"/>
                    <a:pt x="5648" y="1824"/>
                    <a:pt x="5648" y="1824"/>
                  </a:cubicBezTo>
                  <a:cubicBezTo>
                    <a:pt x="5698" y="1774"/>
                    <a:pt x="5749" y="1740"/>
                    <a:pt x="5800" y="1689"/>
                  </a:cubicBezTo>
                  <a:cubicBezTo>
                    <a:pt x="5934" y="1588"/>
                    <a:pt x="6086" y="1487"/>
                    <a:pt x="6255" y="1420"/>
                  </a:cubicBezTo>
                  <a:cubicBezTo>
                    <a:pt x="6356" y="1369"/>
                    <a:pt x="6474" y="1336"/>
                    <a:pt x="6592" y="1319"/>
                  </a:cubicBezTo>
                  <a:cubicBezTo>
                    <a:pt x="7216" y="1167"/>
                    <a:pt x="7553" y="1588"/>
                    <a:pt x="7840" y="1858"/>
                  </a:cubicBezTo>
                  <a:cubicBezTo>
                    <a:pt x="7857" y="1858"/>
                    <a:pt x="7857" y="1858"/>
                    <a:pt x="7857" y="1858"/>
                  </a:cubicBezTo>
                  <a:cubicBezTo>
                    <a:pt x="8110" y="1521"/>
                    <a:pt x="8936" y="982"/>
                    <a:pt x="9560" y="1234"/>
                  </a:cubicBezTo>
                  <a:cubicBezTo>
                    <a:pt x="9931" y="1369"/>
                    <a:pt x="10167" y="1689"/>
                    <a:pt x="10335" y="2010"/>
                  </a:cubicBezTo>
                  <a:cubicBezTo>
                    <a:pt x="10386" y="1976"/>
                    <a:pt x="10436" y="1925"/>
                    <a:pt x="10487" y="1875"/>
                  </a:cubicBezTo>
                  <a:cubicBezTo>
                    <a:pt x="10571" y="1807"/>
                    <a:pt x="10672" y="1723"/>
                    <a:pt x="10757" y="1656"/>
                  </a:cubicBezTo>
                  <a:cubicBezTo>
                    <a:pt x="11043" y="1437"/>
                    <a:pt x="11600" y="1100"/>
                    <a:pt x="12139" y="1201"/>
                  </a:cubicBezTo>
                  <a:cubicBezTo>
                    <a:pt x="12257" y="1218"/>
                    <a:pt x="12359" y="1251"/>
                    <a:pt x="12460" y="1285"/>
                  </a:cubicBezTo>
                  <a:cubicBezTo>
                    <a:pt x="12595" y="1352"/>
                    <a:pt x="12746" y="1437"/>
                    <a:pt x="12848" y="1538"/>
                  </a:cubicBezTo>
                  <a:cubicBezTo>
                    <a:pt x="12881" y="1504"/>
                    <a:pt x="12915" y="1470"/>
                    <a:pt x="12949" y="1437"/>
                  </a:cubicBezTo>
                  <a:cubicBezTo>
                    <a:pt x="12983" y="1403"/>
                    <a:pt x="13033" y="1369"/>
                    <a:pt x="13084" y="1336"/>
                  </a:cubicBezTo>
                  <a:cubicBezTo>
                    <a:pt x="13202" y="1251"/>
                    <a:pt x="13353" y="1167"/>
                    <a:pt x="13505" y="1116"/>
                  </a:cubicBezTo>
                  <a:cubicBezTo>
                    <a:pt x="14028" y="948"/>
                    <a:pt x="14500" y="1184"/>
                    <a:pt x="14804" y="1420"/>
                  </a:cubicBezTo>
                  <a:cubicBezTo>
                    <a:pt x="14871" y="1487"/>
                    <a:pt x="14955" y="1555"/>
                    <a:pt x="15040" y="1639"/>
                  </a:cubicBezTo>
                  <a:cubicBezTo>
                    <a:pt x="15040" y="1639"/>
                    <a:pt x="15040" y="1622"/>
                    <a:pt x="15040" y="1622"/>
                  </a:cubicBezTo>
                  <a:cubicBezTo>
                    <a:pt x="15090" y="1487"/>
                    <a:pt x="15225" y="1386"/>
                    <a:pt x="15309" y="1285"/>
                  </a:cubicBezTo>
                  <a:cubicBezTo>
                    <a:pt x="15545" y="982"/>
                    <a:pt x="16085" y="611"/>
                    <a:pt x="16692" y="746"/>
                  </a:cubicBezTo>
                  <a:cubicBezTo>
                    <a:pt x="16911" y="796"/>
                    <a:pt x="17097" y="897"/>
                    <a:pt x="17282" y="982"/>
                  </a:cubicBezTo>
                  <a:cubicBezTo>
                    <a:pt x="17367" y="880"/>
                    <a:pt x="17400" y="729"/>
                    <a:pt x="17485" y="628"/>
                  </a:cubicBezTo>
                  <a:cubicBezTo>
                    <a:pt x="17704" y="307"/>
                    <a:pt x="18176" y="-97"/>
                    <a:pt x="18783" y="21"/>
                  </a:cubicBezTo>
                  <a:cubicBezTo>
                    <a:pt x="18951" y="55"/>
                    <a:pt x="19103" y="122"/>
                    <a:pt x="19255" y="156"/>
                  </a:cubicBezTo>
                  <a:cubicBezTo>
                    <a:pt x="19268" y="881"/>
                    <a:pt x="19257" y="1355"/>
                    <a:pt x="19254" y="2136"/>
                  </a:cubicBezTo>
                  <a:cubicBezTo>
                    <a:pt x="13055" y="2183"/>
                    <a:pt x="3343" y="2117"/>
                    <a:pt x="0" y="21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  <a:effectLst/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5" name="Google Shape;4025;p26"/>
          <p:cNvGrpSpPr/>
          <p:nvPr/>
        </p:nvGrpSpPr>
        <p:grpSpPr>
          <a:xfrm>
            <a:off x="3188335" y="5027930"/>
            <a:ext cx="528955" cy="2006600"/>
            <a:chOff x="393250" y="2490600"/>
            <a:chExt cx="653494" cy="2478093"/>
          </a:xfrm>
          <a:solidFill>
            <a:schemeClr val="bg1"/>
          </a:solidFill>
        </p:grpSpPr>
        <p:sp>
          <p:nvSpPr>
            <p:cNvPr id="56" name="Google Shape;4026;p26"/>
            <p:cNvSpPr/>
            <p:nvPr/>
          </p:nvSpPr>
          <p:spPr>
            <a:xfrm>
              <a:off x="400138" y="446938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027;p26"/>
            <p:cNvSpPr/>
            <p:nvPr/>
          </p:nvSpPr>
          <p:spPr>
            <a:xfrm>
              <a:off x="393250" y="4462235"/>
              <a:ext cx="653494" cy="506458"/>
            </a:xfrm>
            <a:custGeom>
              <a:avLst/>
              <a:gdLst/>
              <a:ahLst/>
              <a:cxnLst/>
              <a:rect l="l" t="t" r="r" b="b"/>
              <a:pathLst>
                <a:path w="7400" h="5735" extrusionOk="0">
                  <a:moveTo>
                    <a:pt x="3877" y="189"/>
                  </a:moveTo>
                  <a:lnTo>
                    <a:pt x="7252" y="3556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9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1"/>
                  </a:moveTo>
                  <a:cubicBezTo>
                    <a:pt x="3859" y="1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15"/>
                  </a:cubicBezTo>
                  <a:lnTo>
                    <a:pt x="0" y="5665"/>
                  </a:lnTo>
                  <a:cubicBezTo>
                    <a:pt x="0" y="5695"/>
                    <a:pt x="20" y="5715"/>
                    <a:pt x="50" y="5734"/>
                  </a:cubicBezTo>
                  <a:lnTo>
                    <a:pt x="79" y="5734"/>
                  </a:lnTo>
                  <a:cubicBezTo>
                    <a:pt x="98" y="5734"/>
                    <a:pt x="118" y="5734"/>
                    <a:pt x="128" y="5715"/>
                  </a:cubicBezTo>
                  <a:lnTo>
                    <a:pt x="3838" y="2260"/>
                  </a:lnTo>
                  <a:lnTo>
                    <a:pt x="7272" y="5695"/>
                  </a:lnTo>
                  <a:cubicBezTo>
                    <a:pt x="7285" y="5713"/>
                    <a:pt x="7301" y="5720"/>
                    <a:pt x="7319" y="5720"/>
                  </a:cubicBezTo>
                  <a:cubicBezTo>
                    <a:pt x="7329" y="5720"/>
                    <a:pt x="7340" y="5718"/>
                    <a:pt x="7351" y="5715"/>
                  </a:cubicBezTo>
                  <a:cubicBezTo>
                    <a:pt x="7380" y="5704"/>
                    <a:pt x="7399" y="5675"/>
                    <a:pt x="7399" y="5646"/>
                  </a:cubicBezTo>
                  <a:lnTo>
                    <a:pt x="7399" y="3526"/>
                  </a:lnTo>
                  <a:cubicBezTo>
                    <a:pt x="7399" y="3506"/>
                    <a:pt x="7390" y="3487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1"/>
                    <a:pt x="3877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028;p26"/>
            <p:cNvSpPr/>
            <p:nvPr/>
          </p:nvSpPr>
          <p:spPr>
            <a:xfrm>
              <a:off x="400138" y="3976259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34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46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029;p26"/>
            <p:cNvSpPr/>
            <p:nvPr/>
          </p:nvSpPr>
          <p:spPr>
            <a:xfrm>
              <a:off x="393250" y="3969194"/>
              <a:ext cx="653494" cy="506370"/>
            </a:xfrm>
            <a:custGeom>
              <a:avLst/>
              <a:gdLst/>
              <a:ahLst/>
              <a:cxnLst/>
              <a:rect l="l" t="t" r="r" b="b"/>
              <a:pathLst>
                <a:path w="7400" h="573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8"/>
                  </a:lnTo>
                  <a:lnTo>
                    <a:pt x="3896" y="2102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2"/>
                  </a:cubicBezTo>
                  <a:lnTo>
                    <a:pt x="157" y="5488"/>
                  </a:lnTo>
                  <a:lnTo>
                    <a:pt x="157" y="3653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7"/>
                    <a:pt x="3827" y="22"/>
                  </a:cubicBezTo>
                  <a:lnTo>
                    <a:pt x="20" y="3565"/>
                  </a:lnTo>
                  <a:cubicBezTo>
                    <a:pt x="10" y="3574"/>
                    <a:pt x="0" y="3594"/>
                    <a:pt x="0" y="3614"/>
                  </a:cubicBezTo>
                  <a:lnTo>
                    <a:pt x="0" y="5665"/>
                  </a:lnTo>
                  <a:cubicBezTo>
                    <a:pt x="0" y="5694"/>
                    <a:pt x="20" y="5724"/>
                    <a:pt x="50" y="5733"/>
                  </a:cubicBezTo>
                  <a:lnTo>
                    <a:pt x="79" y="5733"/>
                  </a:lnTo>
                  <a:cubicBezTo>
                    <a:pt x="98" y="5733"/>
                    <a:pt x="118" y="5733"/>
                    <a:pt x="128" y="5714"/>
                  </a:cubicBezTo>
                  <a:lnTo>
                    <a:pt x="3838" y="2259"/>
                  </a:lnTo>
                  <a:lnTo>
                    <a:pt x="7272" y="5694"/>
                  </a:lnTo>
                  <a:cubicBezTo>
                    <a:pt x="7284" y="5713"/>
                    <a:pt x="7301" y="5720"/>
                    <a:pt x="7318" y="5720"/>
                  </a:cubicBezTo>
                  <a:cubicBezTo>
                    <a:pt x="7329" y="5720"/>
                    <a:pt x="7340" y="5717"/>
                    <a:pt x="7351" y="5714"/>
                  </a:cubicBezTo>
                  <a:cubicBezTo>
                    <a:pt x="7380" y="5704"/>
                    <a:pt x="7399" y="5674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6"/>
                  </a:cubicBezTo>
                  <a:lnTo>
                    <a:pt x="3925" y="22"/>
                  </a:lnTo>
                  <a:cubicBezTo>
                    <a:pt x="3911" y="7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030;p26"/>
            <p:cNvSpPr/>
            <p:nvPr/>
          </p:nvSpPr>
          <p:spPr>
            <a:xfrm>
              <a:off x="400138" y="3483218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4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031;p26"/>
            <p:cNvSpPr/>
            <p:nvPr/>
          </p:nvSpPr>
          <p:spPr>
            <a:xfrm>
              <a:off x="393250" y="3476064"/>
              <a:ext cx="653494" cy="507253"/>
            </a:xfrm>
            <a:custGeom>
              <a:avLst/>
              <a:gdLst/>
              <a:ahLst/>
              <a:cxnLst/>
              <a:rect l="l" t="t" r="r" b="b"/>
              <a:pathLst>
                <a:path w="7400" h="5744" extrusionOk="0">
                  <a:moveTo>
                    <a:pt x="3877" y="189"/>
                  </a:moveTo>
                  <a:lnTo>
                    <a:pt x="7252" y="3565"/>
                  </a:lnTo>
                  <a:lnTo>
                    <a:pt x="7252" y="5459"/>
                  </a:lnTo>
                  <a:lnTo>
                    <a:pt x="3896" y="2103"/>
                  </a:lnTo>
                  <a:cubicBezTo>
                    <a:pt x="3881" y="2088"/>
                    <a:pt x="3862" y="2081"/>
                    <a:pt x="3842" y="2081"/>
                  </a:cubicBezTo>
                  <a:cubicBezTo>
                    <a:pt x="3823" y="2081"/>
                    <a:pt x="3803" y="2088"/>
                    <a:pt x="3788" y="2103"/>
                  </a:cubicBezTo>
                  <a:lnTo>
                    <a:pt x="157" y="5488"/>
                  </a:lnTo>
                  <a:lnTo>
                    <a:pt x="157" y="3654"/>
                  </a:lnTo>
                  <a:lnTo>
                    <a:pt x="3877" y="189"/>
                  </a:lnTo>
                  <a:close/>
                  <a:moveTo>
                    <a:pt x="3877" y="0"/>
                  </a:moveTo>
                  <a:cubicBezTo>
                    <a:pt x="3859" y="0"/>
                    <a:pt x="3842" y="8"/>
                    <a:pt x="3827" y="23"/>
                  </a:cubicBezTo>
                  <a:lnTo>
                    <a:pt x="20" y="3565"/>
                  </a:lnTo>
                  <a:cubicBezTo>
                    <a:pt x="10" y="3575"/>
                    <a:pt x="0" y="3595"/>
                    <a:pt x="0" y="3624"/>
                  </a:cubicBezTo>
                  <a:lnTo>
                    <a:pt x="0" y="5665"/>
                  </a:lnTo>
                  <a:cubicBezTo>
                    <a:pt x="0" y="5695"/>
                    <a:pt x="20" y="5724"/>
                    <a:pt x="50" y="5734"/>
                  </a:cubicBezTo>
                  <a:cubicBezTo>
                    <a:pt x="59" y="5734"/>
                    <a:pt x="69" y="5743"/>
                    <a:pt x="79" y="5743"/>
                  </a:cubicBezTo>
                  <a:cubicBezTo>
                    <a:pt x="98" y="5743"/>
                    <a:pt x="118" y="5734"/>
                    <a:pt x="128" y="5724"/>
                  </a:cubicBezTo>
                  <a:lnTo>
                    <a:pt x="3838" y="2269"/>
                  </a:lnTo>
                  <a:lnTo>
                    <a:pt x="7272" y="5704"/>
                  </a:lnTo>
                  <a:cubicBezTo>
                    <a:pt x="7284" y="5716"/>
                    <a:pt x="7299" y="5720"/>
                    <a:pt x="7315" y="5720"/>
                  </a:cubicBezTo>
                  <a:cubicBezTo>
                    <a:pt x="7326" y="5720"/>
                    <a:pt x="7338" y="5718"/>
                    <a:pt x="7351" y="5714"/>
                  </a:cubicBezTo>
                  <a:cubicBezTo>
                    <a:pt x="7380" y="5704"/>
                    <a:pt x="7399" y="5675"/>
                    <a:pt x="7399" y="5645"/>
                  </a:cubicBezTo>
                  <a:lnTo>
                    <a:pt x="7399" y="3526"/>
                  </a:lnTo>
                  <a:cubicBezTo>
                    <a:pt x="7399" y="3506"/>
                    <a:pt x="7390" y="3486"/>
                    <a:pt x="7380" y="3477"/>
                  </a:cubicBezTo>
                  <a:lnTo>
                    <a:pt x="3925" y="23"/>
                  </a:lnTo>
                  <a:cubicBezTo>
                    <a:pt x="3911" y="8"/>
                    <a:pt x="3894" y="0"/>
                    <a:pt x="3877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032;p26"/>
            <p:cNvSpPr/>
            <p:nvPr/>
          </p:nvSpPr>
          <p:spPr>
            <a:xfrm>
              <a:off x="400138" y="2990088"/>
              <a:ext cx="639629" cy="493211"/>
            </a:xfrm>
            <a:custGeom>
              <a:avLst/>
              <a:gdLst/>
              <a:ahLst/>
              <a:cxnLst/>
              <a:rect l="l" t="t" r="r" b="b"/>
              <a:pathLst>
                <a:path w="7243" h="5585" extrusionOk="0">
                  <a:moveTo>
                    <a:pt x="3799" y="1"/>
                  </a:moveTo>
                  <a:lnTo>
                    <a:pt x="1" y="3543"/>
                  </a:lnTo>
                  <a:lnTo>
                    <a:pt x="1" y="5585"/>
                  </a:lnTo>
                  <a:lnTo>
                    <a:pt x="3760" y="2081"/>
                  </a:lnTo>
                  <a:lnTo>
                    <a:pt x="7243" y="5565"/>
                  </a:lnTo>
                  <a:lnTo>
                    <a:pt x="7243" y="3455"/>
                  </a:lnTo>
                  <a:lnTo>
                    <a:pt x="3799" y="1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033;p26"/>
            <p:cNvSpPr/>
            <p:nvPr/>
          </p:nvSpPr>
          <p:spPr>
            <a:xfrm>
              <a:off x="393250" y="2983376"/>
              <a:ext cx="653494" cy="506899"/>
            </a:xfrm>
            <a:custGeom>
              <a:avLst/>
              <a:gdLst/>
              <a:ahLst/>
              <a:cxnLst/>
              <a:rect l="l" t="t" r="r" b="b"/>
              <a:pathLst>
                <a:path w="7400" h="5740" extrusionOk="0">
                  <a:moveTo>
                    <a:pt x="3877" y="185"/>
                  </a:moveTo>
                  <a:lnTo>
                    <a:pt x="7252" y="3561"/>
                  </a:lnTo>
                  <a:lnTo>
                    <a:pt x="7252" y="5454"/>
                  </a:lnTo>
                  <a:lnTo>
                    <a:pt x="3896" y="2098"/>
                  </a:lnTo>
                  <a:cubicBezTo>
                    <a:pt x="3881" y="2083"/>
                    <a:pt x="3862" y="2076"/>
                    <a:pt x="3842" y="2076"/>
                  </a:cubicBezTo>
                  <a:cubicBezTo>
                    <a:pt x="3823" y="2076"/>
                    <a:pt x="3803" y="2083"/>
                    <a:pt x="3788" y="2098"/>
                  </a:cubicBezTo>
                  <a:lnTo>
                    <a:pt x="157" y="5484"/>
                  </a:lnTo>
                  <a:lnTo>
                    <a:pt x="157" y="3648"/>
                  </a:lnTo>
                  <a:lnTo>
                    <a:pt x="3877" y="185"/>
                  </a:lnTo>
                  <a:close/>
                  <a:moveTo>
                    <a:pt x="3868" y="0"/>
                  </a:moveTo>
                  <a:cubicBezTo>
                    <a:pt x="3854" y="0"/>
                    <a:pt x="3840" y="5"/>
                    <a:pt x="3827" y="18"/>
                  </a:cubicBezTo>
                  <a:lnTo>
                    <a:pt x="20" y="3561"/>
                  </a:lnTo>
                  <a:cubicBezTo>
                    <a:pt x="10" y="3570"/>
                    <a:pt x="0" y="3600"/>
                    <a:pt x="0" y="3619"/>
                  </a:cubicBezTo>
                  <a:lnTo>
                    <a:pt x="0" y="5661"/>
                  </a:lnTo>
                  <a:cubicBezTo>
                    <a:pt x="0" y="5690"/>
                    <a:pt x="20" y="5719"/>
                    <a:pt x="50" y="5729"/>
                  </a:cubicBezTo>
                  <a:cubicBezTo>
                    <a:pt x="59" y="5729"/>
                    <a:pt x="69" y="5739"/>
                    <a:pt x="79" y="5739"/>
                  </a:cubicBezTo>
                  <a:cubicBezTo>
                    <a:pt x="98" y="5739"/>
                    <a:pt x="118" y="5729"/>
                    <a:pt x="128" y="5719"/>
                  </a:cubicBezTo>
                  <a:lnTo>
                    <a:pt x="3838" y="2265"/>
                  </a:lnTo>
                  <a:lnTo>
                    <a:pt x="7272" y="5700"/>
                  </a:lnTo>
                  <a:cubicBezTo>
                    <a:pt x="7284" y="5712"/>
                    <a:pt x="7300" y="5720"/>
                    <a:pt x="7317" y="5720"/>
                  </a:cubicBezTo>
                  <a:cubicBezTo>
                    <a:pt x="7328" y="5720"/>
                    <a:pt x="7339" y="5717"/>
                    <a:pt x="7351" y="5709"/>
                  </a:cubicBezTo>
                  <a:cubicBezTo>
                    <a:pt x="7380" y="5700"/>
                    <a:pt x="7399" y="5670"/>
                    <a:pt x="7399" y="5641"/>
                  </a:cubicBezTo>
                  <a:lnTo>
                    <a:pt x="7399" y="3531"/>
                  </a:lnTo>
                  <a:cubicBezTo>
                    <a:pt x="7399" y="3502"/>
                    <a:pt x="7390" y="3482"/>
                    <a:pt x="7380" y="3472"/>
                  </a:cubicBezTo>
                  <a:lnTo>
                    <a:pt x="3925" y="28"/>
                  </a:lnTo>
                  <a:cubicBezTo>
                    <a:pt x="3909" y="10"/>
                    <a:pt x="3888" y="0"/>
                    <a:pt x="3868" y="0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034;p26"/>
            <p:cNvSpPr/>
            <p:nvPr/>
          </p:nvSpPr>
          <p:spPr>
            <a:xfrm>
              <a:off x="400138" y="2497047"/>
              <a:ext cx="639629" cy="493123"/>
            </a:xfrm>
            <a:custGeom>
              <a:avLst/>
              <a:gdLst/>
              <a:ahLst/>
              <a:cxnLst/>
              <a:rect l="l" t="t" r="r" b="b"/>
              <a:pathLst>
                <a:path w="7243" h="5584" extrusionOk="0">
                  <a:moveTo>
                    <a:pt x="3799" y="0"/>
                  </a:moveTo>
                  <a:lnTo>
                    <a:pt x="1" y="3542"/>
                  </a:lnTo>
                  <a:lnTo>
                    <a:pt x="1" y="5584"/>
                  </a:lnTo>
                  <a:lnTo>
                    <a:pt x="3760" y="2081"/>
                  </a:lnTo>
                  <a:lnTo>
                    <a:pt x="7243" y="5564"/>
                  </a:lnTo>
                  <a:lnTo>
                    <a:pt x="7243" y="3454"/>
                  </a:lnTo>
                  <a:lnTo>
                    <a:pt x="3799" y="0"/>
                  </a:lnTo>
                  <a:close/>
                </a:path>
              </a:pathLst>
            </a:custGeom>
            <a:grpFill/>
            <a:ln>
              <a:solidFill>
                <a:srgbClr val="5A9FE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035;p26"/>
            <p:cNvSpPr/>
            <p:nvPr/>
          </p:nvSpPr>
          <p:spPr>
            <a:xfrm>
              <a:off x="393250" y="2490600"/>
              <a:ext cx="653494" cy="506546"/>
            </a:xfrm>
            <a:custGeom>
              <a:avLst/>
              <a:gdLst/>
              <a:ahLst/>
              <a:cxnLst/>
              <a:rect l="l" t="t" r="r" b="b"/>
              <a:pathLst>
                <a:path w="7400" h="5736" extrusionOk="0">
                  <a:moveTo>
                    <a:pt x="3877" y="181"/>
                  </a:moveTo>
                  <a:lnTo>
                    <a:pt x="7252" y="3557"/>
                  </a:lnTo>
                  <a:lnTo>
                    <a:pt x="7252" y="5451"/>
                  </a:lnTo>
                  <a:lnTo>
                    <a:pt x="3896" y="2095"/>
                  </a:lnTo>
                  <a:cubicBezTo>
                    <a:pt x="3881" y="2080"/>
                    <a:pt x="3862" y="2072"/>
                    <a:pt x="3842" y="2072"/>
                  </a:cubicBezTo>
                  <a:cubicBezTo>
                    <a:pt x="3823" y="2072"/>
                    <a:pt x="3803" y="2080"/>
                    <a:pt x="3788" y="2095"/>
                  </a:cubicBezTo>
                  <a:lnTo>
                    <a:pt x="157" y="5480"/>
                  </a:lnTo>
                  <a:lnTo>
                    <a:pt x="157" y="3645"/>
                  </a:lnTo>
                  <a:lnTo>
                    <a:pt x="3877" y="181"/>
                  </a:lnTo>
                  <a:close/>
                  <a:moveTo>
                    <a:pt x="3872" y="1"/>
                  </a:moveTo>
                  <a:cubicBezTo>
                    <a:pt x="3856" y="1"/>
                    <a:pt x="3841" y="6"/>
                    <a:pt x="3827" y="14"/>
                  </a:cubicBezTo>
                  <a:lnTo>
                    <a:pt x="20" y="3557"/>
                  </a:lnTo>
                  <a:cubicBezTo>
                    <a:pt x="10" y="3576"/>
                    <a:pt x="0" y="3596"/>
                    <a:pt x="0" y="3615"/>
                  </a:cubicBezTo>
                  <a:lnTo>
                    <a:pt x="0" y="5657"/>
                  </a:lnTo>
                  <a:cubicBezTo>
                    <a:pt x="0" y="5686"/>
                    <a:pt x="20" y="5715"/>
                    <a:pt x="50" y="5726"/>
                  </a:cubicBezTo>
                  <a:cubicBezTo>
                    <a:pt x="59" y="5735"/>
                    <a:pt x="69" y="5735"/>
                    <a:pt x="79" y="5735"/>
                  </a:cubicBezTo>
                  <a:cubicBezTo>
                    <a:pt x="98" y="5735"/>
                    <a:pt x="118" y="5726"/>
                    <a:pt x="128" y="5715"/>
                  </a:cubicBezTo>
                  <a:lnTo>
                    <a:pt x="3838" y="2261"/>
                  </a:lnTo>
                  <a:lnTo>
                    <a:pt x="7272" y="5696"/>
                  </a:lnTo>
                  <a:cubicBezTo>
                    <a:pt x="7284" y="5708"/>
                    <a:pt x="7300" y="5717"/>
                    <a:pt x="7318" y="5717"/>
                  </a:cubicBezTo>
                  <a:cubicBezTo>
                    <a:pt x="7328" y="5717"/>
                    <a:pt x="7339" y="5713"/>
                    <a:pt x="7351" y="5706"/>
                  </a:cubicBezTo>
                  <a:cubicBezTo>
                    <a:pt x="7380" y="5696"/>
                    <a:pt x="7399" y="5667"/>
                    <a:pt x="7399" y="5637"/>
                  </a:cubicBezTo>
                  <a:lnTo>
                    <a:pt x="7399" y="3527"/>
                  </a:lnTo>
                  <a:cubicBezTo>
                    <a:pt x="7399" y="3508"/>
                    <a:pt x="7390" y="3488"/>
                    <a:pt x="7380" y="3469"/>
                  </a:cubicBezTo>
                  <a:lnTo>
                    <a:pt x="3925" y="24"/>
                  </a:lnTo>
                  <a:cubicBezTo>
                    <a:pt x="3909" y="8"/>
                    <a:pt x="3890" y="1"/>
                    <a:pt x="3872" y="1"/>
                  </a:cubicBezTo>
                  <a:close/>
                </a:path>
              </a:pathLst>
            </a:custGeom>
            <a:grpFill/>
            <a:ln w="19050" cap="flat" cmpd="sng">
              <a:solidFill>
                <a:srgbClr val="5A9F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0326370" y="517525"/>
            <a:ext cx="1081405" cy="777875"/>
            <a:chOff x="1295" y="947"/>
            <a:chExt cx="1703" cy="1225"/>
          </a:xfrm>
        </p:grpSpPr>
        <p:grpSp>
          <p:nvGrpSpPr>
            <p:cNvPr id="89" name="组合 88"/>
            <p:cNvGrpSpPr/>
            <p:nvPr/>
          </p:nvGrpSpPr>
          <p:grpSpPr>
            <a:xfrm>
              <a:off x="1446" y="947"/>
              <a:ext cx="1552" cy="1085"/>
              <a:chOff x="1446" y="947"/>
              <a:chExt cx="1552" cy="1085"/>
            </a:xfrm>
          </p:grpSpPr>
          <p:sp>
            <p:nvSpPr>
              <p:cNvPr id="108" name="五角星 107"/>
              <p:cNvSpPr/>
              <p:nvPr/>
            </p:nvSpPr>
            <p:spPr>
              <a:xfrm>
                <a:off x="1446" y="947"/>
                <a:ext cx="576" cy="542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五角星 108"/>
              <p:cNvSpPr/>
              <p:nvPr/>
            </p:nvSpPr>
            <p:spPr>
              <a:xfrm>
                <a:off x="2202" y="1282"/>
                <a:ext cx="796" cy="750"/>
              </a:xfrm>
              <a:prstGeom prst="star5">
                <a:avLst>
                  <a:gd name="adj" fmla="val 27704"/>
                  <a:gd name="hf" fmla="val 105146"/>
                  <a:gd name="vf" fmla="val 110557"/>
                </a:avLst>
              </a:prstGeom>
              <a:noFill/>
              <a:ln w="25400">
                <a:solidFill>
                  <a:srgbClr val="5A9FE4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AD1D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0" name="五角星 109"/>
            <p:cNvSpPr/>
            <p:nvPr/>
          </p:nvSpPr>
          <p:spPr>
            <a:xfrm>
              <a:off x="1295" y="1754"/>
              <a:ext cx="445" cy="419"/>
            </a:xfrm>
            <a:prstGeom prst="star5">
              <a:avLst>
                <a:gd name="adj" fmla="val 27704"/>
                <a:gd name="hf" fmla="val 105146"/>
                <a:gd name="vf" fmla="val 110557"/>
              </a:avLst>
            </a:prstGeom>
            <a:noFill/>
            <a:ln w="25400">
              <a:solidFill>
                <a:srgbClr val="5A9FE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AD1D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8E2CF8-C267-94F6-F72E-2F177AEA9B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939"/>
          <a:stretch/>
        </p:blipFill>
        <p:spPr>
          <a:xfrm>
            <a:off x="1447946" y="945515"/>
            <a:ext cx="7821551" cy="53471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5AC11-B480-83E1-83DF-4F142FF3D5F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925" t="-13037" b="1"/>
          <a:stretch/>
        </p:blipFill>
        <p:spPr>
          <a:xfrm>
            <a:off x="2977116" y="2206800"/>
            <a:ext cx="5914618" cy="6054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337</Words>
  <Application>Microsoft Office PowerPoint</Application>
  <PresentationFormat>Widescreen</PresentationFormat>
  <Paragraphs>50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#9Slide06 SVNLemon Tuesday</vt:lpstr>
      <vt:lpstr>#9Slide07 HoneyCream</vt:lpstr>
      <vt:lpstr>#9Slide07 IcielKoni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UTM Flavour</vt:lpstr>
      <vt:lpstr>Wingdings</vt:lpstr>
      <vt:lpstr>字魂151号-联盟综艺体</vt:lpstr>
      <vt:lpstr>Office 主题​​</vt:lpstr>
      <vt:lpstr>2_Office Theme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MANG NON</cp:keywords>
  <cp:lastModifiedBy>Laptop T&amp;T</cp:lastModifiedBy>
  <cp:revision>8</cp:revision>
  <dcterms:created xsi:type="dcterms:W3CDTF">2019-06-19T02:08:00Z</dcterms:created>
  <dcterms:modified xsi:type="dcterms:W3CDTF">2024-03-04T17:39:57Z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8A83A2F62F554BB0B5702B27937C08D7</vt:lpwstr>
  </property>
</Properties>
</file>