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  <p:sldMasterId id="2147483733" r:id="rId3"/>
    <p:sldMasterId id="2147483745" r:id="rId4"/>
  </p:sldMasterIdLst>
  <p:notesMasterIdLst>
    <p:notesMasterId r:id="rId31"/>
  </p:notesMasterIdLst>
  <p:sldIdLst>
    <p:sldId id="336" r:id="rId5"/>
    <p:sldId id="294" r:id="rId6"/>
    <p:sldId id="296" r:id="rId7"/>
    <p:sldId id="297" r:id="rId8"/>
    <p:sldId id="300" r:id="rId9"/>
    <p:sldId id="299" r:id="rId10"/>
    <p:sldId id="305" r:id="rId11"/>
    <p:sldId id="303" r:id="rId12"/>
    <p:sldId id="337" r:id="rId13"/>
    <p:sldId id="310" r:id="rId14"/>
    <p:sldId id="338" r:id="rId15"/>
    <p:sldId id="286" r:id="rId16"/>
    <p:sldId id="339" r:id="rId17"/>
    <p:sldId id="350" r:id="rId18"/>
    <p:sldId id="349" r:id="rId19"/>
    <p:sldId id="340" r:id="rId20"/>
    <p:sldId id="341" r:id="rId21"/>
    <p:sldId id="342" r:id="rId22"/>
    <p:sldId id="343" r:id="rId23"/>
    <p:sldId id="344" r:id="rId24"/>
    <p:sldId id="264" r:id="rId25"/>
    <p:sldId id="345" r:id="rId26"/>
    <p:sldId id="346" r:id="rId27"/>
    <p:sldId id="347" r:id="rId28"/>
    <p:sldId id="348" r:id="rId29"/>
    <p:sldId id="335" r:id="rId30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83778" autoAdjust="0"/>
  </p:normalViewPr>
  <p:slideViewPr>
    <p:cSldViewPr>
      <p:cViewPr varScale="1">
        <p:scale>
          <a:sx n="43" d="100"/>
          <a:sy n="43" d="100"/>
        </p:scale>
        <p:origin x="664" y="4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5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541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16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07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4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00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38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07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535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503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47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81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04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50D6F-7D3E-4224-B35A-02C3007E2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42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00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81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7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3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3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1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0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1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34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4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08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24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1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3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56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5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4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9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1DC53F0-29B8-4386-EDCC-172676D0D4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46290D9-31FA-9050-6962-1172B01EBC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1C9D51B-7C30-13A5-5056-040D3931B9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2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434AE8AC-77A7-6514-ADD1-50801DB976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216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45.sv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39.png"/><Relationship Id="rId17" Type="http://schemas.openxmlformats.org/officeDocument/2006/relationships/image" Target="../media/image42.gif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5" Type="http://schemas.openxmlformats.org/officeDocument/2006/relationships/image" Target="../media/image31.gif"/><Relationship Id="rId10" Type="http://schemas.microsoft.com/office/2007/relationships/hdphoto" Target="../media/hdphoto8.wdp"/><Relationship Id="rId4" Type="http://schemas.openxmlformats.org/officeDocument/2006/relationships/audio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.png"/><Relationship Id="rId4" Type="http://schemas.microsoft.com/office/2007/relationships/hdphoto" Target="../media/hdphoto8.wdp"/><Relationship Id="rId9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.png"/><Relationship Id="rId4" Type="http://schemas.microsoft.com/office/2007/relationships/hdphoto" Target="../media/hdphoto8.wdp"/><Relationship Id="rId9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.png"/><Relationship Id="rId4" Type="http://schemas.microsoft.com/office/2007/relationships/hdphoto" Target="../media/hdphoto8.wdp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1.svg"/><Relationship Id="rId3" Type="http://schemas.openxmlformats.org/officeDocument/2006/relationships/image" Target="../media/image7.png"/><Relationship Id="rId21" Type="http://schemas.openxmlformats.org/officeDocument/2006/relationships/image" Target="../media/image20.png"/><Relationship Id="rId7" Type="http://schemas.openxmlformats.org/officeDocument/2006/relationships/image" Target="../media/image11.svg"/><Relationship Id="rId12" Type="http://schemas.openxmlformats.org/officeDocument/2006/relationships/image" Target="../media/image15.svg"/><Relationship Id="rId17" Type="http://schemas.openxmlformats.org/officeDocument/2006/relationships/image" Target="../media/image17.pn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5" Type="http://schemas.openxmlformats.org/officeDocument/2006/relationships/image" Target="../media/image9.sv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30.png"/><Relationship Id="rId3" Type="http://schemas.openxmlformats.org/officeDocument/2006/relationships/image" Target="../media/image27.jpg"/><Relationship Id="rId21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17" Type="http://schemas.microsoft.com/office/2007/relationships/hdphoto" Target="../media/hdphoto4.wdp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23" Type="http://schemas.openxmlformats.org/officeDocument/2006/relationships/image" Target="../media/image1.png"/><Relationship Id="rId10" Type="http://schemas.openxmlformats.org/officeDocument/2006/relationships/image" Target="../media/image25.png"/><Relationship Id="rId19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Khởi động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cs typeface="+mn-cs"/>
            </a:endParaRP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7FE52FA-88DB-685F-D8F8-6A382FF4E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06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1BBF97-2586-FB63-2E2D-E4574061EDE3}"/>
              </a:ext>
            </a:extLst>
          </p:cNvPr>
          <p:cNvSpPr txBox="1"/>
          <p:nvPr/>
        </p:nvSpPr>
        <p:spPr>
          <a:xfrm>
            <a:off x="6096000" y="4191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A5FFC8-35C3-6BA1-09B5-920E921724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4614" y="1607501"/>
            <a:ext cx="15240000" cy="6979289"/>
          </a:xfrm>
          <a:prstGeom prst="rect">
            <a:avLst/>
          </a:prstGeom>
        </p:spPr>
      </p:pic>
      <p:pic>
        <p:nvPicPr>
          <p:cNvPr id="3" name="Picture 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B7AADF3F-AF98-84AE-0CEE-1D66BF27F8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405">
            <a:off x="7854135" y="5086057"/>
            <a:ext cx="186896" cy="71581"/>
          </a:xfrm>
          <a:prstGeom prst="rect">
            <a:avLst/>
          </a:prstGeom>
        </p:spPr>
      </p:pic>
      <p:pic>
        <p:nvPicPr>
          <p:cNvPr id="4" name="Picture 3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7DC5E414-A5E9-988A-DBDA-8F1D6E0004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372600" y="2907662"/>
            <a:ext cx="517881" cy="198347"/>
          </a:xfrm>
          <a:prstGeom prst="rect">
            <a:avLst/>
          </a:prstGeom>
        </p:spPr>
      </p:pic>
      <p:pic>
        <p:nvPicPr>
          <p:cNvPr id="11" name="Picture 10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903C1AF9-26DD-8C90-A014-59D9524E503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405">
            <a:off x="11587993" y="5213085"/>
            <a:ext cx="172844" cy="66199"/>
          </a:xfrm>
          <a:prstGeom prst="rect">
            <a:avLst/>
          </a:prstGeom>
        </p:spPr>
      </p:pic>
      <p:pic>
        <p:nvPicPr>
          <p:cNvPr id="12" name="luc_muoi_gio_ba_muoi_phut_co_the_quan_sat_thay_5c8d74ae-7325-403d-9871-20e286870963">
            <a:hlinkClick r:id="" action="ppaction://media"/>
            <a:extLst>
              <a:ext uri="{FF2B5EF4-FFF2-40B4-BE49-F238E27FC236}">
                <a16:creationId xmlns:a16="http://schemas.microsoft.com/office/drawing/2014/main" xmlns="" id="{F068C7B5-E0D7-D9CA-519C-BC49D8052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88166" y="3238500"/>
            <a:ext cx="406400" cy="406400"/>
          </a:xfrm>
          <a:prstGeom prst="rect">
            <a:avLst/>
          </a:prstGeom>
        </p:spPr>
      </p:pic>
      <p:pic>
        <p:nvPicPr>
          <p:cNvPr id="13" name="bay_gio_moi_la_chin_gio_hai_muoi_phut_376d65cc-0eab-42aa-8480-255c39f761d7">
            <a:hlinkClick r:id="" action="ppaction://media"/>
            <a:extLst>
              <a:ext uri="{FF2B5EF4-FFF2-40B4-BE49-F238E27FC236}">
                <a16:creationId xmlns:a16="http://schemas.microsoft.com/office/drawing/2014/main" xmlns="" id="{54B696DD-347E-41DC-68BA-67E8DDB01C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24452" y="4185260"/>
            <a:ext cx="406400" cy="406400"/>
          </a:xfrm>
          <a:prstGeom prst="rect">
            <a:avLst/>
          </a:prstGeom>
        </p:spPr>
      </p:pic>
      <p:pic>
        <p:nvPicPr>
          <p:cNvPr id="14" name="vay_bao_lau_nua_moi_co_the_quan_sat_duoc_nhat_bd24f08d-02c7-4c56-be9a-e9548edcd352">
            <a:hlinkClick r:id="" action="ppaction://media"/>
            <a:extLst>
              <a:ext uri="{FF2B5EF4-FFF2-40B4-BE49-F238E27FC236}">
                <a16:creationId xmlns:a16="http://schemas.microsoft.com/office/drawing/2014/main" xmlns="" id="{E78F18A9-15DA-8631-1822-BB21468A49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12829" y="5143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1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CA0C00-41E2-7FD7-15C4-D2736972B91B}"/>
              </a:ext>
            </a:extLst>
          </p:cNvPr>
          <p:cNvSpPr/>
          <p:nvPr/>
        </p:nvSpPr>
        <p:spPr>
          <a:xfrm>
            <a:off x="4419600" y="571500"/>
            <a:ext cx="8534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9F3EF9-BB82-E00C-24E4-76E333C643DD}"/>
              </a:ext>
            </a:extLst>
          </p:cNvPr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CD82A7-D985-A81E-8D67-AB9A6B09FB45}"/>
              </a:ext>
            </a:extLst>
          </p:cNvPr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53BB965-4B81-0FA6-18F3-7F6D6540B6E5}"/>
              </a:ext>
            </a:extLst>
          </p:cNvPr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16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553FD3-D3A9-CE63-ADDB-7545F391E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924300"/>
            <a:ext cx="985199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</a:rPr>
              <a:t>a) Tính.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49EB2FC-7050-E23A-B817-AA76EF69F209}"/>
              </a:ext>
            </a:extLst>
          </p:cNvPr>
          <p:cNvSpPr/>
          <p:nvPr/>
        </p:nvSpPr>
        <p:spPr>
          <a:xfrm>
            <a:off x="1066800" y="23241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903B8DD-DA2C-532A-CE74-9969D2AD8349}"/>
              </a:ext>
            </a:extLst>
          </p:cNvPr>
          <p:cNvSpPr/>
          <p:nvPr/>
        </p:nvSpPr>
        <p:spPr>
          <a:xfrm>
            <a:off x="1066800" y="58293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00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3043" y="309421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CA0C00-41E2-7FD7-15C4-D2736972B91B}"/>
              </a:ext>
            </a:extLst>
          </p:cNvPr>
          <p:cNvSpPr/>
          <p:nvPr/>
        </p:nvSpPr>
        <p:spPr>
          <a:xfrm>
            <a:off x="4419600" y="571500"/>
            <a:ext cx="11512288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phút 25 giây – 12 phút 10 giây=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phút 25 giây</a:t>
            </a:r>
          </a:p>
          <a:p>
            <a:pPr algn="ctr" defTabSz="1371600"/>
            <a:r>
              <a:rPr lang="en-US" sz="5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phút 10 giây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9F3EF9-BB82-E00C-24E4-76E333C643DD}"/>
              </a:ext>
            </a:extLst>
          </p:cNvPr>
          <p:cNvSpPr txBox="1"/>
          <p:nvPr/>
        </p:nvSpPr>
        <p:spPr>
          <a:xfrm>
            <a:off x="5838138" y="2483104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CD82A7-D985-A81E-8D67-AB9A6B09FB45}"/>
              </a:ext>
            </a:extLst>
          </p:cNvPr>
          <p:cNvSpPr txBox="1"/>
          <p:nvPr/>
        </p:nvSpPr>
        <p:spPr>
          <a:xfrm>
            <a:off x="6982138" y="3815521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phút 15 giây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53BB965-4B81-0FA6-18F3-7F6D6540B6E5}"/>
              </a:ext>
            </a:extLst>
          </p:cNvPr>
          <p:cNvSpPr txBox="1"/>
          <p:nvPr/>
        </p:nvSpPr>
        <p:spPr>
          <a:xfrm>
            <a:off x="990600" y="5131676"/>
            <a:ext cx="16922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phút 25 giây – 12 phút 10 giây = 8 phút 15 giây</a:t>
            </a:r>
          </a:p>
          <a:p>
            <a:pPr defTabSz="1371600"/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78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CA0C00-41E2-7FD7-15C4-D2736972B91B}"/>
              </a:ext>
            </a:extLst>
          </p:cNvPr>
          <p:cNvSpPr/>
          <p:nvPr/>
        </p:nvSpPr>
        <p:spPr>
          <a:xfrm>
            <a:off x="4988593" y="586651"/>
            <a:ext cx="9725585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giờ 30 phút – 12 giờ 30 phút=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giờ 30 phút</a:t>
            </a:r>
          </a:p>
          <a:p>
            <a:pPr algn="ctr" defTabSz="1371600"/>
            <a:r>
              <a:rPr lang="en-US" sz="5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giờ 30 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9F3EF9-BB82-E00C-24E4-76E333C643DD}"/>
              </a:ext>
            </a:extLst>
          </p:cNvPr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CD82A7-D985-A81E-8D67-AB9A6B09FB45}"/>
              </a:ext>
            </a:extLst>
          </p:cNvPr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5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53BB965-4B81-0FA6-18F3-7F6D6540B6E5}"/>
              </a:ext>
            </a:extLst>
          </p:cNvPr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giờ 30 phút – 12 giờ 30 phút = 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18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思源黑体 Light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思源黑体 Ligh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1905000" y="571500"/>
            <a:ext cx="14935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từ Thanh Hóa lúc 14 giờ 5 phút và về đến Nghệ An lúc 17 giờ 20 phút cùng ngày. Hỏi ô tô đó đi từ Thanh Hóa đến Nghệ An hết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giờ 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 giờ 15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 giờ 25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006A44-5C13-A3AF-2666-C9F12EED0036}"/>
              </a:ext>
            </a:extLst>
          </p:cNvPr>
          <p:cNvSpPr txBox="1"/>
          <p:nvPr/>
        </p:nvSpPr>
        <p:spPr>
          <a:xfrm>
            <a:off x="1905000" y="6591300"/>
            <a:ext cx="1447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14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0A355FA-F6ED-14B4-EC4C-C923849AD212}"/>
              </a:ext>
            </a:extLst>
          </p:cNvPr>
          <p:cNvSpPr/>
          <p:nvPr/>
        </p:nvSpPr>
        <p:spPr>
          <a:xfrm>
            <a:off x="1828800" y="4305300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6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37579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(theo mẫu).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55FC40-7E89-DCB2-B17C-5139FB2FF0CB}"/>
              </a:ext>
            </a:extLst>
          </p:cNvPr>
          <p:cNvSpPr/>
          <p:nvPr/>
        </p:nvSpPr>
        <p:spPr>
          <a:xfrm>
            <a:off x="3124200" y="1866900"/>
            <a:ext cx="12954000" cy="571500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A62F66-0CC2-DF73-3672-BDB455B0A288}"/>
              </a:ext>
            </a:extLst>
          </p:cNvPr>
          <p:cNvSpPr txBox="1"/>
          <p:nvPr/>
        </p:nvSpPr>
        <p:spPr>
          <a:xfrm>
            <a:off x="4191000" y="20193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72B9FE-A076-8DEB-12CC-210DBAF256A0}"/>
              </a:ext>
            </a:extLst>
          </p:cNvPr>
          <p:cNvSpPr txBox="1"/>
          <p:nvPr/>
        </p:nvSpPr>
        <p:spPr>
          <a:xfrm>
            <a:off x="4191000" y="28575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B5F605C-74FB-BF98-E5E0-1EE0CFE93612}"/>
              </a:ext>
            </a:extLst>
          </p:cNvPr>
          <p:cNvSpPr txBox="1"/>
          <p:nvPr/>
        </p:nvSpPr>
        <p:spPr>
          <a:xfrm>
            <a:off x="4572000" y="36957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4DE7268-4B6D-7150-E863-636B5E0FC4E2}"/>
              </a:ext>
            </a:extLst>
          </p:cNvPr>
          <p:cNvCxnSpPr>
            <a:cxnSpLocks/>
          </p:cNvCxnSpPr>
          <p:nvPr/>
        </p:nvCxnSpPr>
        <p:spPr>
          <a:xfrm>
            <a:off x="7467600" y="5067300"/>
            <a:ext cx="3505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9C257C3-FC61-3C8B-E440-EFE1C3EB3BF1}"/>
              </a:ext>
            </a:extLst>
          </p:cNvPr>
          <p:cNvSpPr txBox="1"/>
          <p:nvPr/>
        </p:nvSpPr>
        <p:spPr>
          <a:xfrm>
            <a:off x="4572000" y="50673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84CF015-B798-B31D-0F45-67A05BF078E2}"/>
              </a:ext>
            </a:extLst>
          </p:cNvPr>
          <p:cNvSpPr txBox="1"/>
          <p:nvPr/>
        </p:nvSpPr>
        <p:spPr>
          <a:xfrm>
            <a:off x="6858000" y="40005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1BCE50-8E0F-4D31-AAC1-D8FF26660630}"/>
              </a:ext>
            </a:extLst>
          </p:cNvPr>
          <p:cNvSpPr txBox="1"/>
          <p:nvPr/>
        </p:nvSpPr>
        <p:spPr>
          <a:xfrm>
            <a:off x="4267200" y="60579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C22090DD-875A-C103-4E94-10DB427E30D4}"/>
              </a:ext>
            </a:extLst>
          </p:cNvPr>
          <p:cNvSpPr/>
          <p:nvPr/>
        </p:nvSpPr>
        <p:spPr>
          <a:xfrm>
            <a:off x="762000" y="8191500"/>
            <a:ext cx="69342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2E6FB07D-730D-B90C-5E91-A11A0C2E168F}"/>
              </a:ext>
            </a:extLst>
          </p:cNvPr>
          <p:cNvSpPr/>
          <p:nvPr/>
        </p:nvSpPr>
        <p:spPr>
          <a:xfrm>
            <a:off x="8839200" y="8115300"/>
            <a:ext cx="8153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0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0" grpId="0"/>
      <p:bldP spid="17" grpId="0"/>
      <p:bldP spid="18" grpId="0"/>
      <p:bldP spid="24" grpId="0"/>
      <p:bldP spid="25" grpId="0"/>
      <p:bldP spid="27" grpId="0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49EB2FC-7050-E23A-B817-AA76EF69F209}"/>
              </a:ext>
            </a:extLst>
          </p:cNvPr>
          <p:cNvSpPr/>
          <p:nvPr/>
        </p:nvSpPr>
        <p:spPr>
          <a:xfrm>
            <a:off x="4724400" y="800100"/>
            <a:ext cx="8229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90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848600" y="4838700"/>
            <a:ext cx="2209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A1862F-DF34-EEC8-4E73-455833BA3D56}"/>
              </a:ext>
            </a:extLst>
          </p:cNvPr>
          <p:cNvSpPr txBox="1"/>
          <p:nvPr/>
        </p:nvSpPr>
        <p:spPr>
          <a:xfrm>
            <a:off x="4343400" y="48387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E17BBB-8E52-7F66-71BA-6BC55D934785}"/>
              </a:ext>
            </a:extLst>
          </p:cNvPr>
          <p:cNvSpPr txBox="1"/>
          <p:nvPr/>
        </p:nvSpPr>
        <p:spPr>
          <a:xfrm>
            <a:off x="7086600" y="37719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= 90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8BFCD32-0D98-76AC-56FE-2305353C46CD}"/>
              </a:ext>
            </a:extLst>
          </p:cNvPr>
          <p:cNvSpPr txBox="1"/>
          <p:nvPr/>
        </p:nvSpPr>
        <p:spPr>
          <a:xfrm>
            <a:off x="2971800" y="59817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Vậy: 1 giờ 30 phút – 50 phút = 40 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8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49EB2FC-7050-E23A-B817-AA76EF69F209}"/>
              </a:ext>
            </a:extLst>
          </p:cNvPr>
          <p:cNvSpPr/>
          <p:nvPr/>
        </p:nvSpPr>
        <p:spPr>
          <a:xfrm>
            <a:off x="3886200" y="800100"/>
            <a:ext cx="10896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239000" y="4914900"/>
            <a:ext cx="3429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A1862F-DF34-EEC8-4E73-455833BA3D56}"/>
              </a:ext>
            </a:extLst>
          </p:cNvPr>
          <p:cNvSpPr txBox="1"/>
          <p:nvPr/>
        </p:nvSpPr>
        <p:spPr>
          <a:xfrm>
            <a:off x="4267200" y="49149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E17BBB-8E52-7F66-71BA-6BC55D934785}"/>
              </a:ext>
            </a:extLst>
          </p:cNvPr>
          <p:cNvSpPr txBox="1"/>
          <p:nvPr/>
        </p:nvSpPr>
        <p:spPr>
          <a:xfrm>
            <a:off x="6477000" y="38481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8BFCD32-0D98-76AC-56FE-2305353C46CD}"/>
              </a:ext>
            </a:extLst>
          </p:cNvPr>
          <p:cNvSpPr txBox="1"/>
          <p:nvPr/>
        </p:nvSpPr>
        <p:spPr>
          <a:xfrm>
            <a:off x="2057400" y="59817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8 phút 20 giây – 5 phút 40 giây = 2 phút 40 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0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Goudy Stout" pitchFamily="18" charset="0"/>
                <a:ea typeface="+mn-ea"/>
                <a:cs typeface="+mn-cs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0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2057400" y="495300"/>
            <a:ext cx="15392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bay có giờ khởi hành dự kiến là 6 giờ 30 phút. Tuy nhiên do tình hình thời tiết xấu, giờ khởi hành bị lùi lại đến 7 giờ 20 phút cùng ngày. Hỏi giờ khởi hành bị lùi lại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 giờ 10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 giờ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50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0851AE-2287-5292-16E3-3C7F6D7DC45A}"/>
              </a:ext>
            </a:extLst>
          </p:cNvPr>
          <p:cNvSpPr txBox="1"/>
          <p:nvPr/>
        </p:nvSpPr>
        <p:spPr>
          <a:xfrm>
            <a:off x="3657600" y="7048500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7EAA405-78B6-9EB9-AACF-121200CC3C2E}"/>
              </a:ext>
            </a:extLst>
          </p:cNvPr>
          <p:cNvSpPr/>
          <p:nvPr/>
        </p:nvSpPr>
        <p:spPr>
          <a:xfrm>
            <a:off x="1981200" y="5676900"/>
            <a:ext cx="838200" cy="8382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7" name="Picture 6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xmlns="" id="{83540186-3657-DC1B-629E-F7EAF1578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52900"/>
            <a:ext cx="782109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7A5A31A-A273-53BC-5201-E1BE39FFA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709953"/>
              </p:ext>
            </p:extLst>
          </p:nvPr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xmlns="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xmlns="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3411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831414E-67E2-E7F0-A9CD-7AAED1F12EBC}"/>
              </a:ext>
            </a:extLst>
          </p:cNvPr>
          <p:cNvSpPr txBox="1"/>
          <p:nvPr/>
        </p:nvSpPr>
        <p:spPr>
          <a:xfrm>
            <a:off x="990600" y="5753100"/>
            <a:ext cx="1546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25020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57BDF60-B390-E90E-DAF2-6DB06741D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60362"/>
              </p:ext>
            </p:extLst>
          </p:nvPr>
        </p:nvGraphicFramePr>
        <p:xfrm>
          <a:off x="1143000" y="6477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xmlns="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xmlns="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3411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B92FBB-0756-3B31-5A1C-C38AE74FF455}"/>
              </a:ext>
            </a:extLst>
          </p:cNvPr>
          <p:cNvSpPr txBox="1"/>
          <p:nvPr/>
        </p:nvSpPr>
        <p:spPr>
          <a:xfrm>
            <a:off x="1066800" y="3771900"/>
            <a:ext cx="16383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Niu Oóc khoảng thời gian là: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giờ 30 phút – 0 giờ) + (24 giờ – 21 giờ 30 phút)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giờ 30 phút + 2 giờ 30 phút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 giờ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51A25B-26D5-6951-2207-E0E0B99FBF0B}"/>
              </a:ext>
            </a:extLst>
          </p:cNvPr>
          <p:cNvSpPr txBox="1"/>
          <p:nvPr/>
        </p:nvSpPr>
        <p:spPr>
          <a:xfrm>
            <a:off x="5791200" y="88011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 C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23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F037B5-6F6A-9D57-6563-BAE9DE625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990600" y="266700"/>
            <a:ext cx="16383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chậm hơn giờ ở Xin-ga-po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30 phút – 8 giờ 30 phút = 1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Pa-ri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30 phút – 3 giờ 30 phút = 5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thời điểm ở Hà Nội là 12 giờ ngày 1 tháng 6 thì: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Xin-ga-po là: 12 giờ + 1 giờ = 13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Pa-ri là: 12 giờ – 5 giờ = 7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Niu Oóc là: 12 giờ – 11 giờ = 1 giờ (ngày 1 tháng 6)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10DEBA-8BAD-42BA-A721-099DA0551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372100"/>
            <a:ext cx="9741937" cy="4210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7D4324-9732-4F45-D3B9-465113970036}"/>
              </a:ext>
            </a:extLst>
          </p:cNvPr>
          <p:cNvSpPr txBox="1"/>
          <p:nvPr/>
        </p:nvSpPr>
        <p:spPr>
          <a:xfrm>
            <a:off x="7010400" y="91821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9373E1-DE71-8B4A-6546-0417B18C2F72}"/>
              </a:ext>
            </a:extLst>
          </p:cNvPr>
          <p:cNvSpPr txBox="1"/>
          <p:nvPr/>
        </p:nvSpPr>
        <p:spPr>
          <a:xfrm>
            <a:off x="9144000" y="91059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Oóc 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84C58A-CE58-B55A-BD02-6534FBAE108E}"/>
              </a:ext>
            </a:extLst>
          </p:cNvPr>
          <p:cNvSpPr txBox="1"/>
          <p:nvPr/>
        </p:nvSpPr>
        <p:spPr>
          <a:xfrm>
            <a:off x="11582400" y="91059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1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099" y="377475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TẠM</a:t>
            </a:r>
            <a:r>
              <a:rPr kumimoji="0" lang="en-US" sz="16600" b="1" i="0" u="none" strike="noStrike" kern="1200" cap="none" spc="0" normalizeH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BIỆT</a:t>
            </a:r>
            <a:endParaRPr kumimoji="0" lang="en-US" sz="16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91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971800" y="266700"/>
            <a:ext cx="122682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+ 3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20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6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161844" y="-342900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xmlns="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xmlns="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02321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276600" y="495300"/>
            <a:ext cx="1098629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+ 20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4478000" y="64770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1FA17CC-FD95-33E0-63C1-2D7B7C30A14A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143547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24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46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 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419100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552" y="571500"/>
            <a:ext cx="3547448" cy="26051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0B804C-D31D-DAFD-E1B9-6ED9B38EF40E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39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40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1572426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+ 9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50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5011400" y="1104900"/>
            <a:ext cx="2918085" cy="19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CEECD77-DC21-DE14-31E4-F4007A006D4B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24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3122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xmlns="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arlow Condensed Black" panose="00000A06000000000000" pitchFamily="2" charset="0"/>
                <a:ea typeface="+mn-ea"/>
                <a:cs typeface="+mn-cs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xmlns="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xmlns="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xmlns="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C73862D-25EE-D0EF-922D-B691BC8B73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46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063225-280C-4531-0BD2-FF9B536E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723900"/>
            <a:ext cx="12268200" cy="4420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94E33B-5A8F-B4A7-A563-4FBE9F7FC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4914900"/>
            <a:ext cx="392616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xmlns="" id="{2FF7EE5F-4019-1634-1BD2-B7B5622B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700"/>
            <a:ext cx="8823535" cy="29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5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1349</TotalTime>
  <Words>1050</Words>
  <Application>Microsoft Office PowerPoint</Application>
  <PresentationFormat>Custom</PresentationFormat>
  <Paragraphs>160</Paragraphs>
  <Slides>26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宋体</vt:lpstr>
      <vt:lpstr>#9Slide03 AmpleSoft Bold</vt:lpstr>
      <vt:lpstr>Arial</vt:lpstr>
      <vt:lpstr>Bahiana</vt:lpstr>
      <vt:lpstr>Barlow Condensed Black</vt:lpstr>
      <vt:lpstr>Barlow Light</vt:lpstr>
      <vt:lpstr>Calibri</vt:lpstr>
      <vt:lpstr>Cambria</vt:lpstr>
      <vt:lpstr>Goudy Stout</vt:lpstr>
      <vt:lpstr>Jokerman</vt:lpstr>
      <vt:lpstr>Roboto Black</vt:lpstr>
      <vt:lpstr>Times New Roman</vt:lpstr>
      <vt:lpstr>字魂110号-武林江湖体</vt:lpstr>
      <vt:lpstr>庞门正道标题体</vt:lpstr>
      <vt:lpstr>思源宋体 Heavy</vt:lpstr>
      <vt:lpstr>思源黑体 Light</vt:lpstr>
      <vt:lpstr>1_Office 主题​​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15 giờ 35 phút + 3 giờ 20 phút = ?</vt:lpstr>
      <vt:lpstr>25 phút 35 giây + 20 phút 15 giây = ?</vt:lpstr>
      <vt:lpstr>24 giờ 46 phút + 15 giờ 35 phút = ? </vt:lpstr>
      <vt:lpstr>15 phút 35 giây + 9 phút 50 giây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Dieu Cuc</cp:lastModifiedBy>
  <cp:revision>125</cp:revision>
  <dcterms:created xsi:type="dcterms:W3CDTF">2022-01-04T14:27:59Z</dcterms:created>
  <dcterms:modified xsi:type="dcterms:W3CDTF">2026-03-18T07:04:12Z</dcterms:modified>
  <cp:category>9Slide.vn</cp:category>
</cp:coreProperties>
</file>