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 id="2147483800" r:id="rId8"/>
  </p:sldMasterIdLst>
  <p:notesMasterIdLst>
    <p:notesMasterId r:id="rId44"/>
  </p:notesMasterIdLst>
  <p:sldIdLst>
    <p:sldId id="263" r:id="rId9"/>
    <p:sldId id="296" r:id="rId10"/>
    <p:sldId id="258" r:id="rId11"/>
    <p:sldId id="411" r:id="rId12"/>
    <p:sldId id="412" r:id="rId13"/>
    <p:sldId id="265" r:id="rId14"/>
    <p:sldId id="266" r:id="rId15"/>
    <p:sldId id="257" r:id="rId16"/>
    <p:sldId id="264" r:id="rId17"/>
    <p:sldId id="399" r:id="rId18"/>
    <p:sldId id="446" r:id="rId19"/>
    <p:sldId id="413" r:id="rId20"/>
    <p:sldId id="414" r:id="rId21"/>
    <p:sldId id="321" r:id="rId22"/>
    <p:sldId id="340" r:id="rId23"/>
    <p:sldId id="415" r:id="rId24"/>
    <p:sldId id="416" r:id="rId25"/>
    <p:sldId id="259" r:id="rId26"/>
    <p:sldId id="324" r:id="rId27"/>
    <p:sldId id="417" r:id="rId28"/>
    <p:sldId id="352" r:id="rId29"/>
    <p:sldId id="419" r:id="rId30"/>
    <p:sldId id="420" r:id="rId31"/>
    <p:sldId id="355" r:id="rId32"/>
    <p:sldId id="357" r:id="rId33"/>
    <p:sldId id="359" r:id="rId34"/>
    <p:sldId id="418" r:id="rId35"/>
    <p:sldId id="407" r:id="rId36"/>
    <p:sldId id="441" r:id="rId37"/>
    <p:sldId id="442" r:id="rId38"/>
    <p:sldId id="443" r:id="rId39"/>
    <p:sldId id="444" r:id="rId40"/>
    <p:sldId id="445" r:id="rId41"/>
    <p:sldId id="272" r:id="rId42"/>
    <p:sldId id="39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86164" autoAdjust="0"/>
  </p:normalViewPr>
  <p:slideViewPr>
    <p:cSldViewPr snapToGrid="0">
      <p:cViewPr varScale="1">
        <p:scale>
          <a:sx n="89" d="100"/>
          <a:sy n="89" d="100"/>
        </p:scale>
        <p:origin x="112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2/26/2026</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2/26/2026</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2/26/2026</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2/26/2026</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2/26/2026</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2/26/2026</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2/26/2026</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2/26/2026</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2/26/2026</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2/26/2026</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2/26/2026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2/26/2026</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2/26/2026</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2/26/2026</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4.sv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74.png"/><Relationship Id="rId7" Type="http://schemas.openxmlformats.org/officeDocument/2006/relationships/image" Target="../media/image68.svg"/><Relationship Id="rId12" Type="http://schemas.openxmlformats.org/officeDocument/2006/relationships/image" Target="../media/image69.png"/><Relationship Id="rId17" Type="http://schemas.openxmlformats.org/officeDocument/2006/relationships/image" Target="../media/image72.png"/><Relationship Id="rId2" Type="http://schemas.openxmlformats.org/officeDocument/2006/relationships/image" Target="../media/image63.png"/><Relationship Id="rId16" Type="http://schemas.openxmlformats.org/officeDocument/2006/relationships/image" Target="../media/image71.png"/><Relationship Id="rId20" Type="http://schemas.openxmlformats.org/officeDocument/2006/relationships/image" Target="../media/image81.svg"/><Relationship Id="rId1" Type="http://schemas.openxmlformats.org/officeDocument/2006/relationships/slideLayout" Target="../slideLayouts/slideLayout88.xml"/><Relationship Id="rId6" Type="http://schemas.openxmlformats.org/officeDocument/2006/relationships/image" Target="../media/image66.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75.png"/><Relationship Id="rId10" Type="http://schemas.openxmlformats.org/officeDocument/2006/relationships/image" Target="../media/image68.png"/><Relationship Id="rId19" Type="http://schemas.openxmlformats.org/officeDocument/2006/relationships/image" Target="../media/image73.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0.png"/><Relationship Id="rId22"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8.xml"/><Relationship Id="rId6" Type="http://schemas.openxmlformats.org/officeDocument/2006/relationships/image" Target="../media/image79.png"/><Relationship Id="rId5" Type="http://schemas.openxmlformats.org/officeDocument/2006/relationships/image" Target="../media/image78.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gif"/><Relationship Id="rId3" Type="http://schemas.openxmlformats.org/officeDocument/2006/relationships/image" Target="../media/image20.png"/><Relationship Id="rId7" Type="http://schemas.openxmlformats.org/officeDocument/2006/relationships/slide" Target="slide7.xml"/><Relationship Id="rId12" Type="http://schemas.openxmlformats.org/officeDocument/2006/relationships/image" Target="../media/image25.gif"/><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6.xml"/><Relationship Id="rId1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8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8.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753964337962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9236"/>
            <a:ext cx="12179221" cy="6947236"/>
          </a:xfrm>
        </p:spPr>
      </p:pic>
    </p:spTree>
    <p:extLst>
      <p:ext uri="{BB962C8B-B14F-4D97-AF65-F5344CB8AC3E}">
        <p14:creationId xmlns:p14="http://schemas.microsoft.com/office/powerpoint/2010/main" val="1527463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8"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3F2D9A5-CCFC-85E5-0BF6-A8AF0A48358B}"/>
              </a:ext>
            </a:extLst>
          </p:cNvPr>
          <p:cNvPicPr>
            <a:picLocks noChangeAspect="1"/>
          </p:cNvPicPr>
          <p:nvPr/>
        </p:nvPicPr>
        <p:blipFill>
          <a:blip r:embed="rId3"/>
          <a:stretch>
            <a:fillRect/>
          </a:stretch>
        </p:blipFill>
        <p:spPr>
          <a:xfrm>
            <a:off x="2703255" y="494758"/>
            <a:ext cx="7395089" cy="768163"/>
          </a:xfrm>
          <a:prstGeom prst="rect">
            <a:avLst/>
          </a:prstGeom>
        </p:spPr>
      </p:pic>
      <p:sp>
        <p:nvSpPr>
          <p:cNvPr id="10"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47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870129" y="0"/>
            <a:ext cx="8503403" cy="18288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gr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8871294" y="3002328"/>
            <a:ext cx="2535297" cy="3772296"/>
          </a:xfrm>
          <a:prstGeom prst="rect">
            <a:avLst/>
          </a:prstGeom>
        </p:spPr>
      </p:pic>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5"/>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B2268A-B5C7-CAC9-C041-7B6C739EF805}"/>
              </a:ext>
            </a:extLst>
          </p:cNvPr>
          <p:cNvPicPr>
            <a:picLocks noChangeAspect="1"/>
          </p:cNvPicPr>
          <p:nvPr/>
        </p:nvPicPr>
        <p:blipFill>
          <a:blip r:embed="rId7"/>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509757"/>
            <a:ext cx="11577099" cy="7079215"/>
          </a:xfrm>
          <a:prstGeom prst="rect">
            <a:avLst/>
          </a:prstGeom>
        </p:spPr>
      </p:pic>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10"/>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AB075D3-B47D-964F-7077-C59DF2B8C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xmlns=""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xmlns=""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id="{6A19BC6F-39FC-C34D-C87E-8B13EE5A7F86}"/>
              </a:ext>
            </a:extLst>
          </p:cNvPr>
          <p:cNvPicPr>
            <a:picLocks noChangeAspect="1"/>
          </p:cNvPicPr>
          <p:nvPr/>
        </p:nvPicPr>
        <p:blipFill>
          <a:blip r:embed="rId4"/>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CCFE63-E58D-AB9C-DF71-D6892D7BF70E}"/>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id="{13C20059-1C73-D998-1C7A-710C78B13035}"/>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7">
            <a:extLst>
              <a:ext uri="{FF2B5EF4-FFF2-40B4-BE49-F238E27FC236}">
                <a16:creationId xmlns:a16="http://schemas.microsoft.com/office/drawing/2014/main" id="{85EF2C5C-7E39-363F-A7BB-51609DA9D6EE}"/>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9" name="TextBox 8">
            <a:extLst>
              <a:ext uri="{FF2B5EF4-FFF2-40B4-BE49-F238E27FC236}">
                <a16:creationId xmlns:a16="http://schemas.microsoft.com/office/drawing/2014/main" id="{66DCE500-43C0-9BDA-1AD7-6EA32939F59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4C5C24AB-08E4-FF84-84FA-6FB87DAB04C4}"/>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id="{2B7964BB-0A0C-40E2-BED7-491217D2E54A}"/>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id="{F10EB611-7194-C35E-3A1B-AA7FFD26403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1" name="Picture 20">
            <a:extLst>
              <a:ext uri="{FF2B5EF4-FFF2-40B4-BE49-F238E27FC236}">
                <a16:creationId xmlns:a16="http://schemas.microsoft.com/office/drawing/2014/main" id="{AB5B13D4-9911-482D-EFBE-70A54A4FAED1}"/>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8" grpId="0" uiExpand="1" build="p"/>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9C84EA-F64A-99A3-5C9C-6CCCA9033075}"/>
              </a:ext>
            </a:extLst>
          </p:cNvPr>
          <p:cNvSpPr txBox="1"/>
          <p:nvPr/>
        </p:nvSpPr>
        <p:spPr>
          <a:xfrm>
            <a:off x="2772688" y="0"/>
            <a:ext cx="7093207" cy="783193"/>
          </a:xfrm>
          <a:prstGeom prst="roundRect">
            <a:avLst/>
          </a:prstGeom>
          <a:solidFill>
            <a:schemeClr val="bg1"/>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Thứ</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ngày</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tháng</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năm</a:t>
            </a:r>
            <a:r>
              <a:rPr kumimoji="0" lang="en-US" sz="4000" i="0" u="none" strike="noStrike" kern="1200" cap="none" spc="0" normalizeH="0" noProof="0" dirty="0">
                <a:ln>
                  <a:noFill/>
                </a:ln>
                <a:solidFill>
                  <a:srgbClr val="990099"/>
                </a:solidFill>
                <a:uLnTx/>
                <a:uFillTx/>
                <a:ea typeface="LNTH-LuoLuoNotangYuanTi 1" pitchFamily="2" charset="-128"/>
                <a:cs typeface="LNTH-LuoLuoNotangYuanTi 1" pitchFamily="2" charset="-128"/>
              </a:rPr>
              <a:t> …</a:t>
            </a:r>
            <a:endParaRPr kumimoji="0" lang="vi-VN"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endParaRPr>
          </a:p>
        </p:txBody>
      </p:sp>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67CC6AA-1B2A-FFEA-CA99-38E329E2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5428</TotalTime>
  <Words>955</Words>
  <Application>Microsoft Office PowerPoint</Application>
  <PresentationFormat>Widescreen</PresentationFormat>
  <Paragraphs>71</Paragraphs>
  <Slides>35</Slides>
  <Notes>18</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35</vt:i4>
      </vt:variant>
    </vt:vector>
  </HeadingPairs>
  <TitlesOfParts>
    <vt:vector size="56" baseType="lpstr">
      <vt:lpstr>#9Slide02 Noi dung dai</vt:lpstr>
      <vt:lpstr>#9Slide03 Montserrat Black</vt:lpstr>
      <vt:lpstr>Arial</vt:lpstr>
      <vt:lpstr>Calibri</vt:lpstr>
      <vt:lpstr>Calibri Light</vt:lpstr>
      <vt:lpstr>Cambria</vt:lpstr>
      <vt:lpstr>Changa One</vt:lpstr>
      <vt:lpstr>Fredoka One</vt:lpstr>
      <vt:lpstr>LNTH-LuoLuoNotangYuanTi 1</vt:lpstr>
      <vt:lpstr>Showcard Gothic</vt:lpstr>
      <vt:lpstr>Times New Roman</vt:lpstr>
      <vt:lpstr>UVN Banh Mi</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Techsi.vn</cp:lastModifiedBy>
  <cp:revision>30</cp:revision>
  <dcterms:created xsi:type="dcterms:W3CDTF">2023-09-03T00:46:18Z</dcterms:created>
  <dcterms:modified xsi:type="dcterms:W3CDTF">2026-02-26T05:24:31Z</dcterms:modified>
  <cp:category>9Slide.vn</cp:category>
</cp:coreProperties>
</file>