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1"/>
  </p:notesMasterIdLst>
  <p:sldIdLst>
    <p:sldId id="265" r:id="rId3"/>
    <p:sldId id="271" r:id="rId4"/>
    <p:sldId id="299" r:id="rId5"/>
    <p:sldId id="264" r:id="rId6"/>
    <p:sldId id="269" r:id="rId7"/>
    <p:sldId id="285" r:id="rId8"/>
    <p:sldId id="268"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21E587-5BB7-4432-B19A-5F2180E4AC44}"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36163-4C25-442F-8C11-4F84EB79C657}" type="slidenum">
              <a:rPr lang="en-US" smtClean="0"/>
              <a:t>‹#›</a:t>
            </a:fld>
            <a:endParaRPr lang="en-US"/>
          </a:p>
        </p:txBody>
      </p:sp>
    </p:spTree>
    <p:extLst>
      <p:ext uri="{BB962C8B-B14F-4D97-AF65-F5344CB8AC3E}">
        <p14:creationId xmlns:p14="http://schemas.microsoft.com/office/powerpoint/2010/main" val="1261182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2025/1/19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8409601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2025/1/19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983769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2025/1/19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66203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1/19/2025</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2465718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33400" y="262731"/>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1/19/2025</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dirty="0"/>
          </a:p>
        </p:txBody>
      </p:sp>
    </p:spTree>
    <p:extLst>
      <p:ext uri="{BB962C8B-B14F-4D97-AF65-F5344CB8AC3E}">
        <p14:creationId xmlns:p14="http://schemas.microsoft.com/office/powerpoint/2010/main" val="482406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1/19/2025</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2791673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1/19/2025</a:t>
            </a:fld>
            <a:endParaRPr lang="en-US"/>
          </a:p>
        </p:txBody>
      </p:sp>
      <p:sp>
        <p:nvSpPr>
          <p:cNvPr id="6" name="Footer Placeholder 5"/>
          <p:cNvSpPr>
            <a:spLocks noGrp="1"/>
          </p:cNvSpPr>
          <p:nvPr>
            <p:ph type="ftr" sz="quarter" idx="11"/>
          </p:nvPr>
        </p:nvSpPr>
        <p:spPr>
          <a:xfrm>
            <a:off x="4143375" y="6370107"/>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4021962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1/19/2025</a:t>
            </a:fld>
            <a:endParaRPr lang="en-US"/>
          </a:p>
        </p:txBody>
      </p:sp>
      <p:sp>
        <p:nvSpPr>
          <p:cNvPr id="8" name="Footer Placeholder 7"/>
          <p:cNvSpPr>
            <a:spLocks noGrp="1"/>
          </p:cNvSpPr>
          <p:nvPr>
            <p:ph type="ftr" sz="quarter" idx="11"/>
          </p:nvPr>
        </p:nvSpPr>
        <p:spPr>
          <a:xfrm>
            <a:off x="4143375" y="6370107"/>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498882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1/19/2025</a:t>
            </a:fld>
            <a:endParaRPr lang="en-US"/>
          </a:p>
        </p:txBody>
      </p:sp>
      <p:sp>
        <p:nvSpPr>
          <p:cNvPr id="4" name="Footer Placeholder 3"/>
          <p:cNvSpPr>
            <a:spLocks noGrp="1"/>
          </p:cNvSpPr>
          <p:nvPr>
            <p:ph type="ftr" sz="quarter" idx="11"/>
          </p:nvPr>
        </p:nvSpPr>
        <p:spPr>
          <a:xfrm>
            <a:off x="4143375" y="6370107"/>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246535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1/19/2025</a:t>
            </a:fld>
            <a:endParaRPr lang="en-US"/>
          </a:p>
        </p:txBody>
      </p:sp>
      <p:sp>
        <p:nvSpPr>
          <p:cNvPr id="3" name="Footer Placeholder 2"/>
          <p:cNvSpPr>
            <a:spLocks noGrp="1"/>
          </p:cNvSpPr>
          <p:nvPr>
            <p:ph type="ftr" sz="quarter" idx="11"/>
          </p:nvPr>
        </p:nvSpPr>
        <p:spPr>
          <a:xfrm>
            <a:off x="4143375" y="6370107"/>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85453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1/19/2025</a:t>
            </a:fld>
            <a:endParaRPr lang="en-US"/>
          </a:p>
        </p:txBody>
      </p:sp>
      <p:sp>
        <p:nvSpPr>
          <p:cNvPr id="6" name="Footer Placeholder 5"/>
          <p:cNvSpPr>
            <a:spLocks noGrp="1"/>
          </p:cNvSpPr>
          <p:nvPr>
            <p:ph type="ftr" sz="quarter" idx="11"/>
          </p:nvPr>
        </p:nvSpPr>
        <p:spPr>
          <a:xfrm>
            <a:off x="4143375" y="6370107"/>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3134604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2025/1/19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1785923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1/19/2025</a:t>
            </a:fld>
            <a:endParaRPr lang="en-US"/>
          </a:p>
        </p:txBody>
      </p:sp>
      <p:sp>
        <p:nvSpPr>
          <p:cNvPr id="6" name="Footer Placeholder 5"/>
          <p:cNvSpPr>
            <a:spLocks noGrp="1"/>
          </p:cNvSpPr>
          <p:nvPr>
            <p:ph type="ftr" sz="quarter" idx="11"/>
          </p:nvPr>
        </p:nvSpPr>
        <p:spPr>
          <a:xfrm>
            <a:off x="4143375" y="6370107"/>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2466138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533400" y="262731"/>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1/19/2025</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2589599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1/19/2025</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4034735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2025/1/19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8881630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2025/1/19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5668664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2025/1/19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98266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2025/1/19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3531614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2025/1/19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490340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2025/1/19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4787323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2025/1/19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0517401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2025/1/19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967995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3735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26736" y="4106685"/>
            <a:ext cx="10138527" cy="1798476"/>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884" b="89922" l="2564" r="98387">
                        <a14:foregroundMark x1="26055" y1="55749" x2="23945" y2="62597"/>
                        <a14:foregroundMark x1="28329" y1="52584" x2="29280" y2="57687"/>
                        <a14:foregroundMark x1="71671" y1="27519" x2="74442" y2="31718"/>
                      </a14:backgroundRemoval>
                    </a14:imgEffect>
                  </a14:imgLayer>
                </a14:imgProps>
              </a:ext>
              <a:ext uri="{28A0092B-C50C-407E-A947-70E740481C1C}">
                <a14:useLocalDpi xmlns:a14="http://schemas.microsoft.com/office/drawing/2010/main" val="0"/>
              </a:ext>
            </a:extLst>
          </a:blip>
          <a:stretch>
            <a:fillRect/>
          </a:stretch>
        </p:blipFill>
        <p:spPr>
          <a:xfrm>
            <a:off x="8726044" y="4701375"/>
            <a:ext cx="3760431" cy="240757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ệt Nam Tái Chế (VIETNAM RECYCLES) - Trọng Hiếu - Official 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0783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2"/>
          <p:cNvSpPr/>
          <p:nvPr/>
        </p:nvSpPr>
        <p:spPr>
          <a:xfrm>
            <a:off x="775856" y="2392218"/>
            <a:ext cx="9688944" cy="2733964"/>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engXian" panose="02010600030101010101"/>
              <a:ea typeface="DengXian" panose="02010600030101010101" charset="-122"/>
              <a:cs typeface="+mn-cs"/>
            </a:endParaRPr>
          </a:p>
        </p:txBody>
      </p:sp>
      <p:sp>
        <p:nvSpPr>
          <p:cNvPr id="4" name="TextBox 3"/>
          <p:cNvSpPr txBox="1"/>
          <p:nvPr/>
        </p:nvSpPr>
        <p:spPr>
          <a:xfrm>
            <a:off x="922600" y="3127419"/>
            <a:ext cx="10747835" cy="1169551"/>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sách</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việc</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phiếu</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sách</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vở</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7646" b="94053" l="0" r="96663"/>
                    </a14:imgEffect>
                  </a14:imgLayer>
                </a14:imgProps>
              </a:ext>
              <a:ext uri="{28A0092B-C50C-407E-A947-70E740481C1C}">
                <a14:useLocalDpi xmlns:a14="http://schemas.microsoft.com/office/drawing/2010/main" val="0"/>
              </a:ext>
            </a:extLst>
          </a:blip>
          <a:stretch>
            <a:fillRect/>
          </a:stretch>
        </p:blipFill>
        <p:spPr>
          <a:xfrm>
            <a:off x="8513278" y="3589266"/>
            <a:ext cx="3903044" cy="3903044"/>
          </a:xfrm>
          <a:prstGeom prst="rect">
            <a:avLst/>
          </a:prstGeom>
        </p:spPr>
      </p:pic>
      <p:pic>
        <p:nvPicPr>
          <p:cNvPr id="3" name="Picture 2">
            <a:extLst>
              <a:ext uri="{FF2B5EF4-FFF2-40B4-BE49-F238E27FC236}">
                <a16:creationId xmlns:a16="http://schemas.microsoft.com/office/drawing/2014/main" id="{07BA5D99-65B4-BD18-B5FF-898F079B3234}"/>
              </a:ext>
            </a:extLst>
          </p:cNvPr>
          <p:cNvPicPr>
            <a:picLocks noChangeAspect="1"/>
          </p:cNvPicPr>
          <p:nvPr/>
        </p:nvPicPr>
        <p:blipFill>
          <a:blip r:embed="rId4"/>
          <a:stretch>
            <a:fillRect/>
          </a:stretch>
        </p:blipFill>
        <p:spPr>
          <a:xfrm>
            <a:off x="95495" y="567612"/>
            <a:ext cx="11924810" cy="1798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70773" y="4371909"/>
            <a:ext cx="10138527" cy="1774090"/>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884" b="89922" l="2564" r="98387">
                        <a14:foregroundMark x1="26055" y1="55749" x2="23945" y2="62597"/>
                        <a14:foregroundMark x1="28329" y1="52584" x2="29280" y2="57687"/>
                        <a14:foregroundMark x1="71671" y1="27519" x2="74442" y2="31718"/>
                      </a14:backgroundRemoval>
                    </a14:imgEffect>
                  </a14:imgLayer>
                </a14:imgProps>
              </a:ext>
              <a:ext uri="{28A0092B-C50C-407E-A947-70E740481C1C}">
                <a14:useLocalDpi xmlns:a14="http://schemas.microsoft.com/office/drawing/2010/main" val="0"/>
              </a:ext>
            </a:extLst>
          </a:blip>
          <a:stretch>
            <a:fillRect/>
          </a:stretch>
        </p:blipFill>
        <p:spPr>
          <a:xfrm>
            <a:off x="7594790" y="4051300"/>
            <a:ext cx="4967885" cy="318062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12"/>
          <p:cNvSpPr/>
          <p:nvPr/>
        </p:nvSpPr>
        <p:spPr>
          <a:xfrm>
            <a:off x="193965" y="445979"/>
            <a:ext cx="11471562" cy="6305802"/>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300" b="1" i="0" u="none" strike="noStrike" kern="1200" cap="none" spc="0" normalizeH="0" baseline="0" noProof="0" dirty="0">
              <a:ln>
                <a:noFill/>
              </a:ln>
              <a:solidFill>
                <a:srgbClr val="002060"/>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002060"/>
                </a:solidFill>
                <a:effectLst/>
                <a:uLnTx/>
                <a:uFillTx/>
                <a:latin typeface="Calibri Light"/>
                <a:ea typeface="+mn-ea"/>
                <a:cs typeface="+mn-cs"/>
              </a:rPr>
              <a:t>     </a:t>
            </a:r>
            <a:endParaRPr kumimoji="0" lang="zh-CN" altLang="en-US" sz="4300" b="1" i="0" u="none" strike="noStrike" kern="1200" cap="none" spc="0" normalizeH="0" baseline="0" noProof="0" dirty="0">
              <a:ln>
                <a:noFill/>
              </a:ln>
              <a:solidFill>
                <a:srgbClr val="002060"/>
              </a:solidFill>
              <a:effectLst/>
              <a:uLnTx/>
              <a:uFillTx/>
              <a:latin typeface="Calibri Light"/>
              <a:ea typeface="DengXian" panose="02010600030101010101" charset="-122"/>
              <a:cs typeface="+mn-cs"/>
            </a:endParaRPr>
          </a:p>
        </p:txBody>
      </p:sp>
      <p:sp>
        <p:nvSpPr>
          <p:cNvPr id="4" name="TextBox 3"/>
          <p:cNvSpPr txBox="1"/>
          <p:nvPr/>
        </p:nvSpPr>
        <p:spPr>
          <a:xfrm>
            <a:off x="517237" y="822035"/>
            <a:ext cx="10825018" cy="66633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Người đi săn và con vượn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Ngày xưa có một người thợ săn bắn rất tài. Nếu con thú rừng nào không may gặp bác ta thì hôm ấy coi như đó là ngày tận số.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Một hôm, người đi săn xách nỏ vào rừng. Bác thấy một con  vượn lông xám đang ngồi ôm con trên tảng đá. Bác nhẹ nhàng rút mũi tên bắn trúng vượn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Vượn mẹ giật mình, hết nhìn mũi tên lại nhìn về phía người đi săn với đôi mắt căm giận, tay không rời con. Máu ở vết thương rỉ ra, loang khắp ngực.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Người thợ săn đứng im, chờ kết quả...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Bỗng vượn mẹ nhẹ nhàng đặt con xuống, vơ vội nắm bùi nhùi gối lên đầu con, rồi nó hái cái lá to, vắt sữa vào và đặt lên miệng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Sau đó, vượn mẹ nghiến răng, giật phắt mũi tên ra, hét lên một tiếng thật to rồi ngã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Người đi săn đứng lặng. Hai giọt nước mắt từ từ lăn trên má. Bác cắn môi, bẻ gãy nỏ và lẳng lặng quay gót ra về.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Từ đấy, bác không bao giờ đi săn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3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vi-VN" sz="2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LÉP-TÔN-XTÔI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文本框 14"/>
          <p:cNvSpPr txBox="1"/>
          <p:nvPr/>
        </p:nvSpPr>
        <p:spPr>
          <a:xfrm rot="16200000">
            <a:off x="8613581" y="-1569510"/>
            <a:ext cx="1723549" cy="3858489"/>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solidFill>
                    <a:prstClr val="black"/>
                  </a:solidFill>
                </a:ln>
                <a:solidFill>
                  <a:srgbClr val="FF0000"/>
                </a:solidFill>
                <a:effectLst/>
                <a:uLnTx/>
                <a:uFillTx/>
                <a:latin typeface="#9Slide07 SVNZiclets" panose="02000603000000000000" pitchFamily="2" charset="0"/>
                <a:ea typeface="字魂52号-阿开漫画体" panose="00000500000000000000" pitchFamily="2" charset="-122"/>
                <a:cs typeface="DengXian" panose="02010600030101010101" charset="-122"/>
                <a:sym typeface="+mn-lt"/>
              </a:rPr>
              <a:t> </a:t>
            </a:r>
            <a:r>
              <a:rPr kumimoji="0" lang="en-US" altLang="zh-CN" sz="3000" b="1" i="0" u="none" strike="noStrike" kern="1200" cap="none" spc="0" normalizeH="0" baseline="0" noProof="0" dirty="0" err="1">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DengXian" panose="02010600030101010101" charset="-122"/>
                <a:sym typeface="+mn-lt"/>
              </a:rPr>
              <a:t>Bài</a:t>
            </a:r>
            <a:r>
              <a:rPr kumimoji="0" lang="en-US" altLang="zh-CN" sz="3000" b="1" i="0" u="none" strike="noStrike" kern="1200" cap="none" spc="0" normalizeH="0" baseline="0" noProof="0" dirty="0">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DengXian" panose="02010600030101010101" charset="-122"/>
                <a:sym typeface="+mn-lt"/>
              </a:rPr>
              <a:t> </a:t>
            </a:r>
            <a:r>
              <a:rPr kumimoji="0" lang="en-US" altLang="zh-CN" sz="3000" b="1" i="0" u="none" strike="noStrike" kern="1200" cap="none" spc="0" normalizeH="0" baseline="0" noProof="0" dirty="0" err="1">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DengXian" panose="02010600030101010101" charset="-122"/>
                <a:sym typeface="+mn-lt"/>
              </a:rPr>
              <a:t>đọc</a:t>
            </a:r>
            <a:r>
              <a:rPr kumimoji="0" lang="en-US" altLang="zh-CN" sz="3000" b="1" i="0" u="none" strike="noStrike" kern="1200" cap="none" spc="0" normalizeH="0" baseline="0" noProof="0" dirty="0">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DengXian" panose="02010600030101010101" charset="-122"/>
                <a:sym typeface="+mn-lt"/>
              </a:rPr>
              <a:t> </a:t>
            </a:r>
            <a:r>
              <a:rPr kumimoji="0" lang="en-US" altLang="zh-CN" sz="3000" b="1" i="0" u="none" strike="noStrike" kern="1200" cap="none" spc="0" normalizeH="0" baseline="0" noProof="0" dirty="0" err="1">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DengXian" panose="02010600030101010101" charset="-122"/>
                <a:sym typeface="+mn-lt"/>
              </a:rPr>
              <a:t>gợi</a:t>
            </a:r>
            <a:r>
              <a:rPr kumimoji="0" lang="en-US" altLang="zh-CN" sz="3000" b="1" i="0" u="none" strike="noStrike" kern="1200" cap="none" spc="0" normalizeH="0" baseline="0" noProof="0" dirty="0">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DengXian" panose="02010600030101010101" charset="-122"/>
                <a:sym typeface="+mn-lt"/>
              </a:rPr>
              <a:t> ý</a:t>
            </a:r>
            <a:endParaRPr kumimoji="0" lang="zh-CN" altLang="en-US" sz="3000" b="1" i="0" u="none" strike="noStrike" kern="1200" cap="none" spc="0" normalizeH="0" baseline="0" noProof="0" dirty="0">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DengXian" panose="02010600030101010101" charset="-122"/>
              <a:sym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9884" b="89922" l="2564" r="98387">
                        <a14:foregroundMark x1="26055" y1="55749" x2="23945" y2="62597"/>
                        <a14:foregroundMark x1="28329" y1="52584" x2="29280" y2="57687"/>
                        <a14:foregroundMark x1="71671" y1="27519" x2="74442" y2="31718"/>
                      </a14:backgroundRemoval>
                    </a14:imgEffect>
                  </a14:imgLayer>
                </a14:imgProps>
              </a:ext>
              <a:ext uri="{28A0092B-C50C-407E-A947-70E740481C1C}">
                <a14:useLocalDpi xmlns:a14="http://schemas.microsoft.com/office/drawing/2010/main" val="0"/>
              </a:ext>
            </a:extLst>
          </a:blip>
          <a:stretch>
            <a:fillRect/>
          </a:stretch>
        </p:blipFill>
        <p:spPr>
          <a:xfrm>
            <a:off x="8726044" y="4701375"/>
            <a:ext cx="3760431" cy="2407571"/>
          </a:xfrm>
          <a:prstGeom prst="rect">
            <a:avLst/>
          </a:prstGeom>
        </p:spPr>
      </p:pic>
      <p:sp>
        <p:nvSpPr>
          <p:cNvPr id="6" name="文本框 14"/>
          <p:cNvSpPr txBox="1"/>
          <p:nvPr/>
        </p:nvSpPr>
        <p:spPr>
          <a:xfrm rot="16200000">
            <a:off x="4349115" y="669290"/>
            <a:ext cx="3260725" cy="798957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solidFill>
                    <a:prstClr val="black"/>
                  </a:solidFill>
                </a:ln>
                <a:solidFill>
                  <a:srgbClr val="FF0000"/>
                </a:solidFill>
                <a:effectLst/>
                <a:uLnTx/>
                <a:uFillTx/>
                <a:latin typeface="#9Slide07 SVNZiclets" panose="02000603000000000000" pitchFamily="2" charset="0"/>
                <a:ea typeface="字魂52号-阿开漫画体" panose="00000500000000000000" pitchFamily="2" charset="-122"/>
                <a:cs typeface="DengXian" panose="02010600030101010101" charset="-122"/>
                <a:sym typeface="+mn-lt"/>
              </a:rPr>
              <a:t>LUYỆN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solidFill>
                    <a:prstClr val="black"/>
                  </a:solidFill>
                </a:ln>
                <a:solidFill>
                  <a:srgbClr val="FF0000"/>
                </a:solidFill>
                <a:effectLst/>
                <a:uLnTx/>
                <a:uFillTx/>
                <a:latin typeface="#9Slide07 SVNZiclets" panose="02000603000000000000" pitchFamily="2" charset="0"/>
                <a:ea typeface="字魂52号-阿开漫画体" panose="00000500000000000000" pitchFamily="2" charset="-122"/>
                <a:cs typeface="DengXian" panose="02010600030101010101" charset="-122"/>
                <a:sym typeface="+mn-lt"/>
              </a:rPr>
              <a:t>THỰC HÀNH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6"/>
          <p:cNvGrpSpPr/>
          <p:nvPr/>
        </p:nvGrpSpPr>
        <p:grpSpPr>
          <a:xfrm>
            <a:off x="1411659" y="178235"/>
            <a:ext cx="9682700" cy="1034473"/>
            <a:chOff x="1105359" y="1931305"/>
            <a:chExt cx="10205577" cy="3940857"/>
          </a:xfrm>
          <a:effectLst>
            <a:outerShdw blurRad="50800" dist="38100" dir="5400000" sx="101000" sy="101000" algn="t" rotWithShape="0">
              <a:srgbClr val="5FBDAC">
                <a:alpha val="40000"/>
              </a:srgbClr>
            </a:outerShdw>
          </a:effectLst>
        </p:grpSpPr>
        <p:sp>
          <p:nvSpPr>
            <p:cNvPr id="7" name="矩形: 圆角 5"/>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mbria" panose="02040503050406030204" pitchFamily="18" charset="0"/>
                <a:ea typeface="SimSun" panose="02010600030101010101" pitchFamily="2" charset="-122"/>
                <a:cs typeface="+mn-ea"/>
                <a:sym typeface="+mn-lt"/>
              </a:endParaRPr>
            </a:p>
          </p:txBody>
        </p:sp>
        <p:sp>
          <p:nvSpPr>
            <p:cNvPr id="8" name="矩形: 圆角 14"/>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mbria" panose="02040503050406030204" pitchFamily="18" charset="0"/>
                <a:ea typeface="SimSun" panose="02010600030101010101" pitchFamily="2" charset="-122"/>
                <a:cs typeface="+mn-ea"/>
                <a:sym typeface="+mn-lt"/>
              </a:endParaRPr>
            </a:p>
          </p:txBody>
        </p:sp>
        <p:sp>
          <p:nvSpPr>
            <p:cNvPr id="9" name="矩形: 圆角 16"/>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mbria" panose="02040503050406030204" pitchFamily="18" charset="0"/>
                <a:ea typeface="SimSun" panose="02010600030101010101" pitchFamily="2" charset="-122"/>
                <a:cs typeface="+mn-ea"/>
                <a:sym typeface="+mn-lt"/>
              </a:endParaRPr>
            </a:p>
          </p:txBody>
        </p:sp>
      </p:grpSp>
      <p:sp>
        <p:nvSpPr>
          <p:cNvPr id="5" name="Rectangle 4"/>
          <p:cNvSpPr/>
          <p:nvPr/>
        </p:nvSpPr>
        <p:spPr>
          <a:xfrm>
            <a:off x="1534576" y="358006"/>
            <a:ext cx="919194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phiếu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sách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vở</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7646" b="94053" l="0" r="96663"/>
                    </a14:imgEffect>
                  </a14:imgLayer>
                </a14:imgProps>
              </a:ext>
              <a:ext uri="{28A0092B-C50C-407E-A947-70E740481C1C}">
                <a14:useLocalDpi xmlns:a14="http://schemas.microsoft.com/office/drawing/2010/main" val="0"/>
              </a:ext>
            </a:extLst>
          </a:blip>
          <a:stretch>
            <a:fillRect/>
          </a:stretch>
        </p:blipFill>
        <p:spPr>
          <a:xfrm>
            <a:off x="8523839" y="3429000"/>
            <a:ext cx="3903044" cy="3903044"/>
          </a:xfrm>
          <a:prstGeom prst="rect">
            <a:avLst/>
          </a:prstGeom>
        </p:spPr>
      </p:pic>
      <p:pic>
        <p:nvPicPr>
          <p:cNvPr id="3" name="Picture 2" descr="A poster with a zebra and a person and a child&#10;&#10;Description automatically generated">
            <a:extLst>
              <a:ext uri="{FF2B5EF4-FFF2-40B4-BE49-F238E27FC236}">
                <a16:creationId xmlns:a16="http://schemas.microsoft.com/office/drawing/2014/main" id="{D4A72F21-CFC3-5B62-6462-F4F45D477D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9704" y="1329069"/>
            <a:ext cx="3820798" cy="54049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311" b="99515" l="61" r="94114">
                        <a14:foregroundMark x1="47998" y1="61468" x2="54490" y2="63956"/>
                        <a14:foregroundMark x1="46420" y1="40534" x2="50485" y2="45692"/>
                        <a14:foregroundMark x1="45085" y1="62561" x2="49575" y2="66383"/>
                        <a14:foregroundMark x1="44600" y1="39199" x2="45752" y2="44114"/>
                      </a14:backgroundRemoval>
                    </a14:imgEffect>
                  </a14:imgLayer>
                </a14:imgProps>
              </a:ext>
              <a:ext uri="{28A0092B-C50C-407E-A947-70E740481C1C}">
                <a14:useLocalDpi xmlns:a14="http://schemas.microsoft.com/office/drawing/2010/main" val="0"/>
              </a:ext>
            </a:extLst>
          </a:blip>
          <a:srcRect b="26847"/>
          <a:stretch>
            <a:fillRect/>
          </a:stretch>
        </p:blipFill>
        <p:spPr>
          <a:xfrm>
            <a:off x="7599904" y="3429000"/>
            <a:ext cx="4861029" cy="3556000"/>
          </a:xfrm>
          <a:prstGeom prst="rect">
            <a:avLst/>
          </a:prstGeom>
        </p:spPr>
      </p:pic>
      <p:pic>
        <p:nvPicPr>
          <p:cNvPr id="2" name="Picture 1">
            <a:extLst>
              <a:ext uri="{FF2B5EF4-FFF2-40B4-BE49-F238E27FC236}">
                <a16:creationId xmlns:a16="http://schemas.microsoft.com/office/drawing/2014/main" id="{651270D5-88D1-6BD6-E8A6-6142857752FC}"/>
              </a:ext>
            </a:extLst>
          </p:cNvPr>
          <p:cNvPicPr>
            <a:picLocks noChangeAspect="1"/>
          </p:cNvPicPr>
          <p:nvPr/>
        </p:nvPicPr>
        <p:blipFill>
          <a:blip r:embed="rId4"/>
          <a:stretch>
            <a:fillRect/>
          </a:stretch>
        </p:blipFill>
        <p:spPr>
          <a:xfrm>
            <a:off x="2380641" y="4168915"/>
            <a:ext cx="6261135" cy="2560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293</Words>
  <Application>Microsoft Office PowerPoint</Application>
  <PresentationFormat>Widescreen</PresentationFormat>
  <Paragraphs>19</Paragraphs>
  <Slides>8</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#9Slide07 SVNZiclets</vt:lpstr>
      <vt:lpstr>Arial</vt:lpstr>
      <vt:lpstr>Calibri</vt:lpstr>
      <vt:lpstr>Calibri Light</vt:lpstr>
      <vt:lpstr>Cambria</vt:lpstr>
      <vt:lpstr>DengXian</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6</cp:revision>
  <dcterms:created xsi:type="dcterms:W3CDTF">2021-08-03T10:49:26Z</dcterms:created>
  <dcterms:modified xsi:type="dcterms:W3CDTF">2025-01-19T02:41:14Z</dcterms:modified>
</cp:coreProperties>
</file>