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0" r:id="rId4"/>
    <p:sldMasterId id="2147483700" r:id="rId5"/>
    <p:sldMasterId id="2147483712" r:id="rId6"/>
    <p:sldMasterId id="2147483724" r:id="rId7"/>
    <p:sldMasterId id="2147483736" r:id="rId8"/>
  </p:sldMasterIdLst>
  <p:notesMasterIdLst>
    <p:notesMasterId r:id="rId36"/>
  </p:notesMasterIdLst>
  <p:sldIdLst>
    <p:sldId id="258" r:id="rId9"/>
    <p:sldId id="8697" r:id="rId10"/>
    <p:sldId id="8698" r:id="rId11"/>
    <p:sldId id="8699" r:id="rId12"/>
    <p:sldId id="8700" r:id="rId13"/>
    <p:sldId id="8701" r:id="rId14"/>
    <p:sldId id="8702" r:id="rId15"/>
    <p:sldId id="367" r:id="rId16"/>
    <p:sldId id="8711" r:id="rId17"/>
    <p:sldId id="3393" r:id="rId18"/>
    <p:sldId id="511" r:id="rId19"/>
    <p:sldId id="510" r:id="rId20"/>
    <p:sldId id="8703" r:id="rId21"/>
    <p:sldId id="8704" r:id="rId22"/>
    <p:sldId id="8705" r:id="rId23"/>
    <p:sldId id="8706" r:id="rId24"/>
    <p:sldId id="264" r:id="rId25"/>
    <p:sldId id="3394" r:id="rId26"/>
    <p:sldId id="8710" r:id="rId27"/>
    <p:sldId id="3395" r:id="rId28"/>
    <p:sldId id="8707" r:id="rId29"/>
    <p:sldId id="287" r:id="rId30"/>
    <p:sldId id="274" r:id="rId31"/>
    <p:sldId id="275" r:id="rId32"/>
    <p:sldId id="276" r:id="rId33"/>
    <p:sldId id="277" r:id="rId34"/>
    <p:sldId id="26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474" autoAdjust="0"/>
  </p:normalViewPr>
  <p:slideViewPr>
    <p:cSldViewPr snapToGrid="0">
      <p:cViewPr varScale="1">
        <p:scale>
          <a:sx n="54" d="100"/>
          <a:sy n="54" d="100"/>
        </p:scale>
        <p:origin x="1148" y="44"/>
      </p:cViewPr>
      <p:guideLst/>
    </p:cSldViewPr>
  </p:slideViewPr>
  <p:notesTextViewPr>
    <p:cViewPr>
      <p:scale>
        <a:sx n="1" d="1"/>
        <a:sy n="1" d="1"/>
      </p:scale>
      <p:origin x="0" y="0"/>
    </p:cViewPr>
  </p:notesTextViewPr>
  <p:sorterViewPr>
    <p:cViewPr>
      <p:scale>
        <a:sx n="70" d="100"/>
        <a:sy n="70" d="100"/>
      </p:scale>
      <p:origin x="0" y="-34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02919-E765-4821-830C-71CBAD24CF5A}"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171A6-0697-4FCD-B98D-BD8F61D618FC}" type="slidenum">
              <a:rPr lang="en-US" smtClean="0"/>
              <a:t>‹#›</a:t>
            </a:fld>
            <a:endParaRPr lang="en-US"/>
          </a:p>
        </p:txBody>
      </p:sp>
    </p:spTree>
    <p:extLst>
      <p:ext uri="{BB962C8B-B14F-4D97-AF65-F5344CB8AC3E}">
        <p14:creationId xmlns:p14="http://schemas.microsoft.com/office/powerpoint/2010/main" val="1251308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Nhấn</a:t>
            </a:r>
            <a:r>
              <a:rPr lang="en-US" dirty="0"/>
              <a:t> </a:t>
            </a:r>
            <a:r>
              <a:rPr lang="en-US" dirty="0" err="1"/>
              <a:t>vào</a:t>
            </a:r>
            <a:r>
              <a:rPr lang="en-US" dirty="0"/>
              <a:t> Icon </a:t>
            </a:r>
            <a:r>
              <a:rPr lang="en-US" dirty="0" err="1"/>
              <a:t>cỏ</a:t>
            </a:r>
            <a:r>
              <a:rPr lang="en-US" dirty="0"/>
              <a:t> </a:t>
            </a:r>
            <a:r>
              <a:rPr lang="en-US" dirty="0" err="1"/>
              <a:t>chăm</a:t>
            </a:r>
            <a:r>
              <a:rPr lang="en-US" dirty="0"/>
              <a:t> </a:t>
            </a:r>
            <a:r>
              <a:rPr lang="en-US" dirty="0" err="1"/>
              <a:t>chỉ</a:t>
            </a:r>
            <a:r>
              <a:rPr lang="en-US" dirty="0"/>
              <a:t> quay </a:t>
            </a:r>
            <a:r>
              <a:rPr lang="en-US" dirty="0" err="1"/>
              <a:t>về</a:t>
            </a:r>
            <a:r>
              <a:rPr lang="en-US" dirty="0"/>
              <a:t> </a:t>
            </a:r>
            <a:r>
              <a:rPr lang="en-US" dirty="0" err="1"/>
              <a:t>màn</a:t>
            </a:r>
            <a:r>
              <a:rPr lang="en-US" dirty="0"/>
              <a:t> </a:t>
            </a:r>
            <a:r>
              <a:rPr lang="en-US" dirty="0" err="1"/>
              <a:t>hình</a:t>
            </a:r>
            <a:r>
              <a:rPr lang="en-US" dirty="0"/>
              <a:t> </a:t>
            </a:r>
            <a:r>
              <a:rPr lang="en-US" dirty="0" err="1"/>
              <a:t>chính</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DEE36-435B-4592-A6BE-E2A2F0F3F3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06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5386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4264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4100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GV cùng HS chốt: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từ ngữ chỉ hoạt động bảo vệ, chăm sóc cây:</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tưới cây, tỉa lá, vun gốc, bắt sâu.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46171A6-0697-4FCD-B98D-BD8F61D618FC}" type="slidenum">
              <a:rPr lang="en-US" smtClean="0"/>
              <a:t>12</a:t>
            </a:fld>
            <a:endParaRPr lang="en-US"/>
          </a:p>
        </p:txBody>
      </p:sp>
    </p:spTree>
    <p:extLst>
      <p:ext uri="{BB962C8B-B14F-4D97-AF65-F5344CB8AC3E}">
        <p14:creationId xmlns:p14="http://schemas.microsoft.com/office/powerpoint/2010/main" val="435010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Icon </a:t>
            </a:r>
            <a:r>
              <a:rPr lang="en-US" dirty="0" err="1"/>
              <a:t>cỏ</a:t>
            </a:r>
            <a:r>
              <a:rPr lang="en-US" dirty="0"/>
              <a:t> </a:t>
            </a:r>
            <a:r>
              <a:rPr lang="en-US" dirty="0" err="1"/>
              <a:t>chăm</a:t>
            </a:r>
            <a:r>
              <a:rPr lang="en-US" dirty="0"/>
              <a:t> </a:t>
            </a:r>
            <a:r>
              <a:rPr lang="en-US" dirty="0" err="1"/>
              <a:t>chỉ</a:t>
            </a:r>
            <a:r>
              <a:rPr lang="en-US" dirty="0"/>
              <a:t> quay </a:t>
            </a:r>
            <a:r>
              <a:rPr lang="en-US" dirty="0" err="1"/>
              <a:t>về</a:t>
            </a:r>
            <a:r>
              <a:rPr lang="en-US" dirty="0"/>
              <a:t> </a:t>
            </a:r>
            <a:r>
              <a:rPr lang="en-US" dirty="0" err="1"/>
              <a:t>màn</a:t>
            </a:r>
            <a:r>
              <a:rPr lang="en-US" dirty="0"/>
              <a:t> </a:t>
            </a:r>
            <a:r>
              <a:rPr lang="en-US" dirty="0" err="1"/>
              <a:t>hình</a:t>
            </a:r>
            <a:r>
              <a:rPr lang="en-US" dirty="0"/>
              <a:t> </a:t>
            </a:r>
            <a:r>
              <a:rPr lang="en-US"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Nhấn</a:t>
            </a:r>
            <a:r>
              <a:rPr lang="en-US" dirty="0"/>
              <a:t> </a:t>
            </a:r>
            <a:r>
              <a:rPr lang="en-US" dirty="0" err="1"/>
              <a:t>vào</a:t>
            </a:r>
            <a:r>
              <a:rPr lang="en-US" dirty="0"/>
              <a:t> Icon </a:t>
            </a:r>
            <a:r>
              <a:rPr lang="en-US" dirty="0" err="1"/>
              <a:t>cỏ</a:t>
            </a:r>
            <a:r>
              <a:rPr lang="en-US" dirty="0"/>
              <a:t> </a:t>
            </a:r>
            <a:r>
              <a:rPr lang="en-US" dirty="0" err="1"/>
              <a:t>chăm</a:t>
            </a:r>
            <a:r>
              <a:rPr lang="en-US" dirty="0"/>
              <a:t> </a:t>
            </a:r>
            <a:r>
              <a:rPr lang="en-US" dirty="0" err="1"/>
              <a:t>chỉ</a:t>
            </a:r>
            <a:r>
              <a:rPr lang="en-US" dirty="0"/>
              <a:t> quay </a:t>
            </a:r>
            <a:r>
              <a:rPr lang="en-US" dirty="0" err="1"/>
              <a:t>về</a:t>
            </a:r>
            <a:r>
              <a:rPr lang="en-US" dirty="0"/>
              <a:t> </a:t>
            </a:r>
            <a:r>
              <a:rPr lang="en-US" dirty="0" err="1"/>
              <a:t>màn</a:t>
            </a:r>
            <a:r>
              <a:rPr lang="en-US" dirty="0"/>
              <a:t> </a:t>
            </a:r>
            <a:r>
              <a:rPr lang="en-US" dirty="0" err="1"/>
              <a:t>hình</a:t>
            </a:r>
            <a:r>
              <a:rPr lang="en-US" dirty="0"/>
              <a:t> </a:t>
            </a:r>
            <a:r>
              <a:rPr lang="en-US" dirty="0" err="1"/>
              <a:t>chính</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DEE36-435B-4592-A6BE-E2A2F0F3F3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961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133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8805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29539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0636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8"/>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8"/>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8"/>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821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9"/>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9"/>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9"/>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1370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0"/>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7879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1"/>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421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2025/3/12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7963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2025/3/12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06280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348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2025/3/12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789626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42744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2025/3/12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5110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2025/3/12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010280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2025/3/12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102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2025/3/12</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863129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92850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2025/3/12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78593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690054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8"/>
        <p:cNvGrpSpPr/>
        <p:nvPr/>
      </p:nvGrpSpPr>
      <p:grpSpPr>
        <a:xfrm>
          <a:off x="0" y="0"/>
          <a:ext cx="0" cy="0"/>
          <a:chOff x="0" y="0"/>
          <a:chExt cx="0" cy="0"/>
        </a:xfrm>
      </p:grpSpPr>
      <p:sp>
        <p:nvSpPr>
          <p:cNvPr id="149" name="Google Shape;149;p3"/>
          <p:cNvSpPr/>
          <p:nvPr/>
        </p:nvSpPr>
        <p:spPr>
          <a:xfrm>
            <a:off x="-337092" y="4343275"/>
            <a:ext cx="4402035" cy="2657917"/>
          </a:xfrm>
          <a:custGeom>
            <a:avLst/>
            <a:gdLst/>
            <a:ahLst/>
            <a:cxnLst/>
            <a:rect l="l" t="t" r="r" b="b"/>
            <a:pathLst>
              <a:path w="100710" h="60808" extrusionOk="0">
                <a:moveTo>
                  <a:pt x="20725" y="1"/>
                </a:moveTo>
                <a:cubicBezTo>
                  <a:pt x="18693" y="1"/>
                  <a:pt x="16637" y="491"/>
                  <a:pt x="14842" y="1433"/>
                </a:cubicBezTo>
                <a:cubicBezTo>
                  <a:pt x="0" y="9087"/>
                  <a:pt x="1349" y="37306"/>
                  <a:pt x="3885" y="50776"/>
                </a:cubicBezTo>
                <a:cubicBezTo>
                  <a:pt x="4374" y="53381"/>
                  <a:pt x="5048" y="56103"/>
                  <a:pt x="6979" y="57848"/>
                </a:cubicBezTo>
                <a:cubicBezTo>
                  <a:pt x="9037" y="59742"/>
                  <a:pt x="11908" y="60153"/>
                  <a:pt x="14788" y="60153"/>
                </a:cubicBezTo>
                <a:cubicBezTo>
                  <a:pt x="15586" y="60153"/>
                  <a:pt x="16386" y="60122"/>
                  <a:pt x="17169" y="60081"/>
                </a:cubicBezTo>
                <a:cubicBezTo>
                  <a:pt x="26850" y="59672"/>
                  <a:pt x="36519" y="59467"/>
                  <a:pt x="46182" y="59467"/>
                </a:cubicBezTo>
                <a:cubicBezTo>
                  <a:pt x="59621" y="59467"/>
                  <a:pt x="73046" y="59864"/>
                  <a:pt x="86472" y="60663"/>
                </a:cubicBezTo>
                <a:cubicBezTo>
                  <a:pt x="87638" y="60735"/>
                  <a:pt x="88832" y="60807"/>
                  <a:pt x="90021" y="60807"/>
                </a:cubicBezTo>
                <a:cubicBezTo>
                  <a:pt x="91893" y="60807"/>
                  <a:pt x="93754" y="60628"/>
                  <a:pt x="95475" y="59988"/>
                </a:cubicBezTo>
                <a:cubicBezTo>
                  <a:pt x="98290" y="58825"/>
                  <a:pt x="100709" y="56010"/>
                  <a:pt x="100221" y="53009"/>
                </a:cubicBezTo>
                <a:cubicBezTo>
                  <a:pt x="99848" y="49519"/>
                  <a:pt x="96056" y="47565"/>
                  <a:pt x="92567" y="46891"/>
                </a:cubicBezTo>
                <a:cubicBezTo>
                  <a:pt x="89077" y="46123"/>
                  <a:pt x="85402" y="46123"/>
                  <a:pt x="82494" y="43983"/>
                </a:cubicBezTo>
                <a:cubicBezTo>
                  <a:pt x="76678" y="39725"/>
                  <a:pt x="77934" y="29536"/>
                  <a:pt x="71839" y="25674"/>
                </a:cubicBezTo>
                <a:cubicBezTo>
                  <a:pt x="70267" y="24640"/>
                  <a:pt x="68426" y="24230"/>
                  <a:pt x="66525" y="24230"/>
                </a:cubicBezTo>
                <a:cubicBezTo>
                  <a:pt x="64320" y="24230"/>
                  <a:pt x="62034" y="24783"/>
                  <a:pt x="59998" y="25558"/>
                </a:cubicBezTo>
                <a:cubicBezTo>
                  <a:pt x="56136" y="27023"/>
                  <a:pt x="52344" y="29047"/>
                  <a:pt x="48273" y="29443"/>
                </a:cubicBezTo>
                <a:cubicBezTo>
                  <a:pt x="47966" y="29465"/>
                  <a:pt x="47659" y="29475"/>
                  <a:pt x="47351" y="29475"/>
                </a:cubicBezTo>
                <a:cubicBezTo>
                  <a:pt x="42133" y="29475"/>
                  <a:pt x="36902" y="26348"/>
                  <a:pt x="34617" y="21603"/>
                </a:cubicBezTo>
                <a:cubicBezTo>
                  <a:pt x="31709" y="15577"/>
                  <a:pt x="32965" y="7528"/>
                  <a:pt x="28219" y="2875"/>
                </a:cubicBezTo>
                <a:cubicBezTo>
                  <a:pt x="26255" y="924"/>
                  <a:pt x="23512" y="1"/>
                  <a:pt x="2072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 name="Google Shape;150;p3"/>
          <p:cNvSpPr txBox="1">
            <a:spLocks noGrp="1"/>
          </p:cNvSpPr>
          <p:nvPr>
            <p:ph type="title" hasCustomPrompt="1"/>
          </p:nvPr>
        </p:nvSpPr>
        <p:spPr>
          <a:xfrm>
            <a:off x="3550400" y="1848117"/>
            <a:ext cx="5091200" cy="187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6000">
                <a:solidFill>
                  <a:schemeClr val="accent6"/>
                </a:solidFill>
              </a:defRPr>
            </a:lvl1pPr>
            <a:lvl2pPr lvl="1" algn="ctr" rtl="0">
              <a:spcBef>
                <a:spcPts val="0"/>
              </a:spcBef>
              <a:spcAft>
                <a:spcPts val="0"/>
              </a:spcAft>
              <a:buClr>
                <a:schemeClr val="accent6"/>
              </a:buClr>
              <a:buSzPts val="12000"/>
              <a:buNone/>
              <a:defRPr sz="16000">
                <a:solidFill>
                  <a:schemeClr val="accent6"/>
                </a:solidFill>
              </a:defRPr>
            </a:lvl2pPr>
            <a:lvl3pPr lvl="2" algn="ctr" rtl="0">
              <a:spcBef>
                <a:spcPts val="0"/>
              </a:spcBef>
              <a:spcAft>
                <a:spcPts val="0"/>
              </a:spcAft>
              <a:buClr>
                <a:schemeClr val="accent6"/>
              </a:buClr>
              <a:buSzPts val="12000"/>
              <a:buNone/>
              <a:defRPr sz="16000">
                <a:solidFill>
                  <a:schemeClr val="accent6"/>
                </a:solidFill>
              </a:defRPr>
            </a:lvl3pPr>
            <a:lvl4pPr lvl="3" algn="ctr" rtl="0">
              <a:spcBef>
                <a:spcPts val="0"/>
              </a:spcBef>
              <a:spcAft>
                <a:spcPts val="0"/>
              </a:spcAft>
              <a:buClr>
                <a:schemeClr val="accent6"/>
              </a:buClr>
              <a:buSzPts val="12000"/>
              <a:buNone/>
              <a:defRPr sz="16000">
                <a:solidFill>
                  <a:schemeClr val="accent6"/>
                </a:solidFill>
              </a:defRPr>
            </a:lvl4pPr>
            <a:lvl5pPr lvl="4" algn="ctr" rtl="0">
              <a:spcBef>
                <a:spcPts val="0"/>
              </a:spcBef>
              <a:spcAft>
                <a:spcPts val="0"/>
              </a:spcAft>
              <a:buClr>
                <a:schemeClr val="accent6"/>
              </a:buClr>
              <a:buSzPts val="12000"/>
              <a:buNone/>
              <a:defRPr sz="16000">
                <a:solidFill>
                  <a:schemeClr val="accent6"/>
                </a:solidFill>
              </a:defRPr>
            </a:lvl5pPr>
            <a:lvl6pPr lvl="5" algn="ctr" rtl="0">
              <a:spcBef>
                <a:spcPts val="0"/>
              </a:spcBef>
              <a:spcAft>
                <a:spcPts val="0"/>
              </a:spcAft>
              <a:buClr>
                <a:schemeClr val="accent6"/>
              </a:buClr>
              <a:buSzPts val="12000"/>
              <a:buNone/>
              <a:defRPr sz="16000">
                <a:solidFill>
                  <a:schemeClr val="accent6"/>
                </a:solidFill>
              </a:defRPr>
            </a:lvl6pPr>
            <a:lvl7pPr lvl="6" algn="ctr" rtl="0">
              <a:spcBef>
                <a:spcPts val="0"/>
              </a:spcBef>
              <a:spcAft>
                <a:spcPts val="0"/>
              </a:spcAft>
              <a:buClr>
                <a:schemeClr val="accent6"/>
              </a:buClr>
              <a:buSzPts val="12000"/>
              <a:buNone/>
              <a:defRPr sz="16000">
                <a:solidFill>
                  <a:schemeClr val="accent6"/>
                </a:solidFill>
              </a:defRPr>
            </a:lvl7pPr>
            <a:lvl8pPr lvl="7" algn="ctr" rtl="0">
              <a:spcBef>
                <a:spcPts val="0"/>
              </a:spcBef>
              <a:spcAft>
                <a:spcPts val="0"/>
              </a:spcAft>
              <a:buClr>
                <a:schemeClr val="accent6"/>
              </a:buClr>
              <a:buSzPts val="12000"/>
              <a:buNone/>
              <a:defRPr sz="16000">
                <a:solidFill>
                  <a:schemeClr val="accent6"/>
                </a:solidFill>
              </a:defRPr>
            </a:lvl8pPr>
            <a:lvl9pPr lvl="8" algn="ctr" rtl="0">
              <a:spcBef>
                <a:spcPts val="0"/>
              </a:spcBef>
              <a:spcAft>
                <a:spcPts val="0"/>
              </a:spcAft>
              <a:buClr>
                <a:schemeClr val="accent6"/>
              </a:buClr>
              <a:buSzPts val="12000"/>
              <a:buNone/>
              <a:defRPr sz="16000">
                <a:solidFill>
                  <a:schemeClr val="accent6"/>
                </a:solidFill>
              </a:defRPr>
            </a:lvl9pPr>
          </a:lstStyle>
          <a:p>
            <a:r>
              <a:t>xx%</a:t>
            </a:r>
          </a:p>
        </p:txBody>
      </p:sp>
      <p:sp>
        <p:nvSpPr>
          <p:cNvPr id="151" name="Google Shape;151;p3"/>
          <p:cNvSpPr txBox="1">
            <a:spLocks noGrp="1"/>
          </p:cNvSpPr>
          <p:nvPr>
            <p:ph type="title" idx="2"/>
          </p:nvPr>
        </p:nvSpPr>
        <p:spPr>
          <a:xfrm>
            <a:off x="3895000" y="3009069"/>
            <a:ext cx="4402000" cy="94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400"/>
              <a:buNone/>
              <a:defRPr sz="5867">
                <a:solidFill>
                  <a:schemeClr val="accent1"/>
                </a:solidFill>
              </a:defRPr>
            </a:lvl1pPr>
            <a:lvl2pPr lvl="1" algn="ctr" rtl="0">
              <a:spcBef>
                <a:spcPts val="0"/>
              </a:spcBef>
              <a:spcAft>
                <a:spcPts val="0"/>
              </a:spcAft>
              <a:buClr>
                <a:schemeClr val="accent1"/>
              </a:buClr>
              <a:buSzPts val="4400"/>
              <a:buNone/>
              <a:defRPr sz="5867">
                <a:solidFill>
                  <a:schemeClr val="accent1"/>
                </a:solidFill>
              </a:defRPr>
            </a:lvl2pPr>
            <a:lvl3pPr lvl="2" algn="ctr" rtl="0">
              <a:spcBef>
                <a:spcPts val="0"/>
              </a:spcBef>
              <a:spcAft>
                <a:spcPts val="0"/>
              </a:spcAft>
              <a:buClr>
                <a:schemeClr val="accent1"/>
              </a:buClr>
              <a:buSzPts val="4400"/>
              <a:buNone/>
              <a:defRPr sz="5867">
                <a:solidFill>
                  <a:schemeClr val="accent1"/>
                </a:solidFill>
              </a:defRPr>
            </a:lvl3pPr>
            <a:lvl4pPr lvl="3" algn="ctr" rtl="0">
              <a:spcBef>
                <a:spcPts val="0"/>
              </a:spcBef>
              <a:spcAft>
                <a:spcPts val="0"/>
              </a:spcAft>
              <a:buClr>
                <a:schemeClr val="accent1"/>
              </a:buClr>
              <a:buSzPts val="4400"/>
              <a:buNone/>
              <a:defRPr sz="5867">
                <a:solidFill>
                  <a:schemeClr val="accent1"/>
                </a:solidFill>
              </a:defRPr>
            </a:lvl4pPr>
            <a:lvl5pPr lvl="4" algn="ctr" rtl="0">
              <a:spcBef>
                <a:spcPts val="0"/>
              </a:spcBef>
              <a:spcAft>
                <a:spcPts val="0"/>
              </a:spcAft>
              <a:buClr>
                <a:schemeClr val="accent1"/>
              </a:buClr>
              <a:buSzPts val="4400"/>
              <a:buNone/>
              <a:defRPr sz="5867">
                <a:solidFill>
                  <a:schemeClr val="accent1"/>
                </a:solidFill>
              </a:defRPr>
            </a:lvl5pPr>
            <a:lvl6pPr lvl="5" algn="ctr" rtl="0">
              <a:spcBef>
                <a:spcPts val="0"/>
              </a:spcBef>
              <a:spcAft>
                <a:spcPts val="0"/>
              </a:spcAft>
              <a:buClr>
                <a:schemeClr val="accent1"/>
              </a:buClr>
              <a:buSzPts val="4400"/>
              <a:buNone/>
              <a:defRPr sz="5867">
                <a:solidFill>
                  <a:schemeClr val="accent1"/>
                </a:solidFill>
              </a:defRPr>
            </a:lvl6pPr>
            <a:lvl7pPr lvl="6" algn="ctr" rtl="0">
              <a:spcBef>
                <a:spcPts val="0"/>
              </a:spcBef>
              <a:spcAft>
                <a:spcPts val="0"/>
              </a:spcAft>
              <a:buClr>
                <a:schemeClr val="accent1"/>
              </a:buClr>
              <a:buSzPts val="4400"/>
              <a:buNone/>
              <a:defRPr sz="5867">
                <a:solidFill>
                  <a:schemeClr val="accent1"/>
                </a:solidFill>
              </a:defRPr>
            </a:lvl7pPr>
            <a:lvl8pPr lvl="7" algn="ctr" rtl="0">
              <a:spcBef>
                <a:spcPts val="0"/>
              </a:spcBef>
              <a:spcAft>
                <a:spcPts val="0"/>
              </a:spcAft>
              <a:buClr>
                <a:schemeClr val="accent1"/>
              </a:buClr>
              <a:buSzPts val="4400"/>
              <a:buNone/>
              <a:defRPr sz="5867">
                <a:solidFill>
                  <a:schemeClr val="accent1"/>
                </a:solidFill>
              </a:defRPr>
            </a:lvl8pPr>
            <a:lvl9pPr lvl="8" algn="ctr" rtl="0">
              <a:spcBef>
                <a:spcPts val="0"/>
              </a:spcBef>
              <a:spcAft>
                <a:spcPts val="0"/>
              </a:spcAft>
              <a:buClr>
                <a:schemeClr val="accent1"/>
              </a:buClr>
              <a:buSzPts val="4400"/>
              <a:buNone/>
              <a:defRPr sz="5867">
                <a:solidFill>
                  <a:schemeClr val="accent1"/>
                </a:solidFill>
              </a:defRPr>
            </a:lvl9pPr>
          </a:lstStyle>
          <a:p>
            <a:endParaRPr/>
          </a:p>
        </p:txBody>
      </p:sp>
      <p:sp>
        <p:nvSpPr>
          <p:cNvPr id="152" name="Google Shape;152;p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3" name="Google Shape;153;p3"/>
          <p:cNvSpPr/>
          <p:nvPr/>
        </p:nvSpPr>
        <p:spPr>
          <a:xfrm>
            <a:off x="6813523" y="4531325"/>
            <a:ext cx="5974108" cy="271828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4" name="Google Shape;154;p3"/>
          <p:cNvGrpSpPr/>
          <p:nvPr/>
        </p:nvGrpSpPr>
        <p:grpSpPr>
          <a:xfrm>
            <a:off x="1494283" y="-376772"/>
            <a:ext cx="2356736" cy="1856685"/>
            <a:chOff x="2533100" y="1212175"/>
            <a:chExt cx="1066075" cy="839825"/>
          </a:xfrm>
        </p:grpSpPr>
        <p:sp>
          <p:nvSpPr>
            <p:cNvPr id="155" name="Google Shape;155;p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 name="Google Shape;156;p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 name="Google Shape;157;p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 name="Google Shape;158;p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 name="Google Shape;159;p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 name="Google Shape;160;p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 name="Google Shape;161;p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 name="Google Shape;162;p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3" name="Google Shape;163;p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4" name="Google Shape;164;p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5" name="Google Shape;165;p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6" name="Google Shape;166;p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7" name="Google Shape;167;p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8" name="Google Shape;168;p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9" name="Google Shape;169;p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0" name="Google Shape;170;p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1" name="Google Shape;171;p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2" name="Google Shape;172;p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3" name="Google Shape;173;p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4" name="Google Shape;174;p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5" name="Google Shape;175;p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76" name="Google Shape;176;p3"/>
          <p:cNvGrpSpPr/>
          <p:nvPr/>
        </p:nvGrpSpPr>
        <p:grpSpPr>
          <a:xfrm>
            <a:off x="6184307" y="5810039"/>
            <a:ext cx="3020405" cy="1708587"/>
            <a:chOff x="3260100" y="4040200"/>
            <a:chExt cx="1579600" cy="893550"/>
          </a:xfrm>
        </p:grpSpPr>
        <p:sp>
          <p:nvSpPr>
            <p:cNvPr id="177" name="Google Shape;177;p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8" name="Google Shape;178;p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9" name="Google Shape;179;p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0" name="Google Shape;180;p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1" name="Google Shape;181;p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2" name="Google Shape;182;p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3" name="Google Shape;183;p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4" name="Google Shape;184;p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5" name="Google Shape;185;p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6" name="Google Shape;186;p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7" name="Google Shape;187;p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8" name="Google Shape;188;p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9" name="Google Shape;189;p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0" name="Google Shape;190;p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1" name="Google Shape;191;p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2" name="Google Shape;192;p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3" name="Google Shape;193;p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4" name="Google Shape;194;p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5" name="Google Shape;195;p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6" name="Google Shape;196;p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 name="Google Shape;197;p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 name="Google Shape;198;p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 name="Google Shape;199;p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 name="Google Shape;200;p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 name="Google Shape;201;p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 name="Google Shape;202;p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3" name="Google Shape;203;p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04" name="Google Shape;204;p3"/>
          <p:cNvGrpSpPr/>
          <p:nvPr/>
        </p:nvGrpSpPr>
        <p:grpSpPr>
          <a:xfrm rot="8219760">
            <a:off x="-243720" y="-249839"/>
            <a:ext cx="1216328" cy="1304140"/>
            <a:chOff x="1721175" y="2665325"/>
            <a:chExt cx="809625" cy="868075"/>
          </a:xfrm>
        </p:grpSpPr>
        <p:sp>
          <p:nvSpPr>
            <p:cNvPr id="205" name="Google Shape;205;p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6" name="Google Shape;206;p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7" name="Google Shape;207;p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8" name="Google Shape;208;p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9" name="Google Shape;209;p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0" name="Google Shape;210;p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1" name="Google Shape;211;p3"/>
          <p:cNvGrpSpPr/>
          <p:nvPr/>
        </p:nvGrpSpPr>
        <p:grpSpPr>
          <a:xfrm>
            <a:off x="11069261" y="2274475"/>
            <a:ext cx="934436" cy="941557"/>
            <a:chOff x="1474000" y="3672875"/>
            <a:chExt cx="492050" cy="495800"/>
          </a:xfrm>
        </p:grpSpPr>
        <p:sp>
          <p:nvSpPr>
            <p:cNvPr id="212" name="Google Shape;212;p3"/>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 name="Google Shape;213;p3"/>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 name="Google Shape;214;p3"/>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 name="Google Shape;215;p3"/>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 name="Google Shape;216;p3"/>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 name="Google Shape;217;p3"/>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 name="Google Shape;218;p3"/>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 name="Google Shape;219;p3"/>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 name="Google Shape;220;p3"/>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1" name="Google Shape;221;p3"/>
          <p:cNvGrpSpPr/>
          <p:nvPr/>
        </p:nvGrpSpPr>
        <p:grpSpPr>
          <a:xfrm>
            <a:off x="3492584" y="-46316"/>
            <a:ext cx="572333" cy="748867"/>
            <a:chOff x="5840625" y="3436675"/>
            <a:chExt cx="429250" cy="561650"/>
          </a:xfrm>
        </p:grpSpPr>
        <p:sp>
          <p:nvSpPr>
            <p:cNvPr id="222" name="Google Shape;222;p3"/>
            <p:cNvSpPr/>
            <p:nvPr/>
          </p:nvSpPr>
          <p:spPr>
            <a:xfrm>
              <a:off x="5928950" y="3436675"/>
              <a:ext cx="132725" cy="215600"/>
            </a:xfrm>
            <a:custGeom>
              <a:avLst/>
              <a:gdLst/>
              <a:ahLst/>
              <a:cxnLst/>
              <a:rect l="l" t="t" r="r" b="b"/>
              <a:pathLst>
                <a:path w="5309" h="8624" extrusionOk="0">
                  <a:moveTo>
                    <a:pt x="1033" y="0"/>
                  </a:moveTo>
                  <a:cubicBezTo>
                    <a:pt x="430" y="0"/>
                    <a:pt x="0" y="995"/>
                    <a:pt x="655" y="1400"/>
                  </a:cubicBezTo>
                  <a:cubicBezTo>
                    <a:pt x="2772" y="2935"/>
                    <a:pt x="3749" y="5378"/>
                    <a:pt x="3656" y="7890"/>
                  </a:cubicBezTo>
                  <a:cubicBezTo>
                    <a:pt x="3610" y="8379"/>
                    <a:pt x="3947" y="8623"/>
                    <a:pt x="4308" y="8623"/>
                  </a:cubicBezTo>
                  <a:cubicBezTo>
                    <a:pt x="4668" y="8623"/>
                    <a:pt x="5052" y="8379"/>
                    <a:pt x="5099" y="7890"/>
                  </a:cubicBezTo>
                  <a:cubicBezTo>
                    <a:pt x="5308" y="4796"/>
                    <a:pt x="3935" y="1981"/>
                    <a:pt x="1423" y="143"/>
                  </a:cubicBezTo>
                  <a:cubicBezTo>
                    <a:pt x="1291" y="43"/>
                    <a:pt x="1158" y="0"/>
                    <a:pt x="10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 name="Google Shape;223;p3"/>
            <p:cNvSpPr/>
            <p:nvPr/>
          </p:nvSpPr>
          <p:spPr>
            <a:xfrm>
              <a:off x="5840625" y="3551400"/>
              <a:ext cx="429250" cy="446925"/>
            </a:xfrm>
            <a:custGeom>
              <a:avLst/>
              <a:gdLst/>
              <a:ahLst/>
              <a:cxnLst/>
              <a:rect l="l" t="t" r="r" b="b"/>
              <a:pathLst>
                <a:path w="17170" h="17877" extrusionOk="0">
                  <a:moveTo>
                    <a:pt x="12144" y="0"/>
                  </a:moveTo>
                  <a:cubicBezTo>
                    <a:pt x="11134" y="0"/>
                    <a:pt x="10165" y="631"/>
                    <a:pt x="9423" y="1649"/>
                  </a:cubicBezTo>
                  <a:cubicBezTo>
                    <a:pt x="8779" y="1179"/>
                    <a:pt x="8081" y="916"/>
                    <a:pt x="7403" y="916"/>
                  </a:cubicBezTo>
                  <a:cubicBezTo>
                    <a:pt x="6537" y="916"/>
                    <a:pt x="5701" y="1346"/>
                    <a:pt x="5049" y="2324"/>
                  </a:cubicBezTo>
                  <a:cubicBezTo>
                    <a:pt x="4444" y="1969"/>
                    <a:pt x="3816" y="1776"/>
                    <a:pt x="3221" y="1776"/>
                  </a:cubicBezTo>
                  <a:cubicBezTo>
                    <a:pt x="1712" y="1776"/>
                    <a:pt x="410" y="3020"/>
                    <a:pt x="210" y="6023"/>
                  </a:cubicBezTo>
                  <a:cubicBezTo>
                    <a:pt x="1" y="10094"/>
                    <a:pt x="1746" y="14258"/>
                    <a:pt x="4863" y="16864"/>
                  </a:cubicBezTo>
                  <a:cubicBezTo>
                    <a:pt x="5450" y="17370"/>
                    <a:pt x="6266" y="17876"/>
                    <a:pt x="7097" y="17876"/>
                  </a:cubicBezTo>
                  <a:cubicBezTo>
                    <a:pt x="7221" y="17876"/>
                    <a:pt x="7345" y="17865"/>
                    <a:pt x="7468" y="17841"/>
                  </a:cubicBezTo>
                  <a:cubicBezTo>
                    <a:pt x="7864" y="17748"/>
                    <a:pt x="8143" y="17539"/>
                    <a:pt x="8446" y="17260"/>
                  </a:cubicBezTo>
                  <a:cubicBezTo>
                    <a:pt x="8841" y="17446"/>
                    <a:pt x="9213" y="17539"/>
                    <a:pt x="9702" y="17539"/>
                  </a:cubicBezTo>
                  <a:cubicBezTo>
                    <a:pt x="10470" y="17446"/>
                    <a:pt x="11051" y="16957"/>
                    <a:pt x="11447" y="16282"/>
                  </a:cubicBezTo>
                  <a:cubicBezTo>
                    <a:pt x="11773" y="16532"/>
                    <a:pt x="12162" y="16702"/>
                    <a:pt x="12614" y="16702"/>
                  </a:cubicBezTo>
                  <a:cubicBezTo>
                    <a:pt x="12711" y="16702"/>
                    <a:pt x="12810" y="16694"/>
                    <a:pt x="12912" y="16678"/>
                  </a:cubicBezTo>
                  <a:cubicBezTo>
                    <a:pt x="13773" y="16585"/>
                    <a:pt x="14448" y="15701"/>
                    <a:pt x="14936" y="14840"/>
                  </a:cubicBezTo>
                  <a:cubicBezTo>
                    <a:pt x="16983" y="11351"/>
                    <a:pt x="17170" y="6884"/>
                    <a:pt x="15611" y="3115"/>
                  </a:cubicBezTo>
                  <a:cubicBezTo>
                    <a:pt x="14611" y="900"/>
                    <a:pt x="13349" y="0"/>
                    <a:pt x="12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 name="Google Shape;224;p3"/>
            <p:cNvSpPr/>
            <p:nvPr/>
          </p:nvSpPr>
          <p:spPr>
            <a:xfrm>
              <a:off x="5918575" y="3604850"/>
              <a:ext cx="82025" cy="324550"/>
            </a:xfrm>
            <a:custGeom>
              <a:avLst/>
              <a:gdLst/>
              <a:ahLst/>
              <a:cxnLst/>
              <a:rect l="l" t="t" r="r" b="b"/>
              <a:pathLst>
                <a:path w="3281" h="12982" extrusionOk="0">
                  <a:moveTo>
                    <a:pt x="1349" y="0"/>
                  </a:moveTo>
                  <a:lnTo>
                    <a:pt x="1349" y="0"/>
                  </a:lnTo>
                  <a:cubicBezTo>
                    <a:pt x="768" y="977"/>
                    <a:pt x="372" y="2140"/>
                    <a:pt x="186" y="3303"/>
                  </a:cubicBezTo>
                  <a:cubicBezTo>
                    <a:pt x="0" y="4467"/>
                    <a:pt x="0" y="5630"/>
                    <a:pt x="186" y="6793"/>
                  </a:cubicBezTo>
                  <a:cubicBezTo>
                    <a:pt x="372" y="7956"/>
                    <a:pt x="675" y="9119"/>
                    <a:pt x="1256" y="10166"/>
                  </a:cubicBezTo>
                  <a:cubicBezTo>
                    <a:pt x="1745" y="11236"/>
                    <a:pt x="2420" y="12214"/>
                    <a:pt x="3280" y="12981"/>
                  </a:cubicBezTo>
                  <a:cubicBezTo>
                    <a:pt x="2815" y="11911"/>
                    <a:pt x="2420" y="10864"/>
                    <a:pt x="2024" y="9887"/>
                  </a:cubicBezTo>
                  <a:cubicBezTo>
                    <a:pt x="1745" y="8817"/>
                    <a:pt x="1536" y="7747"/>
                    <a:pt x="1349" y="6677"/>
                  </a:cubicBezTo>
                  <a:cubicBezTo>
                    <a:pt x="1163" y="5514"/>
                    <a:pt x="1070" y="4467"/>
                    <a:pt x="1163" y="3397"/>
                  </a:cubicBezTo>
                  <a:cubicBezTo>
                    <a:pt x="1163" y="2233"/>
                    <a:pt x="1256" y="1163"/>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 name="Google Shape;225;p3"/>
            <p:cNvSpPr/>
            <p:nvPr/>
          </p:nvSpPr>
          <p:spPr>
            <a:xfrm>
              <a:off x="6124450" y="3711275"/>
              <a:ext cx="36075" cy="244875"/>
            </a:xfrm>
            <a:custGeom>
              <a:avLst/>
              <a:gdLst/>
              <a:ahLst/>
              <a:cxnLst/>
              <a:rect l="l" t="t" r="r" b="b"/>
              <a:pathLst>
                <a:path w="1443" h="9795" extrusionOk="0">
                  <a:moveTo>
                    <a:pt x="582" y="0"/>
                  </a:moveTo>
                  <a:cubicBezTo>
                    <a:pt x="489" y="884"/>
                    <a:pt x="489" y="1745"/>
                    <a:pt x="396" y="2536"/>
                  </a:cubicBezTo>
                  <a:lnTo>
                    <a:pt x="187" y="4956"/>
                  </a:lnTo>
                  <a:lnTo>
                    <a:pt x="94" y="7375"/>
                  </a:lnTo>
                  <a:cubicBezTo>
                    <a:pt x="94" y="8143"/>
                    <a:pt x="1" y="9027"/>
                    <a:pt x="1" y="9794"/>
                  </a:cubicBezTo>
                  <a:cubicBezTo>
                    <a:pt x="489" y="9120"/>
                    <a:pt x="768" y="8352"/>
                    <a:pt x="978" y="7468"/>
                  </a:cubicBezTo>
                  <a:cubicBezTo>
                    <a:pt x="1257" y="6700"/>
                    <a:pt x="1350" y="5816"/>
                    <a:pt x="1350" y="5049"/>
                  </a:cubicBezTo>
                  <a:cubicBezTo>
                    <a:pt x="1443" y="4165"/>
                    <a:pt x="1443" y="3304"/>
                    <a:pt x="1257" y="2536"/>
                  </a:cubicBezTo>
                  <a:cubicBezTo>
                    <a:pt x="1164" y="1652"/>
                    <a:pt x="978" y="884"/>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6" name="Google Shape;226;p3"/>
          <p:cNvGrpSpPr/>
          <p:nvPr/>
        </p:nvGrpSpPr>
        <p:grpSpPr>
          <a:xfrm>
            <a:off x="11324088" y="5699699"/>
            <a:ext cx="934499" cy="1022099"/>
            <a:chOff x="5164825" y="3105675"/>
            <a:chExt cx="569400" cy="622775"/>
          </a:xfrm>
        </p:grpSpPr>
        <p:sp>
          <p:nvSpPr>
            <p:cNvPr id="227" name="Google Shape;227;p3"/>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 name="Google Shape;228;p3"/>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9" name="Google Shape;229;p3"/>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 name="Google Shape;230;p3"/>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 name="Google Shape;231;p3"/>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 name="Google Shape;232;p3"/>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 name="Google Shape;233;p3"/>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4" name="Google Shape;234;p3"/>
          <p:cNvGrpSpPr/>
          <p:nvPr/>
        </p:nvGrpSpPr>
        <p:grpSpPr>
          <a:xfrm rot="3369565">
            <a:off x="9628962" y="4428575"/>
            <a:ext cx="652953" cy="2244211"/>
            <a:chOff x="4871700" y="1797250"/>
            <a:chExt cx="319900" cy="1099500"/>
          </a:xfrm>
        </p:grpSpPr>
        <p:sp>
          <p:nvSpPr>
            <p:cNvPr id="235" name="Google Shape;235;p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 name="Google Shape;236;p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7" name="Google Shape;237;p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8" name="Google Shape;238;p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9" name="Google Shape;239;p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0" name="Google Shape;240;p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1" name="Google Shape;241;p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2" name="Google Shape;242;p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3" name="Google Shape;243;p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4" name="Google Shape;244;p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5" name="Google Shape;245;p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6" name="Google Shape;246;p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7" name="Google Shape;247;p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8" name="Google Shape;248;p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49" name="Google Shape;249;p3"/>
          <p:cNvSpPr txBox="1">
            <a:spLocks noGrp="1"/>
          </p:cNvSpPr>
          <p:nvPr>
            <p:ph type="subTitle" idx="1"/>
          </p:nvPr>
        </p:nvSpPr>
        <p:spPr>
          <a:xfrm>
            <a:off x="4016000" y="3899633"/>
            <a:ext cx="41600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sp>
        <p:nvSpPr>
          <p:cNvPr id="250" name="Google Shape;250;p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51" name="Google Shape;251;p3"/>
          <p:cNvGrpSpPr/>
          <p:nvPr/>
        </p:nvGrpSpPr>
        <p:grpSpPr>
          <a:xfrm>
            <a:off x="244666" y="4920533"/>
            <a:ext cx="2630451" cy="1622267"/>
            <a:chOff x="3095850" y="2740875"/>
            <a:chExt cx="1972838" cy="1216700"/>
          </a:xfrm>
        </p:grpSpPr>
        <p:sp>
          <p:nvSpPr>
            <p:cNvPr id="252" name="Google Shape;252;p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3" name="Google Shape;253;p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4" name="Google Shape;254;p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5" name="Google Shape;255;p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6" name="Google Shape;256;p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57" name="Google Shape;257;p3"/>
          <p:cNvGrpSpPr/>
          <p:nvPr/>
        </p:nvGrpSpPr>
        <p:grpSpPr>
          <a:xfrm rot="659021">
            <a:off x="9283287" y="383347"/>
            <a:ext cx="2350908" cy="1841584"/>
            <a:chOff x="3495050" y="1152875"/>
            <a:chExt cx="1082275" cy="847800"/>
          </a:xfrm>
        </p:grpSpPr>
        <p:sp>
          <p:nvSpPr>
            <p:cNvPr id="258" name="Google Shape;258;p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9" name="Google Shape;259;p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0" name="Google Shape;260;p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1" name="Google Shape;261;p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2" name="Google Shape;262;p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3" name="Google Shape;263;p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4" name="Google Shape;264;p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5" name="Google Shape;265;p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66" name="Google Shape;266;p3"/>
          <p:cNvGrpSpPr/>
          <p:nvPr/>
        </p:nvGrpSpPr>
        <p:grpSpPr>
          <a:xfrm>
            <a:off x="11208280" y="-120150"/>
            <a:ext cx="656392" cy="1343460"/>
            <a:chOff x="5291025" y="2315450"/>
            <a:chExt cx="319900" cy="654750"/>
          </a:xfrm>
        </p:grpSpPr>
        <p:sp>
          <p:nvSpPr>
            <p:cNvPr id="267" name="Google Shape;267;p3"/>
            <p:cNvSpPr/>
            <p:nvPr/>
          </p:nvSpPr>
          <p:spPr>
            <a:xfrm>
              <a:off x="5382925" y="2317775"/>
              <a:ext cx="193675" cy="348975"/>
            </a:xfrm>
            <a:custGeom>
              <a:avLst/>
              <a:gdLst/>
              <a:ahLst/>
              <a:cxnLst/>
              <a:rect l="l" t="t" r="r" b="b"/>
              <a:pathLst>
                <a:path w="7747" h="13959" extrusionOk="0">
                  <a:moveTo>
                    <a:pt x="7747" y="0"/>
                  </a:moveTo>
                  <a:lnTo>
                    <a:pt x="7747" y="0"/>
                  </a:lnTo>
                  <a:cubicBezTo>
                    <a:pt x="4560" y="2536"/>
                    <a:pt x="0" y="9794"/>
                    <a:pt x="2420" y="13958"/>
                  </a:cubicBezTo>
                  <a:cubicBezTo>
                    <a:pt x="4560" y="13586"/>
                    <a:pt x="6095" y="9608"/>
                    <a:pt x="6793" y="7770"/>
                  </a:cubicBezTo>
                  <a:cubicBezTo>
                    <a:pt x="7165" y="6514"/>
                    <a:pt x="7561" y="5235"/>
                    <a:pt x="7654" y="3885"/>
                  </a:cubicBezTo>
                  <a:cubicBezTo>
                    <a:pt x="7747" y="3397"/>
                    <a:pt x="7561" y="210"/>
                    <a:pt x="77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8" name="Google Shape;268;p3"/>
            <p:cNvSpPr/>
            <p:nvPr/>
          </p:nvSpPr>
          <p:spPr>
            <a:xfrm>
              <a:off x="5322425" y="2315450"/>
              <a:ext cx="196025" cy="342000"/>
            </a:xfrm>
            <a:custGeom>
              <a:avLst/>
              <a:gdLst/>
              <a:ahLst/>
              <a:cxnLst/>
              <a:rect l="l" t="t" r="r" b="b"/>
              <a:pathLst>
                <a:path w="7841" h="13680" extrusionOk="0">
                  <a:moveTo>
                    <a:pt x="489" y="0"/>
                  </a:moveTo>
                  <a:cubicBezTo>
                    <a:pt x="1" y="4071"/>
                    <a:pt x="2025" y="12423"/>
                    <a:pt x="6677" y="13679"/>
                  </a:cubicBezTo>
                  <a:cubicBezTo>
                    <a:pt x="7841" y="11934"/>
                    <a:pt x="6096" y="7956"/>
                    <a:pt x="5328" y="6212"/>
                  </a:cubicBezTo>
                  <a:cubicBezTo>
                    <a:pt x="4747" y="5048"/>
                    <a:pt x="4072" y="3885"/>
                    <a:pt x="3188" y="2815"/>
                  </a:cubicBezTo>
                  <a:cubicBezTo>
                    <a:pt x="2909" y="2420"/>
                    <a:pt x="489" y="303"/>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9" name="Google Shape;269;p3"/>
            <p:cNvSpPr/>
            <p:nvPr/>
          </p:nvSpPr>
          <p:spPr>
            <a:xfrm>
              <a:off x="5291025" y="2579050"/>
              <a:ext cx="319900" cy="391150"/>
            </a:xfrm>
            <a:custGeom>
              <a:avLst/>
              <a:gdLst/>
              <a:ahLst/>
              <a:cxnLst/>
              <a:rect l="l" t="t" r="r" b="b"/>
              <a:pathLst>
                <a:path w="12796" h="15646" extrusionOk="0">
                  <a:moveTo>
                    <a:pt x="5544" y="1"/>
                  </a:moveTo>
                  <a:cubicBezTo>
                    <a:pt x="5472" y="1"/>
                    <a:pt x="5400" y="6"/>
                    <a:pt x="5328" y="18"/>
                  </a:cubicBezTo>
                  <a:cubicBezTo>
                    <a:pt x="4537" y="134"/>
                    <a:pt x="3955" y="809"/>
                    <a:pt x="3862" y="1484"/>
                  </a:cubicBezTo>
                  <a:cubicBezTo>
                    <a:pt x="1536" y="3042"/>
                    <a:pt x="0" y="6322"/>
                    <a:pt x="768" y="9905"/>
                  </a:cubicBezTo>
                  <a:cubicBezTo>
                    <a:pt x="1164" y="11766"/>
                    <a:pt x="2327" y="13604"/>
                    <a:pt x="4072" y="14465"/>
                  </a:cubicBezTo>
                  <a:cubicBezTo>
                    <a:pt x="4704" y="14714"/>
                    <a:pt x="5337" y="14884"/>
                    <a:pt x="5983" y="14884"/>
                  </a:cubicBezTo>
                  <a:cubicBezTo>
                    <a:pt x="6121" y="14884"/>
                    <a:pt x="6259" y="14877"/>
                    <a:pt x="6398" y="14860"/>
                  </a:cubicBezTo>
                  <a:cubicBezTo>
                    <a:pt x="6804" y="15368"/>
                    <a:pt x="7459" y="15646"/>
                    <a:pt x="8068" y="15646"/>
                  </a:cubicBezTo>
                  <a:cubicBezTo>
                    <a:pt x="8156" y="15646"/>
                    <a:pt x="8244" y="15640"/>
                    <a:pt x="8329" y="15628"/>
                  </a:cubicBezTo>
                  <a:cubicBezTo>
                    <a:pt x="9190" y="15349"/>
                    <a:pt x="9678" y="14465"/>
                    <a:pt x="9678" y="13790"/>
                  </a:cubicBezTo>
                  <a:cubicBezTo>
                    <a:pt x="10167" y="13395"/>
                    <a:pt x="10655" y="13022"/>
                    <a:pt x="11051" y="12441"/>
                  </a:cubicBezTo>
                  <a:cubicBezTo>
                    <a:pt x="12586" y="10301"/>
                    <a:pt x="12796" y="7393"/>
                    <a:pt x="11725" y="4973"/>
                  </a:cubicBezTo>
                  <a:cubicBezTo>
                    <a:pt x="10469" y="2065"/>
                    <a:pt x="8724" y="809"/>
                    <a:pt x="6980" y="599"/>
                  </a:cubicBezTo>
                  <a:cubicBezTo>
                    <a:pt x="6552" y="273"/>
                    <a:pt x="6052" y="1"/>
                    <a:pt x="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70" name="Google Shape;270;p3"/>
          <p:cNvGrpSpPr/>
          <p:nvPr/>
        </p:nvGrpSpPr>
        <p:grpSpPr>
          <a:xfrm>
            <a:off x="368515" y="1919408"/>
            <a:ext cx="652944" cy="1119035"/>
            <a:chOff x="1332275" y="1990950"/>
            <a:chExt cx="359050" cy="615350"/>
          </a:xfrm>
        </p:grpSpPr>
        <p:sp>
          <p:nvSpPr>
            <p:cNvPr id="271" name="Google Shape;271;p3"/>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2" name="Google Shape;272;p3"/>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3" name="Google Shape;273;p3"/>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4" name="Google Shape;274;p3"/>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5" name="Google Shape;275;p3"/>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6" name="Google Shape;276;p3"/>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7" name="Google Shape;277;p3"/>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8" name="Google Shape;278;p3"/>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9" name="Google Shape;279;p3"/>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0" name="Google Shape;280;p3"/>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1" name="Google Shape;281;p3"/>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2" name="Google Shape;282;p3"/>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3" name="Google Shape;283;p3"/>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84" name="Google Shape;284;p3"/>
          <p:cNvGrpSpPr/>
          <p:nvPr/>
        </p:nvGrpSpPr>
        <p:grpSpPr>
          <a:xfrm rot="-7942932">
            <a:off x="7804889" y="-487750"/>
            <a:ext cx="1127521" cy="1108724"/>
            <a:chOff x="4452350" y="1286250"/>
            <a:chExt cx="700275" cy="688600"/>
          </a:xfrm>
        </p:grpSpPr>
        <p:sp>
          <p:nvSpPr>
            <p:cNvPr id="285" name="Google Shape;285;p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6" name="Google Shape;286;p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7" name="Google Shape;287;p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8" name="Google Shape;288;p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9" name="Google Shape;289;p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0" name="Google Shape;290;p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1" name="Google Shape;291;p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2" name="Google Shape;292;p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3" name="Google Shape;293;p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4" name="Google Shape;294;p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5" name="Google Shape;295;p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6" name="Google Shape;296;p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7" name="Google Shape;297;p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98" name="Google Shape;298;p3"/>
          <p:cNvGrpSpPr/>
          <p:nvPr/>
        </p:nvGrpSpPr>
        <p:grpSpPr>
          <a:xfrm>
            <a:off x="3215000" y="5810018"/>
            <a:ext cx="1127533" cy="950767"/>
            <a:chOff x="2385375" y="4063625"/>
            <a:chExt cx="845650" cy="713075"/>
          </a:xfrm>
        </p:grpSpPr>
        <p:sp>
          <p:nvSpPr>
            <p:cNvPr id="299" name="Google Shape;299;p3"/>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0" name="Google Shape;300;p3"/>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1" name="Google Shape;301;p3"/>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2" name="Google Shape;302;p3"/>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3" name="Google Shape;303;p3"/>
          <p:cNvGrpSpPr/>
          <p:nvPr/>
        </p:nvGrpSpPr>
        <p:grpSpPr>
          <a:xfrm rot="2700000">
            <a:off x="-390236" y="4142873"/>
            <a:ext cx="1019847" cy="1530777"/>
            <a:chOff x="3463650" y="2615600"/>
            <a:chExt cx="467625" cy="701900"/>
          </a:xfrm>
        </p:grpSpPr>
        <p:sp>
          <p:nvSpPr>
            <p:cNvPr id="304" name="Google Shape;304;p3"/>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5" name="Google Shape;305;p3"/>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6" name="Google Shape;306;p3"/>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7" name="Google Shape;307;p3"/>
          <p:cNvGrpSpPr/>
          <p:nvPr/>
        </p:nvGrpSpPr>
        <p:grpSpPr>
          <a:xfrm>
            <a:off x="133245" y="5860326"/>
            <a:ext cx="462400" cy="700845"/>
            <a:chOff x="2525525" y="689125"/>
            <a:chExt cx="298400" cy="452275"/>
          </a:xfrm>
        </p:grpSpPr>
        <p:sp>
          <p:nvSpPr>
            <p:cNvPr id="308" name="Google Shape;308;p3"/>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9" name="Google Shape;309;p3"/>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0" name="Google Shape;310;p3"/>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1" name="Google Shape;311;p3"/>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2" name="Google Shape;312;p3"/>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3"/>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3"/>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5" name="Google Shape;315;p3"/>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6" name="Google Shape;316;p3"/>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3"/>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3"/>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3"/>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3"/>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3"/>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3"/>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3"/>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3"/>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3"/>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3"/>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3"/>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3"/>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3"/>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3"/>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10269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740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3479362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933419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1361229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316337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098288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326670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530817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1231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10291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226584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1605237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52336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6252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0018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14649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3816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89611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707321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89763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64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3/12/2025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2606970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5973179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3/12/2025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3052317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3/12/2025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26141057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3/12/2025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27451081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3/12/2025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1858659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3/12/2025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2680311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3/12/2025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38159160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3/12/2025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21611908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3/12/2025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32733777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2F2238-EFC3-4522-A0A2-4D79DFF684F8}" type="datetimeFigureOut">
              <a:rPr lang="en-US" smtClean="0"/>
              <a:t>3/12/2025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3C79EE8-DDA1-4E78-A975-3C91F444E541}" type="slidenum">
              <a:rPr lang="en-US" smtClean="0"/>
              <a:t>‹#›</a:t>
            </a:fld>
            <a:endParaRPr lang="en-US"/>
          </a:p>
        </p:txBody>
      </p:sp>
    </p:spTree>
    <p:extLst>
      <p:ext uri="{BB962C8B-B14F-4D97-AF65-F5344CB8AC3E}">
        <p14:creationId xmlns:p14="http://schemas.microsoft.com/office/powerpoint/2010/main" val="6899833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35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2424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15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9297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091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0255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743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0620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2985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823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4649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300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93178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211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619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9061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2820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248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337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408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4754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974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981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25188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125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1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7705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7.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8.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9.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91EB9CE-EC80-5C8C-C5F0-A60CC29B9DC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36380" y="207219"/>
            <a:ext cx="1705663" cy="1705663"/>
          </a:xfrm>
          <a:prstGeom prst="rect">
            <a:avLst/>
          </a:prstGeom>
        </p:spPr>
      </p:pic>
    </p:spTree>
    <p:extLst>
      <p:ext uri="{BB962C8B-B14F-4D97-AF65-F5344CB8AC3E}">
        <p14:creationId xmlns:p14="http://schemas.microsoft.com/office/powerpoint/2010/main" val="2214788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0595780"/>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48595016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1pPr>
            <a:lvl2pPr lvl="1">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2pPr>
            <a:lvl3pPr lvl="2">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3pPr>
            <a:lvl4pPr lvl="3">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4pPr>
            <a:lvl5pPr lvl="4">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5pPr>
            <a:lvl6pPr lvl="5">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6pPr>
            <a:lvl7pPr lvl="6">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7pPr>
            <a:lvl8pPr lvl="7">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8pPr>
            <a:lvl9pPr lvl="8">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1pPr>
            <a:lvl2pPr marL="914400" lvl="1"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2pPr>
            <a:lvl3pPr marL="1371600" lvl="2"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3pPr>
            <a:lvl4pPr marL="1828800" lvl="3"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4pPr>
            <a:lvl5pPr marL="2286000" lvl="4"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5pPr>
            <a:lvl6pPr marL="2743200" lvl="5"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6pPr>
            <a:lvl7pPr marL="3200400" lvl="6"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7pPr>
            <a:lvl8pPr marL="3657600" lvl="7"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8pPr>
            <a:lvl9pPr marL="4114800" lvl="8" indent="-317500">
              <a:lnSpc>
                <a:spcPct val="100000"/>
              </a:lnSpc>
              <a:spcBef>
                <a:spcPts val="1600"/>
              </a:spcBef>
              <a:spcAft>
                <a:spcPts val="160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2868218492"/>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4" cstate="print">
            <a:extLst>
              <a:ext uri="{28A0092B-C50C-407E-A947-70E740481C1C}">
                <a14:useLocalDpi xmlns:a14="http://schemas.microsoft.com/office/drawing/2010/main" val="0"/>
              </a:ext>
            </a:extLst>
          </a:blip>
          <a:srcRect l="2448" r="7405"/>
          <a:stretch/>
        </p:blipFill>
        <p:spPr>
          <a:xfrm>
            <a:off x="-511657" y="-135255"/>
            <a:ext cx="13215314" cy="7128509"/>
          </a:xfrm>
          <a:prstGeom prst="rect">
            <a:avLst/>
          </a:prstGeom>
        </p:spPr>
      </p:pic>
      <p:sp>
        <p:nvSpPr>
          <p:cNvPr id="4" name="Rectangle: Rounded Corners 3">
            <a:extLst>
              <a:ext uri="{FF2B5EF4-FFF2-40B4-BE49-F238E27FC236}">
                <a16:creationId xmlns:a16="http://schemas.microsoft.com/office/drawing/2014/main" id="{D57C2E34-C44E-4D44-A3C1-3DD75C8237A9}"/>
              </a:ext>
            </a:extLst>
          </p:cNvPr>
          <p:cNvSpPr/>
          <p:nvPr userDrawn="1"/>
        </p:nvSpPr>
        <p:spPr>
          <a:xfrm>
            <a:off x="378823" y="2458278"/>
            <a:ext cx="11364686" cy="4099276"/>
          </a:xfrm>
          <a:prstGeom prst="roundRect">
            <a:avLst>
              <a:gd name="adj" fmla="val 14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A round pink label with white text and a black background&#10;&#10;Description automatically generated">
            <a:extLst>
              <a:ext uri="{FF2B5EF4-FFF2-40B4-BE49-F238E27FC236}">
                <a16:creationId xmlns:a16="http://schemas.microsoft.com/office/drawing/2014/main" id="{6856D65E-A60C-4AA5-1958-DF57F944FF1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13160"/>
            <a:ext cx="1609013" cy="1609013"/>
          </a:xfrm>
          <a:prstGeom prst="rect">
            <a:avLst/>
          </a:prstGeom>
        </p:spPr>
      </p:pic>
    </p:spTree>
    <p:extLst>
      <p:ext uri="{BB962C8B-B14F-4D97-AF65-F5344CB8AC3E}">
        <p14:creationId xmlns:p14="http://schemas.microsoft.com/office/powerpoint/2010/main" val="152159518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75759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1915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83308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18" Type="http://schemas.openxmlformats.org/officeDocument/2006/relationships/image" Target="../media/image60.png"/><Relationship Id="rId26" Type="http://schemas.openxmlformats.org/officeDocument/2006/relationships/image" Target="../media/image65.png"/><Relationship Id="rId3" Type="http://schemas.openxmlformats.org/officeDocument/2006/relationships/slideLayout" Target="../slideLayouts/slideLayout32.xml"/><Relationship Id="rId21" Type="http://schemas.openxmlformats.org/officeDocument/2006/relationships/image" Target="../media/image62.jpeg"/><Relationship Id="rId7" Type="http://schemas.microsoft.com/office/2007/relationships/hdphoto" Target="../media/hdphoto3.wdp"/><Relationship Id="rId12" Type="http://schemas.openxmlformats.org/officeDocument/2006/relationships/image" Target="../media/image56.jpeg"/><Relationship Id="rId17" Type="http://schemas.microsoft.com/office/2007/relationships/hdphoto" Target="../media/hdphoto6.wdp"/><Relationship Id="rId25" Type="http://schemas.openxmlformats.org/officeDocument/2006/relationships/image" Target="../media/image23.png"/><Relationship Id="rId2" Type="http://schemas.openxmlformats.org/officeDocument/2006/relationships/audio" Target="../media/media4.mp3"/><Relationship Id="rId16" Type="http://schemas.openxmlformats.org/officeDocument/2006/relationships/image" Target="../media/image59.png"/><Relationship Id="rId20" Type="http://schemas.openxmlformats.org/officeDocument/2006/relationships/image" Target="../media/image61.jpeg"/><Relationship Id="rId1" Type="http://schemas.microsoft.com/office/2007/relationships/media" Target="../media/media4.mp3"/><Relationship Id="rId6" Type="http://schemas.openxmlformats.org/officeDocument/2006/relationships/image" Target="../media/image52.png"/><Relationship Id="rId11" Type="http://schemas.openxmlformats.org/officeDocument/2006/relationships/image" Target="../media/image55.png"/><Relationship Id="rId24" Type="http://schemas.openxmlformats.org/officeDocument/2006/relationships/image" Target="../media/image64.png"/><Relationship Id="rId5" Type="http://schemas.openxmlformats.org/officeDocument/2006/relationships/audio" Target="../media/audio1.wav"/><Relationship Id="rId15" Type="http://schemas.microsoft.com/office/2007/relationships/hdphoto" Target="../media/hdphoto5.wdp"/><Relationship Id="rId23" Type="http://schemas.microsoft.com/office/2007/relationships/hdphoto" Target="../media/hdphoto8.wdp"/><Relationship Id="rId10" Type="http://schemas.microsoft.com/office/2007/relationships/hdphoto" Target="../media/hdphoto4.wdp"/><Relationship Id="rId19" Type="http://schemas.microsoft.com/office/2007/relationships/hdphoto" Target="../media/hdphoto7.wdp"/><Relationship Id="rId4" Type="http://schemas.openxmlformats.org/officeDocument/2006/relationships/notesSlide" Target="../notesSlides/notesSlide6.xml"/><Relationship Id="rId9" Type="http://schemas.openxmlformats.org/officeDocument/2006/relationships/image" Target="../media/image54.png"/><Relationship Id="rId14" Type="http://schemas.openxmlformats.org/officeDocument/2006/relationships/image" Target="../media/image58.png"/><Relationship Id="rId22"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8.xml"/><Relationship Id="rId7" Type="http://schemas.openxmlformats.org/officeDocument/2006/relationships/image" Target="../media/image2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slide" Target="slide1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77.png"/><Relationship Id="rId18" Type="http://schemas.microsoft.com/office/2007/relationships/hdphoto" Target="../media/hdphoto15.wdp"/><Relationship Id="rId3" Type="http://schemas.openxmlformats.org/officeDocument/2006/relationships/slide" Target="slide24.xml"/><Relationship Id="rId7" Type="http://schemas.openxmlformats.org/officeDocument/2006/relationships/image" Target="../media/image75.png"/><Relationship Id="rId12" Type="http://schemas.openxmlformats.org/officeDocument/2006/relationships/slide" Target="slide27.xml"/><Relationship Id="rId17" Type="http://schemas.openxmlformats.org/officeDocument/2006/relationships/image" Target="../media/image79.png"/><Relationship Id="rId2" Type="http://schemas.openxmlformats.org/officeDocument/2006/relationships/notesSlide" Target="../notesSlides/notesSlide7.xml"/><Relationship Id="rId16" Type="http://schemas.microsoft.com/office/2007/relationships/hdphoto" Target="../media/hdphoto14.wdp"/><Relationship Id="rId1" Type="http://schemas.openxmlformats.org/officeDocument/2006/relationships/slideLayout" Target="../slideLayouts/slideLayout60.xml"/><Relationship Id="rId6" Type="http://schemas.openxmlformats.org/officeDocument/2006/relationships/slide" Target="slide25.xml"/><Relationship Id="rId11" Type="http://schemas.microsoft.com/office/2007/relationships/hdphoto" Target="../media/hdphoto12.wdp"/><Relationship Id="rId5" Type="http://schemas.microsoft.com/office/2007/relationships/hdphoto" Target="../media/hdphoto10.wdp"/><Relationship Id="rId15" Type="http://schemas.openxmlformats.org/officeDocument/2006/relationships/image" Target="../media/image78.png"/><Relationship Id="rId10" Type="http://schemas.openxmlformats.org/officeDocument/2006/relationships/image" Target="../media/image76.png"/><Relationship Id="rId4" Type="http://schemas.openxmlformats.org/officeDocument/2006/relationships/image" Target="../media/image74.png"/><Relationship Id="rId9" Type="http://schemas.openxmlformats.org/officeDocument/2006/relationships/slide" Target="slide26.xml"/><Relationship Id="rId1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70.xml"/><Relationship Id="rId6" Type="http://schemas.openxmlformats.org/officeDocument/2006/relationships/image" Target="../media/image74.png"/><Relationship Id="rId5" Type="http://schemas.openxmlformats.org/officeDocument/2006/relationships/slide" Target="slide23.xml"/><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image" Target="../media/image75.png"/><Relationship Id="rId5" Type="http://schemas.openxmlformats.org/officeDocument/2006/relationships/slide" Target="slide23.xml"/><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2.wdp"/><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76.png"/><Relationship Id="rId5" Type="http://schemas.openxmlformats.org/officeDocument/2006/relationships/slide" Target="slide23.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18" Type="http://schemas.openxmlformats.org/officeDocument/2006/relationships/slide" Target="slide7.xml"/><Relationship Id="rId3" Type="http://schemas.openxmlformats.org/officeDocument/2006/relationships/slideLayout" Target="../slideLayouts/slideLayout7.xml"/><Relationship Id="rId21"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slide" Target="slide4.xml"/><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slide" Target="slide6.xml"/><Relationship Id="rId20" Type="http://schemas.openxmlformats.org/officeDocument/2006/relationships/slide" Target="slide8.xml"/><Relationship Id="rId1" Type="http://schemas.microsoft.com/office/2007/relationships/media" Target="../media/media2.mp3"/><Relationship Id="rId6" Type="http://schemas.openxmlformats.org/officeDocument/2006/relationships/image" Target="../media/image25.png"/><Relationship Id="rId11" Type="http://schemas.openxmlformats.org/officeDocument/2006/relationships/image" Target="../media/image21.png"/><Relationship Id="rId5" Type="http://schemas.openxmlformats.org/officeDocument/2006/relationships/image" Target="../media/image24.png"/><Relationship Id="rId15" Type="http://schemas.openxmlformats.org/officeDocument/2006/relationships/image" Target="../media/image30.png"/><Relationship Id="rId10" Type="http://schemas.openxmlformats.org/officeDocument/2006/relationships/slide" Target="slide12.xml"/><Relationship Id="rId19" Type="http://schemas.openxmlformats.org/officeDocument/2006/relationships/image" Target="../media/image32.png"/><Relationship Id="rId4" Type="http://schemas.openxmlformats.org/officeDocument/2006/relationships/notesSlide" Target="../notesSlides/notesSlide1.xml"/><Relationship Id="rId9" Type="http://schemas.openxmlformats.org/officeDocument/2006/relationships/image" Target="../media/image28.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3.xml"/><Relationship Id="rId5" Type="http://schemas.openxmlformats.org/officeDocument/2006/relationships/image" Target="../media/image24.png"/><Relationship Id="rId10"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2.xml"/><Relationship Id="rId5" Type="http://schemas.openxmlformats.org/officeDocument/2006/relationships/image" Target="../media/image24.png"/><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2.xml"/><Relationship Id="rId5" Type="http://schemas.openxmlformats.org/officeDocument/2006/relationships/image" Target="../media/image24.png"/><Relationship Id="rId10" Type="http://schemas.openxmlformats.org/officeDocument/2006/relationships/image" Target="../media/image23.png"/><Relationship Id="rId4" Type="http://schemas.openxmlformats.org/officeDocument/2006/relationships/notesSlide" Target="../notesSlides/notesSlide4.xml"/><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2.xml"/><Relationship Id="rId5" Type="http://schemas.openxmlformats.org/officeDocument/2006/relationships/image" Target="../media/image24.png"/><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43.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FE649E7A-A5BD-4412-8C18-433B437DDD16}"/>
              </a:ext>
            </a:extLst>
          </p:cNvPr>
          <p:cNvGrpSpPr/>
          <p:nvPr/>
        </p:nvGrpSpPr>
        <p:grpSpPr>
          <a:xfrm>
            <a:off x="1880210" y="608857"/>
            <a:ext cx="6282674" cy="4560043"/>
            <a:chOff x="564316" y="378816"/>
            <a:chExt cx="5393413" cy="3914606"/>
          </a:xfrm>
        </p:grpSpPr>
        <p:grpSp>
          <p:nvGrpSpPr>
            <p:cNvPr id="22" name="组合 21">
              <a:extLst>
                <a:ext uri="{FF2B5EF4-FFF2-40B4-BE49-F238E27FC236}">
                  <a16:creationId xmlns:a16="http://schemas.microsoft.com/office/drawing/2014/main" id="{98657421-1F5C-44C8-826A-6E5F86E10A79}"/>
                </a:ext>
              </a:extLst>
            </p:cNvPr>
            <p:cNvGrpSpPr/>
            <p:nvPr/>
          </p:nvGrpSpPr>
          <p:grpSpPr>
            <a:xfrm>
              <a:off x="732457" y="559663"/>
              <a:ext cx="5046217" cy="3694839"/>
              <a:chOff x="3057189" y="3555370"/>
              <a:chExt cx="5046217" cy="3694839"/>
            </a:xfrm>
          </p:grpSpPr>
          <p:sp>
            <p:nvSpPr>
              <p:cNvPr id="10" name="任意多边形: 形状 9">
                <a:extLst>
                  <a:ext uri="{FF2B5EF4-FFF2-40B4-BE49-F238E27FC236}">
                    <a16:creationId xmlns:a16="http://schemas.microsoft.com/office/drawing/2014/main" id="{F58A1221-C38C-4796-86CB-414163DEF1A5}"/>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0">
                <a:extLst>
                  <a:ext uri="{FF2B5EF4-FFF2-40B4-BE49-F238E27FC236}">
                    <a16:creationId xmlns:a16="http://schemas.microsoft.com/office/drawing/2014/main" id="{684F3323-FB92-46F0-9957-4CC07A8A3E90}"/>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1" name="组合 20">
              <a:extLst>
                <a:ext uri="{FF2B5EF4-FFF2-40B4-BE49-F238E27FC236}">
                  <a16:creationId xmlns:a16="http://schemas.microsoft.com/office/drawing/2014/main" id="{DD3C4D5C-8AAA-489A-B3AC-44BE716978AD}"/>
                </a:ext>
              </a:extLst>
            </p:cNvPr>
            <p:cNvGrpSpPr/>
            <p:nvPr/>
          </p:nvGrpSpPr>
          <p:grpSpPr>
            <a:xfrm>
              <a:off x="564316" y="378816"/>
              <a:ext cx="5393413" cy="3914606"/>
              <a:chOff x="564316" y="378816"/>
              <a:chExt cx="5393413" cy="3914606"/>
            </a:xfrm>
          </p:grpSpPr>
          <p:sp>
            <p:nvSpPr>
              <p:cNvPr id="12" name="任意多边形: 形状 11">
                <a:extLst>
                  <a:ext uri="{FF2B5EF4-FFF2-40B4-BE49-F238E27FC236}">
                    <a16:creationId xmlns:a16="http://schemas.microsoft.com/office/drawing/2014/main" id="{722212AA-F86D-4FEA-A554-6896BB629869}"/>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2">
                <a:extLst>
                  <a:ext uri="{FF2B5EF4-FFF2-40B4-BE49-F238E27FC236}">
                    <a16:creationId xmlns:a16="http://schemas.microsoft.com/office/drawing/2014/main" id="{995AEA96-F41B-4DC6-9E67-6D65E3246410}"/>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多边形: 形状 13">
                <a:extLst>
                  <a:ext uri="{FF2B5EF4-FFF2-40B4-BE49-F238E27FC236}">
                    <a16:creationId xmlns:a16="http://schemas.microsoft.com/office/drawing/2014/main" id="{BEC21BA5-5C50-45D7-9578-F48CD8DB701B}"/>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任意多边形: 形状 14">
                <a:extLst>
                  <a:ext uri="{FF2B5EF4-FFF2-40B4-BE49-F238E27FC236}">
                    <a16:creationId xmlns:a16="http://schemas.microsoft.com/office/drawing/2014/main" id="{7A567A10-3D96-4AC6-A356-255C9403AD6F}"/>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形状 15">
                <a:extLst>
                  <a:ext uri="{FF2B5EF4-FFF2-40B4-BE49-F238E27FC236}">
                    <a16:creationId xmlns:a16="http://schemas.microsoft.com/office/drawing/2014/main" id="{BB5C8988-84DA-4932-AD3F-6BD09D93D40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任意多边形: 形状 17">
                <a:extLst>
                  <a:ext uri="{FF2B5EF4-FFF2-40B4-BE49-F238E27FC236}">
                    <a16:creationId xmlns:a16="http://schemas.microsoft.com/office/drawing/2014/main" id="{2D79BDA9-90BF-4DC9-A855-2296791876F1}"/>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任意多边形: 形状 18">
                <a:extLst>
                  <a:ext uri="{FF2B5EF4-FFF2-40B4-BE49-F238E27FC236}">
                    <a16:creationId xmlns:a16="http://schemas.microsoft.com/office/drawing/2014/main" id="{4D42AAA1-FA0E-40E1-84EC-3EC99BA2E2CB}"/>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任意多边形: 形状 19">
                <a:extLst>
                  <a:ext uri="{FF2B5EF4-FFF2-40B4-BE49-F238E27FC236}">
                    <a16:creationId xmlns:a16="http://schemas.microsoft.com/office/drawing/2014/main" id="{A0A312A6-5AFF-4EAE-A567-8143017A38BC}"/>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3" name="任意多边形: 形状 22">
              <a:extLst>
                <a:ext uri="{FF2B5EF4-FFF2-40B4-BE49-F238E27FC236}">
                  <a16:creationId xmlns:a16="http://schemas.microsoft.com/office/drawing/2014/main" id="{D72F5CF6-CD98-4EC9-BB77-A55936235751}"/>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2" name="图片 31">
            <a:extLst>
              <a:ext uri="{FF2B5EF4-FFF2-40B4-BE49-F238E27FC236}">
                <a16:creationId xmlns:a16="http://schemas.microsoft.com/office/drawing/2014/main" id="{E35665DE-0BB6-43EE-BF9C-69D13552E5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3" name="图片 32">
            <a:extLst>
              <a:ext uri="{FF2B5EF4-FFF2-40B4-BE49-F238E27FC236}">
                <a16:creationId xmlns:a16="http://schemas.microsoft.com/office/drawing/2014/main" id="{8296B1CA-F6D8-4F81-B2FB-C6F6809BCC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25" name="图片 24">
            <a:extLst>
              <a:ext uri="{FF2B5EF4-FFF2-40B4-BE49-F238E27FC236}">
                <a16:creationId xmlns:a16="http://schemas.microsoft.com/office/drawing/2014/main" id="{1CB082E4-A508-4E25-95C5-F146A0E49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26" name="图片 25">
            <a:extLst>
              <a:ext uri="{FF2B5EF4-FFF2-40B4-BE49-F238E27FC236}">
                <a16:creationId xmlns:a16="http://schemas.microsoft.com/office/drawing/2014/main" id="{476C58C0-6461-460D-B545-545E23E4D3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1582878" cy="6858000"/>
          </a:xfrm>
          <a:prstGeom prst="rect">
            <a:avLst/>
          </a:prstGeom>
        </p:spPr>
      </p:pic>
      <p:pic>
        <p:nvPicPr>
          <p:cNvPr id="28" name="图片 27">
            <a:extLst>
              <a:ext uri="{FF2B5EF4-FFF2-40B4-BE49-F238E27FC236}">
                <a16:creationId xmlns:a16="http://schemas.microsoft.com/office/drawing/2014/main" id="{B7E1ABED-A9EF-4D86-81BE-6EDAED0E557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29" name="图片 28">
            <a:extLst>
              <a:ext uri="{FF2B5EF4-FFF2-40B4-BE49-F238E27FC236}">
                <a16:creationId xmlns:a16="http://schemas.microsoft.com/office/drawing/2014/main" id="{CC28A636-F456-4D8A-9909-A42C4C74C8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7" name="图片 6">
            <a:extLst>
              <a:ext uri="{FF2B5EF4-FFF2-40B4-BE49-F238E27FC236}">
                <a16:creationId xmlns:a16="http://schemas.microsoft.com/office/drawing/2014/main" id="{FE537A54-5AD7-4ED9-BEE3-64B27BBE24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5277" y="3023555"/>
            <a:ext cx="3414531" cy="3385382"/>
          </a:xfrm>
          <a:prstGeom prst="rect">
            <a:avLst/>
          </a:prstGeom>
        </p:spPr>
      </p:pic>
      <p:pic>
        <p:nvPicPr>
          <p:cNvPr id="30" name="Picture 29">
            <a:extLst>
              <a:ext uri="{FF2B5EF4-FFF2-40B4-BE49-F238E27FC236}">
                <a16:creationId xmlns:a16="http://schemas.microsoft.com/office/drawing/2014/main" id="{F5C4D965-55B6-475C-9389-E0536FA467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6277" y="2113583"/>
            <a:ext cx="5882998" cy="1475395"/>
          </a:xfrm>
          <a:prstGeom prst="rect">
            <a:avLst/>
          </a:prstGeom>
        </p:spPr>
      </p:pic>
    </p:spTree>
    <p:extLst>
      <p:ext uri="{BB962C8B-B14F-4D97-AF65-F5344CB8AC3E}">
        <p14:creationId xmlns:p14="http://schemas.microsoft.com/office/powerpoint/2010/main" val="77810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3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ppt_w</p:attrName>
                                        </p:attrNameLst>
                                      </p:cBhvr>
                                      <p:tavLst>
                                        <p:tav tm="0">
                                          <p:val>
                                            <p:fltVal val="0"/>
                                          </p:val>
                                        </p:tav>
                                        <p:tav tm="100000">
                                          <p:val>
                                            <p:strVal val="#ppt_w"/>
                                          </p:val>
                                        </p:tav>
                                      </p:tavLst>
                                    </p:anim>
                                    <p:anim calcmode="lin" valueType="num">
                                      <p:cBhvr>
                                        <p:cTn id="18" dur="1000" fill="hold"/>
                                        <p:tgtEl>
                                          <p:spTgt spid="30"/>
                                        </p:tgtEl>
                                        <p:attrNameLst>
                                          <p:attrName>ppt_h</p:attrName>
                                        </p:attrNameLst>
                                      </p:cBhvr>
                                      <p:tavLst>
                                        <p:tav tm="0">
                                          <p:val>
                                            <p:fltVal val="0"/>
                                          </p:val>
                                        </p:tav>
                                        <p:tav tm="100000">
                                          <p:val>
                                            <p:strVal val="#ppt_h"/>
                                          </p:val>
                                        </p:tav>
                                      </p:tavLst>
                                    </p:anim>
                                    <p:anim calcmode="lin" valueType="num">
                                      <p:cBhvr>
                                        <p:cTn id="19" dur="1000" fill="hold"/>
                                        <p:tgtEl>
                                          <p:spTgt spid="30"/>
                                        </p:tgtEl>
                                        <p:attrNameLst>
                                          <p:attrName>style.rotation</p:attrName>
                                        </p:attrNameLst>
                                      </p:cBhvr>
                                      <p:tavLst>
                                        <p:tav tm="0">
                                          <p:val>
                                            <p:fltVal val="90"/>
                                          </p:val>
                                        </p:tav>
                                        <p:tav tm="100000">
                                          <p:val>
                                            <p:fltVal val="0"/>
                                          </p:val>
                                        </p:tav>
                                      </p:tavLst>
                                    </p:anim>
                                    <p:animEffect transition="in" filter="fade">
                                      <p:cBhvr>
                                        <p:cTn id="20" dur="1000"/>
                                        <p:tgtEl>
                                          <p:spTgt spid="30"/>
                                        </p:tgtEl>
                                      </p:cBhvr>
                                    </p:animEffect>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30"/>
                                        </p:tgtEl>
                                        <p:attrNameLst>
                                          <p:attrName>r</p:attrName>
                                        </p:attrNameLst>
                                      </p:cBhvr>
                                    </p:animRot>
                                    <p:animRot by="-240000">
                                      <p:cBhvr>
                                        <p:cTn id="24" dur="200" fill="hold">
                                          <p:stCondLst>
                                            <p:cond delay="200"/>
                                          </p:stCondLst>
                                        </p:cTn>
                                        <p:tgtEl>
                                          <p:spTgt spid="30"/>
                                        </p:tgtEl>
                                        <p:attrNameLst>
                                          <p:attrName>r</p:attrName>
                                        </p:attrNameLst>
                                      </p:cBhvr>
                                    </p:animRot>
                                    <p:animRot by="240000">
                                      <p:cBhvr>
                                        <p:cTn id="25" dur="200" fill="hold">
                                          <p:stCondLst>
                                            <p:cond delay="400"/>
                                          </p:stCondLst>
                                        </p:cTn>
                                        <p:tgtEl>
                                          <p:spTgt spid="30"/>
                                        </p:tgtEl>
                                        <p:attrNameLst>
                                          <p:attrName>r</p:attrName>
                                        </p:attrNameLst>
                                      </p:cBhvr>
                                    </p:animRot>
                                    <p:animRot by="-240000">
                                      <p:cBhvr>
                                        <p:cTn id="26" dur="200" fill="hold">
                                          <p:stCondLst>
                                            <p:cond delay="600"/>
                                          </p:stCondLst>
                                        </p:cTn>
                                        <p:tgtEl>
                                          <p:spTgt spid="30"/>
                                        </p:tgtEl>
                                        <p:attrNameLst>
                                          <p:attrName>r</p:attrName>
                                        </p:attrNameLst>
                                      </p:cBhvr>
                                    </p:animRot>
                                    <p:animRot by="120000">
                                      <p:cBhvr>
                                        <p:cTn id="27"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3" name="图片 9">
            <a:extLst>
              <a:ext uri="{FF2B5EF4-FFF2-40B4-BE49-F238E27FC236}">
                <a16:creationId xmlns:a16="http://schemas.microsoft.com/office/drawing/2014/main" id="{0380543F-1F00-4444-B084-B1B6B3C9A7D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6821"/>
            <a:ext cx="1356648" cy="1771179"/>
          </a:xfrm>
          <a:prstGeom prst="rect">
            <a:avLst/>
          </a:prstGeom>
        </p:spPr>
      </p:pic>
      <p:pic>
        <p:nvPicPr>
          <p:cNvPr id="15" name="图片 9">
            <a:extLst>
              <a:ext uri="{FF2B5EF4-FFF2-40B4-BE49-F238E27FC236}">
                <a16:creationId xmlns:a16="http://schemas.microsoft.com/office/drawing/2014/main"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1120" y="-359421"/>
            <a:ext cx="1356648" cy="1771179"/>
          </a:xfrm>
          <a:prstGeom prst="rect">
            <a:avLst/>
          </a:prstGeom>
        </p:spPr>
      </p:pic>
      <p:pic>
        <p:nvPicPr>
          <p:cNvPr id="17" name="图片 9">
            <a:extLst>
              <a:ext uri="{FF2B5EF4-FFF2-40B4-BE49-F238E27FC236}">
                <a16:creationId xmlns:a16="http://schemas.microsoft.com/office/drawing/2014/main"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254" y="-511971"/>
            <a:ext cx="1356648" cy="1771179"/>
          </a:xfrm>
          <a:prstGeom prst="rect">
            <a:avLst/>
          </a:prstGeom>
        </p:spPr>
      </p:pic>
      <p:pic>
        <p:nvPicPr>
          <p:cNvPr id="19" name="图片 9">
            <a:extLst>
              <a:ext uri="{FF2B5EF4-FFF2-40B4-BE49-F238E27FC236}">
                <a16:creationId xmlns:a16="http://schemas.microsoft.com/office/drawing/2014/main" id="{1BBFED4F-3F72-4737-ACA8-3F079157832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17549" y="5321554"/>
            <a:ext cx="1356648" cy="1771179"/>
          </a:xfrm>
          <a:prstGeom prst="rect">
            <a:avLst/>
          </a:prstGeom>
        </p:spPr>
      </p:pic>
      <p:sp>
        <p:nvSpPr>
          <p:cNvPr id="21" name="TextBox 20">
            <a:extLst>
              <a:ext uri="{FF2B5EF4-FFF2-40B4-BE49-F238E27FC236}">
                <a16:creationId xmlns:a16="http://schemas.microsoft.com/office/drawing/2014/main" id="{5446542A-C8C0-4F9A-A27D-16C5A38708FB}"/>
              </a:ext>
            </a:extLst>
          </p:cNvPr>
          <p:cNvSpPr txBox="1"/>
          <p:nvPr/>
        </p:nvSpPr>
        <p:spPr>
          <a:xfrm>
            <a:off x="1018565" y="352710"/>
            <a:ext cx="10665404" cy="739754"/>
          </a:xfrm>
          <a:prstGeom prst="rect">
            <a:avLst/>
          </a:prstGeom>
          <a:noFill/>
        </p:spPr>
        <p:txBody>
          <a:bodyPr wrap="square" rtlCol="0">
            <a:spAutoFit/>
          </a:bodyPr>
          <a:lstStyle/>
          <a:p>
            <a:pPr algn="just">
              <a:lnSpc>
                <a:spcPct val="150000"/>
              </a:lnSpc>
            </a:pP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1.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Tìm</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từ</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ngữ</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chỉ</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hoạt</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động</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bảo</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vệ</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chăm</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sóc</a:t>
            </a:r>
            <a:r>
              <a:rPr lang="en-US" sz="3200" b="1" dirty="0">
                <a:solidFill>
                  <a:srgbClr val="213054"/>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213054"/>
                </a:solidFill>
                <a:latin typeface="Arial" panose="020B0604020202020204" pitchFamily="34" charset="0"/>
                <a:ea typeface="Arial-Rounded" panose="020B0500000000000000" pitchFamily="34" charset="0"/>
                <a:cs typeface="Arial" panose="020B0604020202020204" pitchFamily="34" charset="0"/>
              </a:rPr>
              <a:t>cây</a:t>
            </a:r>
            <a:endParaRPr lang="vi-VN" sz="3200" b="1" dirty="0">
              <a:solidFill>
                <a:srgbClr val="213054"/>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C7769182-8626-494A-897C-492D3241B26C}"/>
              </a:ext>
            </a:extLst>
          </p:cNvPr>
          <p:cNvGrpSpPr/>
          <p:nvPr/>
        </p:nvGrpSpPr>
        <p:grpSpPr>
          <a:xfrm>
            <a:off x="1056038" y="1609382"/>
            <a:ext cx="2330605" cy="1438900"/>
            <a:chOff x="497526" y="1381126"/>
            <a:chExt cx="1365164" cy="1211188"/>
          </a:xfrm>
        </p:grpSpPr>
        <p:pic>
          <p:nvPicPr>
            <p:cNvPr id="23" name="Picture 22">
              <a:extLst>
                <a:ext uri="{FF2B5EF4-FFF2-40B4-BE49-F238E27FC236}">
                  <a16:creationId xmlns:a16="http://schemas.microsoft.com/office/drawing/2014/main" id="{7C410D9E-7087-41CA-AB88-06FA6410CC6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24" name="TextBox 23">
              <a:extLst>
                <a:ext uri="{FF2B5EF4-FFF2-40B4-BE49-F238E27FC236}">
                  <a16:creationId xmlns:a16="http://schemas.microsoft.com/office/drawing/2014/main" id="{8FD0E582-3793-4B76-9E54-D2BD28CBF1E8}"/>
                </a:ext>
              </a:extLst>
            </p:cNvPr>
            <p:cNvSpPr txBox="1"/>
            <p:nvPr/>
          </p:nvSpPr>
          <p:spPr>
            <a:xfrm>
              <a:off x="578463" y="1694272"/>
              <a:ext cx="1284227"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tưới</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cây</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C03E30BF-F53F-412E-B80F-107AB63A0855}"/>
              </a:ext>
            </a:extLst>
          </p:cNvPr>
          <p:cNvGrpSpPr/>
          <p:nvPr/>
        </p:nvGrpSpPr>
        <p:grpSpPr>
          <a:xfrm>
            <a:off x="3104765" y="1614554"/>
            <a:ext cx="1929911" cy="1325044"/>
            <a:chOff x="497526" y="1381126"/>
            <a:chExt cx="1171693" cy="1211188"/>
          </a:xfrm>
        </p:grpSpPr>
        <p:pic>
          <p:nvPicPr>
            <p:cNvPr id="26" name="Picture 25">
              <a:extLst>
                <a:ext uri="{FF2B5EF4-FFF2-40B4-BE49-F238E27FC236}">
                  <a16:creationId xmlns:a16="http://schemas.microsoft.com/office/drawing/2014/main" id="{AD0B7594-C710-4593-A968-510D6DF2C3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27" name="TextBox 26">
              <a:extLst>
                <a:ext uri="{FF2B5EF4-FFF2-40B4-BE49-F238E27FC236}">
                  <a16:creationId xmlns:a16="http://schemas.microsoft.com/office/drawing/2014/main" id="{91614891-46FA-4353-8D25-1630DEED1CE7}"/>
                </a:ext>
              </a:extLst>
            </p:cNvPr>
            <p:cNvSpPr txBox="1"/>
            <p:nvPr/>
          </p:nvSpPr>
          <p:spPr>
            <a:xfrm>
              <a:off x="545717" y="1674335"/>
              <a:ext cx="1031876"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bẻ</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cành</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65EAC617-8F71-4291-89FD-E3BE9691E3B6}"/>
              </a:ext>
            </a:extLst>
          </p:cNvPr>
          <p:cNvGrpSpPr/>
          <p:nvPr/>
        </p:nvGrpSpPr>
        <p:grpSpPr>
          <a:xfrm>
            <a:off x="4902461" y="1475388"/>
            <a:ext cx="2027922" cy="1438900"/>
            <a:chOff x="497526" y="1381126"/>
            <a:chExt cx="1268774" cy="1211188"/>
          </a:xfrm>
        </p:grpSpPr>
        <p:pic>
          <p:nvPicPr>
            <p:cNvPr id="29" name="Picture 28">
              <a:extLst>
                <a:ext uri="{FF2B5EF4-FFF2-40B4-BE49-F238E27FC236}">
                  <a16:creationId xmlns:a16="http://schemas.microsoft.com/office/drawing/2014/main" id="{3CA3E322-8EDF-4B0B-A280-F67C70E6242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30" name="TextBox 29">
              <a:extLst>
                <a:ext uri="{FF2B5EF4-FFF2-40B4-BE49-F238E27FC236}">
                  <a16:creationId xmlns:a16="http://schemas.microsoft.com/office/drawing/2014/main" id="{D0F296E8-C4ED-42D4-B27F-A881A7D0551C}"/>
                </a:ext>
              </a:extLst>
            </p:cNvPr>
            <p:cNvSpPr txBox="1"/>
            <p:nvPr/>
          </p:nvSpPr>
          <p:spPr>
            <a:xfrm>
              <a:off x="734424" y="1689966"/>
              <a:ext cx="1031876"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tỉa</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lá</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E3ABD763-324D-4777-AB6B-42B98E833445}"/>
              </a:ext>
            </a:extLst>
          </p:cNvPr>
          <p:cNvGrpSpPr/>
          <p:nvPr/>
        </p:nvGrpSpPr>
        <p:grpSpPr>
          <a:xfrm>
            <a:off x="8854828" y="1558052"/>
            <a:ext cx="2106210" cy="1437611"/>
            <a:chOff x="504021" y="1430940"/>
            <a:chExt cx="1171693" cy="1211188"/>
          </a:xfrm>
        </p:grpSpPr>
        <p:pic>
          <p:nvPicPr>
            <p:cNvPr id="32" name="Picture 31">
              <a:extLst>
                <a:ext uri="{FF2B5EF4-FFF2-40B4-BE49-F238E27FC236}">
                  <a16:creationId xmlns:a16="http://schemas.microsoft.com/office/drawing/2014/main" id="{0F7947CC-C408-4BC3-A116-6F723F95A6E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04021" y="1430940"/>
              <a:ext cx="1171693" cy="1211188"/>
            </a:xfrm>
            <a:prstGeom prst="rect">
              <a:avLst/>
            </a:prstGeom>
          </p:spPr>
        </p:pic>
        <p:sp>
          <p:nvSpPr>
            <p:cNvPr id="33" name="TextBox 32">
              <a:extLst>
                <a:ext uri="{FF2B5EF4-FFF2-40B4-BE49-F238E27FC236}">
                  <a16:creationId xmlns:a16="http://schemas.microsoft.com/office/drawing/2014/main" id="{AD81C2E2-066B-42F5-98C2-3718B57E2E7F}"/>
                </a:ext>
              </a:extLst>
            </p:cNvPr>
            <p:cNvSpPr txBox="1"/>
            <p:nvPr/>
          </p:nvSpPr>
          <p:spPr>
            <a:xfrm>
              <a:off x="613398" y="1720453"/>
              <a:ext cx="1031876"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vun</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gốc</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24D7DA1E-4F11-4A71-B8F8-14FD3649D196}"/>
              </a:ext>
            </a:extLst>
          </p:cNvPr>
          <p:cNvGrpSpPr/>
          <p:nvPr/>
        </p:nvGrpSpPr>
        <p:grpSpPr>
          <a:xfrm>
            <a:off x="2210267" y="2995663"/>
            <a:ext cx="2527896" cy="1626152"/>
            <a:chOff x="497526" y="1381126"/>
            <a:chExt cx="1171693" cy="1211188"/>
          </a:xfrm>
        </p:grpSpPr>
        <p:pic>
          <p:nvPicPr>
            <p:cNvPr id="35" name="Picture 34">
              <a:extLst>
                <a:ext uri="{FF2B5EF4-FFF2-40B4-BE49-F238E27FC236}">
                  <a16:creationId xmlns:a16="http://schemas.microsoft.com/office/drawing/2014/main" id="{54993D46-5EF4-46CB-A383-829A653BC4B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36" name="TextBox 35">
              <a:extLst>
                <a:ext uri="{FF2B5EF4-FFF2-40B4-BE49-F238E27FC236}">
                  <a16:creationId xmlns:a16="http://schemas.microsoft.com/office/drawing/2014/main" id="{26327FB0-1A5E-45E6-8E99-DE366C50C32D}"/>
                </a:ext>
              </a:extLst>
            </p:cNvPr>
            <p:cNvSpPr txBox="1"/>
            <p:nvPr/>
          </p:nvSpPr>
          <p:spPr>
            <a:xfrm>
              <a:off x="502659" y="1728468"/>
              <a:ext cx="1031876" cy="710636"/>
            </a:xfrm>
            <a:prstGeom prst="rect">
              <a:avLst/>
            </a:prstGeom>
            <a:noFill/>
          </p:spPr>
          <p:txBody>
            <a:bodyPr wrap="square" rtlCol="0">
              <a:spAutoFit/>
            </a:bodyPr>
            <a:lstStyle/>
            <a:p>
              <a:pPr algn="ct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giẫm</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lên</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cỏ</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DE895EE7-C460-44C7-821C-A8AB8E2CC522}"/>
              </a:ext>
            </a:extLst>
          </p:cNvPr>
          <p:cNvGrpSpPr/>
          <p:nvPr/>
        </p:nvGrpSpPr>
        <p:grpSpPr>
          <a:xfrm>
            <a:off x="4920385" y="3053454"/>
            <a:ext cx="2054399" cy="1550106"/>
            <a:chOff x="485159" y="1488731"/>
            <a:chExt cx="1195024" cy="1211188"/>
          </a:xfrm>
        </p:grpSpPr>
        <p:pic>
          <p:nvPicPr>
            <p:cNvPr id="38" name="Picture 37">
              <a:extLst>
                <a:ext uri="{FF2B5EF4-FFF2-40B4-BE49-F238E27FC236}">
                  <a16:creationId xmlns:a16="http://schemas.microsoft.com/office/drawing/2014/main" id="{BF3F083B-2A18-4268-B4A6-D287B311435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85159" y="1488731"/>
              <a:ext cx="1171693" cy="1211188"/>
            </a:xfrm>
            <a:prstGeom prst="rect">
              <a:avLst/>
            </a:prstGeom>
          </p:spPr>
        </p:pic>
        <p:sp>
          <p:nvSpPr>
            <p:cNvPr id="39" name="TextBox 38">
              <a:extLst>
                <a:ext uri="{FF2B5EF4-FFF2-40B4-BE49-F238E27FC236}">
                  <a16:creationId xmlns:a16="http://schemas.microsoft.com/office/drawing/2014/main" id="{587E9F6D-4E0B-431D-9699-3ED24E89DBBA}"/>
                </a:ext>
              </a:extLst>
            </p:cNvPr>
            <p:cNvSpPr txBox="1"/>
            <p:nvPr/>
          </p:nvSpPr>
          <p:spPr>
            <a:xfrm>
              <a:off x="648307" y="1812315"/>
              <a:ext cx="1031876"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hái</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hoa</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ABB5A753-5F38-4D64-9FA9-87FBD1DBC8DF}"/>
              </a:ext>
            </a:extLst>
          </p:cNvPr>
          <p:cNvGrpSpPr/>
          <p:nvPr/>
        </p:nvGrpSpPr>
        <p:grpSpPr>
          <a:xfrm>
            <a:off x="7095075" y="3096574"/>
            <a:ext cx="2268318" cy="1626151"/>
            <a:chOff x="497526" y="1381126"/>
            <a:chExt cx="1260852" cy="1211188"/>
          </a:xfrm>
        </p:grpSpPr>
        <p:pic>
          <p:nvPicPr>
            <p:cNvPr id="41" name="Picture 40">
              <a:extLst>
                <a:ext uri="{FF2B5EF4-FFF2-40B4-BE49-F238E27FC236}">
                  <a16:creationId xmlns:a16="http://schemas.microsoft.com/office/drawing/2014/main" id="{5494A58C-8969-46AE-AA5C-88A3F5C2A63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42" name="TextBox 41">
              <a:extLst>
                <a:ext uri="{FF2B5EF4-FFF2-40B4-BE49-F238E27FC236}">
                  <a16:creationId xmlns:a16="http://schemas.microsoft.com/office/drawing/2014/main" id="{D0A39F3B-9984-4FC0-AD59-B0B2329D300D}"/>
                </a:ext>
              </a:extLst>
            </p:cNvPr>
            <p:cNvSpPr txBox="1"/>
            <p:nvPr/>
          </p:nvSpPr>
          <p:spPr>
            <a:xfrm>
              <a:off x="629026" y="1727905"/>
              <a:ext cx="1129352"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bắt</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sâu</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1945BD8B-D96B-4E7C-900F-D52FCA36C13A}"/>
              </a:ext>
            </a:extLst>
          </p:cNvPr>
          <p:cNvGrpSpPr/>
          <p:nvPr/>
        </p:nvGrpSpPr>
        <p:grpSpPr>
          <a:xfrm>
            <a:off x="6648877" y="1558052"/>
            <a:ext cx="2155812" cy="1327744"/>
            <a:chOff x="497526" y="1381126"/>
            <a:chExt cx="1199287" cy="1211188"/>
          </a:xfrm>
        </p:grpSpPr>
        <p:pic>
          <p:nvPicPr>
            <p:cNvPr id="44" name="Picture 43">
              <a:extLst>
                <a:ext uri="{FF2B5EF4-FFF2-40B4-BE49-F238E27FC236}">
                  <a16:creationId xmlns:a16="http://schemas.microsoft.com/office/drawing/2014/main" id="{20878CF0-B5D6-490C-BE2C-B82320B1BFC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45" name="TextBox 44">
              <a:extLst>
                <a:ext uri="{FF2B5EF4-FFF2-40B4-BE49-F238E27FC236}">
                  <a16:creationId xmlns:a16="http://schemas.microsoft.com/office/drawing/2014/main" id="{94AE9344-9178-416E-BFB4-BEA969CEDFAD}"/>
                </a:ext>
              </a:extLst>
            </p:cNvPr>
            <p:cNvSpPr txBox="1"/>
            <p:nvPr/>
          </p:nvSpPr>
          <p:spPr>
            <a:xfrm>
              <a:off x="654129" y="1678220"/>
              <a:ext cx="1042684" cy="523220"/>
            </a:xfrm>
            <a:prstGeom prst="rect">
              <a:avLst/>
            </a:prstGeom>
            <a:noFill/>
          </p:spPr>
          <p:txBody>
            <a:bodyPr wrap="square" rtlCol="0">
              <a:spAutoFit/>
            </a:bodyPr>
            <a:lstStyle/>
            <a:p>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chặt</a:t>
              </a:r>
              <a:r>
                <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FFFF"/>
                  </a:solidFill>
                  <a:latin typeface="Arial" panose="020B0604020202020204" pitchFamily="34" charset="0"/>
                  <a:ea typeface="Arial-Rounded" panose="020B0500000000000000" pitchFamily="34" charset="0"/>
                  <a:cs typeface="Arial" panose="020B0604020202020204" pitchFamily="34" charset="0"/>
                </a:rPr>
                <a:t>cây</a:t>
              </a:r>
              <a:endParaRPr lang="en-US" sz="2800" dirty="0">
                <a:solidFill>
                  <a:srgbClr val="FFFFFF"/>
                </a:solidFill>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47483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25"/>
                                        </p:tgtEl>
                                        <p:attrNameLst>
                                          <p:attrName>ppt_x</p:attrName>
                                        </p:attrNameLst>
                                      </p:cBhvr>
                                      <p:tavLst>
                                        <p:tav tm="0">
                                          <p:val>
                                            <p:strVal val="ppt_x"/>
                                          </p:val>
                                        </p:tav>
                                        <p:tav tm="100000">
                                          <p:val>
                                            <p:strVal val="ppt_x"/>
                                          </p:val>
                                        </p:tav>
                                      </p:tavLst>
                                    </p:anim>
                                    <p:anim calcmode="lin" valueType="num">
                                      <p:cBhvr additive="base">
                                        <p:cTn id="38" dur="500"/>
                                        <p:tgtEl>
                                          <p:spTgt spid="25"/>
                                        </p:tgtEl>
                                        <p:attrNameLst>
                                          <p:attrName>ppt_y</p:attrName>
                                        </p:attrNameLst>
                                      </p:cBhvr>
                                      <p:tavLst>
                                        <p:tav tm="0">
                                          <p:val>
                                            <p:strVal val="ppt_y"/>
                                          </p:val>
                                        </p:tav>
                                        <p:tav tm="100000">
                                          <p:val>
                                            <p:strVal val="1+ppt_h/2"/>
                                          </p:val>
                                        </p:tav>
                                      </p:tavLst>
                                    </p:anim>
                                    <p:set>
                                      <p:cBhvr>
                                        <p:cTn id="39" dur="1" fill="hold">
                                          <p:stCondLst>
                                            <p:cond delay="499"/>
                                          </p:stCondLst>
                                        </p:cTn>
                                        <p:tgtEl>
                                          <p:spTgt spid="25"/>
                                        </p:tgtEl>
                                        <p:attrNameLst>
                                          <p:attrName>style.visibility</p:attrName>
                                        </p:attrNameLst>
                                      </p:cBhvr>
                                      <p:to>
                                        <p:strVal val="hidden"/>
                                      </p:to>
                                    </p:set>
                                  </p:childTnLst>
                                </p:cTn>
                              </p:par>
                              <p:par>
                                <p:cTn id="40" presetID="2" presetClass="exit" presetSubtype="4" fill="hold" nodeType="withEffect">
                                  <p:stCondLst>
                                    <p:cond delay="150"/>
                                  </p:stCondLst>
                                  <p:childTnLst>
                                    <p:anim calcmode="lin" valueType="num">
                                      <p:cBhvr additive="base">
                                        <p:cTn id="41" dur="500"/>
                                        <p:tgtEl>
                                          <p:spTgt spid="43"/>
                                        </p:tgtEl>
                                        <p:attrNameLst>
                                          <p:attrName>ppt_x</p:attrName>
                                        </p:attrNameLst>
                                      </p:cBhvr>
                                      <p:tavLst>
                                        <p:tav tm="0">
                                          <p:val>
                                            <p:strVal val="ppt_x"/>
                                          </p:val>
                                        </p:tav>
                                        <p:tav tm="100000">
                                          <p:val>
                                            <p:strVal val="ppt_x"/>
                                          </p:val>
                                        </p:tav>
                                      </p:tavLst>
                                    </p:anim>
                                    <p:anim calcmode="lin" valueType="num">
                                      <p:cBhvr additive="base">
                                        <p:cTn id="42" dur="500"/>
                                        <p:tgtEl>
                                          <p:spTgt spid="43"/>
                                        </p:tgtEl>
                                        <p:attrNameLst>
                                          <p:attrName>ppt_y</p:attrName>
                                        </p:attrNameLst>
                                      </p:cBhvr>
                                      <p:tavLst>
                                        <p:tav tm="0">
                                          <p:val>
                                            <p:strVal val="ppt_y"/>
                                          </p:val>
                                        </p:tav>
                                        <p:tav tm="100000">
                                          <p:val>
                                            <p:strVal val="1+ppt_h/2"/>
                                          </p:val>
                                        </p:tav>
                                      </p:tavLst>
                                    </p:anim>
                                    <p:set>
                                      <p:cBhvr>
                                        <p:cTn id="43" dur="1" fill="hold">
                                          <p:stCondLst>
                                            <p:cond delay="499"/>
                                          </p:stCondLst>
                                        </p:cTn>
                                        <p:tgtEl>
                                          <p:spTgt spid="43"/>
                                        </p:tgtEl>
                                        <p:attrNameLst>
                                          <p:attrName>style.visibility</p:attrName>
                                        </p:attrNameLst>
                                      </p:cBhvr>
                                      <p:to>
                                        <p:strVal val="hidden"/>
                                      </p:to>
                                    </p:set>
                                  </p:childTnLst>
                                </p:cTn>
                              </p:par>
                              <p:par>
                                <p:cTn id="44" presetID="2" presetClass="exit" presetSubtype="4" fill="hold" nodeType="withEffect">
                                  <p:stCondLst>
                                    <p:cond delay="0"/>
                                  </p:stCondLst>
                                  <p:childTnLst>
                                    <p:anim calcmode="lin" valueType="num">
                                      <p:cBhvr additive="base">
                                        <p:cTn id="45" dur="500"/>
                                        <p:tgtEl>
                                          <p:spTgt spid="34"/>
                                        </p:tgtEl>
                                        <p:attrNameLst>
                                          <p:attrName>ppt_x</p:attrName>
                                        </p:attrNameLst>
                                      </p:cBhvr>
                                      <p:tavLst>
                                        <p:tav tm="0">
                                          <p:val>
                                            <p:strVal val="ppt_x"/>
                                          </p:val>
                                        </p:tav>
                                        <p:tav tm="100000">
                                          <p:val>
                                            <p:strVal val="ppt_x"/>
                                          </p:val>
                                        </p:tav>
                                      </p:tavLst>
                                    </p:anim>
                                    <p:anim calcmode="lin" valueType="num">
                                      <p:cBhvr additive="base">
                                        <p:cTn id="46" dur="500"/>
                                        <p:tgtEl>
                                          <p:spTgt spid="34"/>
                                        </p:tgtEl>
                                        <p:attrNameLst>
                                          <p:attrName>ppt_y</p:attrName>
                                        </p:attrNameLst>
                                      </p:cBhvr>
                                      <p:tavLst>
                                        <p:tav tm="0">
                                          <p:val>
                                            <p:strVal val="ppt_y"/>
                                          </p:val>
                                        </p:tav>
                                        <p:tav tm="100000">
                                          <p:val>
                                            <p:strVal val="1+ppt_h/2"/>
                                          </p:val>
                                        </p:tav>
                                      </p:tavLst>
                                    </p:anim>
                                    <p:set>
                                      <p:cBhvr>
                                        <p:cTn id="47" dur="1" fill="hold">
                                          <p:stCondLst>
                                            <p:cond delay="499"/>
                                          </p:stCondLst>
                                        </p:cTn>
                                        <p:tgtEl>
                                          <p:spTgt spid="34"/>
                                        </p:tgtEl>
                                        <p:attrNameLst>
                                          <p:attrName>style.visibility</p:attrName>
                                        </p:attrNameLst>
                                      </p:cBhvr>
                                      <p:to>
                                        <p:strVal val="hidden"/>
                                      </p:to>
                                    </p:set>
                                  </p:childTnLst>
                                </p:cTn>
                              </p:par>
                              <p:par>
                                <p:cTn id="48" presetID="2" presetClass="exit" presetSubtype="4" accel="100000" fill="hold" nodeType="withEffect">
                                  <p:stCondLst>
                                    <p:cond delay="0"/>
                                  </p:stCondLst>
                                  <p:childTnLst>
                                    <p:anim calcmode="lin" valueType="num">
                                      <p:cBhvr additive="base">
                                        <p:cTn id="49" dur="500"/>
                                        <p:tgtEl>
                                          <p:spTgt spid="37"/>
                                        </p:tgtEl>
                                        <p:attrNameLst>
                                          <p:attrName>ppt_x</p:attrName>
                                        </p:attrNameLst>
                                      </p:cBhvr>
                                      <p:tavLst>
                                        <p:tav tm="0">
                                          <p:val>
                                            <p:strVal val="ppt_x"/>
                                          </p:val>
                                        </p:tav>
                                        <p:tav tm="100000">
                                          <p:val>
                                            <p:strVal val="ppt_x"/>
                                          </p:val>
                                        </p:tav>
                                      </p:tavLst>
                                    </p:anim>
                                    <p:anim calcmode="lin" valueType="num">
                                      <p:cBhvr additive="base">
                                        <p:cTn id="50" dur="500"/>
                                        <p:tgtEl>
                                          <p:spTgt spid="37"/>
                                        </p:tgtEl>
                                        <p:attrNameLst>
                                          <p:attrName>ppt_y</p:attrName>
                                        </p:attrNameLst>
                                      </p:cBhvr>
                                      <p:tavLst>
                                        <p:tav tm="0">
                                          <p:val>
                                            <p:strVal val="ppt_y"/>
                                          </p:val>
                                        </p:tav>
                                        <p:tav tm="100000">
                                          <p:val>
                                            <p:strVal val="1+ppt_h/2"/>
                                          </p:val>
                                        </p:tav>
                                      </p:tavLst>
                                    </p:anim>
                                    <p:set>
                                      <p:cBhvr>
                                        <p:cTn id="51"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Bọ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rùa</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id="{6C88FC47-514D-4942-8566-171B7A5F661D}"/>
              </a:ext>
            </a:extLst>
          </p:cNvPr>
          <p:cNvSpPr txBox="1"/>
          <p:nvPr/>
        </p:nvSpPr>
        <p:spPr>
          <a:xfrm>
            <a:off x="4294257" y="3420828"/>
            <a:ext cx="6806324" cy="2308324"/>
          </a:xfrm>
          <a:prstGeom prst="rect">
            <a:avLst/>
          </a:prstGeom>
          <a:noFill/>
        </p:spPr>
        <p:txBody>
          <a:bodyPr wrap="square" rtlCol="0">
            <a:spAutoFit/>
          </a:bodyPr>
          <a:lstStyle/>
          <a:p>
            <a:pPr lvl="0" algn="just">
              <a:buClr>
                <a:srgbClr val="000000"/>
              </a:buClr>
              <a:defRPr/>
            </a:pP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Em</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hãy</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tìm</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chỉ</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hoạt</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động</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bảo</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vệ</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chăm</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sóc</a:t>
            </a:r>
            <a:r>
              <a:rPr lang="en-US" sz="3600" dirty="0">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 </a:t>
            </a:r>
            <a:r>
              <a:rPr lang="en-US" sz="3600" dirty="0" err="1">
                <a:ln w="0">
                  <a:solidFill>
                    <a:sysClr val="windowText" lastClr="000000"/>
                  </a:solidFill>
                </a:ln>
                <a:solidFill>
                  <a:schemeClr val="accent1"/>
                </a:solidFill>
                <a:effectLst>
                  <a:outerShdw blurRad="38100" dist="25400" dir="5400000" algn="ctr" rotWithShape="0">
                    <a:srgbClr val="6E747A">
                      <a:alpha val="43000"/>
                    </a:srgbClr>
                  </a:outerShdw>
                </a:effectLst>
                <a:latin typeface="Arial" panose="020B0604020202020204" pitchFamily="34" charset="0"/>
                <a:ea typeface="Arial-Rounded" panose="020B0500000000000000" pitchFamily="34" charset="0"/>
                <a:cs typeface="Arial" panose="020B0604020202020204" pitchFamily="34" charset="0"/>
              </a:rPr>
              <a:t>cây</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để</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giúp</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chú</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bọ</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rùa</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tìm</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được</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đường</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về</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nhà</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với</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mẹ</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3600" i="0" u="none" strike="noStrike" kern="0" normalizeH="0" baseline="0" noProof="0" dirty="0" err="1">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nhé</a:t>
            </a:r>
            <a:r>
              <a:rPr kumimoji="0" lang="en-US" sz="3600" i="0" u="none" strike="noStrike" kern="0" normalizeH="0" baseline="0" noProof="0" dirty="0">
                <a:ln w="0">
                  <a:solidFill>
                    <a:sysClr val="windowText" lastClr="000000"/>
                  </a:solidFill>
                </a:ln>
                <a:solidFill>
                  <a:schemeClr val="accent1"/>
                </a:solidFill>
                <a:effectLst>
                  <a:outerShdw blurRad="38100" dist="25400" dir="5400000" algn="ctr" rotWithShape="0">
                    <a:srgbClr val="6E747A">
                      <a:alpha val="43000"/>
                    </a:srgbClr>
                  </a:outerShdw>
                </a:effectLst>
                <a:uLnTx/>
                <a:uFillTx/>
                <a:latin typeface="Arial" panose="020B0604020202020204" pitchFamily="34" charset="0"/>
                <a:ea typeface="杨任东竹石体-Semibold"/>
                <a:cs typeface="Arial" panose="020B0604020202020204" pitchFamily="34" charset="0"/>
                <a:sym typeface="Arial"/>
              </a:rPr>
              <a:t>.</a:t>
            </a:r>
          </a:p>
        </p:txBody>
      </p:sp>
    </p:spTree>
    <p:extLst>
      <p:ext uri="{BB962C8B-B14F-4D97-AF65-F5344CB8AC3E}">
        <p14:creationId xmlns:p14="http://schemas.microsoft.com/office/powerpoint/2010/main" val="228806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18">
                                            <p:txEl>
                                              <p:pRg st="0" end="0"/>
                                            </p:txEl>
                                          </p:spTgt>
                                        </p:tgtEl>
                                        <p:attrNameLst>
                                          <p:attrName>ppt_x</p:attrName>
                                          <p:attrName>ppt_y</p:attrName>
                                        </p:attrNameLst>
                                      </p:cBhvr>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8"/>
          <a:stretch>
            <a:fillRect/>
          </a:stretch>
        </p:blipFill>
        <p:spPr>
          <a:xfrm>
            <a:off x="9217526" y="935580"/>
            <a:ext cx="2678635" cy="3177836"/>
          </a:xfrm>
          <a:prstGeom prst="rect">
            <a:avLst/>
          </a:prstGeom>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rot="718302">
            <a:off x="8445359" y="3549890"/>
            <a:ext cx="2233256" cy="208600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16193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tưới</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cây</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10038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tỉa</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lá</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15440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FFFFFF"/>
                </a:solidFill>
                <a:latin typeface="Arial"/>
                <a:cs typeface="Arial"/>
                <a:sym typeface="Arial"/>
              </a:rPr>
              <a:t>b</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ẻ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cành</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6257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FFFFFF"/>
                </a:solidFill>
                <a:latin typeface="Arial"/>
                <a:cs typeface="Arial"/>
                <a:sym typeface="Arial"/>
              </a:rPr>
              <a:t>c</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hặt</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cây</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14830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hái</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hoa</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160172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vun</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gốc</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4847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bắt</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sâu</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22204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giẫm</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lên</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cỏ</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11"/>
          <a:stretch>
            <a:fillRect/>
          </a:stretch>
        </p:blipFill>
        <p:spPr>
          <a:xfrm>
            <a:off x="6339734" y="3690568"/>
            <a:ext cx="894787" cy="1015433"/>
          </a:xfrm>
          <a:prstGeom prst="rect">
            <a:avLst/>
          </a:prstGeom>
        </p:spPr>
      </p:pic>
      <p:pic>
        <p:nvPicPr>
          <p:cNvPr id="14338" name="Picture 2" descr="Cartoon Angry Frog Stock Illustrations – 140 Cartoon Angry Frog Stock  Illustrations, Vectors &amp;amp; Clipart - Dreamstime"/>
          <p:cNvPicPr>
            <a:picLocks noChangeAspect="1" noChangeArrowheads="1"/>
          </p:cNvPicPr>
          <p:nvPr/>
        </p:nvPicPr>
        <p:blipFill rotWithShape="1">
          <a:blip r:embed="rId12">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10201" t="23059" r="15211" b="24615"/>
          <a:stretch/>
        </p:blipFill>
        <p:spPr bwMode="auto">
          <a:xfrm>
            <a:off x="6297357" y="2091873"/>
            <a:ext cx="1170688" cy="8649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3">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6">
            <a:extLst>
              <a:ext uri="{BEBA8EAE-BF5A-486C-A8C5-ECC9F3942E4B}">
                <a14:imgProps xmlns:a14="http://schemas.microsoft.com/office/drawing/2010/main">
                  <a14:imgLayer r:embed="rId17">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6">
            <a:extLst>
              <a:ext uri="{BEBA8EAE-BF5A-486C-A8C5-ECC9F3942E4B}">
                <a14:imgProps xmlns:a14="http://schemas.microsoft.com/office/drawing/2010/main">
                  <a14:imgLayer r:embed="rId17">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20">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20">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20">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2">
            <a:extLst>
              <a:ext uri="{BEBA8EAE-BF5A-486C-A8C5-ECC9F3942E4B}">
                <a14:imgProps xmlns:a14="http://schemas.microsoft.com/office/drawing/2010/main">
                  <a14:imgLayer r:embed="rId23">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rot="21377628">
            <a:off x="552351" y="623817"/>
            <a:ext cx="1138207" cy="1183206"/>
          </a:xfrm>
          <a:prstGeom prst="rect">
            <a:avLst/>
          </a:prstGeom>
        </p:spPr>
      </p:pic>
      <p:pic>
        <p:nvPicPr>
          <p:cNvPr id="45" name="Picture 44"/>
          <p:cNvPicPr>
            <a:picLocks noChangeAspect="1"/>
          </p:cNvPicPr>
          <p:nvPr/>
        </p:nvPicPr>
        <p:blipFill>
          <a:blip r:embed="rId24"/>
          <a:stretch>
            <a:fillRect/>
          </a:stretch>
        </p:blipFill>
        <p:spPr>
          <a:xfrm flipH="1">
            <a:off x="7635928" y="2506237"/>
            <a:ext cx="1219306" cy="1261981"/>
          </a:xfrm>
          <a:prstGeom prst="rect">
            <a:avLst/>
          </a:prstGeom>
        </p:spPr>
      </p:pic>
      <p:pic>
        <p:nvPicPr>
          <p:cNvPr id="47" name="Picture 46"/>
          <p:cNvPicPr>
            <a:picLocks noChangeAspect="1"/>
          </p:cNvPicPr>
          <p:nvPr/>
        </p:nvPicPr>
        <p:blipFill>
          <a:blip r:embed="rId24"/>
          <a:stretch>
            <a:fillRect/>
          </a:stretch>
        </p:blipFill>
        <p:spPr>
          <a:xfrm>
            <a:off x="3385503" y="2494517"/>
            <a:ext cx="1219306"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0926807" y="-1405167"/>
            <a:ext cx="487363" cy="487363"/>
          </a:xfrm>
          <a:prstGeom prst="rect">
            <a:avLst/>
          </a:prstGeom>
        </p:spPr>
      </p:pic>
      <p:pic>
        <p:nvPicPr>
          <p:cNvPr id="51" name="Picture 50"/>
          <p:cNvPicPr>
            <a:picLocks noChangeAspect="1"/>
          </p:cNvPicPr>
          <p:nvPr/>
        </p:nvPicPr>
        <p:blipFill>
          <a:blip r:embed="rId26"/>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375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5"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5"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62156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图片 9">
            <a:extLst>
              <a:ext uri="{FF2B5EF4-FFF2-40B4-BE49-F238E27FC236}">
                <a16:creationId xmlns:a16="http://schemas.microsoft.com/office/drawing/2014/main" id="{0380543F-1F00-4444-B084-B1B6B3C9A7D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6821"/>
            <a:ext cx="1356648" cy="1771179"/>
          </a:xfrm>
          <a:prstGeom prst="rect">
            <a:avLst/>
          </a:prstGeom>
        </p:spPr>
      </p:pic>
      <p:pic>
        <p:nvPicPr>
          <p:cNvPr id="15" name="图片 9">
            <a:extLst>
              <a:ext uri="{FF2B5EF4-FFF2-40B4-BE49-F238E27FC236}">
                <a16:creationId xmlns:a16="http://schemas.microsoft.com/office/drawing/2014/main"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1120" y="-359421"/>
            <a:ext cx="1356648" cy="1771179"/>
          </a:xfrm>
          <a:prstGeom prst="rect">
            <a:avLst/>
          </a:prstGeom>
        </p:spPr>
      </p:pic>
      <p:pic>
        <p:nvPicPr>
          <p:cNvPr id="17" name="图片 9">
            <a:extLst>
              <a:ext uri="{FF2B5EF4-FFF2-40B4-BE49-F238E27FC236}">
                <a16:creationId xmlns:a16="http://schemas.microsoft.com/office/drawing/2014/main"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254" y="-511971"/>
            <a:ext cx="1356648" cy="1771179"/>
          </a:xfrm>
          <a:prstGeom prst="rect">
            <a:avLst/>
          </a:prstGeom>
        </p:spPr>
      </p:pic>
      <p:pic>
        <p:nvPicPr>
          <p:cNvPr id="46" name="Picture 45">
            <a:extLst>
              <a:ext uri="{FF2B5EF4-FFF2-40B4-BE49-F238E27FC236}">
                <a16:creationId xmlns:a16="http://schemas.microsoft.com/office/drawing/2014/main" id="{FEF07CA8-0395-4DA5-82A3-73027DD9A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76" y="375029"/>
            <a:ext cx="8773145" cy="4953960"/>
          </a:xfrm>
          <a:prstGeom prst="rect">
            <a:avLst/>
          </a:prstGeom>
        </p:spPr>
      </p:pic>
      <p:sp>
        <p:nvSpPr>
          <p:cNvPr id="47" name="TextBox 46">
            <a:extLst>
              <a:ext uri="{FF2B5EF4-FFF2-40B4-BE49-F238E27FC236}">
                <a16:creationId xmlns:a16="http://schemas.microsoft.com/office/drawing/2014/main" id="{154CC3C3-3DBE-4CB1-8BA8-E7D5E303AAD4}"/>
              </a:ext>
            </a:extLst>
          </p:cNvPr>
          <p:cNvSpPr txBox="1"/>
          <p:nvPr/>
        </p:nvSpPr>
        <p:spPr>
          <a:xfrm>
            <a:off x="5367464" y="5423990"/>
            <a:ext cx="2988047" cy="830997"/>
          </a:xfrm>
          <a:prstGeom prst="rect">
            <a:avLst/>
          </a:prstGeom>
          <a:noFill/>
        </p:spPr>
        <p:txBody>
          <a:bodyPr wrap="square" rtlCol="0">
            <a:spAutoFit/>
          </a:bodyPr>
          <a:lstStyle/>
          <a:p>
            <a:r>
              <a:rPr lang="en-US" sz="4800" dirty="0" err="1">
                <a:solidFill>
                  <a:srgbClr val="FF0000"/>
                </a:solidFill>
                <a:latin typeface="Arial" panose="020B0604020202020204" pitchFamily="34" charset="0"/>
                <a:ea typeface="Arial-Rounded" panose="020B0500000000000000" pitchFamily="34" charset="0"/>
                <a:cs typeface="Arial" panose="020B0604020202020204" pitchFamily="34" charset="0"/>
              </a:rPr>
              <a:t>tưới</a:t>
            </a:r>
            <a:r>
              <a:rPr lang="en-US" sz="48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800" dirty="0" err="1">
                <a:solidFill>
                  <a:srgbClr val="FF0000"/>
                </a:solidFill>
                <a:latin typeface="Arial" panose="020B0604020202020204" pitchFamily="34" charset="0"/>
                <a:ea typeface="Arial-Rounded" panose="020B0500000000000000" pitchFamily="34" charset="0"/>
                <a:cs typeface="Arial" panose="020B0604020202020204" pitchFamily="34" charset="0"/>
              </a:rPr>
              <a:t>cây</a:t>
            </a:r>
            <a:endParaRPr lang="en-US" sz="48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57326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62156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图片 9">
            <a:extLst>
              <a:ext uri="{FF2B5EF4-FFF2-40B4-BE49-F238E27FC236}">
                <a16:creationId xmlns:a16="http://schemas.microsoft.com/office/drawing/2014/main" id="{0380543F-1F00-4444-B084-B1B6B3C9A7D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6821"/>
            <a:ext cx="1356648" cy="1771179"/>
          </a:xfrm>
          <a:prstGeom prst="rect">
            <a:avLst/>
          </a:prstGeom>
        </p:spPr>
      </p:pic>
      <p:pic>
        <p:nvPicPr>
          <p:cNvPr id="15" name="图片 9">
            <a:extLst>
              <a:ext uri="{FF2B5EF4-FFF2-40B4-BE49-F238E27FC236}">
                <a16:creationId xmlns:a16="http://schemas.microsoft.com/office/drawing/2014/main"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1120" y="-359421"/>
            <a:ext cx="1356648" cy="1771179"/>
          </a:xfrm>
          <a:prstGeom prst="rect">
            <a:avLst/>
          </a:prstGeom>
        </p:spPr>
      </p:pic>
      <p:pic>
        <p:nvPicPr>
          <p:cNvPr id="17" name="图片 9">
            <a:extLst>
              <a:ext uri="{FF2B5EF4-FFF2-40B4-BE49-F238E27FC236}">
                <a16:creationId xmlns:a16="http://schemas.microsoft.com/office/drawing/2014/main"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254" y="-511971"/>
            <a:ext cx="1356648" cy="1771179"/>
          </a:xfrm>
          <a:prstGeom prst="rect">
            <a:avLst/>
          </a:prstGeom>
        </p:spPr>
      </p:pic>
      <p:pic>
        <p:nvPicPr>
          <p:cNvPr id="46" name="Picture 45">
            <a:extLst>
              <a:ext uri="{FF2B5EF4-FFF2-40B4-BE49-F238E27FC236}">
                <a16:creationId xmlns:a16="http://schemas.microsoft.com/office/drawing/2014/main" id="{FEF07CA8-0395-4DA5-82A3-73027DD9A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76" y="375029"/>
            <a:ext cx="8773145" cy="4953960"/>
          </a:xfrm>
          <a:prstGeom prst="rect">
            <a:avLst/>
          </a:prstGeom>
        </p:spPr>
      </p:pic>
      <p:sp>
        <p:nvSpPr>
          <p:cNvPr id="47" name="TextBox 46">
            <a:extLst>
              <a:ext uri="{FF2B5EF4-FFF2-40B4-BE49-F238E27FC236}">
                <a16:creationId xmlns:a16="http://schemas.microsoft.com/office/drawing/2014/main" id="{154CC3C3-3DBE-4CB1-8BA8-E7D5E303AAD4}"/>
              </a:ext>
            </a:extLst>
          </p:cNvPr>
          <p:cNvSpPr txBox="1"/>
          <p:nvPr/>
        </p:nvSpPr>
        <p:spPr>
          <a:xfrm>
            <a:off x="5367464" y="5423990"/>
            <a:ext cx="29880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tưới</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cây</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46012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62156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图片 9">
            <a:extLst>
              <a:ext uri="{FF2B5EF4-FFF2-40B4-BE49-F238E27FC236}">
                <a16:creationId xmlns:a16="http://schemas.microsoft.com/office/drawing/2014/main" id="{0380543F-1F00-4444-B084-B1B6B3C9A7D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6821"/>
            <a:ext cx="1356648" cy="1771179"/>
          </a:xfrm>
          <a:prstGeom prst="rect">
            <a:avLst/>
          </a:prstGeom>
        </p:spPr>
      </p:pic>
      <p:pic>
        <p:nvPicPr>
          <p:cNvPr id="15" name="图片 9">
            <a:extLst>
              <a:ext uri="{FF2B5EF4-FFF2-40B4-BE49-F238E27FC236}">
                <a16:creationId xmlns:a16="http://schemas.microsoft.com/office/drawing/2014/main"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1120" y="-359421"/>
            <a:ext cx="1356648" cy="1771179"/>
          </a:xfrm>
          <a:prstGeom prst="rect">
            <a:avLst/>
          </a:prstGeom>
        </p:spPr>
      </p:pic>
      <p:pic>
        <p:nvPicPr>
          <p:cNvPr id="17" name="图片 9">
            <a:extLst>
              <a:ext uri="{FF2B5EF4-FFF2-40B4-BE49-F238E27FC236}">
                <a16:creationId xmlns:a16="http://schemas.microsoft.com/office/drawing/2014/main"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254" y="-511971"/>
            <a:ext cx="1356648" cy="1771179"/>
          </a:xfrm>
          <a:prstGeom prst="rect">
            <a:avLst/>
          </a:prstGeom>
        </p:spPr>
      </p:pic>
      <p:pic>
        <p:nvPicPr>
          <p:cNvPr id="46" name="Picture 45">
            <a:extLst>
              <a:ext uri="{FF2B5EF4-FFF2-40B4-BE49-F238E27FC236}">
                <a16:creationId xmlns:a16="http://schemas.microsoft.com/office/drawing/2014/main" id="{FEF07CA8-0395-4DA5-82A3-73027DD9A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76" y="375029"/>
            <a:ext cx="8773145" cy="4953960"/>
          </a:xfrm>
          <a:prstGeom prst="rect">
            <a:avLst/>
          </a:prstGeom>
        </p:spPr>
      </p:pic>
      <p:sp>
        <p:nvSpPr>
          <p:cNvPr id="47" name="TextBox 46">
            <a:extLst>
              <a:ext uri="{FF2B5EF4-FFF2-40B4-BE49-F238E27FC236}">
                <a16:creationId xmlns:a16="http://schemas.microsoft.com/office/drawing/2014/main" id="{154CC3C3-3DBE-4CB1-8BA8-E7D5E303AAD4}"/>
              </a:ext>
            </a:extLst>
          </p:cNvPr>
          <p:cNvSpPr txBox="1"/>
          <p:nvPr/>
        </p:nvSpPr>
        <p:spPr>
          <a:xfrm>
            <a:off x="5367464" y="5423990"/>
            <a:ext cx="29880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tưới</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cây</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84086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62156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图片 9">
            <a:extLst>
              <a:ext uri="{FF2B5EF4-FFF2-40B4-BE49-F238E27FC236}">
                <a16:creationId xmlns:a16="http://schemas.microsoft.com/office/drawing/2014/main" id="{0380543F-1F00-4444-B084-B1B6B3C9A7D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6821"/>
            <a:ext cx="1356648" cy="1771179"/>
          </a:xfrm>
          <a:prstGeom prst="rect">
            <a:avLst/>
          </a:prstGeom>
        </p:spPr>
      </p:pic>
      <p:pic>
        <p:nvPicPr>
          <p:cNvPr id="15" name="图片 9">
            <a:extLst>
              <a:ext uri="{FF2B5EF4-FFF2-40B4-BE49-F238E27FC236}">
                <a16:creationId xmlns:a16="http://schemas.microsoft.com/office/drawing/2014/main"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1120" y="-359421"/>
            <a:ext cx="1356648" cy="1771179"/>
          </a:xfrm>
          <a:prstGeom prst="rect">
            <a:avLst/>
          </a:prstGeom>
        </p:spPr>
      </p:pic>
      <p:pic>
        <p:nvPicPr>
          <p:cNvPr id="17" name="图片 9">
            <a:extLst>
              <a:ext uri="{FF2B5EF4-FFF2-40B4-BE49-F238E27FC236}">
                <a16:creationId xmlns:a16="http://schemas.microsoft.com/office/drawing/2014/main"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254" y="-511971"/>
            <a:ext cx="1356648" cy="1771179"/>
          </a:xfrm>
          <a:prstGeom prst="rect">
            <a:avLst/>
          </a:prstGeom>
        </p:spPr>
      </p:pic>
      <p:pic>
        <p:nvPicPr>
          <p:cNvPr id="12" name="Picture 11">
            <a:extLst>
              <a:ext uri="{FF2B5EF4-FFF2-40B4-BE49-F238E27FC236}">
                <a16:creationId xmlns:a16="http://schemas.microsoft.com/office/drawing/2014/main" id="{D21501E1-F6BD-4802-B133-16E59431C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559" y="405521"/>
            <a:ext cx="9457678" cy="5319944"/>
          </a:xfrm>
          <a:prstGeom prst="rect">
            <a:avLst/>
          </a:prstGeom>
        </p:spPr>
      </p:pic>
      <p:sp>
        <p:nvSpPr>
          <p:cNvPr id="14" name="TextBox 13">
            <a:extLst>
              <a:ext uri="{FF2B5EF4-FFF2-40B4-BE49-F238E27FC236}">
                <a16:creationId xmlns:a16="http://schemas.microsoft.com/office/drawing/2014/main" id="{44E30A7D-0619-4393-BADC-A2CC81B5670B}"/>
              </a:ext>
            </a:extLst>
          </p:cNvPr>
          <p:cNvSpPr txBox="1"/>
          <p:nvPr/>
        </p:nvSpPr>
        <p:spPr>
          <a:xfrm>
            <a:off x="5646244" y="5725465"/>
            <a:ext cx="2988047" cy="830997"/>
          </a:xfrm>
          <a:prstGeom prst="rect">
            <a:avLst/>
          </a:prstGeom>
          <a:noFill/>
        </p:spPr>
        <p:txBody>
          <a:bodyPr wrap="square" rtlCol="0">
            <a:spAutoFit/>
          </a:bodyPr>
          <a:lstStyle/>
          <a:p>
            <a:r>
              <a:rPr lang="en-US" sz="4800" dirty="0" err="1">
                <a:solidFill>
                  <a:srgbClr val="FF0000"/>
                </a:solidFill>
                <a:latin typeface="Arial" panose="020B0604020202020204" pitchFamily="34" charset="0"/>
                <a:ea typeface="Arial-Rounded" panose="020B0500000000000000" pitchFamily="34" charset="0"/>
                <a:cs typeface="Arial" panose="020B0604020202020204" pitchFamily="34" charset="0"/>
              </a:rPr>
              <a:t>Bắt</a:t>
            </a:r>
            <a:r>
              <a:rPr lang="en-US" sz="48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800" dirty="0" err="1">
                <a:solidFill>
                  <a:srgbClr val="FF0000"/>
                </a:solidFill>
                <a:latin typeface="Arial" panose="020B0604020202020204" pitchFamily="34" charset="0"/>
                <a:ea typeface="Arial-Rounded" panose="020B0500000000000000" pitchFamily="34" charset="0"/>
                <a:cs typeface="Arial" panose="020B0604020202020204" pitchFamily="34" charset="0"/>
              </a:rPr>
              <a:t>sâu</a:t>
            </a:r>
            <a:endParaRPr lang="en-US" sz="48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01845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
          <p:cNvGrpSpPr/>
          <p:nvPr/>
        </p:nvGrpSpPr>
        <p:grpSpPr>
          <a:xfrm rot="284758">
            <a:off x="1911010" y="1765138"/>
            <a:ext cx="8266215" cy="3932595"/>
            <a:chOff x="2113400" y="1706819"/>
            <a:chExt cx="6473864" cy="4013200"/>
          </a:xfrm>
        </p:grpSpPr>
        <p:sp>
          <p:nvSpPr>
            <p:cNvPr id="12"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13"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grpSp>
      <p:sp>
        <p:nvSpPr>
          <p:cNvPr id="9" name="Rectangle 8"/>
          <p:cNvSpPr/>
          <p:nvPr/>
        </p:nvSpPr>
        <p:spPr>
          <a:xfrm>
            <a:off x="2054265" y="2448735"/>
            <a:ext cx="7984363" cy="1754326"/>
          </a:xfrm>
          <a:prstGeom prst="rect">
            <a:avLst/>
          </a:prstGeom>
        </p:spPr>
        <p:txBody>
          <a:bodyPr wrap="square">
            <a:spAutoFit/>
          </a:bodyPr>
          <a:lstStyle/>
          <a:p>
            <a:pPr lvl="0" algn="ctr" defTabSz="1219200">
              <a:buClr>
                <a:srgbClr val="000000"/>
              </a:buClr>
            </a:pPr>
            <a:r>
              <a:rPr lang="vi-VN" sz="54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Em hãy đặt một câu chứa 1 từ vừa tìm được.</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884" b="98643" l="455" r="98925">
                        <a14:foregroundMark x1="24524" y1="55556" x2="24524" y2="62855"/>
                        <a14:foregroundMark x1="71795" y1="28036" x2="74194" y2="32300"/>
                      </a14:backgroundRemoval>
                    </a14:imgEffect>
                  </a14:imgLayer>
                </a14:imgProps>
              </a:ext>
              <a:ext uri="{28A0092B-C50C-407E-A947-70E740481C1C}">
                <a14:useLocalDpi xmlns:a14="http://schemas.microsoft.com/office/drawing/2010/main" val="0"/>
              </a:ext>
            </a:extLst>
          </a:blip>
          <a:stretch>
            <a:fillRect/>
          </a:stretch>
        </p:blipFill>
        <p:spPr>
          <a:xfrm>
            <a:off x="7085414" y="3882508"/>
            <a:ext cx="5317242" cy="3404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64011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C23DFB9-8917-4ABF-A7D2-CEDA52A8F6EB}"/>
              </a:ext>
            </a:extLst>
          </p:cNvPr>
          <p:cNvSpPr txBox="1"/>
          <p:nvPr/>
        </p:nvSpPr>
        <p:spPr>
          <a:xfrm>
            <a:off x="1214781" y="468351"/>
            <a:ext cx="8371913" cy="523220"/>
          </a:xfrm>
          <a:prstGeom prst="rect">
            <a:avLst/>
          </a:prstGeom>
          <a:noFill/>
        </p:spPr>
        <p:txBody>
          <a:bodyPr wrap="square" rtlCol="0">
            <a:spAutoFit/>
          </a:bodyPr>
          <a:lstStyle/>
          <a:p>
            <a:pPr algn="just"/>
            <a:r>
              <a:rPr lang="en-US" sz="2800" b="1" dirty="0">
                <a:latin typeface="Arial" panose="020B0604020202020204" pitchFamily="34" charset="0"/>
                <a:ea typeface="Arial-Rounded" panose="020B0500000000000000" pitchFamily="34" charset="0"/>
                <a:cs typeface="Arial" panose="020B0604020202020204" pitchFamily="34" charset="0"/>
              </a:rPr>
              <a:t>2. </a:t>
            </a:r>
            <a:r>
              <a:rPr lang="en-US" sz="2800" b="1" dirty="0" err="1">
                <a:latin typeface="Arial" panose="020B0604020202020204" pitchFamily="34" charset="0"/>
                <a:ea typeface="Arial-Rounded" panose="020B0500000000000000" pitchFamily="34" charset="0"/>
                <a:cs typeface="Arial" panose="020B0604020202020204" pitchFamily="34" charset="0"/>
              </a:rPr>
              <a:t>Chọn</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từ</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ngữ</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phù</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hợp</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thay</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cho</a:t>
            </a:r>
            <a:r>
              <a:rPr lang="en-US" sz="2800" b="1" dirty="0">
                <a:latin typeface="Arial" panose="020B0604020202020204" pitchFamily="34" charset="0"/>
                <a:ea typeface="Arial-Rounded" panose="020B0500000000000000" pitchFamily="34" charset="0"/>
                <a:cs typeface="Arial" panose="020B0604020202020204" pitchFamily="34" charset="0"/>
              </a:rPr>
              <a:t> ô </a:t>
            </a:r>
            <a:r>
              <a:rPr lang="en-US" sz="2800" b="1" dirty="0" err="1">
                <a:latin typeface="Arial" panose="020B0604020202020204" pitchFamily="34" charset="0"/>
                <a:ea typeface="Arial-Rounded" panose="020B0500000000000000" pitchFamily="34" charset="0"/>
                <a:cs typeface="Arial" panose="020B0604020202020204" pitchFamily="34" charset="0"/>
              </a:rPr>
              <a:t>vuông</a:t>
            </a:r>
            <a:endParaRPr lang="vi-VN"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14" name="Rounded Rectangle 2">
            <a:extLst>
              <a:ext uri="{FF2B5EF4-FFF2-40B4-BE49-F238E27FC236}">
                <a16:creationId xmlns:a16="http://schemas.microsoft.com/office/drawing/2014/main" id="{D1D62FF2-5FEA-441F-97B3-B74259616B56}"/>
              </a:ext>
            </a:extLst>
          </p:cNvPr>
          <p:cNvSpPr/>
          <p:nvPr/>
        </p:nvSpPr>
        <p:spPr>
          <a:xfrm>
            <a:off x="975732" y="1417470"/>
            <a:ext cx="1981547" cy="424174"/>
          </a:xfrm>
          <a:prstGeom prst="roundRect">
            <a:avLst>
              <a:gd name="adj" fmla="val 50000"/>
            </a:avLst>
          </a:prstGeom>
          <a:solidFill>
            <a:srgbClr val="FFAB40"/>
          </a:solidFill>
          <a:ln w="25400" cap="flat" cmpd="sng" algn="ctr">
            <a:noFill/>
            <a:prstDash val="solid"/>
          </a:ln>
          <a:effectLst/>
        </p:spPr>
        <p:txBody>
          <a:bodyPr lIns="0" tIns="0" rIns="0" bIns="0" rtlCol="0" anchor="ctr"/>
          <a:lstStyle/>
          <a:p>
            <a:pPr marL="0" marR="0" lvl="0" indent="0" algn="ctr"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giơ</a:t>
            </a:r>
            <a:r>
              <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tay</a:t>
            </a:r>
            <a:r>
              <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hái</a:t>
            </a:r>
            <a:endPar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5" name="Rounded Rectangle 15">
            <a:extLst>
              <a:ext uri="{FF2B5EF4-FFF2-40B4-BE49-F238E27FC236}">
                <a16:creationId xmlns:a16="http://schemas.microsoft.com/office/drawing/2014/main" id="{69ADACBE-BC6A-4E07-8394-361D238A4B61}"/>
              </a:ext>
            </a:extLst>
          </p:cNvPr>
          <p:cNvSpPr/>
          <p:nvPr/>
        </p:nvSpPr>
        <p:spPr>
          <a:xfrm>
            <a:off x="3419190" y="1433420"/>
            <a:ext cx="1981547" cy="424174"/>
          </a:xfrm>
          <a:prstGeom prst="roundRect">
            <a:avLst>
              <a:gd name="adj" fmla="val 50000"/>
            </a:avLst>
          </a:prstGeom>
          <a:solidFill>
            <a:srgbClr val="FFAB40"/>
          </a:solidFill>
          <a:ln w="25400" cap="flat" cmpd="sng" algn="ctr">
            <a:noFill/>
            <a:prstDash val="solid"/>
          </a:ln>
          <a:effectLst/>
        </p:spPr>
        <p:txBody>
          <a:bodyPr lIns="0" tIns="0" rIns="0" bIns="0" rtlCol="0" anchor="ctr"/>
          <a:lstStyle/>
          <a:p>
            <a:pPr marL="0" marR="0" lvl="0" indent="0" algn="ctr"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nhìn</a:t>
            </a:r>
            <a:r>
              <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thấy</a:t>
            </a:r>
            <a:endPar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6" name="Rounded Rectangle 16">
            <a:extLst>
              <a:ext uri="{FF2B5EF4-FFF2-40B4-BE49-F238E27FC236}">
                <a16:creationId xmlns:a16="http://schemas.microsoft.com/office/drawing/2014/main" id="{7A064BAE-E506-49A3-8070-916AA0AE0DB1}"/>
              </a:ext>
            </a:extLst>
          </p:cNvPr>
          <p:cNvSpPr/>
          <p:nvPr/>
        </p:nvSpPr>
        <p:spPr>
          <a:xfrm>
            <a:off x="5953193" y="1428048"/>
            <a:ext cx="1981547" cy="424174"/>
          </a:xfrm>
          <a:prstGeom prst="roundRect">
            <a:avLst>
              <a:gd name="adj" fmla="val 50000"/>
            </a:avLst>
          </a:prstGeom>
          <a:solidFill>
            <a:srgbClr val="FFAB40"/>
          </a:solidFill>
          <a:ln w="25400" cap="flat" cmpd="sng" algn="ctr">
            <a:noFill/>
            <a:prstDash val="solid"/>
          </a:ln>
          <a:effectLst/>
        </p:spPr>
        <p:txBody>
          <a:bodyPr lIns="0" tIns="0" rIns="0" bIns="0" rtlCol="0" anchor="ctr"/>
          <a:lstStyle/>
          <a:p>
            <a:pPr marL="0" marR="0" lvl="0" indent="0" algn="ctr"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đừng</a:t>
            </a:r>
            <a:r>
              <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0" cap="none" spc="0" normalizeH="0" baseline="0" noProof="0" dirty="0" err="1">
                <a:ln>
                  <a:noFill/>
                </a:ln>
                <a:effectLst/>
                <a:uLnTx/>
                <a:uFillTx/>
                <a:latin typeface="Arial" panose="020B0604020202020204" pitchFamily="34" charset="0"/>
                <a:ea typeface="Arial-Rounded" panose="020B0500000000000000" pitchFamily="34" charset="0"/>
                <a:cs typeface="Arial" panose="020B0604020202020204" pitchFamily="34" charset="0"/>
              </a:rPr>
              <a:t>hái</a:t>
            </a:r>
            <a:endParaRPr kumimoji="0" lang="en-US" sz="2800" b="0" i="0" u="none" strike="noStrike" kern="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6" name="Picture 5">
            <a:extLst>
              <a:ext uri="{FF2B5EF4-FFF2-40B4-BE49-F238E27FC236}">
                <a16:creationId xmlns:a16="http://schemas.microsoft.com/office/drawing/2014/main" id="{B2FF6BC0-B537-422E-B053-783BB429C43C}"/>
              </a:ext>
            </a:extLst>
          </p:cNvPr>
          <p:cNvPicPr>
            <a:picLocks noChangeAspect="1"/>
          </p:cNvPicPr>
          <p:nvPr/>
        </p:nvPicPr>
        <p:blipFill>
          <a:blip r:embed="rId2"/>
          <a:stretch>
            <a:fillRect/>
          </a:stretch>
        </p:blipFill>
        <p:spPr>
          <a:xfrm>
            <a:off x="9630888" y="4866343"/>
            <a:ext cx="2561111" cy="2041967"/>
          </a:xfrm>
          <a:prstGeom prst="rect">
            <a:avLst/>
          </a:prstGeom>
        </p:spPr>
      </p:pic>
      <p:sp>
        <p:nvSpPr>
          <p:cNvPr id="18" name="TextBox 17">
            <a:extLst>
              <a:ext uri="{FF2B5EF4-FFF2-40B4-BE49-F238E27FC236}">
                <a16:creationId xmlns:a16="http://schemas.microsoft.com/office/drawing/2014/main" id="{535117F3-0433-48E7-B332-5625945970C5}"/>
              </a:ext>
            </a:extLst>
          </p:cNvPr>
          <p:cNvSpPr txBox="1"/>
          <p:nvPr/>
        </p:nvSpPr>
        <p:spPr>
          <a:xfrm>
            <a:off x="646771" y="2331987"/>
            <a:ext cx="9344722" cy="353943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Cho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hoa</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khoe</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sắc</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just"/>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Buổi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sáng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bước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ra</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vườn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hồng</a:t>
            </a:r>
            <a:r>
              <a:rPr lang="en-US" sz="2800" dirty="0">
                <a:latin typeface="Arial" panose="020B0604020202020204" pitchFamily="34" charset="0"/>
                <a:ea typeface="Arial-Rounded" panose="020B0500000000000000" pitchFamily="34" charset="0"/>
                <a:cs typeface="Arial" panose="020B0604020202020204" pitchFamily="34" charset="0"/>
              </a:rPr>
              <a:t>,  …………..  </a:t>
            </a:r>
            <a:r>
              <a:rPr lang="en-US" sz="2800" dirty="0" err="1">
                <a:latin typeface="Arial" panose="020B0604020202020204" pitchFamily="34" charset="0"/>
                <a:ea typeface="Arial-Rounded" panose="020B0500000000000000" pitchFamily="34" charset="0"/>
                <a:cs typeface="Arial" panose="020B0604020202020204" pitchFamily="34" charset="0"/>
              </a:rPr>
              <a:t>bông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hồng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đỏ</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thắm</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bé</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vui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sướng</a:t>
            </a:r>
            <a:r>
              <a:rPr lang="en-US" sz="2800" dirty="0">
                <a:latin typeface="Arial" panose="020B0604020202020204" pitchFamily="34" charset="0"/>
                <a:ea typeface="Arial-Rounded" panose="020B0500000000000000" pitchFamily="34" charset="0"/>
                <a:cs typeface="Arial" panose="020B0604020202020204" pitchFamily="34" charset="0"/>
              </a:rPr>
              <a:t> reo </a:t>
            </a:r>
            <a:r>
              <a:rPr lang="en-US" sz="2800" dirty="0" err="1">
                <a:latin typeface="Arial" panose="020B0604020202020204" pitchFamily="34" charset="0"/>
                <a:ea typeface="Arial-Rounded" panose="020B0500000000000000" pitchFamily="34" charset="0"/>
                <a:cs typeface="Arial" panose="020B0604020202020204" pitchFamily="34" charset="0"/>
              </a:rPr>
              <a:t>lên</a:t>
            </a:r>
            <a:r>
              <a:rPr lang="en-US" sz="2800" dirty="0">
                <a:latin typeface="Arial" panose="020B0604020202020204" pitchFamily="34" charset="0"/>
                <a:ea typeface="Arial-Rounded" panose="020B0500000000000000" pitchFamily="34" charset="0"/>
                <a:cs typeface="Arial" panose="020B0604020202020204" pitchFamily="34" charset="0"/>
              </a:rPr>
              <a:t>:</a:t>
            </a:r>
          </a:p>
          <a:p>
            <a:pPr algn="just"/>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Bạn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xinh</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đẹp</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đáng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yêu</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làm</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sao</a:t>
            </a:r>
            <a:r>
              <a:rPr lang="en-US" sz="2800" dirty="0">
                <a:latin typeface="Arial" panose="020B0604020202020204" pitchFamily="34" charset="0"/>
                <a:ea typeface="Arial-Rounded" panose="020B0500000000000000" pitchFamily="34" charset="0"/>
                <a:cs typeface="Arial" panose="020B0604020202020204" pitchFamily="34" charset="0"/>
              </a:rPr>
              <a:t>!</a:t>
            </a:r>
          </a:p>
          <a:p>
            <a:pPr algn="just"/>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Nói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rồi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bé</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định</a:t>
            </a:r>
            <a:r>
              <a:rPr lang="en-US" sz="2800" dirty="0">
                <a:latin typeface="Arial" panose="020B0604020202020204" pitchFamily="34" charset="0"/>
                <a:ea typeface="Arial-Rounded" panose="020B0500000000000000" pitchFamily="34" charset="0"/>
                <a:cs typeface="Arial" panose="020B0604020202020204" pitchFamily="34" charset="0"/>
              </a:rPr>
              <a:t>  ……..…….  </a:t>
            </a:r>
            <a:r>
              <a:rPr lang="en-US" sz="2800" dirty="0" err="1">
                <a:latin typeface="Arial" panose="020B0604020202020204" pitchFamily="34" charset="0"/>
                <a:ea typeface="Arial-Rounded" panose="020B0500000000000000" pitchFamily="34" charset="0"/>
                <a:cs typeface="Arial" panose="020B0604020202020204" pitchFamily="34" charset="0"/>
              </a:rPr>
              <a:t>bông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hoa</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Bỗng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có</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tiếng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thì</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thầm</a:t>
            </a:r>
            <a:r>
              <a:rPr lang="en-US" sz="2800" dirty="0">
                <a:latin typeface="Arial" panose="020B0604020202020204" pitchFamily="34" charset="0"/>
                <a:ea typeface="Arial-Rounded" panose="020B0500000000000000" pitchFamily="34" charset="0"/>
                <a:cs typeface="Arial" panose="020B0604020202020204" pitchFamily="34" charset="0"/>
              </a:rPr>
              <a:t>:</a:t>
            </a:r>
          </a:p>
          <a:p>
            <a:pPr algn="just"/>
            <a:r>
              <a:rPr lang="en-US" sz="2800" dirty="0">
                <a:latin typeface="Arial" panose="020B0604020202020204" pitchFamily="34" charset="0"/>
                <a:ea typeface="Arial-Rounded" panose="020B0500000000000000" pitchFamily="34" charset="0"/>
                <a:cs typeface="Arial" panose="020B0604020202020204" pitchFamily="34" charset="0"/>
              </a:rPr>
              <a:t>- Xin  ……….…...   </a:t>
            </a:r>
            <a:r>
              <a:rPr lang="en-US" sz="2800" dirty="0" err="1">
                <a:latin typeface="Arial" panose="020B0604020202020204" pitchFamily="34" charset="0"/>
                <a:ea typeface="Arial-Rounded" panose="020B0500000000000000" pitchFamily="34" charset="0"/>
                <a:cs typeface="Arial" panose="020B0604020202020204" pitchFamily="34" charset="0"/>
              </a:rPr>
              <a:t>tôi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Tôi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sẽ</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rất</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buồn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nếu</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không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được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khoe</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sắc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cùng</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các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bạn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hoa</a:t>
            </a:r>
            <a:r>
              <a:rPr lang="en-US" sz="2800" dirty="0">
                <a:latin typeface="Arial" panose="020B0604020202020204" pitchFamily="34" charset="0"/>
                <a:ea typeface="Arial-Rounded" panose="020B0500000000000000" pitchFamily="34" charset="0"/>
                <a:cs typeface="Arial" panose="020B0604020202020204" pitchFamily="34" charset="0"/>
              </a:rPr>
              <a:t>.</a:t>
            </a:r>
            <a:endParaRPr lang="vi-VN" sz="2800" dirty="0">
              <a:latin typeface="Arial" panose="020B0604020202020204" pitchFamily="34" charset="0"/>
              <a:ea typeface="Arial-Rounded" panose="020B0500000000000000" pitchFamily="34" charset="0"/>
              <a:cs typeface="Arial" panose="020B0604020202020204" pitchFamily="34" charset="0"/>
            </a:endParaRPr>
          </a:p>
        </p:txBody>
      </p:sp>
      <p:grpSp>
        <p:nvGrpSpPr>
          <p:cNvPr id="7" name="Group 6">
            <a:extLst>
              <a:ext uri="{FF2B5EF4-FFF2-40B4-BE49-F238E27FC236}">
                <a16:creationId xmlns:a16="http://schemas.microsoft.com/office/drawing/2014/main" id="{1B144CAE-A591-4650-8AB2-2675B363BB61}"/>
              </a:ext>
            </a:extLst>
          </p:cNvPr>
          <p:cNvGrpSpPr/>
          <p:nvPr/>
        </p:nvGrpSpPr>
        <p:grpSpPr>
          <a:xfrm>
            <a:off x="8871240" y="228862"/>
            <a:ext cx="3189118" cy="2476203"/>
            <a:chOff x="4867925" y="2092104"/>
            <a:chExt cx="2792963" cy="2476203"/>
          </a:xfrm>
        </p:grpSpPr>
        <p:grpSp>
          <p:nvGrpSpPr>
            <p:cNvPr id="19" name="组合 7">
              <a:extLst>
                <a:ext uri="{FF2B5EF4-FFF2-40B4-BE49-F238E27FC236}">
                  <a16:creationId xmlns:a16="http://schemas.microsoft.com/office/drawing/2014/main" id="{16E16AB9-C4BB-42F1-B69D-1899E2852F74}"/>
                </a:ext>
              </a:extLst>
            </p:cNvPr>
            <p:cNvGrpSpPr/>
            <p:nvPr/>
          </p:nvGrpSpPr>
          <p:grpSpPr>
            <a:xfrm flipH="1">
              <a:off x="4867925" y="2092104"/>
              <a:ext cx="2792963" cy="2476203"/>
              <a:chOff x="2206754" y="916448"/>
              <a:chExt cx="4695813" cy="3901755"/>
            </a:xfrm>
          </p:grpSpPr>
          <p:sp>
            <p:nvSpPr>
              <p:cNvPr id="20" name="对话气泡: 椭圆形 13">
                <a:extLst>
                  <a:ext uri="{FF2B5EF4-FFF2-40B4-BE49-F238E27FC236}">
                    <a16:creationId xmlns:a16="http://schemas.microsoft.com/office/drawing/2014/main" id="{856C8217-99C9-40BF-9813-412D1DFAA35A}"/>
                  </a:ext>
                </a:extLst>
              </p:cNvPr>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对话气泡: 椭圆形 13">
                <a:extLst>
                  <a:ext uri="{FF2B5EF4-FFF2-40B4-BE49-F238E27FC236}">
                    <a16:creationId xmlns:a16="http://schemas.microsoft.com/office/drawing/2014/main" id="{E8A66861-D36A-403E-832F-6E2EC84DFE10}"/>
                  </a:ext>
                </a:extLst>
              </p:cNvPr>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文本框 11">
              <a:extLst>
                <a:ext uri="{FF2B5EF4-FFF2-40B4-BE49-F238E27FC236}">
                  <a16:creationId xmlns:a16="http://schemas.microsoft.com/office/drawing/2014/main" id="{AD88727C-5484-4999-AE71-7F728391D005}"/>
                </a:ext>
              </a:extLst>
            </p:cNvPr>
            <p:cNvSpPr txBox="1"/>
            <p:nvPr/>
          </p:nvSpPr>
          <p:spPr>
            <a:xfrm>
              <a:off x="5202605" y="2535416"/>
              <a:ext cx="2256589" cy="184435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r>
                <a:rPr lang="vi-VN" sz="3000" i="1" dirty="0">
                  <a:solidFill>
                    <a:srgbClr val="002060"/>
                  </a:solidFill>
                  <a:latin typeface="Calibri" panose="020F0502020204030204" pitchFamily="34" charset="0"/>
                  <a:cs typeface="Calibri" panose="020F0502020204030204" pitchFamily="34" charset="0"/>
                </a:rPr>
                <a:t>Tranh vẽ </a:t>
              </a:r>
              <a:r>
                <a:rPr lang="en-US" sz="3000" i="1" dirty="0">
                  <a:solidFill>
                    <a:srgbClr val="002060"/>
                  </a:solidFill>
                  <a:latin typeface="Calibri" panose="020F0502020204030204" pitchFamily="34" charset="0"/>
                  <a:cs typeface="Calibri" panose="020F0502020204030204" pitchFamily="34" charset="0"/>
                </a:rPr>
                <a:t>ai</a:t>
              </a:r>
              <a:r>
                <a:rPr lang="en-US" sz="3000" dirty="0">
                  <a:solidFill>
                    <a:srgbClr val="002060"/>
                  </a:solidFill>
                  <a:latin typeface="Calibri" panose="020F0502020204030204" pitchFamily="34" charset="0"/>
                  <a:cs typeface="Calibri" panose="020F0502020204030204" pitchFamily="34" charset="0"/>
                </a:rPr>
                <a:t>? </a:t>
              </a:r>
              <a:r>
                <a:rPr lang="vi-VN" sz="3000" i="1" dirty="0">
                  <a:solidFill>
                    <a:srgbClr val="002060"/>
                  </a:solidFill>
                  <a:latin typeface="Calibri" panose="020F0502020204030204" pitchFamily="34" charset="0"/>
                  <a:cs typeface="Calibri" panose="020F0502020204030204" pitchFamily="34" charset="0"/>
                </a:rPr>
                <a:t>Bạn nhỏ đang làm gì?</a:t>
              </a:r>
              <a:endParaRPr lang="en-US" sz="300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8622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1" nodeType="clickEffect">
                                  <p:stCondLst>
                                    <p:cond delay="0"/>
                                  </p:stCondLst>
                                  <p:childTnLst>
                                    <p:animMotion origin="layout" path="M 0.00026 0.03149 L 0.00026 0.03149 C 0.00885 0.04075 0.01745 0.05047 0.0263 0.05926 C 0.0345 0.06737 0.05872 0.09005 0.06992 0.09954 C 0.0763 0.10487 0.08281 0.10973 0.08919 0.11505 C 0.097 0.12153 0.10482 0.12871 0.11263 0.13519 C 0.14779 0.16459 0.11992 0.1419 0.14844 0.16158 C 0.1526 0.16436 0.15664 0.1676 0.16068 0.17084 C 0.16302 0.17269 0.1651 0.17593 0.16758 0.17709 C 0.17109 0.17848 0.17461 0.17801 0.17812 0.17871 C 0.19036 0.18334 0.18398 0.18056 0.19987 0.18936 C 0.20143 0.19028 0.20456 0.19237 0.20599 0.1926 C 0.2095 0.19283 0.21302 0.1926 0.21654 0.1926 " pathEditMode="relative" ptsTypes="AAAAAAAAAAAAA">
                                      <p:cBhvr>
                                        <p:cTn id="27" dur="2000" fill="hold"/>
                                        <p:tgtEl>
                                          <p:spTgt spid="15"/>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1" nodeType="clickEffect">
                                  <p:stCondLst>
                                    <p:cond delay="0"/>
                                  </p:stCondLst>
                                  <p:childTnLst>
                                    <p:animMotion origin="layout" path="M -0.00612 0.0338 L -0.00612 0.0338 C -0.00326 0.05625 -0.00052 0.07986 0.00338 0.10185 C 0.00638 0.11806 0.0095 0.13403 0.01302 0.15 C 0.02252 0.19329 0.01953 0.17639 0.02695 0.20417 C 0.02786 0.20787 0.02851 0.21157 0.02956 0.21505 C 0.03229 0.22407 0.03255 0.22014 0.03737 0.22755 C 0.03984 0.23125 0.04206 0.23565 0.0444 0.23981 C 0.04557 0.2419 0.04661 0.24421 0.04791 0.24606 C 0.05247 0.25231 0.05729 0.25833 0.06185 0.26458 C 0.06536 0.26968 0.06849 0.27593 0.07226 0.28009 C 0.08659 0.29606 0.07278 0.28148 0.09752 0.30347 C 0.11341 0.31759 0.09948 0.30579 0.11328 0.31574 C 0.12982 0.32778 0.12409 0.32569 0.14466 0.33588 C 0.15065 0.33889 0.1569 0.34074 0.16302 0.34375 C 0.17851 0.35139 0.15989 0.34745 0.18476 0.35926 C 0.18594 0.35972 0.19778 0.36597 0.20221 0.3669 C 0.20508 0.36759 0.20807 0.36806 0.21094 0.36852 L 0.21797 0.37176 " pathEditMode="relative" ptsTypes="AAAAAAAAAAAAAAAAAAA">
                                      <p:cBhvr>
                                        <p:cTn id="31" dur="2000" fill="hold"/>
                                        <p:tgtEl>
                                          <p:spTgt spid="14"/>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grpId="1" nodeType="clickEffect">
                                  <p:stCondLst>
                                    <p:cond delay="0"/>
                                  </p:stCondLst>
                                  <p:childTnLst>
                                    <p:animMotion origin="layout" path="M -1.25E-6 -3.7037E-7 L -1.25E-6 0.00023 C -0.06211 0.08912 -0.06302 0.09375 -0.12448 0.17245 C -0.14023 0.19259 -0.15625 0.21088 -0.17187 0.23056 C -0.18021 0.2412 -0.18867 0.25093 -0.19648 0.2625 C -0.1987 0.2662 -0.20091 0.27014 -0.20351 0.27315 C -0.21797 0.29144 -0.2125 0.28056 -0.22357 0.29954 C -0.22565 0.30324 -0.22838 0.30903 -0.22982 0.31366 C -0.23138 0.31875 -0.23255 0.32454 -0.23411 0.3294 C -0.24479 0.36366 -0.24049 0.34306 -0.25078 0.38426 C -0.2569 0.40833 -0.25338 0.39977 -0.25963 0.4125 C -0.26042 0.41713 -0.26341 0.43495 -0.26575 0.44259 C -0.2668 0.4463 -0.26784 0.45 -0.26914 0.45324 C -0.27279 0.46111 -0.27539 0.46181 -0.2806 0.46551 C -0.28594 0.46944 -0.28112 0.46528 -0.29023 0.4706 C -0.2918 0.47199 -0.2931 0.47338 -0.29466 0.47407 C -0.29661 0.47569 -0.2987 0.47616 -0.30065 0.47801 C -0.31185 0.48681 -0.30364 0.48333 -0.31484 0.49005 C -0.3207 0.49375 -0.32422 0.49491 -0.32969 0.49745 C -0.33086 0.49838 -0.33203 0.49954 -0.3332 0.50093 C -0.33437 0.50162 -0.33555 0.50185 -0.33672 0.50255 C -0.3388 0.5037 -0.34075 0.50509 -0.34284 0.50602 C -0.34453 0.50694 -0.34635 0.50718 -0.34805 0.50787 C -0.35299 0.51019 -0.3487 0.50972 -0.35234 0.50972 " pathEditMode="relative" rAng="0" ptsTypes="AAAAAAAAAAAAAAAAAAAAAAAA">
                                      <p:cBhvr>
                                        <p:cTn id="35" dur="2000" fill="hold"/>
                                        <p:tgtEl>
                                          <p:spTgt spid="16"/>
                                        </p:tgtEl>
                                        <p:attrNameLst>
                                          <p:attrName>ppt_x</p:attrName>
                                          <p:attrName>ppt_y</p:attrName>
                                        </p:attrNameLst>
                                      </p:cBhvr>
                                      <p:rCtr x="-17617" y="25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4" grpId="0" animBg="1"/>
      <p:bldP spid="14" grpId="1" animBg="1"/>
      <p:bldP spid="15" grpId="0" animBg="1"/>
      <p:bldP spid="15" grpId="1" animBg="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
          <p:cNvGrpSpPr/>
          <p:nvPr/>
        </p:nvGrpSpPr>
        <p:grpSpPr>
          <a:xfrm rot="284758">
            <a:off x="1911010" y="1765138"/>
            <a:ext cx="8266215" cy="3932595"/>
            <a:chOff x="2113400" y="1706819"/>
            <a:chExt cx="6473864" cy="4013200"/>
          </a:xfrm>
        </p:grpSpPr>
        <p:sp>
          <p:nvSpPr>
            <p:cNvPr id="12"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13"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grpSp>
      <p:sp>
        <p:nvSpPr>
          <p:cNvPr id="9" name="Rectangle 8"/>
          <p:cNvSpPr/>
          <p:nvPr/>
        </p:nvSpPr>
        <p:spPr>
          <a:xfrm>
            <a:off x="2099985" y="2037255"/>
            <a:ext cx="7984363" cy="3139321"/>
          </a:xfrm>
          <a:prstGeom prst="rect">
            <a:avLst/>
          </a:prstGeom>
        </p:spPr>
        <p:txBody>
          <a:bodyPr wrap="square">
            <a:spAutoFit/>
          </a:bodyPr>
          <a:lstStyle/>
          <a:p>
            <a:pPr lvl="0" algn="ctr" defTabSz="1219200">
              <a:buClr>
                <a:srgbClr val="000000"/>
              </a:buClr>
            </a:pPr>
            <a:r>
              <a:rPr lang="vi-VN" sz="66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Em hãy nói một câu </a:t>
            </a:r>
          </a:p>
          <a:p>
            <a:pPr lvl="0" algn="ctr" defTabSz="1219200">
              <a:buClr>
                <a:srgbClr val="000000"/>
              </a:buClr>
            </a:pPr>
            <a:r>
              <a:rPr lang="vi-VN" sz="66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khuyên bạn nhỏ trong bài.</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884" b="98643" l="455" r="98925">
                        <a14:foregroundMark x1="24524" y1="55556" x2="24524" y2="62855"/>
                        <a14:foregroundMark x1="71795" y1="28036" x2="74194" y2="32300"/>
                      </a14:backgroundRemoval>
                    </a14:imgEffect>
                  </a14:imgLayer>
                </a14:imgProps>
              </a:ext>
              <a:ext uri="{28A0092B-C50C-407E-A947-70E740481C1C}">
                <a14:useLocalDpi xmlns:a14="http://schemas.microsoft.com/office/drawing/2010/main" val="0"/>
              </a:ext>
            </a:extLst>
          </a:blip>
          <a:stretch>
            <a:fillRect/>
          </a:stretch>
        </p:blipFill>
        <p:spPr>
          <a:xfrm>
            <a:off x="7085414" y="3882508"/>
            <a:ext cx="5317242" cy="3404300"/>
          </a:xfrm>
          <a:prstGeom prst="rect">
            <a:avLst/>
          </a:prstGeom>
        </p:spPr>
      </p:pic>
    </p:spTree>
    <p:extLst>
      <p:ext uri="{BB962C8B-B14F-4D97-AF65-F5344CB8AC3E}">
        <p14:creationId xmlns:p14="http://schemas.microsoft.com/office/powerpoint/2010/main" val="52394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E37D1A-896C-4DD5-9E65-988A5E2E2637}"/>
              </a:ext>
            </a:extLst>
          </p:cNvPr>
          <p:cNvPicPr>
            <a:picLocks noChangeAspect="1"/>
          </p:cNvPicPr>
          <p:nvPr/>
        </p:nvPicPr>
        <p:blipFill>
          <a:blip r:embed="rId4"/>
          <a:stretch>
            <a:fillRect/>
          </a:stretch>
        </p:blipFill>
        <p:spPr>
          <a:xfrm>
            <a:off x="0" y="0"/>
            <a:ext cx="12192000" cy="6858000"/>
          </a:xfrm>
          <a:prstGeom prst="rect">
            <a:avLst/>
          </a:prstGeom>
        </p:spPr>
      </p:pic>
      <p:pic>
        <p:nvPicPr>
          <p:cNvPr id="7" name="Google Shape;85;p1">
            <a:hlinkClick r:id="rId5" action="ppaction://hlinksldjump"/>
            <a:extLst>
              <a:ext uri="{FF2B5EF4-FFF2-40B4-BE49-F238E27FC236}">
                <a16:creationId xmlns:a16="http://schemas.microsoft.com/office/drawing/2014/main" id="{603D5EBF-972D-4BE1-AB53-3538730364AF}"/>
              </a:ext>
            </a:extLst>
          </p:cNvPr>
          <p:cNvPicPr preferRelativeResize="0"/>
          <p:nvPr/>
        </p:nvPicPr>
        <p:blipFill rotWithShape="1">
          <a:blip r:embed="rId6">
            <a:alphaModFix/>
          </a:blip>
          <a:srcRect l="43329" t="19446"/>
          <a:stretch/>
        </p:blipFill>
        <p:spPr>
          <a:xfrm>
            <a:off x="9318761" y="2718149"/>
            <a:ext cx="2873239" cy="3813728"/>
          </a:xfrm>
          <a:prstGeom prst="roundRect">
            <a:avLst>
              <a:gd name="adj" fmla="val 16667"/>
            </a:avLst>
          </a:prstGeom>
          <a:noFill/>
          <a:ln>
            <a:noFill/>
          </a:ln>
        </p:spPr>
      </p:pic>
      <p:pic>
        <p:nvPicPr>
          <p:cNvPr id="2" name="Picture 1">
            <a:extLst>
              <a:ext uri="{FF2B5EF4-FFF2-40B4-BE49-F238E27FC236}">
                <a16:creationId xmlns:a16="http://schemas.microsoft.com/office/drawing/2014/main" id="{97D25B77-9F1D-4120-9C05-CB3073F1C797}"/>
              </a:ext>
            </a:extLst>
          </p:cNvPr>
          <p:cNvPicPr>
            <a:picLocks noChangeAspect="1"/>
          </p:cNvPicPr>
          <p:nvPr/>
        </p:nvPicPr>
        <p:blipFill>
          <a:blip r:embed="rId7"/>
          <a:stretch>
            <a:fillRect/>
          </a:stretch>
        </p:blipFill>
        <p:spPr>
          <a:xfrm>
            <a:off x="3271679" y="5489259"/>
            <a:ext cx="6523285" cy="1286367"/>
          </a:xfrm>
          <a:prstGeom prst="rect">
            <a:avLst/>
          </a:prstGeom>
        </p:spPr>
      </p:pic>
      <p:pic>
        <p:nvPicPr>
          <p:cNvPr id="10" name="Giới thiệu trò chơi nhạc dài">
            <a:hlinkClick r:id="" action="ppaction://media"/>
            <a:extLst>
              <a:ext uri="{FF2B5EF4-FFF2-40B4-BE49-F238E27FC236}">
                <a16:creationId xmlns:a16="http://schemas.microsoft.com/office/drawing/2014/main" id="{5105458F-9D84-4D0F-8AD9-BDC9648E38DF}"/>
              </a:ext>
            </a:extLst>
          </p:cNvPr>
          <p:cNvPicPr>
            <a:picLocks noChangeAspect="1"/>
          </p:cNvPicPr>
          <p:nvPr>
            <a:audioFile r:link="rId1"/>
            <p:extLst>
              <p:ext uri="{DAA4B4D4-6D71-4841-9C94-3DE7FCFB9230}">
                <p14:media xmlns:p14="http://schemas.microsoft.com/office/powerpoint/2010/main" r:embed="rId2">
                  <p14:trim st="830"/>
                </p14:media>
              </p:ext>
            </p:extLst>
          </p:nvPr>
        </p:nvPicPr>
        <p:blipFill>
          <a:blip r:embed="rId8"/>
          <a:stretch>
            <a:fillRect/>
          </a:stretch>
        </p:blipFill>
        <p:spPr>
          <a:xfrm>
            <a:off x="230256" y="120955"/>
            <a:ext cx="609600" cy="609600"/>
          </a:xfrm>
          <a:prstGeom prst="rect">
            <a:avLst/>
          </a:prstGeom>
        </p:spPr>
      </p:pic>
    </p:spTree>
    <p:extLst>
      <p:ext uri="{BB962C8B-B14F-4D97-AF65-F5344CB8AC3E}">
        <p14:creationId xmlns:p14="http://schemas.microsoft.com/office/powerpoint/2010/main" val="99428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2" showWhenStopped="0">
                <p:cTn id="14"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C5FACBA-6DB2-478F-A9B6-916D9A84D5E4}"/>
              </a:ext>
            </a:extLst>
          </p:cNvPr>
          <p:cNvSpPr/>
          <p:nvPr/>
        </p:nvSpPr>
        <p:spPr>
          <a:xfrm>
            <a:off x="361070" y="267286"/>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CCA18C20-2367-4569-A578-2CDC64E91111}"/>
              </a:ext>
            </a:extLst>
          </p:cNvPr>
          <p:cNvSpPr txBox="1"/>
          <p:nvPr/>
        </p:nvSpPr>
        <p:spPr>
          <a:xfrm>
            <a:off x="873895" y="579483"/>
            <a:ext cx="983309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dấu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phẩy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mỗi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TextBox 2">
            <a:extLst>
              <a:ext uri="{FF2B5EF4-FFF2-40B4-BE49-F238E27FC236}">
                <a16:creationId xmlns:a16="http://schemas.microsoft.com/office/drawing/2014/main" id="{E447C2D8-1DBA-4A6C-9D2A-32FE426D0778}"/>
              </a:ext>
            </a:extLst>
          </p:cNvPr>
          <p:cNvSpPr txBox="1"/>
          <p:nvPr/>
        </p:nvSpPr>
        <p:spPr>
          <a:xfrm>
            <a:off x="616688" y="2317259"/>
            <a:ext cx="11005133" cy="2217082"/>
          </a:xfrm>
          <a:prstGeom prst="rect">
            <a:avLst/>
          </a:prstGeom>
          <a:noFill/>
        </p:spPr>
        <p:txBody>
          <a:bodyPr wrap="square" rtlCol="0">
            <a:spAutoFit/>
          </a:bodyPr>
          <a:lstStyle/>
          <a:p>
            <a:pPr>
              <a:lnSpc>
                <a:spcPct val="150000"/>
              </a:lnSpc>
            </a:pPr>
            <a:r>
              <a:rPr lang="vi-VN" sz="3200" b="1" dirty="0">
                <a:solidFill>
                  <a:srgbClr val="00B050"/>
                </a:solidFill>
              </a:rPr>
              <a:t>a. Các bạn học sinh đang tưới nước bắt sâu cho cây.</a:t>
            </a:r>
          </a:p>
          <a:p>
            <a:pPr>
              <a:lnSpc>
                <a:spcPct val="150000"/>
              </a:lnSpc>
            </a:pPr>
            <a:r>
              <a:rPr lang="vi-VN" sz="3200" b="1" dirty="0">
                <a:solidFill>
                  <a:srgbClr val="00B050"/>
                </a:solidFill>
              </a:rPr>
              <a:t>b. Mọi người không được hái hoa bẻ cành.</a:t>
            </a:r>
          </a:p>
          <a:p>
            <a:pPr>
              <a:lnSpc>
                <a:spcPct val="150000"/>
              </a:lnSpc>
            </a:pPr>
            <a:r>
              <a:rPr lang="vi-VN" sz="3200" b="1" dirty="0">
                <a:solidFill>
                  <a:srgbClr val="00B050"/>
                </a:solidFill>
              </a:rPr>
              <a:t>c. Én nâu cỏ non đều đáng yêu. </a:t>
            </a:r>
          </a:p>
        </p:txBody>
      </p:sp>
      <p:sp>
        <p:nvSpPr>
          <p:cNvPr id="5" name="TextBox 4">
            <a:extLst>
              <a:ext uri="{FF2B5EF4-FFF2-40B4-BE49-F238E27FC236}">
                <a16:creationId xmlns:a16="http://schemas.microsoft.com/office/drawing/2014/main" id="{C67AEE05-EF1E-BC64-DF12-FB67E1E802C0}"/>
              </a:ext>
            </a:extLst>
          </p:cNvPr>
          <p:cNvSpPr txBox="1"/>
          <p:nvPr/>
        </p:nvSpPr>
        <p:spPr>
          <a:xfrm>
            <a:off x="7602279" y="2434856"/>
            <a:ext cx="223283"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4C065D91-7FBD-D3F9-B772-FE3B23C49470}"/>
              </a:ext>
            </a:extLst>
          </p:cNvPr>
          <p:cNvSpPr txBox="1"/>
          <p:nvPr/>
        </p:nvSpPr>
        <p:spPr>
          <a:xfrm>
            <a:off x="7091916" y="3168502"/>
            <a:ext cx="223283"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92BB57F7-B06A-3014-017A-D5E901E48DEE}"/>
              </a:ext>
            </a:extLst>
          </p:cNvPr>
          <p:cNvSpPr txBox="1"/>
          <p:nvPr/>
        </p:nvSpPr>
        <p:spPr>
          <a:xfrm>
            <a:off x="2434856" y="3902149"/>
            <a:ext cx="223283"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8917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11B10A9-D529-44ED-9AB5-071390CE9925}"/>
              </a:ext>
            </a:extLst>
          </p:cNvPr>
          <p:cNvGrpSpPr/>
          <p:nvPr/>
        </p:nvGrpSpPr>
        <p:grpSpPr>
          <a:xfrm>
            <a:off x="1339702" y="1347972"/>
            <a:ext cx="10462438" cy="2554177"/>
            <a:chOff x="2657482" y="566057"/>
            <a:chExt cx="4881246" cy="5110390"/>
          </a:xfrm>
        </p:grpSpPr>
        <p:sp>
          <p:nvSpPr>
            <p:cNvPr id="2" name="矩形 1">
              <a:extLst>
                <a:ext uri="{FF2B5EF4-FFF2-40B4-BE49-F238E27FC236}">
                  <a16:creationId xmlns:a16="http://schemas.microsoft.com/office/drawing/2014/main" id="{98F8D89D-5D40-41C1-8D52-CB77DAE2925F}"/>
                </a:ext>
              </a:extLst>
            </p:cNvPr>
            <p:cNvSpPr/>
            <p:nvPr/>
          </p:nvSpPr>
          <p:spPr>
            <a:xfrm>
              <a:off x="2657482" y="566057"/>
              <a:ext cx="4881246" cy="5110390"/>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1">
              <a:extLst>
                <a:ext uri="{FF2B5EF4-FFF2-40B4-BE49-F238E27FC236}">
                  <a16:creationId xmlns:a16="http://schemas.microsoft.com/office/drawing/2014/main" id="{61D6928D-6CFF-4DC8-BAF6-E98BD044950C}"/>
                </a:ext>
              </a:extLst>
            </p:cNvPr>
            <p:cNvSpPr/>
            <p:nvPr/>
          </p:nvSpPr>
          <p:spPr>
            <a:xfrm>
              <a:off x="2842933" y="743850"/>
              <a:ext cx="4541604" cy="4754804"/>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文本框 17">
            <a:extLst>
              <a:ext uri="{FF2B5EF4-FFF2-40B4-BE49-F238E27FC236}">
                <a16:creationId xmlns:a16="http://schemas.microsoft.com/office/drawing/2014/main" id="{7C9A62C3-380F-4CA8-B4CE-3380D4D08D98}"/>
              </a:ext>
            </a:extLst>
          </p:cNvPr>
          <p:cNvSpPr txBox="1"/>
          <p:nvPr/>
        </p:nvSpPr>
        <p:spPr>
          <a:xfrm>
            <a:off x="2307265" y="1635498"/>
            <a:ext cx="8761228" cy="212365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lvl="0" algn="just">
              <a:lnSpc>
                <a:spcPct val="100000"/>
              </a:lnSpc>
              <a:defRPr/>
            </a:pPr>
            <a:r>
              <a:rPr lang="vi-VN" altLang="zh-CN" sz="4400" dirty="0">
                <a:solidFill>
                  <a:srgbClr val="FF0000"/>
                </a:solidFill>
                <a:latin typeface="Arial" panose="020B0604020202020204" pitchFamily="34" charset="0"/>
                <a:cs typeface="Arial" panose="020B0604020202020204" pitchFamily="34" charset="0"/>
              </a:rPr>
              <a:t>Dấu phẩy giúp cho các từ ngữ, các ý trong câu được ngăn cách rõ ràng hơn.</a:t>
            </a:r>
            <a:endParaRPr kumimoji="0" lang="en-US" altLang="zh-CN" sz="4400" b="1" i="0" u="none" strike="noStrike" kern="1200" cap="none" spc="0" normalizeH="0" baseline="0" noProof="0" dirty="0">
              <a:ln>
                <a:noFill/>
              </a:ln>
              <a:solidFill>
                <a:srgbClr val="FF00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pic>
        <p:nvPicPr>
          <p:cNvPr id="22" name="图片 21">
            <a:extLst>
              <a:ext uri="{FF2B5EF4-FFF2-40B4-BE49-F238E27FC236}">
                <a16:creationId xmlns:a16="http://schemas.microsoft.com/office/drawing/2014/main" id="{252436E4-2009-4BED-AEEB-9149BA2A1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24" name="图片 23">
            <a:extLst>
              <a:ext uri="{FF2B5EF4-FFF2-40B4-BE49-F238E27FC236}">
                <a16:creationId xmlns:a16="http://schemas.microsoft.com/office/drawing/2014/main" id="{A986A794-26FF-4FA3-88C3-D3BCF3FC1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4" y="3190187"/>
            <a:ext cx="4231710" cy="3689556"/>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Tree>
    <p:extLst>
      <p:ext uri="{BB962C8B-B14F-4D97-AF65-F5344CB8AC3E}">
        <p14:creationId xmlns:p14="http://schemas.microsoft.com/office/powerpoint/2010/main" val="141143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0218" y="1350014"/>
            <a:ext cx="6675637" cy="5507986"/>
          </a:xfrm>
          <a:prstGeom prst="rect">
            <a:avLst/>
          </a:prstGeom>
        </p:spPr>
      </p:pic>
      <p:pic>
        <p:nvPicPr>
          <p:cNvPr id="4" name="Picture 3" descr="A close up of a black background&#10;&#10;AI-generated content may be incorrect.">
            <a:extLst>
              <a:ext uri="{FF2B5EF4-FFF2-40B4-BE49-F238E27FC236}">
                <a16:creationId xmlns:a16="http://schemas.microsoft.com/office/drawing/2014/main" id="{9913E31F-E942-AB10-1C2E-9E6F6FF93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203" y="1211283"/>
            <a:ext cx="15389360" cy="37117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14772" y="2759144"/>
            <a:ext cx="2613320" cy="3253318"/>
          </a:xfrm>
          <a:prstGeom prst="rect">
            <a:avLst/>
          </a:prstGeom>
        </p:spPr>
      </p:pic>
      <p:pic>
        <p:nvPicPr>
          <p:cNvPr id="16" name="Picture 15">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3354180" y="3047549"/>
            <a:ext cx="2649545" cy="3308058"/>
          </a:xfrm>
          <a:prstGeom prst="rect">
            <a:avLst/>
          </a:prstGeom>
        </p:spPr>
      </p:pic>
      <p:pic>
        <p:nvPicPr>
          <p:cNvPr id="17" name="Picture 16">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6350134" y="2857655"/>
            <a:ext cx="2723980" cy="3391078"/>
          </a:xfrm>
          <a:prstGeom prst="rect">
            <a:avLst/>
          </a:prstGeom>
        </p:spPr>
      </p:pic>
      <p:pic>
        <p:nvPicPr>
          <p:cNvPr id="19" name="Picture 18">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p:cNvGrpSpPr/>
          <p:nvPr/>
        </p:nvGrpSpPr>
        <p:grpSpPr>
          <a:xfrm>
            <a:off x="37857" y="150873"/>
            <a:ext cx="11550801" cy="2481393"/>
            <a:chOff x="37857" y="150873"/>
            <a:chExt cx="11550801" cy="2481393"/>
          </a:xfrm>
        </p:grpSpPr>
        <p:sp>
          <p:nvSpPr>
            <p:cNvPr id="14" name="Rectangle 13"/>
            <p:cNvSpPr/>
            <p:nvPr/>
          </p:nvSpPr>
          <p:spPr>
            <a:xfrm>
              <a:off x="232657" y="345838"/>
              <a:ext cx="10845349"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913023" y="538679"/>
              <a:ext cx="10675635"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nào sau đây chỉ hành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vệ cây?</a:t>
              </a:r>
            </a:p>
          </p:txBody>
        </p:sp>
        <p:pic>
          <p:nvPicPr>
            <p:cNvPr id="16" name="Picture 1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p:cNvGrpSpPr/>
          <p:nvPr/>
        </p:nvGrpSpPr>
        <p:grpSpPr>
          <a:xfrm>
            <a:off x="285195" y="3826939"/>
            <a:ext cx="8546543" cy="1364750"/>
            <a:chOff x="2098496" y="3659454"/>
            <a:chExt cx="8546543" cy="1198789"/>
          </a:xfrm>
        </p:grpSpPr>
        <p:sp>
          <p:nvSpPr>
            <p:cNvPr id="205" name="Rectangle: Rounded Corners 204"/>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p:cNvGrpSpPr/>
            <p:nvPr/>
          </p:nvGrpSpPr>
          <p:grpSpPr>
            <a:xfrm rot="-488383">
              <a:off x="2098496" y="3659454"/>
              <a:ext cx="1094690" cy="1171482"/>
              <a:chOff x="2769810" y="1396779"/>
              <a:chExt cx="508124" cy="605419"/>
            </a:xfrm>
          </p:grpSpPr>
          <p:sp>
            <p:nvSpPr>
              <p:cNvPr id="165" name="Google Shape;283;p27"/>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 name="Google Shape;284;p27"/>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 name="Google Shape;285;p27"/>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 name="Google Shape;286;p27"/>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 name="Google Shape;287;p27"/>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 name="Google Shape;288;p27"/>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 name="Google Shape;289;p27"/>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 name="Google Shape;290;p27"/>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 name="Google Shape;291;p27"/>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 name="Google Shape;292;p27"/>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07" name="TextBox 206"/>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Bẻ ngọn</a:t>
              </a:r>
            </a:p>
          </p:txBody>
        </p:sp>
      </p:grpSp>
      <p:grpSp>
        <p:nvGrpSpPr>
          <p:cNvPr id="210" name="Group 209"/>
          <p:cNvGrpSpPr/>
          <p:nvPr/>
        </p:nvGrpSpPr>
        <p:grpSpPr>
          <a:xfrm>
            <a:off x="2808020" y="2130585"/>
            <a:ext cx="8819884" cy="1507248"/>
            <a:chOff x="1861723" y="2134893"/>
            <a:chExt cx="8819884" cy="1270717"/>
          </a:xfrm>
        </p:grpSpPr>
        <p:sp>
          <p:nvSpPr>
            <p:cNvPr id="204" name="Rectangle: Rounded Corners 203"/>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p:cNvGrpSpPr/>
            <p:nvPr/>
          </p:nvGrpSpPr>
          <p:grpSpPr>
            <a:xfrm>
              <a:off x="1861723" y="2134893"/>
              <a:ext cx="1371125" cy="1248645"/>
              <a:chOff x="1702688" y="1359262"/>
              <a:chExt cx="519674" cy="648887"/>
            </a:xfrm>
          </p:grpSpPr>
          <p:sp>
            <p:nvSpPr>
              <p:cNvPr id="134" name="Google Shape;439;p31"/>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440;p31"/>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441;p31"/>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442;p31"/>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443;p31"/>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 name="Google Shape;444;p31"/>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 name="Google Shape;445;p31"/>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 name="Google Shape;446;p31"/>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447;p31"/>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448;p31"/>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449;p31"/>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450;p31"/>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451;p31"/>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452;p31"/>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453;p31"/>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08" name="TextBox 207"/>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Trồng cây</a:t>
              </a:r>
            </a:p>
          </p:txBody>
        </p:sp>
      </p:grpSp>
      <p:grpSp>
        <p:nvGrpSpPr>
          <p:cNvPr id="212" name="Group 211"/>
          <p:cNvGrpSpPr/>
          <p:nvPr/>
        </p:nvGrpSpPr>
        <p:grpSpPr>
          <a:xfrm>
            <a:off x="2104240" y="5231381"/>
            <a:ext cx="8973766" cy="1625767"/>
            <a:chOff x="1612674" y="5184381"/>
            <a:chExt cx="8973766" cy="1409055"/>
          </a:xfrm>
        </p:grpSpPr>
        <p:sp>
          <p:nvSpPr>
            <p:cNvPr id="206" name="Rectangle: Rounded Corners 205"/>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p:cNvGrpSpPr/>
            <p:nvPr/>
          </p:nvGrpSpPr>
          <p:grpSpPr>
            <a:xfrm rot="21403310">
              <a:off x="1612674" y="5184381"/>
              <a:ext cx="1724419" cy="1409055"/>
              <a:chOff x="3676506" y="1404273"/>
              <a:chExt cx="792384" cy="610489"/>
            </a:xfrm>
          </p:grpSpPr>
          <p:sp>
            <p:nvSpPr>
              <p:cNvPr id="176" name="Google Shape;294;p27"/>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 name="Google Shape;295;p27"/>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 name="Google Shape;296;p27"/>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 name="Google Shape;297;p27"/>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 name="Google Shape;298;p27"/>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 name="Google Shape;299;p27"/>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 name="Google Shape;300;p27"/>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 name="Google Shape;301;p27"/>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 name="Google Shape;302;p27"/>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 name="Google Shape;303;p27"/>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 name="Google Shape;304;p27"/>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 name="Google Shape;305;p27"/>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 name="Google Shape;306;p27"/>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 name="Google Shape;307;p27"/>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 name="Google Shape;308;p27"/>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 name="Google Shape;309;p27"/>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 name="Google Shape;310;p27"/>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 name="Google Shape;311;p27"/>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 name="Google Shape;312;p27"/>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 name="Google Shape;313;p27"/>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 name="Google Shape;314;p27"/>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09" name="TextBox 208"/>
            <p:cNvSpPr txBox="1"/>
            <p:nvPr/>
          </p:nvSpPr>
          <p:spPr>
            <a:xfrm>
              <a:off x="3877638" y="5564860"/>
              <a:ext cx="5306047" cy="82635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Ngắt hoa</a:t>
              </a:r>
            </a:p>
          </p:txBody>
        </p:sp>
      </p:grpSp>
      <p:grpSp>
        <p:nvGrpSpPr>
          <p:cNvPr id="149" name="Google Shape;1408;p39"/>
          <p:cNvGrpSpPr/>
          <p:nvPr/>
        </p:nvGrpSpPr>
        <p:grpSpPr>
          <a:xfrm flipH="1">
            <a:off x="9672318" y="2202901"/>
            <a:ext cx="1805754" cy="1610631"/>
            <a:chOff x="2178000" y="1370575"/>
            <a:chExt cx="1417475" cy="1417450"/>
          </a:xfrm>
        </p:grpSpPr>
        <p:sp>
          <p:nvSpPr>
            <p:cNvPr id="150" name="Google Shape;1409;p39"/>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410;p39"/>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 name="Google Shape;1411;p39"/>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 name="Google Shape;1412;p39"/>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1413;p39"/>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 name="Google Shape;1414;p39"/>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 name="Google Shape;1415;p39"/>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 name="Google Shape;1416;p39"/>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 name="Google Shape;1417;p39"/>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 name="Google Shape;1418;p39"/>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 name="Google Shape;1419;p39"/>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 name="Google Shape;1420;p39"/>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 name="Google Shape;1421;p39"/>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 name="Google Shape;1422;p39"/>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13" name="Google Shape;118;p4"/>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85195" y="3826939"/>
            <a:ext cx="8546543" cy="1364750"/>
            <a:chOff x="2098496" y="3659454"/>
            <a:chExt cx="8546543" cy="1198789"/>
          </a:xfrm>
        </p:grpSpPr>
        <p:sp>
          <p:nvSpPr>
            <p:cNvPr id="21" name="Rectangle: Rounded Corners 20"/>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p:cNvGrpSpPr/>
            <p:nvPr/>
          </p:nvGrpSpPr>
          <p:grpSpPr>
            <a:xfrm rot="-488383">
              <a:off x="2098496" y="3659454"/>
              <a:ext cx="1094690" cy="1171482"/>
              <a:chOff x="2769810" y="1396779"/>
              <a:chExt cx="508124" cy="605419"/>
            </a:xfrm>
          </p:grpSpPr>
          <p:sp>
            <p:nvSpPr>
              <p:cNvPr id="24" name="Google Shape;283;p27"/>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84;p27"/>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85;p27"/>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86;p27"/>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87;p27"/>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88;p27"/>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89;p27"/>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90;p27"/>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91;p27"/>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92;p27"/>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3" name="TextBox 22"/>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Chặt phá cây</a:t>
              </a:r>
            </a:p>
          </p:txBody>
        </p:sp>
      </p:grpSp>
      <p:grpSp>
        <p:nvGrpSpPr>
          <p:cNvPr id="34" name="Group 33"/>
          <p:cNvGrpSpPr/>
          <p:nvPr/>
        </p:nvGrpSpPr>
        <p:grpSpPr>
          <a:xfrm>
            <a:off x="2808020" y="2130585"/>
            <a:ext cx="8819884" cy="1507248"/>
            <a:chOff x="1861723" y="2134893"/>
            <a:chExt cx="8819884" cy="1270717"/>
          </a:xfrm>
        </p:grpSpPr>
        <p:sp>
          <p:nvSpPr>
            <p:cNvPr id="35" name="Rectangle: Rounded Corners 34"/>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p:cNvGrpSpPr/>
            <p:nvPr/>
          </p:nvGrpSpPr>
          <p:grpSpPr>
            <a:xfrm>
              <a:off x="1861723" y="2134893"/>
              <a:ext cx="1371125" cy="1248645"/>
              <a:chOff x="1702688" y="1359262"/>
              <a:chExt cx="519674" cy="648887"/>
            </a:xfrm>
          </p:grpSpPr>
          <p:sp>
            <p:nvSpPr>
              <p:cNvPr id="38" name="Google Shape;439;p31"/>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440;p31"/>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441;p31"/>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442;p31"/>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443;p31"/>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444;p31"/>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445;p31"/>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446;p31"/>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447;p31"/>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48;p31"/>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449;p31"/>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450;p31"/>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451;p31"/>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452;p31"/>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453;p31"/>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7" name="TextBox 36"/>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Bắt sâu</a:t>
              </a:r>
            </a:p>
          </p:txBody>
        </p:sp>
      </p:grpSp>
      <p:grpSp>
        <p:nvGrpSpPr>
          <p:cNvPr id="53" name="Group 52"/>
          <p:cNvGrpSpPr/>
          <p:nvPr/>
        </p:nvGrpSpPr>
        <p:grpSpPr>
          <a:xfrm>
            <a:off x="2104240" y="5232171"/>
            <a:ext cx="8973766" cy="1624977"/>
            <a:chOff x="1612674" y="5184381"/>
            <a:chExt cx="8973766" cy="1409055"/>
          </a:xfrm>
        </p:grpSpPr>
        <p:sp>
          <p:nvSpPr>
            <p:cNvPr id="54" name="Rectangle: Rounded Corners 53"/>
            <p:cNvSpPr/>
            <p:nvPr/>
          </p:nvSpPr>
          <p:spPr>
            <a:xfrm>
              <a:off x="2170089" y="5479849"/>
              <a:ext cx="8416351" cy="1056924"/>
            </a:xfrm>
            <a:custGeom>
              <a:avLst/>
              <a:gdLst>
                <a:gd name="connsiteX0" fmla="*/ 0 w 8416351"/>
                <a:gd name="connsiteY0" fmla="*/ 203152 h 1218886"/>
                <a:gd name="connsiteX1" fmla="*/ 203152 w 8416351"/>
                <a:gd name="connsiteY1" fmla="*/ 0 h 1218886"/>
                <a:gd name="connsiteX2" fmla="*/ 8213199 w 8416351"/>
                <a:gd name="connsiteY2" fmla="*/ 0 h 1218886"/>
                <a:gd name="connsiteX3" fmla="*/ 8416351 w 8416351"/>
                <a:gd name="connsiteY3" fmla="*/ 203152 h 1218886"/>
                <a:gd name="connsiteX4" fmla="*/ 8416351 w 8416351"/>
                <a:gd name="connsiteY4" fmla="*/ 1015734 h 1218886"/>
                <a:gd name="connsiteX5" fmla="*/ 8213199 w 8416351"/>
                <a:gd name="connsiteY5" fmla="*/ 1218886 h 1218886"/>
                <a:gd name="connsiteX6" fmla="*/ 203152 w 8416351"/>
                <a:gd name="connsiteY6" fmla="*/ 1218886 h 1218886"/>
                <a:gd name="connsiteX7" fmla="*/ 0 w 8416351"/>
                <a:gd name="connsiteY7" fmla="*/ 1015734 h 1218886"/>
                <a:gd name="connsiteX8" fmla="*/ 0 w 8416351"/>
                <a:gd name="connsiteY8" fmla="*/ 203152 h 121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8886" fill="none" extrusionOk="0">
                  <a:moveTo>
                    <a:pt x="0" y="203152"/>
                  </a:moveTo>
                  <a:cubicBezTo>
                    <a:pt x="4081" y="94698"/>
                    <a:pt x="92003" y="1489"/>
                    <a:pt x="203152" y="0"/>
                  </a:cubicBezTo>
                  <a:cubicBezTo>
                    <a:pt x="2478516" y="-168267"/>
                    <a:pt x="4353065" y="-42953"/>
                    <a:pt x="8213199" y="0"/>
                  </a:cubicBezTo>
                  <a:cubicBezTo>
                    <a:pt x="8338839" y="15254"/>
                    <a:pt x="8416164" y="88415"/>
                    <a:pt x="8416351" y="203152"/>
                  </a:cubicBezTo>
                  <a:cubicBezTo>
                    <a:pt x="8395729" y="439043"/>
                    <a:pt x="8432839" y="779786"/>
                    <a:pt x="8416351" y="1015734"/>
                  </a:cubicBezTo>
                  <a:cubicBezTo>
                    <a:pt x="8417937" y="1126441"/>
                    <a:pt x="8328291" y="1225300"/>
                    <a:pt x="8213199" y="1218886"/>
                  </a:cubicBezTo>
                  <a:cubicBezTo>
                    <a:pt x="4422584" y="1287111"/>
                    <a:pt x="2608821" y="1229762"/>
                    <a:pt x="203152" y="1218886"/>
                  </a:cubicBezTo>
                  <a:cubicBezTo>
                    <a:pt x="94987" y="1225340"/>
                    <a:pt x="1857" y="1126976"/>
                    <a:pt x="0" y="1015734"/>
                  </a:cubicBezTo>
                  <a:cubicBezTo>
                    <a:pt x="-17626" y="924564"/>
                    <a:pt x="-62896" y="600161"/>
                    <a:pt x="0" y="203152"/>
                  </a:cubicBezTo>
                  <a:close/>
                </a:path>
                <a:path w="8416351" h="1218886" stroke="0" extrusionOk="0">
                  <a:moveTo>
                    <a:pt x="0" y="203152"/>
                  </a:moveTo>
                  <a:cubicBezTo>
                    <a:pt x="-1297" y="85241"/>
                    <a:pt x="88135" y="6697"/>
                    <a:pt x="203152" y="0"/>
                  </a:cubicBezTo>
                  <a:cubicBezTo>
                    <a:pt x="3904619" y="163917"/>
                    <a:pt x="4209704" y="128764"/>
                    <a:pt x="8213199" y="0"/>
                  </a:cubicBezTo>
                  <a:cubicBezTo>
                    <a:pt x="8333582" y="5463"/>
                    <a:pt x="8420350" y="106229"/>
                    <a:pt x="8416351" y="203152"/>
                  </a:cubicBezTo>
                  <a:cubicBezTo>
                    <a:pt x="8375608" y="285931"/>
                    <a:pt x="8464075" y="697360"/>
                    <a:pt x="8416351" y="1015734"/>
                  </a:cubicBezTo>
                  <a:cubicBezTo>
                    <a:pt x="8405812" y="1147606"/>
                    <a:pt x="8325641" y="1235683"/>
                    <a:pt x="8213199" y="1218886"/>
                  </a:cubicBezTo>
                  <a:cubicBezTo>
                    <a:pt x="5811177" y="1196904"/>
                    <a:pt x="1163459" y="1143998"/>
                    <a:pt x="203152" y="1218886"/>
                  </a:cubicBezTo>
                  <a:cubicBezTo>
                    <a:pt x="104443" y="1213642"/>
                    <a:pt x="-10218" y="1145769"/>
                    <a:pt x="0" y="1015734"/>
                  </a:cubicBezTo>
                  <a:cubicBezTo>
                    <a:pt x="60236" y="621611"/>
                    <a:pt x="41936" y="597710"/>
                    <a:pt x="0" y="203152"/>
                  </a:cubicBezTo>
                  <a:close/>
                </a:path>
              </a:pathLst>
            </a:cu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p:cNvGrpSpPr/>
            <p:nvPr/>
          </p:nvGrpSpPr>
          <p:grpSpPr>
            <a:xfrm rot="21403310">
              <a:off x="1612674" y="5184381"/>
              <a:ext cx="1724419" cy="1409055"/>
              <a:chOff x="3676506" y="1404273"/>
              <a:chExt cx="792384" cy="610489"/>
            </a:xfrm>
          </p:grpSpPr>
          <p:sp>
            <p:nvSpPr>
              <p:cNvPr id="57" name="Google Shape;294;p27"/>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295;p27"/>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296;p27"/>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297;p27"/>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298;p27"/>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299;p27"/>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300;p27"/>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301;p27"/>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302;p27"/>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303;p27"/>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304;p27"/>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305;p27"/>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306;p27"/>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307;p27"/>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308;p27"/>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309;p27"/>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310;p27"/>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311;p27"/>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312;p27"/>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313;p27"/>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314;p27"/>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6" name="TextBox 55"/>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Bón phân.</a:t>
              </a:r>
            </a:p>
          </p:txBody>
        </p:sp>
      </p:grpSp>
      <p:grpSp>
        <p:nvGrpSpPr>
          <p:cNvPr id="78" name="Google Shape;1408;p39"/>
          <p:cNvGrpSpPr/>
          <p:nvPr/>
        </p:nvGrpSpPr>
        <p:grpSpPr>
          <a:xfrm flipH="1">
            <a:off x="6822963" y="3829908"/>
            <a:ext cx="1805754" cy="1610631"/>
            <a:chOff x="2178000" y="1370575"/>
            <a:chExt cx="1417475" cy="1417450"/>
          </a:xfrm>
        </p:grpSpPr>
        <p:sp>
          <p:nvSpPr>
            <p:cNvPr id="79" name="Google Shape;1409;p39"/>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410;p39"/>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411;p39"/>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412;p39"/>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413;p39"/>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414;p39"/>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415;p39"/>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416;p39"/>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417;p39"/>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418;p39"/>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419;p39"/>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420;p39"/>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421;p39"/>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422;p39"/>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93" name="Google Shape;118;p4"/>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p:cNvGrpSpPr/>
          <p:nvPr/>
        </p:nvGrpSpPr>
        <p:grpSpPr>
          <a:xfrm>
            <a:off x="-693571" y="141735"/>
            <a:ext cx="13579140" cy="2452152"/>
            <a:chOff x="-693571" y="141735"/>
            <a:chExt cx="13579140" cy="2452152"/>
          </a:xfrm>
        </p:grpSpPr>
        <p:sp>
          <p:nvSpPr>
            <p:cNvPr id="17" name="Rectangle 16"/>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958197" y="528485"/>
              <a:ext cx="10675635"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nào sau đây chỉ 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phá hoại cây cối.</a:t>
              </a:r>
            </a:p>
          </p:txBody>
        </p:sp>
        <p:pic>
          <p:nvPicPr>
            <p:cNvPr id="95" name="Picture 9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60556" y="141735"/>
              <a:ext cx="1990020" cy="245215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440388" y="3841657"/>
            <a:ext cx="8546543" cy="1487514"/>
            <a:chOff x="2098496" y="3659454"/>
            <a:chExt cx="8546543" cy="1306625"/>
          </a:xfrm>
        </p:grpSpPr>
        <p:sp>
          <p:nvSpPr>
            <p:cNvPr id="22" name="Rectangle: Rounded Corners 21"/>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p:cNvGrpSpPr/>
            <p:nvPr/>
          </p:nvGrpSpPr>
          <p:grpSpPr>
            <a:xfrm rot="-488383">
              <a:off x="2098496" y="3659454"/>
              <a:ext cx="1094690" cy="1171482"/>
              <a:chOff x="2769810" y="1396779"/>
              <a:chExt cx="508124" cy="605419"/>
            </a:xfrm>
          </p:grpSpPr>
          <p:sp>
            <p:nvSpPr>
              <p:cNvPr id="25" name="Google Shape;283;p27"/>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84;p27"/>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85;p27"/>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86;p27"/>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87;p27"/>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88;p27"/>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89;p27"/>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90;p27"/>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91;p27"/>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92;p27"/>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4" name="TextBox 23"/>
            <p:cNvSpPr txBox="1"/>
            <p:nvPr/>
          </p:nvSpPr>
          <p:spPr>
            <a:xfrm>
              <a:off x="3398047" y="3859373"/>
              <a:ext cx="5306047" cy="110670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cùng mẹ tưới nước bắt sâu cho cây.</a:t>
              </a:r>
            </a:p>
          </p:txBody>
        </p:sp>
      </p:grpSp>
      <p:grpSp>
        <p:nvGrpSpPr>
          <p:cNvPr id="35" name="Group 34"/>
          <p:cNvGrpSpPr/>
          <p:nvPr/>
        </p:nvGrpSpPr>
        <p:grpSpPr>
          <a:xfrm>
            <a:off x="196294" y="2197016"/>
            <a:ext cx="8129559" cy="1577851"/>
            <a:chOff x="1861723" y="2134893"/>
            <a:chExt cx="8819884" cy="1330241"/>
          </a:xfrm>
        </p:grpSpPr>
        <p:sp>
          <p:nvSpPr>
            <p:cNvPr id="36" name="Rectangle: Rounded Corners 35"/>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p:cNvGrpSpPr/>
            <p:nvPr/>
          </p:nvGrpSpPr>
          <p:grpSpPr>
            <a:xfrm>
              <a:off x="1861723" y="2134893"/>
              <a:ext cx="1371125" cy="1248645"/>
              <a:chOff x="1702688" y="1359262"/>
              <a:chExt cx="519674" cy="648887"/>
            </a:xfrm>
          </p:grpSpPr>
          <p:sp>
            <p:nvSpPr>
              <p:cNvPr id="39" name="Google Shape;439;p31"/>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440;p31"/>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441;p31"/>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442;p31"/>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443;p31"/>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444;p31"/>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445;p31"/>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446;p31"/>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47;p31"/>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448;p31"/>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449;p31"/>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450;p31"/>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451;p31"/>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452;p31"/>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453;p31"/>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8" name="TextBox 37"/>
            <p:cNvSpPr txBox="1"/>
            <p:nvPr/>
          </p:nvSpPr>
          <p:spPr>
            <a:xfrm>
              <a:off x="3289144" y="2345516"/>
              <a:ext cx="5306047" cy="111961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cùng mẹ, tưới nước bắt sâu cho cây.</a:t>
              </a:r>
            </a:p>
          </p:txBody>
        </p:sp>
      </p:grpSp>
      <p:grpSp>
        <p:nvGrpSpPr>
          <p:cNvPr id="54" name="Group 53"/>
          <p:cNvGrpSpPr/>
          <p:nvPr/>
        </p:nvGrpSpPr>
        <p:grpSpPr>
          <a:xfrm>
            <a:off x="364803" y="5097562"/>
            <a:ext cx="8973766" cy="1644601"/>
            <a:chOff x="1612674" y="5184381"/>
            <a:chExt cx="8973766" cy="1424631"/>
          </a:xfrm>
        </p:grpSpPr>
        <p:sp>
          <p:nvSpPr>
            <p:cNvPr id="55" name="Rectangle: Rounded Corners 54"/>
            <p:cNvSpPr/>
            <p:nvPr/>
          </p:nvSpPr>
          <p:spPr>
            <a:xfrm>
              <a:off x="2170089" y="5479849"/>
              <a:ext cx="8416351" cy="1056924"/>
            </a:xfrm>
            <a:custGeom>
              <a:avLst/>
              <a:gdLst>
                <a:gd name="connsiteX0" fmla="*/ 0 w 8416351"/>
                <a:gd name="connsiteY0" fmla="*/ 203357 h 1220117"/>
                <a:gd name="connsiteX1" fmla="*/ 203357 w 8416351"/>
                <a:gd name="connsiteY1" fmla="*/ 0 h 1220117"/>
                <a:gd name="connsiteX2" fmla="*/ 8212994 w 8416351"/>
                <a:gd name="connsiteY2" fmla="*/ 0 h 1220117"/>
                <a:gd name="connsiteX3" fmla="*/ 8416351 w 8416351"/>
                <a:gd name="connsiteY3" fmla="*/ 203357 h 1220117"/>
                <a:gd name="connsiteX4" fmla="*/ 8416351 w 8416351"/>
                <a:gd name="connsiteY4" fmla="*/ 1016760 h 1220117"/>
                <a:gd name="connsiteX5" fmla="*/ 8212994 w 8416351"/>
                <a:gd name="connsiteY5" fmla="*/ 1220117 h 1220117"/>
                <a:gd name="connsiteX6" fmla="*/ 203357 w 8416351"/>
                <a:gd name="connsiteY6" fmla="*/ 1220117 h 1220117"/>
                <a:gd name="connsiteX7" fmla="*/ 0 w 8416351"/>
                <a:gd name="connsiteY7" fmla="*/ 1016760 h 1220117"/>
                <a:gd name="connsiteX8" fmla="*/ 0 w 8416351"/>
                <a:gd name="connsiteY8" fmla="*/ 203357 h 122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20117" fill="none" extrusionOk="0">
                  <a:moveTo>
                    <a:pt x="0" y="203357"/>
                  </a:moveTo>
                  <a:cubicBezTo>
                    <a:pt x="13106" y="103070"/>
                    <a:pt x="94755" y="5264"/>
                    <a:pt x="203357" y="0"/>
                  </a:cubicBezTo>
                  <a:cubicBezTo>
                    <a:pt x="2570356" y="-168267"/>
                    <a:pt x="4427685" y="-42953"/>
                    <a:pt x="8212994" y="0"/>
                  </a:cubicBezTo>
                  <a:cubicBezTo>
                    <a:pt x="8331878" y="7459"/>
                    <a:pt x="8414730" y="69099"/>
                    <a:pt x="8416351" y="203357"/>
                  </a:cubicBezTo>
                  <a:cubicBezTo>
                    <a:pt x="8449855" y="475618"/>
                    <a:pt x="8343665" y="677693"/>
                    <a:pt x="8416351" y="1016760"/>
                  </a:cubicBezTo>
                  <a:cubicBezTo>
                    <a:pt x="8425883" y="1120109"/>
                    <a:pt x="8327851" y="1225760"/>
                    <a:pt x="8212994" y="1220117"/>
                  </a:cubicBezTo>
                  <a:cubicBezTo>
                    <a:pt x="4315492" y="1288342"/>
                    <a:pt x="2604885" y="1230993"/>
                    <a:pt x="203357" y="1220117"/>
                  </a:cubicBezTo>
                  <a:cubicBezTo>
                    <a:pt x="93474" y="1224002"/>
                    <a:pt x="7223" y="1125353"/>
                    <a:pt x="0" y="1016760"/>
                  </a:cubicBezTo>
                  <a:cubicBezTo>
                    <a:pt x="-22838" y="617551"/>
                    <a:pt x="-56701" y="417612"/>
                    <a:pt x="0" y="203357"/>
                  </a:cubicBezTo>
                  <a:close/>
                </a:path>
                <a:path w="8416351" h="1220117" stroke="0" extrusionOk="0">
                  <a:moveTo>
                    <a:pt x="0" y="203357"/>
                  </a:moveTo>
                  <a:cubicBezTo>
                    <a:pt x="-1581" y="84083"/>
                    <a:pt x="84091" y="16519"/>
                    <a:pt x="203357" y="0"/>
                  </a:cubicBezTo>
                  <a:cubicBezTo>
                    <a:pt x="3957263" y="163917"/>
                    <a:pt x="4393384" y="128764"/>
                    <a:pt x="8212994" y="0"/>
                  </a:cubicBezTo>
                  <a:cubicBezTo>
                    <a:pt x="8338850" y="9040"/>
                    <a:pt x="8421530" y="110827"/>
                    <a:pt x="8416351" y="203357"/>
                  </a:cubicBezTo>
                  <a:cubicBezTo>
                    <a:pt x="8400410" y="410106"/>
                    <a:pt x="8377451" y="720717"/>
                    <a:pt x="8416351" y="1016760"/>
                  </a:cubicBezTo>
                  <a:cubicBezTo>
                    <a:pt x="8407070" y="1146398"/>
                    <a:pt x="8325340" y="1222519"/>
                    <a:pt x="8212994" y="1220117"/>
                  </a:cubicBezTo>
                  <a:cubicBezTo>
                    <a:pt x="5678829" y="1198135"/>
                    <a:pt x="1118359" y="1145229"/>
                    <a:pt x="203357" y="1220117"/>
                  </a:cubicBezTo>
                  <a:cubicBezTo>
                    <a:pt x="100753" y="1216343"/>
                    <a:pt x="-2215" y="1132938"/>
                    <a:pt x="0" y="1016760"/>
                  </a:cubicBezTo>
                  <a:cubicBezTo>
                    <a:pt x="56792" y="786755"/>
                    <a:pt x="57520" y="426984"/>
                    <a:pt x="0" y="203357"/>
                  </a:cubicBezTo>
                  <a:close/>
                </a:path>
              </a:pathLst>
            </a:cu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p:cNvGrpSpPr/>
            <p:nvPr/>
          </p:nvGrpSpPr>
          <p:grpSpPr>
            <a:xfrm rot="21403310">
              <a:off x="1612674" y="5184381"/>
              <a:ext cx="1724419" cy="1409055"/>
              <a:chOff x="3676506" y="1404273"/>
              <a:chExt cx="792384" cy="610489"/>
            </a:xfrm>
          </p:grpSpPr>
          <p:sp>
            <p:nvSpPr>
              <p:cNvPr id="58" name="Google Shape;294;p27"/>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295;p27"/>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296;p27"/>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297;p27"/>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298;p27"/>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299;p27"/>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300;p27"/>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301;p27"/>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302;p27"/>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303;p27"/>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304;p27"/>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305;p27"/>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306;p27"/>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307;p27"/>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308;p27"/>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309;p27"/>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310;p27"/>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311;p27"/>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312;p27"/>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313;p27"/>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314;p27"/>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7" name="TextBox 56"/>
            <p:cNvSpPr txBox="1"/>
            <p:nvPr/>
          </p:nvSpPr>
          <p:spPr>
            <a:xfrm>
              <a:off x="3340344" y="5517609"/>
              <a:ext cx="5627422" cy="109140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cùng mẹ tưới nước, bắt sâu cho cây. </a:t>
              </a:r>
            </a:p>
          </p:txBody>
        </p:sp>
      </p:grpSp>
      <p:grpSp>
        <p:nvGrpSpPr>
          <p:cNvPr id="79" name="Google Shape;1408;p39"/>
          <p:cNvGrpSpPr/>
          <p:nvPr/>
        </p:nvGrpSpPr>
        <p:grpSpPr>
          <a:xfrm flipH="1">
            <a:off x="7947610" y="5254121"/>
            <a:ext cx="1805754" cy="1610631"/>
            <a:chOff x="2178000" y="1370575"/>
            <a:chExt cx="1417475" cy="1417450"/>
          </a:xfrm>
        </p:grpSpPr>
        <p:sp>
          <p:nvSpPr>
            <p:cNvPr id="80" name="Google Shape;1409;p39"/>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410;p39"/>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411;p39"/>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412;p39"/>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413;p39"/>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414;p39"/>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415;p39"/>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416;p39"/>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417;p39"/>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418;p39"/>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419;p39"/>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420;p39"/>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421;p39"/>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422;p39"/>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94" name="Google Shape;118;p4"/>
          <p:cNvSpPr/>
          <p:nvPr/>
        </p:nvSpPr>
        <p:spPr>
          <a:xfrm rot="19980337">
            <a:off x="9936757" y="3768692"/>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p:cNvGrpSpPr/>
          <p:nvPr/>
        </p:nvGrpSpPr>
        <p:grpSpPr>
          <a:xfrm>
            <a:off x="20144" y="178312"/>
            <a:ext cx="10817902" cy="2441764"/>
            <a:chOff x="20144" y="178312"/>
            <a:chExt cx="10817902" cy="2441764"/>
          </a:xfrm>
        </p:grpSpPr>
        <p:sp>
          <p:nvSpPr>
            <p:cNvPr id="19" name="Rectangle 18"/>
            <p:cNvSpPr/>
            <p:nvPr/>
          </p:nvSpPr>
          <p:spPr>
            <a:xfrm>
              <a:off x="196294" y="258857"/>
              <a:ext cx="10641752"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2401715" y="386572"/>
              <a:ext cx="8332539"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300" normalizeH="0" baseline="0" noProof="0" dirty="0">
                  <a:ln>
                    <a:noFill/>
                  </a:ln>
                  <a:solidFill>
                    <a:prstClr val="white"/>
                  </a:solidFill>
                  <a:effectLst/>
                  <a:uLnTx/>
                  <a:uFillTx/>
                  <a:latin typeface="UTM Avo" panose="02040603050506020204" pitchFamily="18" charset="0"/>
                  <a:ea typeface="思源黑体 CN" panose="020B0500000000000000" pitchFamily="34" charset="-122"/>
                  <a:cs typeface="Arial" panose="020B0604020202020204" pitchFamily="34" charset="0"/>
                </a:rPr>
                <a:t>Câu nào sau đây đặt đúng dấu phẩy?</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6" name="Picture 9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p:cNvSpPr/>
          <p:nvPr/>
        </p:nvSpPr>
        <p:spPr>
          <a:xfrm rot="19980337">
            <a:off x="6824457" y="22636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164E429-6768-4497-A502-B4E1AD218A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37" y="5380212"/>
            <a:ext cx="1262487" cy="1239186"/>
          </a:xfrm>
          <a:prstGeom prst="rect">
            <a:avLst/>
          </a:prstGeom>
        </p:spPr>
      </p:pic>
      <p:pic>
        <p:nvPicPr>
          <p:cNvPr id="5" name="图片 4">
            <a:extLst>
              <a:ext uri="{FF2B5EF4-FFF2-40B4-BE49-F238E27FC236}">
                <a16:creationId xmlns:a16="http://schemas.microsoft.com/office/drawing/2014/main" id="{723EF092-E474-4370-AEE7-1795EF20AD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5640913"/>
            <a:ext cx="2102415" cy="1201359"/>
          </a:xfrm>
          <a:prstGeom prst="rect">
            <a:avLst/>
          </a:prstGeom>
        </p:spPr>
      </p:pic>
      <p:pic>
        <p:nvPicPr>
          <p:cNvPr id="10" name="图片 9">
            <a:extLst>
              <a:ext uri="{FF2B5EF4-FFF2-40B4-BE49-F238E27FC236}">
                <a16:creationId xmlns:a16="http://schemas.microsoft.com/office/drawing/2014/main" id="{64001A17-5103-4CE9-9DDB-A9A0A627A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989" y="2901714"/>
            <a:ext cx="5465040" cy="3956286"/>
          </a:xfrm>
          <a:prstGeom prst="rect">
            <a:avLst/>
          </a:prstGeom>
        </p:spPr>
      </p:pic>
      <p:pic>
        <p:nvPicPr>
          <p:cNvPr id="7" name="图片 6">
            <a:extLst>
              <a:ext uri="{FF2B5EF4-FFF2-40B4-BE49-F238E27FC236}">
                <a16:creationId xmlns:a16="http://schemas.microsoft.com/office/drawing/2014/main" id="{84DA1253-7BFC-44A6-A8FC-F7A23ED213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8218" y="4032624"/>
            <a:ext cx="1894239" cy="2541638"/>
          </a:xfrm>
          <a:prstGeom prst="rect">
            <a:avLst/>
          </a:prstGeom>
          <a:noFill/>
          <a:ln w="9525">
            <a:noFill/>
            <a:miter lim="800000"/>
            <a:headEnd/>
            <a:tailEnd/>
          </a:ln>
        </p:spPr>
      </p:pic>
      <p:pic>
        <p:nvPicPr>
          <p:cNvPr id="15" name="图片 14">
            <a:extLst>
              <a:ext uri="{FF2B5EF4-FFF2-40B4-BE49-F238E27FC236}">
                <a16:creationId xmlns:a16="http://schemas.microsoft.com/office/drawing/2014/main" id="{BA2E2CA7-E51B-4D7E-A77B-66B04AD82A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516816" y="3766376"/>
            <a:ext cx="2736966" cy="2718659"/>
          </a:xfrm>
          <a:prstGeom prst="rect">
            <a:avLst/>
          </a:prstGeom>
          <a:noFill/>
          <a:ln w="9525">
            <a:noFill/>
            <a:miter lim="800000"/>
            <a:headEnd/>
            <a:tailEnd/>
          </a:ln>
        </p:spPr>
      </p:pic>
      <p:grpSp>
        <p:nvGrpSpPr>
          <p:cNvPr id="20" name="组合 19">
            <a:extLst>
              <a:ext uri="{FF2B5EF4-FFF2-40B4-BE49-F238E27FC236}">
                <a16:creationId xmlns:a16="http://schemas.microsoft.com/office/drawing/2014/main" id="{D2B7A612-920C-4583-AE97-3D3F25916D1E}"/>
              </a:ext>
            </a:extLst>
          </p:cNvPr>
          <p:cNvGrpSpPr/>
          <p:nvPr/>
        </p:nvGrpSpPr>
        <p:grpSpPr>
          <a:xfrm>
            <a:off x="1161143" y="372965"/>
            <a:ext cx="10261600" cy="2452411"/>
            <a:chOff x="692006" y="116442"/>
            <a:chExt cx="11176173" cy="2919244"/>
          </a:xfrm>
        </p:grpSpPr>
        <p:sp>
          <p:nvSpPr>
            <p:cNvPr id="17" name="矩形 16">
              <a:extLst>
                <a:ext uri="{FF2B5EF4-FFF2-40B4-BE49-F238E27FC236}">
                  <a16:creationId xmlns:a16="http://schemas.microsoft.com/office/drawing/2014/main" id="{FED634DA-CA32-4E71-A245-C6080A91644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6">
              <a:extLst>
                <a:ext uri="{FF2B5EF4-FFF2-40B4-BE49-F238E27FC236}">
                  <a16:creationId xmlns:a16="http://schemas.microsoft.com/office/drawing/2014/main" id="{EBFB435B-0DB8-43CD-AF8A-8A39B376E82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6" name="图片 5">
            <a:extLst>
              <a:ext uri="{FF2B5EF4-FFF2-40B4-BE49-F238E27FC236}">
                <a16:creationId xmlns:a16="http://schemas.microsoft.com/office/drawing/2014/main" id="{3491EEDD-CFBC-4684-829D-77990CEC84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0359" y="4864427"/>
            <a:ext cx="2607768" cy="1977845"/>
          </a:xfrm>
          <a:prstGeom prst="rect">
            <a:avLst/>
          </a:prstGeom>
        </p:spPr>
      </p:pic>
      <p:pic>
        <p:nvPicPr>
          <p:cNvPr id="21" name="图片 20">
            <a:extLst>
              <a:ext uri="{FF2B5EF4-FFF2-40B4-BE49-F238E27FC236}">
                <a16:creationId xmlns:a16="http://schemas.microsoft.com/office/drawing/2014/main" id="{77A14BAA-1A63-4F99-92C8-0E04EC1287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8008" y="6039179"/>
            <a:ext cx="749763" cy="735925"/>
          </a:xfrm>
          <a:prstGeom prst="rect">
            <a:avLst/>
          </a:prstGeom>
        </p:spPr>
      </p:pic>
      <p:pic>
        <p:nvPicPr>
          <p:cNvPr id="22" name="图片 21">
            <a:extLst>
              <a:ext uri="{FF2B5EF4-FFF2-40B4-BE49-F238E27FC236}">
                <a16:creationId xmlns:a16="http://schemas.microsoft.com/office/drawing/2014/main" id="{69435246-66C5-4677-9CA6-B66FAA0C242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777263" y="5760042"/>
            <a:ext cx="1893936" cy="1082230"/>
          </a:xfrm>
          <a:prstGeom prst="rect">
            <a:avLst/>
          </a:prstGeom>
        </p:spPr>
      </p:pic>
      <p:pic>
        <p:nvPicPr>
          <p:cNvPr id="26" name="图片 25">
            <a:extLst>
              <a:ext uri="{FF2B5EF4-FFF2-40B4-BE49-F238E27FC236}">
                <a16:creationId xmlns:a16="http://schemas.microsoft.com/office/drawing/2014/main" id="{ADFDA202-EF32-4B64-984A-19CDA5DF09F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0" y="1"/>
            <a:ext cx="2106611" cy="4484914"/>
          </a:xfrm>
          <a:prstGeom prst="rect">
            <a:avLst/>
          </a:prstGeom>
        </p:spPr>
      </p:pic>
      <p:pic>
        <p:nvPicPr>
          <p:cNvPr id="29" name="图片 28">
            <a:extLst>
              <a:ext uri="{FF2B5EF4-FFF2-40B4-BE49-F238E27FC236}">
                <a16:creationId xmlns:a16="http://schemas.microsoft.com/office/drawing/2014/main" id="{7D798B31-56CC-4B6F-8642-045F69162A9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flipH="1">
            <a:off x="10085389" y="0"/>
            <a:ext cx="2106611" cy="4484914"/>
          </a:xfrm>
          <a:prstGeom prst="rect">
            <a:avLst/>
          </a:prstGeom>
        </p:spPr>
      </p:pic>
      <p:pic>
        <p:nvPicPr>
          <p:cNvPr id="2" name="Picture 1">
            <a:extLst>
              <a:ext uri="{FF2B5EF4-FFF2-40B4-BE49-F238E27FC236}">
                <a16:creationId xmlns:a16="http://schemas.microsoft.com/office/drawing/2014/main" id="{922CEDDB-1633-60BA-7496-E800704697CA}"/>
              </a:ext>
            </a:extLst>
          </p:cNvPr>
          <p:cNvPicPr>
            <a:picLocks noChangeAspect="1"/>
          </p:cNvPicPr>
          <p:nvPr/>
        </p:nvPicPr>
        <p:blipFill>
          <a:blip r:embed="rId11"/>
          <a:stretch>
            <a:fillRect/>
          </a:stretch>
        </p:blipFill>
        <p:spPr>
          <a:xfrm>
            <a:off x="1700838" y="1083046"/>
            <a:ext cx="9912955" cy="1310754"/>
          </a:xfrm>
          <a:prstGeom prst="rect">
            <a:avLst/>
          </a:prstGeom>
        </p:spPr>
      </p:pic>
    </p:spTree>
    <p:extLst>
      <p:ext uri="{BB962C8B-B14F-4D97-AF65-F5344CB8AC3E}">
        <p14:creationId xmlns:p14="http://schemas.microsoft.com/office/powerpoint/2010/main" val="419287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par>
                                <p:cTn id="22" presetID="22" presetClass="entr" presetSubtype="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5">
            <a:alphaModFix/>
          </a:blip>
          <a:srcRect/>
          <a:stretch/>
        </p:blipFill>
        <p:spPr>
          <a:xfrm>
            <a:off x="0" y="20749"/>
            <a:ext cx="12192000" cy="6858000"/>
          </a:xfrm>
          <a:prstGeom prst="rect">
            <a:avLst/>
          </a:prstGeom>
          <a:noFill/>
          <a:ln>
            <a:noFill/>
          </a:ln>
        </p:spPr>
      </p:pic>
      <p:pic>
        <p:nvPicPr>
          <p:cNvPr id="95" name="Google Shape;95;p2"/>
          <p:cNvPicPr preferRelativeResize="0"/>
          <p:nvPr/>
        </p:nvPicPr>
        <p:blipFill rotWithShape="1">
          <a:blip r:embed="rId6">
            <a:alphaModFix/>
          </a:blip>
          <a:srcRect/>
          <a:stretch/>
        </p:blipFill>
        <p:spPr>
          <a:xfrm>
            <a:off x="902316" y="4292465"/>
            <a:ext cx="1000125" cy="2157413"/>
          </a:xfrm>
          <a:prstGeom prst="rect">
            <a:avLst/>
          </a:prstGeom>
          <a:noFill/>
          <a:ln>
            <a:noFill/>
          </a:ln>
        </p:spPr>
      </p:pic>
      <p:pic>
        <p:nvPicPr>
          <p:cNvPr id="96" name="Google Shape;96;p2"/>
          <p:cNvPicPr preferRelativeResize="0"/>
          <p:nvPr/>
        </p:nvPicPr>
        <p:blipFill rotWithShape="1">
          <a:blip r:embed="rId7">
            <a:alphaModFix/>
          </a:blip>
          <a:srcRect/>
          <a:stretch/>
        </p:blipFill>
        <p:spPr>
          <a:xfrm>
            <a:off x="3188081" y="4316855"/>
            <a:ext cx="1030287" cy="2182813"/>
          </a:xfrm>
          <a:prstGeom prst="rect">
            <a:avLst/>
          </a:prstGeom>
          <a:noFill/>
          <a:ln>
            <a:noFill/>
          </a:ln>
        </p:spPr>
      </p:pic>
      <p:pic>
        <p:nvPicPr>
          <p:cNvPr id="97" name="Google Shape;97;p2"/>
          <p:cNvPicPr preferRelativeResize="0"/>
          <p:nvPr/>
        </p:nvPicPr>
        <p:blipFill rotWithShape="1">
          <a:blip r:embed="rId8">
            <a:alphaModFix/>
          </a:blip>
          <a:srcRect/>
          <a:stretch/>
        </p:blipFill>
        <p:spPr>
          <a:xfrm>
            <a:off x="5464370" y="3904137"/>
            <a:ext cx="1700213" cy="2352675"/>
          </a:xfrm>
          <a:prstGeom prst="rect">
            <a:avLst/>
          </a:prstGeom>
          <a:noFill/>
          <a:ln>
            <a:noFill/>
          </a:ln>
        </p:spPr>
      </p:pic>
      <p:pic>
        <p:nvPicPr>
          <p:cNvPr id="98" name="Google Shape;98;p2"/>
          <p:cNvPicPr preferRelativeResize="0"/>
          <p:nvPr/>
        </p:nvPicPr>
        <p:blipFill rotWithShape="1">
          <a:blip r:embed="rId9">
            <a:alphaModFix/>
          </a:blip>
          <a:srcRect/>
          <a:stretch/>
        </p:blipFill>
        <p:spPr>
          <a:xfrm>
            <a:off x="8318616" y="4292465"/>
            <a:ext cx="1000125" cy="2084387"/>
          </a:xfrm>
          <a:prstGeom prst="rect">
            <a:avLst/>
          </a:prstGeom>
          <a:noFill/>
          <a:ln>
            <a:noFill/>
          </a:ln>
        </p:spPr>
      </p:pic>
      <p:pic>
        <p:nvPicPr>
          <p:cNvPr id="101" name="Google Shape;101;p2">
            <a:hlinkClick r:id="rId10" action="ppaction://hlinksldjump"/>
          </p:cNvPr>
          <p:cNvPicPr preferRelativeResize="0"/>
          <p:nvPr/>
        </p:nvPicPr>
        <p:blipFill rotWithShape="1">
          <a:blip r:embed="rId11">
            <a:alphaModFix/>
          </a:blip>
          <a:srcRect l="43329" t="19446"/>
          <a:stretch/>
        </p:blipFill>
        <p:spPr>
          <a:xfrm>
            <a:off x="8675791" y="2132856"/>
            <a:ext cx="2357024" cy="3350350"/>
          </a:xfrm>
          <a:prstGeom prst="roundRect">
            <a:avLst>
              <a:gd name="adj" fmla="val 16667"/>
            </a:avLst>
          </a:prstGeom>
          <a:noFill/>
          <a:ln>
            <a:noFill/>
          </a:ln>
        </p:spPr>
      </p:pic>
      <p:pic>
        <p:nvPicPr>
          <p:cNvPr id="102" name="Google Shape;102;p2">
            <a:hlinkClick r:id="rId12" action="ppaction://hlinksldjump"/>
          </p:cNvPr>
          <p:cNvPicPr preferRelativeResize="0"/>
          <p:nvPr/>
        </p:nvPicPr>
        <p:blipFill rotWithShape="1">
          <a:blip r:embed="rId13">
            <a:alphaModFix/>
          </a:blip>
          <a:srcRect/>
          <a:stretch/>
        </p:blipFill>
        <p:spPr>
          <a:xfrm>
            <a:off x="893401" y="4278423"/>
            <a:ext cx="1000125" cy="2157413"/>
          </a:xfrm>
          <a:prstGeom prst="rect">
            <a:avLst/>
          </a:prstGeom>
          <a:noFill/>
          <a:ln>
            <a:noFill/>
          </a:ln>
        </p:spPr>
      </p:pic>
      <p:pic>
        <p:nvPicPr>
          <p:cNvPr id="103" name="Google Shape;103;p2">
            <a:hlinkClick r:id="rId14" action="ppaction://hlinksldjump"/>
          </p:cNvPr>
          <p:cNvPicPr preferRelativeResize="0"/>
          <p:nvPr/>
        </p:nvPicPr>
        <p:blipFill rotWithShape="1">
          <a:blip r:embed="rId15">
            <a:alphaModFix/>
          </a:blip>
          <a:srcRect/>
          <a:stretch/>
        </p:blipFill>
        <p:spPr>
          <a:xfrm>
            <a:off x="3188082" y="4316856"/>
            <a:ext cx="1030287" cy="2182813"/>
          </a:xfrm>
          <a:prstGeom prst="rect">
            <a:avLst/>
          </a:prstGeom>
          <a:noFill/>
          <a:ln>
            <a:noFill/>
          </a:ln>
        </p:spPr>
      </p:pic>
      <p:pic>
        <p:nvPicPr>
          <p:cNvPr id="104" name="Google Shape;104;p2">
            <a:hlinkClick r:id="rId16" action="ppaction://hlinksldjump"/>
          </p:cNvPr>
          <p:cNvPicPr preferRelativeResize="0"/>
          <p:nvPr/>
        </p:nvPicPr>
        <p:blipFill rotWithShape="1">
          <a:blip r:embed="rId17">
            <a:alphaModFix/>
          </a:blip>
          <a:srcRect/>
          <a:stretch/>
        </p:blipFill>
        <p:spPr>
          <a:xfrm>
            <a:off x="5464371" y="3904138"/>
            <a:ext cx="1700213" cy="2352675"/>
          </a:xfrm>
          <a:prstGeom prst="rect">
            <a:avLst/>
          </a:prstGeom>
          <a:noFill/>
          <a:ln>
            <a:noFill/>
          </a:ln>
        </p:spPr>
      </p:pic>
      <p:pic>
        <p:nvPicPr>
          <p:cNvPr id="105" name="Google Shape;105;p2">
            <a:hlinkClick r:id="rId18" action="ppaction://hlinksldjump"/>
          </p:cNvPr>
          <p:cNvPicPr preferRelativeResize="0"/>
          <p:nvPr/>
        </p:nvPicPr>
        <p:blipFill rotWithShape="1">
          <a:blip r:embed="rId19">
            <a:alphaModFix/>
          </a:blip>
          <a:srcRect/>
          <a:stretch/>
        </p:blipFill>
        <p:spPr>
          <a:xfrm>
            <a:off x="8318616" y="4278423"/>
            <a:ext cx="1000125" cy="2084387"/>
          </a:xfrm>
          <a:prstGeom prst="rect">
            <a:avLst/>
          </a:prstGeom>
          <a:noFill/>
          <a:ln>
            <a:noFill/>
          </a:ln>
        </p:spPr>
      </p:pic>
      <p:sp>
        <p:nvSpPr>
          <p:cNvPr id="108" name="Google Shape;108;p2"/>
          <p:cNvSpPr/>
          <p:nvPr/>
        </p:nvSpPr>
        <p:spPr>
          <a:xfrm>
            <a:off x="5423564" y="42778"/>
            <a:ext cx="5164422" cy="2090078"/>
          </a:xfrm>
          <a:prstGeom prst="cloudCallout">
            <a:avLst>
              <a:gd name="adj1" fmla="val 20213"/>
              <a:gd name="adj2" fmla="val 9085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000000"/>
                </a:solidFill>
                <a:effectLst/>
                <a:uLnTx/>
                <a:uFillTx/>
                <a:latin typeface="Calibri"/>
                <a:ea typeface="Calibri"/>
                <a:cs typeface="Calibri"/>
                <a:sym typeface="Calibri"/>
              </a:rPr>
              <a:t>Mình tưới chậu hoa nào đây? </a:t>
            </a:r>
            <a:endParaRPr kumimoji="0" sz="4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Arrow: Right 1">
            <a:hlinkClick r:id="rId20" action="ppaction://hlinksldjump"/>
            <a:extLst>
              <a:ext uri="{FF2B5EF4-FFF2-40B4-BE49-F238E27FC236}">
                <a16:creationId xmlns:a16="http://schemas.microsoft.com/office/drawing/2014/main" id="{1F883479-FD76-4EFC-8965-65C5401401F4}"/>
              </a:ext>
            </a:extLst>
          </p:cNvPr>
          <p:cNvSpPr/>
          <p:nvPr/>
        </p:nvSpPr>
        <p:spPr>
          <a:xfrm>
            <a:off x="10239375" y="6069973"/>
            <a:ext cx="1782989" cy="73172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rgbClr val="000000"/>
                </a:solidFill>
                <a:latin typeface="Arial"/>
              </a:rPr>
              <a:t>Học</a:t>
            </a:r>
            <a:r>
              <a:rPr lang="en-US" dirty="0">
                <a:solidFill>
                  <a:srgbClr val="000000"/>
                </a:solidFill>
                <a:latin typeface="Arial"/>
              </a:rPr>
              <a:t> </a:t>
            </a:r>
            <a:r>
              <a:rPr lang="en-US" dirty="0" err="1">
                <a:solidFill>
                  <a:srgbClr val="000000"/>
                </a:solidFill>
                <a:latin typeface="Arial"/>
              </a:rPr>
              <a:t>tiếp</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Tieng-yeah-tre-con-www_nhacchuongvui_com">
            <a:hlinkClick r:id="" action="ppaction://media"/>
            <a:extLst>
              <a:ext uri="{FF2B5EF4-FFF2-40B4-BE49-F238E27FC236}">
                <a16:creationId xmlns:a16="http://schemas.microsoft.com/office/drawing/2014/main" id="{1B420756-3920-4D01-93A1-8E0341C5050A}"/>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148114" y="-609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2"/>
                    </p:tgtEl>
                  </p:cond>
                </p:stCondLst>
                <p:endSync evt="end" delay="0">
                  <p:rtn val="all"/>
                </p:endSync>
                <p:childTnLst>
                  <p:par>
                    <p:cTn id="8" fill="hold">
                      <p:stCondLst>
                        <p:cond delay="0"/>
                      </p:stCondLst>
                      <p:childTnLst>
                        <p:par>
                          <p:cTn id="9" fill="hold">
                            <p:stCondLst>
                              <p:cond delay="0"/>
                            </p:stCondLst>
                            <p:childTnLst>
                              <p:par>
                                <p:cTn id="10" presetID="6" presetClass="exit" presetSubtype="32" fill="hold" nodeType="withEffect">
                                  <p:stCondLst>
                                    <p:cond delay="0"/>
                                  </p:stCondLst>
                                  <p:childTnLst>
                                    <p:animEffect transition="out" filter="circle(out)">
                                      <p:cBhvr>
                                        <p:cTn id="11" dur="5000"/>
                                        <p:tgtEl>
                                          <p:spTgt spid="102"/>
                                        </p:tgtEl>
                                      </p:cBhvr>
                                    </p:animEffect>
                                    <p:set>
                                      <p:cBhvr>
                                        <p:cTn id="12" dur="1" fill="hold">
                                          <p:stCondLst>
                                            <p:cond delay="4999"/>
                                          </p:stCondLst>
                                        </p:cTn>
                                        <p:tgtEl>
                                          <p:spTgt spid="102"/>
                                        </p:tgtEl>
                                        <p:attrNameLst>
                                          <p:attrName>style.visibility</p:attrName>
                                        </p:attrNameLst>
                                      </p:cBhvr>
                                      <p:to>
                                        <p:strVal val="hidden"/>
                                      </p:to>
                                    </p:set>
                                  </p:childTnLst>
                                </p:cTn>
                              </p:par>
                              <p:par>
                                <p:cTn id="13" presetID="42" presetClass="path" presetSubtype="0" accel="50000" decel="50000" fill="hold" nodeType="withEffect">
                                  <p:stCondLst>
                                    <p:cond delay="0"/>
                                  </p:stCondLst>
                                  <p:childTnLst>
                                    <p:animMotion origin="layout" path="M -3.125E-6 -4.07407E-6 L -0.61302 0.09445 " pathEditMode="relative" rAng="0" ptsTypes="AA">
                                      <p:cBhvr>
                                        <p:cTn id="14" dur="2000" fill="hold"/>
                                        <p:tgtEl>
                                          <p:spTgt spid="101"/>
                                        </p:tgtEl>
                                        <p:attrNameLst>
                                          <p:attrName>ppt_x</p:attrName>
                                          <p:attrName>ppt_y</p:attrName>
                                        </p:attrNameLst>
                                      </p:cBhvr>
                                      <p:rCtr x="-30651" y="4722"/>
                                    </p:animMotion>
                                  </p:childTnLst>
                                </p:cTn>
                              </p:par>
                            </p:childTnLst>
                          </p:cTn>
                        </p:par>
                      </p:childTnLst>
                    </p:cTn>
                  </p:par>
                </p:childTnLst>
              </p:cTn>
              <p:nextCondLst>
                <p:cond evt="onClick" delay="0">
                  <p:tgtEl>
                    <p:spTgt spid="102"/>
                  </p:tgtEl>
                </p:cond>
              </p:nextCondLst>
            </p:seq>
            <p:seq concurrent="1" nextAc="seek">
              <p:cTn id="15" restart="whenNotActive" fill="hold" evtFilter="cancelBubble" nodeType="interactiveSeq">
                <p:stCondLst>
                  <p:cond evt="onClick" delay="0">
                    <p:tgtEl>
                      <p:spTgt spid="103"/>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withEffect">
                                  <p:stCondLst>
                                    <p:cond delay="0"/>
                                  </p:stCondLst>
                                  <p:childTnLst>
                                    <p:animEffect transition="out" filter="circle(out)">
                                      <p:cBhvr>
                                        <p:cTn id="19" dur="5000"/>
                                        <p:tgtEl>
                                          <p:spTgt spid="103"/>
                                        </p:tgtEl>
                                      </p:cBhvr>
                                    </p:animEffect>
                                    <p:set>
                                      <p:cBhvr>
                                        <p:cTn id="20" dur="1" fill="hold">
                                          <p:stCondLst>
                                            <p:cond delay="4999"/>
                                          </p:stCondLst>
                                        </p:cTn>
                                        <p:tgtEl>
                                          <p:spTgt spid="103"/>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0.61302 0.09445 L -0.42356 0.13357 " pathEditMode="relative" rAng="0" ptsTypes="AA">
                                      <p:cBhvr>
                                        <p:cTn id="22" dur="2000" fill="hold"/>
                                        <p:tgtEl>
                                          <p:spTgt spid="101"/>
                                        </p:tgtEl>
                                        <p:attrNameLst>
                                          <p:attrName>ppt_x</p:attrName>
                                          <p:attrName>ppt_y</p:attrName>
                                        </p:attrNameLst>
                                      </p:cBhvr>
                                      <p:rCtr x="9167" y="1412"/>
                                    </p:animMotion>
                                  </p:childTnLst>
                                </p:cTn>
                              </p:par>
                            </p:childTnLst>
                          </p:cTn>
                        </p:par>
                      </p:childTnLst>
                    </p:cTn>
                  </p:par>
                </p:childTnLst>
              </p:cTn>
              <p:nextCondLst>
                <p:cond evt="onClick" delay="0">
                  <p:tgtEl>
                    <p:spTgt spid="103"/>
                  </p:tgtEl>
                </p:cond>
              </p:nextCondLst>
            </p:seq>
            <p:seq concurrent="1" nextAc="seek">
              <p:cTn id="23" restart="whenNotActive" fill="hold" evtFilter="cancelBubble" nodeType="interactiveSeq">
                <p:stCondLst>
                  <p:cond evt="onClick" delay="0">
                    <p:tgtEl>
                      <p:spTgt spid="104"/>
                    </p:tgtEl>
                  </p:cond>
                </p:stCondLst>
                <p:endSync evt="end" delay="0">
                  <p:rtn val="all"/>
                </p:endSync>
                <p:childTnLst>
                  <p:par>
                    <p:cTn id="24" fill="hold">
                      <p:stCondLst>
                        <p:cond delay="0"/>
                      </p:stCondLst>
                      <p:childTnLst>
                        <p:par>
                          <p:cTn id="25" fill="hold">
                            <p:stCondLst>
                              <p:cond delay="0"/>
                            </p:stCondLst>
                            <p:childTnLst>
                              <p:par>
                                <p:cTn id="26" presetID="6" presetClass="exit" presetSubtype="32" fill="hold" nodeType="withEffect">
                                  <p:stCondLst>
                                    <p:cond delay="0"/>
                                  </p:stCondLst>
                                  <p:childTnLst>
                                    <p:animEffect transition="out" filter="circle(out)">
                                      <p:cBhvr>
                                        <p:cTn id="27" dur="5000"/>
                                        <p:tgtEl>
                                          <p:spTgt spid="104"/>
                                        </p:tgtEl>
                                      </p:cBhvr>
                                    </p:animEffect>
                                    <p:set>
                                      <p:cBhvr>
                                        <p:cTn id="28" dur="1" fill="hold">
                                          <p:stCondLst>
                                            <p:cond delay="4999"/>
                                          </p:stCondLst>
                                        </p:cTn>
                                        <p:tgtEl>
                                          <p:spTgt spid="104"/>
                                        </p:tgtEl>
                                        <p:attrNameLst>
                                          <p:attrName>style.visibility</p:attrName>
                                        </p:attrNameLst>
                                      </p:cBhvr>
                                      <p:to>
                                        <p:strVal val="hidden"/>
                                      </p:to>
                                    </p:set>
                                  </p:childTnLst>
                                </p:cTn>
                              </p:par>
                              <p:par>
                                <p:cTn id="29" presetID="42" presetClass="path" presetSubtype="0" accel="50000" decel="50000" fill="hold" nodeType="withEffect">
                                  <p:stCondLst>
                                    <p:cond delay="0"/>
                                  </p:stCondLst>
                                  <p:childTnLst>
                                    <p:animMotion origin="layout" path="M -0.42356 0.13357 L -0.19544 0.09653 " pathEditMode="relative" rAng="0" ptsTypes="AA">
                                      <p:cBhvr>
                                        <p:cTn id="30" dur="2000" fill="hold"/>
                                        <p:tgtEl>
                                          <p:spTgt spid="101"/>
                                        </p:tgtEl>
                                        <p:attrNameLst>
                                          <p:attrName>ppt_x</p:attrName>
                                          <p:attrName>ppt_y</p:attrName>
                                        </p:attrNameLst>
                                      </p:cBhvr>
                                      <p:rCtr x="11406" y="-1852"/>
                                    </p:animMotion>
                                  </p:childTnLst>
                                </p:cTn>
                              </p:par>
                            </p:childTnLst>
                          </p:cTn>
                        </p:par>
                      </p:childTnLst>
                    </p:cTn>
                  </p:par>
                </p:childTnLst>
              </p:cTn>
              <p:nextCondLst>
                <p:cond evt="onClick" delay="0">
                  <p:tgtEl>
                    <p:spTgt spid="104"/>
                  </p:tgtEl>
                </p:cond>
              </p:nextCondLst>
            </p:seq>
            <p:seq concurrent="1" nextAc="seek">
              <p:cTn id="31" restart="whenNotActive" fill="hold" evtFilter="cancelBubble" nodeType="interactiveSeq">
                <p:stCondLst>
                  <p:cond evt="onClick" delay="0">
                    <p:tgtEl>
                      <p:spTgt spid="105"/>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withEffect">
                                  <p:stCondLst>
                                    <p:cond delay="0"/>
                                  </p:stCondLst>
                                  <p:childTnLst>
                                    <p:animEffect transition="out" filter="circle(out)">
                                      <p:cBhvr>
                                        <p:cTn id="35" dur="5000"/>
                                        <p:tgtEl>
                                          <p:spTgt spid="105"/>
                                        </p:tgtEl>
                                      </p:cBhvr>
                                    </p:animEffect>
                                    <p:set>
                                      <p:cBhvr>
                                        <p:cTn id="36" dur="1" fill="hold">
                                          <p:stCondLst>
                                            <p:cond delay="4999"/>
                                          </p:stCondLst>
                                        </p:cTn>
                                        <p:tgtEl>
                                          <p:spTgt spid="105"/>
                                        </p:tgtEl>
                                        <p:attrNameLst>
                                          <p:attrName>style.visibility</p:attrName>
                                        </p:attrNameLst>
                                      </p:cBhvr>
                                      <p:to>
                                        <p:strVal val="hidden"/>
                                      </p:to>
                                    </p:set>
                                  </p:childTnLst>
                                </p:cTn>
                              </p:par>
                              <p:par>
                                <p:cTn id="37" presetID="42" presetClass="path" presetSubtype="0" accel="50000" decel="50000" fill="hold" nodeType="withEffect">
                                  <p:stCondLst>
                                    <p:cond delay="0"/>
                                  </p:stCondLst>
                                  <p:childTnLst>
                                    <p:animMotion origin="layout" path="M -0.19544 0.09653 L 0.0168 0.11551 " pathEditMode="relative" rAng="0" ptsTypes="AA">
                                      <p:cBhvr>
                                        <p:cTn id="38" dur="2000" fill="hold"/>
                                        <p:tgtEl>
                                          <p:spTgt spid="101"/>
                                        </p:tgtEl>
                                        <p:attrNameLst>
                                          <p:attrName>ppt_x</p:attrName>
                                          <p:attrName>ppt_y</p:attrName>
                                        </p:attrNameLst>
                                      </p:cBhvr>
                                      <p:rCtr x="10612" y="949"/>
                                    </p:animMotion>
                                  </p:childTnLst>
                                </p:cTn>
                              </p:par>
                            </p:childTnLst>
                          </p:cTn>
                        </p:par>
                      </p:childTnLst>
                    </p:cTn>
                  </p:par>
                </p:childTnLst>
              </p:cTn>
              <p:nextCondLst>
                <p:cond evt="onClick" delay="0">
                  <p:tgtEl>
                    <p:spTgt spid="105"/>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5">
            <a:alphaModFix/>
          </a:blip>
          <a:srcRect/>
          <a:stretch/>
        </p:blipFill>
        <p:spPr>
          <a:xfrm>
            <a:off x="0" y="20749"/>
            <a:ext cx="12192000" cy="6858000"/>
          </a:xfrm>
          <a:prstGeom prst="rect">
            <a:avLst/>
          </a:prstGeom>
          <a:noFill/>
          <a:ln>
            <a:noFill/>
          </a:ln>
        </p:spPr>
      </p:pic>
      <p:sp>
        <p:nvSpPr>
          <p:cNvPr id="13" name="Rounded Rectangle 8">
            <a:extLst>
              <a:ext uri="{FF2B5EF4-FFF2-40B4-BE49-F238E27FC236}">
                <a16:creationId xmlns:a16="http://schemas.microsoft.com/office/drawing/2014/main" id="{55A78FB7-D93D-4DFE-AF75-ACF2AE36472D}"/>
              </a:ext>
            </a:extLst>
          </p:cNvPr>
          <p:cNvSpPr/>
          <p:nvPr/>
        </p:nvSpPr>
        <p:spPr>
          <a:xfrm>
            <a:off x="930305" y="658930"/>
            <a:ext cx="10768210" cy="5208814"/>
          </a:xfrm>
          <a:prstGeom prst="roundRect">
            <a:avLst/>
          </a:prstGeom>
          <a:solidFill>
            <a:sysClr val="window" lastClr="FFFFFF">
              <a:alpha val="83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4" name="Google Shape;102;p2">
            <a:hlinkClick r:id="rId6" action="ppaction://hlinksldjump"/>
            <a:extLst>
              <a:ext uri="{FF2B5EF4-FFF2-40B4-BE49-F238E27FC236}">
                <a16:creationId xmlns:a16="http://schemas.microsoft.com/office/drawing/2014/main" id="{316A3DE9-81F2-4670-9943-8D8FAFD70F8F}"/>
              </a:ext>
            </a:extLst>
          </p:cNvPr>
          <p:cNvPicPr preferRelativeResize="0"/>
          <p:nvPr/>
        </p:nvPicPr>
        <p:blipFill rotWithShape="1">
          <a:blip r:embed="rId7">
            <a:alphaModFix/>
          </a:blip>
          <a:srcRect/>
          <a:stretch/>
        </p:blipFill>
        <p:spPr>
          <a:xfrm>
            <a:off x="317485" y="4789037"/>
            <a:ext cx="1000125" cy="2157413"/>
          </a:xfrm>
          <a:prstGeom prst="rect">
            <a:avLst/>
          </a:prstGeom>
          <a:noFill/>
          <a:ln>
            <a:noFill/>
          </a:ln>
        </p:spPr>
      </p:pic>
      <p:pic>
        <p:nvPicPr>
          <p:cNvPr id="16" name="Google Shape;101;p2">
            <a:hlinkClick r:id="rId8" action="ppaction://hlinksldjump"/>
            <a:extLst>
              <a:ext uri="{FF2B5EF4-FFF2-40B4-BE49-F238E27FC236}">
                <a16:creationId xmlns:a16="http://schemas.microsoft.com/office/drawing/2014/main" id="{FC3D2717-FA86-4551-9489-38834099780C}"/>
              </a:ext>
            </a:extLst>
          </p:cNvPr>
          <p:cNvPicPr preferRelativeResize="0"/>
          <p:nvPr/>
        </p:nvPicPr>
        <p:blipFill rotWithShape="1">
          <a:blip r:embed="rId9">
            <a:alphaModFix/>
          </a:blip>
          <a:srcRect l="43329" t="19446"/>
          <a:stretch/>
        </p:blipFill>
        <p:spPr>
          <a:xfrm>
            <a:off x="9220927" y="2551245"/>
            <a:ext cx="2357024" cy="3350350"/>
          </a:xfrm>
          <a:prstGeom prst="roundRect">
            <a:avLst>
              <a:gd name="adj" fmla="val 16667"/>
            </a:avLst>
          </a:prstGeom>
          <a:noFill/>
          <a:ln>
            <a:noFill/>
          </a:ln>
        </p:spPr>
      </p:pic>
      <p:sp>
        <p:nvSpPr>
          <p:cNvPr id="2" name="TextBox 1">
            <a:extLst>
              <a:ext uri="{FF2B5EF4-FFF2-40B4-BE49-F238E27FC236}">
                <a16:creationId xmlns:a16="http://schemas.microsoft.com/office/drawing/2014/main" id="{064620B7-3534-49E5-8A90-1124C024A85D}"/>
              </a:ext>
            </a:extLst>
          </p:cNvPr>
          <p:cNvSpPr txBox="1"/>
          <p:nvPr/>
        </p:nvSpPr>
        <p:spPr>
          <a:xfrm>
            <a:off x="1530627" y="990256"/>
            <a:ext cx="8776252" cy="2165593"/>
          </a:xfrm>
          <a:prstGeom prst="rect">
            <a:avLst/>
          </a:prstGeom>
          <a:noFill/>
        </p:spPr>
        <p:txBody>
          <a:bodyPr wrap="square" rtlCol="0">
            <a:spAutoFit/>
          </a:bodyPr>
          <a:lstStyle/>
          <a:p>
            <a:pPr marL="0" marR="0" algn="ctr">
              <a:lnSpc>
                <a:spcPct val="107000"/>
              </a:lnSpc>
              <a:spcBef>
                <a:spcPts val="0"/>
              </a:spcBef>
              <a:spcAft>
                <a:spcPts val="0"/>
              </a:spcAft>
              <a:tabLst>
                <a:tab pos="1190625" algn="l"/>
              </a:tabLst>
            </a:pPr>
            <a:r>
              <a:rPr lang="vi-VN" sz="3200" dirty="0">
                <a:solidFill>
                  <a:srgbClr val="000000"/>
                </a:solidFill>
                <a:effectLst/>
                <a:ea typeface="Calibri" panose="020F0502020204030204" pitchFamily="34" charset="0"/>
                <a:cs typeface="Times New Roman" panose="02020603050405020304" pitchFamily="18" charset="0"/>
              </a:rPr>
              <a:t>Cây gì lá tựa tai voi</a:t>
            </a:r>
            <a:endParaRPr lang="en-US" sz="32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tabLst>
                <a:tab pos="1190625" algn="l"/>
              </a:tabLst>
            </a:pPr>
            <a:r>
              <a:rPr lang="vi-VN" sz="3200" dirty="0">
                <a:solidFill>
                  <a:srgbClr val="000000"/>
                </a:solidFill>
                <a:effectLst/>
                <a:ea typeface="Calibri" panose="020F0502020204030204" pitchFamily="34" charset="0"/>
                <a:cs typeface="Times New Roman" panose="02020603050405020304" pitchFamily="18" charset="0"/>
              </a:rPr>
              <a:t>Hà làm ô mát em chơi sân trường</a:t>
            </a:r>
            <a:endParaRPr lang="en-US" sz="32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tabLst>
                <a:tab pos="1190625" algn="l"/>
              </a:tabLst>
            </a:pPr>
            <a:r>
              <a:rPr lang="vi-VN" sz="3200" dirty="0">
                <a:solidFill>
                  <a:srgbClr val="000000"/>
                </a:solidFill>
                <a:effectLst/>
                <a:ea typeface="Calibri" panose="020F0502020204030204" pitchFamily="34" charset="0"/>
                <a:cs typeface="Times New Roman" panose="02020603050405020304" pitchFamily="18" charset="0"/>
              </a:rPr>
              <a:t>Đông về trơ trụi cành xương</a:t>
            </a:r>
            <a:endParaRPr lang="en-US" sz="3200" dirty="0">
              <a:effectLst/>
              <a:ea typeface="Calibri" panose="020F0502020204030204" pitchFamily="34" charset="0"/>
              <a:cs typeface="Times New Roman" panose="02020603050405020304" pitchFamily="18" charset="0"/>
            </a:endParaRPr>
          </a:p>
          <a:p>
            <a:r>
              <a:rPr lang="vi-VN" sz="3200" dirty="0">
                <a:solidFill>
                  <a:srgbClr val="000000"/>
                </a:solidFill>
                <a:effectLst/>
                <a:ea typeface="Calibri" panose="020F0502020204030204" pitchFamily="34" charset="0"/>
              </a:rPr>
              <a:t>Lá thành mảng nắng nhẹ vương góc chiều</a:t>
            </a:r>
            <a:endParaRPr lang="en-US" sz="3200" dirty="0"/>
          </a:p>
        </p:txBody>
      </p:sp>
      <p:sp>
        <p:nvSpPr>
          <p:cNvPr id="3" name="Rectangle: Rounded Corners 2">
            <a:extLst>
              <a:ext uri="{FF2B5EF4-FFF2-40B4-BE49-F238E27FC236}">
                <a16:creationId xmlns:a16="http://schemas.microsoft.com/office/drawing/2014/main" id="{EC7C9E7E-8D68-4715-884D-EE63501EE21C}"/>
              </a:ext>
            </a:extLst>
          </p:cNvPr>
          <p:cNvSpPr/>
          <p:nvPr/>
        </p:nvSpPr>
        <p:spPr>
          <a:xfrm>
            <a:off x="4217504" y="3886200"/>
            <a:ext cx="3756991" cy="10121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rPr>
              <a:t>Đáp</a:t>
            </a:r>
            <a:r>
              <a:rPr lang="en-US" sz="3200" b="1" dirty="0">
                <a:solidFill>
                  <a:srgbClr val="FF0000"/>
                </a:solidFill>
              </a:rPr>
              <a:t> </a:t>
            </a:r>
            <a:r>
              <a:rPr lang="en-US" sz="3200" b="1" dirty="0" err="1">
                <a:solidFill>
                  <a:srgbClr val="FF0000"/>
                </a:solidFill>
              </a:rPr>
              <a:t>án</a:t>
            </a:r>
            <a:r>
              <a:rPr lang="en-US" sz="3200" b="1" dirty="0">
                <a:solidFill>
                  <a:srgbClr val="FF0000"/>
                </a:solidFill>
              </a:rPr>
              <a:t>: </a:t>
            </a:r>
            <a:r>
              <a:rPr lang="en-US" sz="3200" b="1" dirty="0" err="1">
                <a:solidFill>
                  <a:srgbClr val="FF0000"/>
                </a:solidFill>
              </a:rPr>
              <a:t>Cây</a:t>
            </a:r>
            <a:r>
              <a:rPr lang="en-US" sz="3200" b="1" dirty="0">
                <a:solidFill>
                  <a:srgbClr val="FF0000"/>
                </a:solidFill>
              </a:rPr>
              <a:t> </a:t>
            </a:r>
            <a:r>
              <a:rPr lang="en-US" sz="3200" b="1" dirty="0" err="1">
                <a:solidFill>
                  <a:srgbClr val="FF0000"/>
                </a:solidFill>
              </a:rPr>
              <a:t>bàng</a:t>
            </a:r>
            <a:endParaRPr lang="en-US" sz="3200" b="1" dirty="0">
              <a:solidFill>
                <a:srgbClr val="FF0000"/>
              </a:solidFill>
            </a:endParaRPr>
          </a:p>
        </p:txBody>
      </p:sp>
      <p:pic>
        <p:nvPicPr>
          <p:cNvPr id="9" name="Tieng-ting-www_nhacchuongvui_com">
            <a:hlinkClick r:id="" action="ppaction://media"/>
            <a:extLst>
              <a:ext uri="{FF2B5EF4-FFF2-40B4-BE49-F238E27FC236}">
                <a16:creationId xmlns:a16="http://schemas.microsoft.com/office/drawing/2014/main" id="{02D984CC-5514-46C4-B384-E39C27CEE5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47749" y="2090363"/>
            <a:ext cx="406400" cy="406400"/>
          </a:xfrm>
          <a:prstGeom prst="rect">
            <a:avLst/>
          </a:prstGeom>
        </p:spPr>
      </p:pic>
    </p:spTree>
    <p:extLst>
      <p:ext uri="{BB962C8B-B14F-4D97-AF65-F5344CB8AC3E}">
        <p14:creationId xmlns:p14="http://schemas.microsoft.com/office/powerpoint/2010/main" val="196315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28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9"/>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5">
            <a:alphaModFix/>
          </a:blip>
          <a:srcRect/>
          <a:stretch/>
        </p:blipFill>
        <p:spPr>
          <a:xfrm>
            <a:off x="0" y="20749"/>
            <a:ext cx="12192000" cy="6858000"/>
          </a:xfrm>
          <a:prstGeom prst="rect">
            <a:avLst/>
          </a:prstGeom>
          <a:noFill/>
          <a:ln>
            <a:noFill/>
          </a:ln>
        </p:spPr>
      </p:pic>
      <p:sp>
        <p:nvSpPr>
          <p:cNvPr id="13" name="Rounded Rectangle 8">
            <a:extLst>
              <a:ext uri="{FF2B5EF4-FFF2-40B4-BE49-F238E27FC236}">
                <a16:creationId xmlns:a16="http://schemas.microsoft.com/office/drawing/2014/main" id="{55A78FB7-D93D-4DFE-AF75-ACF2AE36472D}"/>
              </a:ext>
            </a:extLst>
          </p:cNvPr>
          <p:cNvSpPr/>
          <p:nvPr/>
        </p:nvSpPr>
        <p:spPr>
          <a:xfrm>
            <a:off x="930305" y="658930"/>
            <a:ext cx="10768210" cy="5208814"/>
          </a:xfrm>
          <a:prstGeom prst="roundRect">
            <a:avLst/>
          </a:prstGeom>
          <a:solidFill>
            <a:sysClr val="window" lastClr="FFFFFF">
              <a:alpha val="83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6" name="Google Shape;101;p2">
            <a:hlinkClick r:id="rId6" action="ppaction://hlinksldjump"/>
            <a:extLst>
              <a:ext uri="{FF2B5EF4-FFF2-40B4-BE49-F238E27FC236}">
                <a16:creationId xmlns:a16="http://schemas.microsoft.com/office/drawing/2014/main" id="{FC3D2717-FA86-4551-9489-38834099780C}"/>
              </a:ext>
            </a:extLst>
          </p:cNvPr>
          <p:cNvPicPr preferRelativeResize="0"/>
          <p:nvPr/>
        </p:nvPicPr>
        <p:blipFill rotWithShape="1">
          <a:blip r:embed="rId7">
            <a:alphaModFix/>
          </a:blip>
          <a:srcRect l="43329" t="19446"/>
          <a:stretch/>
        </p:blipFill>
        <p:spPr>
          <a:xfrm>
            <a:off x="9489517" y="2517394"/>
            <a:ext cx="2357024" cy="3350350"/>
          </a:xfrm>
          <a:prstGeom prst="roundRect">
            <a:avLst>
              <a:gd name="adj" fmla="val 16667"/>
            </a:avLst>
          </a:prstGeom>
          <a:noFill/>
          <a:ln>
            <a:noFill/>
          </a:ln>
        </p:spPr>
      </p:pic>
      <p:pic>
        <p:nvPicPr>
          <p:cNvPr id="7" name="Google Shape;103;p2">
            <a:hlinkClick r:id="rId8" action="ppaction://hlinksldjump"/>
            <a:extLst>
              <a:ext uri="{FF2B5EF4-FFF2-40B4-BE49-F238E27FC236}">
                <a16:creationId xmlns:a16="http://schemas.microsoft.com/office/drawing/2014/main" id="{AE474292-A4F5-4F63-90AE-48932D97A2AE}"/>
              </a:ext>
            </a:extLst>
          </p:cNvPr>
          <p:cNvPicPr preferRelativeResize="0"/>
          <p:nvPr/>
        </p:nvPicPr>
        <p:blipFill rotWithShape="1">
          <a:blip r:embed="rId9">
            <a:alphaModFix/>
          </a:blip>
          <a:srcRect/>
          <a:stretch/>
        </p:blipFill>
        <p:spPr>
          <a:xfrm>
            <a:off x="259771" y="4557486"/>
            <a:ext cx="1341068" cy="2321263"/>
          </a:xfrm>
          <a:prstGeom prst="rect">
            <a:avLst/>
          </a:prstGeom>
          <a:noFill/>
          <a:ln>
            <a:noFill/>
          </a:ln>
        </p:spPr>
      </p:pic>
      <p:sp>
        <p:nvSpPr>
          <p:cNvPr id="8" name="TextBox 7">
            <a:extLst>
              <a:ext uri="{FF2B5EF4-FFF2-40B4-BE49-F238E27FC236}">
                <a16:creationId xmlns:a16="http://schemas.microsoft.com/office/drawing/2014/main" id="{990CFC12-5EE1-4C82-B9DE-11B1C2BFBC7A}"/>
              </a:ext>
            </a:extLst>
          </p:cNvPr>
          <p:cNvSpPr txBox="1"/>
          <p:nvPr/>
        </p:nvSpPr>
        <p:spPr>
          <a:xfrm>
            <a:off x="1530627" y="990256"/>
            <a:ext cx="8776252" cy="2165593"/>
          </a:xfrm>
          <a:prstGeom prst="rect">
            <a:avLst/>
          </a:prstGeom>
          <a:noFill/>
        </p:spPr>
        <p:txBody>
          <a:bodyPr wrap="square" rtlCol="0">
            <a:spAutoFit/>
          </a:bodyPr>
          <a:lstStyle/>
          <a:p>
            <a:pPr algn="ctr">
              <a:lnSpc>
                <a:spcPct val="107000"/>
              </a:lnSpc>
              <a:tabLst>
                <a:tab pos="1190625" algn="l"/>
              </a:tabLst>
            </a:pPr>
            <a:r>
              <a:rPr lang="vi-VN" sz="3200" dirty="0">
                <a:solidFill>
                  <a:srgbClr val="000000"/>
                </a:solidFill>
                <a:ea typeface="Calibri" panose="020F0502020204030204" pitchFamily="34" charset="0"/>
                <a:cs typeface="Times New Roman" panose="02020603050405020304" pitchFamily="18" charset="0"/>
              </a:rPr>
              <a:t>Cây cao bóng cả</a:t>
            </a:r>
          </a:p>
          <a:p>
            <a:pPr algn="ctr">
              <a:lnSpc>
                <a:spcPct val="107000"/>
              </a:lnSpc>
              <a:tabLst>
                <a:tab pos="1190625" algn="l"/>
              </a:tabLst>
            </a:pPr>
            <a:r>
              <a:rPr lang="vi-VN" sz="3200" dirty="0">
                <a:solidFill>
                  <a:srgbClr val="000000"/>
                </a:solidFill>
                <a:ea typeface="Calibri" panose="020F0502020204030204" pitchFamily="34" charset="0"/>
                <a:cs typeface="Times New Roman" panose="02020603050405020304" pitchFamily="18" charset="0"/>
              </a:rPr>
              <a:t>Lá xanh li ti</a:t>
            </a:r>
          </a:p>
          <a:p>
            <a:pPr algn="ctr">
              <a:lnSpc>
                <a:spcPct val="107000"/>
              </a:lnSpc>
              <a:tabLst>
                <a:tab pos="1190625" algn="l"/>
              </a:tabLst>
            </a:pPr>
            <a:r>
              <a:rPr lang="vi-VN" sz="3200" dirty="0">
                <a:solidFill>
                  <a:srgbClr val="000000"/>
                </a:solidFill>
                <a:ea typeface="Calibri" panose="020F0502020204030204" pitchFamily="34" charset="0"/>
                <a:cs typeface="Times New Roman" panose="02020603050405020304" pitchFamily="18" charset="0"/>
              </a:rPr>
              <a:t>Chùm hoa đỏ lửa</a:t>
            </a:r>
          </a:p>
          <a:p>
            <a:pPr algn="ctr">
              <a:lnSpc>
                <a:spcPct val="107000"/>
              </a:lnSpc>
              <a:tabLst>
                <a:tab pos="1190625" algn="l"/>
              </a:tabLst>
            </a:pPr>
            <a:r>
              <a:rPr lang="vi-VN" sz="3200" dirty="0">
                <a:solidFill>
                  <a:srgbClr val="000000"/>
                </a:solidFill>
                <a:ea typeface="Calibri" panose="020F0502020204030204" pitchFamily="34" charset="0"/>
                <a:cs typeface="Times New Roman" panose="02020603050405020304" pitchFamily="18" charset="0"/>
              </a:rPr>
              <a:t>Rung rinh gọi hè.</a:t>
            </a:r>
          </a:p>
        </p:txBody>
      </p:sp>
      <p:sp>
        <p:nvSpPr>
          <p:cNvPr id="9" name="Rectangle: Rounded Corners 8">
            <a:extLst>
              <a:ext uri="{FF2B5EF4-FFF2-40B4-BE49-F238E27FC236}">
                <a16:creationId xmlns:a16="http://schemas.microsoft.com/office/drawing/2014/main" id="{31529FFF-722A-4FB7-8478-D1B9B623A39F}"/>
              </a:ext>
            </a:extLst>
          </p:cNvPr>
          <p:cNvSpPr/>
          <p:nvPr/>
        </p:nvSpPr>
        <p:spPr>
          <a:xfrm>
            <a:off x="3571875" y="4005713"/>
            <a:ext cx="5229225" cy="10121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rPr>
              <a:t>Đáp</a:t>
            </a:r>
            <a:r>
              <a:rPr lang="en-US" sz="3200" b="1" dirty="0">
                <a:solidFill>
                  <a:srgbClr val="FF0000"/>
                </a:solidFill>
              </a:rPr>
              <a:t> </a:t>
            </a:r>
            <a:r>
              <a:rPr lang="en-US" sz="3200" b="1" dirty="0" err="1">
                <a:solidFill>
                  <a:srgbClr val="FF0000"/>
                </a:solidFill>
              </a:rPr>
              <a:t>án</a:t>
            </a:r>
            <a:r>
              <a:rPr lang="en-US" sz="3200" b="1" dirty="0">
                <a:solidFill>
                  <a:srgbClr val="FF0000"/>
                </a:solidFill>
              </a:rPr>
              <a:t>: </a:t>
            </a:r>
            <a:r>
              <a:rPr lang="en-US" sz="3200" b="1" dirty="0" err="1">
                <a:solidFill>
                  <a:srgbClr val="FF0000"/>
                </a:solidFill>
              </a:rPr>
              <a:t>Cây</a:t>
            </a:r>
            <a:r>
              <a:rPr lang="en-US" sz="3200" b="1" dirty="0">
                <a:solidFill>
                  <a:srgbClr val="FF0000"/>
                </a:solidFill>
              </a:rPr>
              <a:t> </a:t>
            </a:r>
            <a:r>
              <a:rPr lang="en-US" sz="3200" b="1" dirty="0" err="1">
                <a:solidFill>
                  <a:srgbClr val="FF0000"/>
                </a:solidFill>
              </a:rPr>
              <a:t>phượng</a:t>
            </a:r>
            <a:r>
              <a:rPr lang="en-US" sz="3200" b="1" dirty="0">
                <a:solidFill>
                  <a:srgbClr val="FF0000"/>
                </a:solidFill>
              </a:rPr>
              <a:t> </a:t>
            </a:r>
            <a:r>
              <a:rPr lang="en-US" sz="3200" b="1" dirty="0" err="1">
                <a:solidFill>
                  <a:srgbClr val="FF0000"/>
                </a:solidFill>
              </a:rPr>
              <a:t>vĩ</a:t>
            </a:r>
            <a:endParaRPr lang="en-US" sz="3200" b="1" dirty="0">
              <a:solidFill>
                <a:srgbClr val="FF0000"/>
              </a:solidFill>
            </a:endParaRPr>
          </a:p>
        </p:txBody>
      </p:sp>
      <p:pic>
        <p:nvPicPr>
          <p:cNvPr id="10" name="Tieng-ting-www_nhacchuongvui_com">
            <a:hlinkClick r:id="" action="ppaction://media"/>
            <a:extLst>
              <a:ext uri="{FF2B5EF4-FFF2-40B4-BE49-F238E27FC236}">
                <a16:creationId xmlns:a16="http://schemas.microsoft.com/office/drawing/2014/main" id="{8C2E8152-F4E1-4B61-88E7-945A2372A8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47749" y="2090363"/>
            <a:ext cx="406400" cy="406400"/>
          </a:xfrm>
          <a:prstGeom prst="rect">
            <a:avLst/>
          </a:prstGeom>
        </p:spPr>
      </p:pic>
    </p:spTree>
    <p:extLst>
      <p:ext uri="{BB962C8B-B14F-4D97-AF65-F5344CB8AC3E}">
        <p14:creationId xmlns:p14="http://schemas.microsoft.com/office/powerpoint/2010/main" val="233743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28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5">
            <a:alphaModFix/>
          </a:blip>
          <a:srcRect/>
          <a:stretch/>
        </p:blipFill>
        <p:spPr>
          <a:xfrm>
            <a:off x="0" y="20749"/>
            <a:ext cx="12192000" cy="6858000"/>
          </a:xfrm>
          <a:prstGeom prst="rect">
            <a:avLst/>
          </a:prstGeom>
          <a:noFill/>
          <a:ln>
            <a:noFill/>
          </a:ln>
        </p:spPr>
      </p:pic>
      <p:sp>
        <p:nvSpPr>
          <p:cNvPr id="13" name="Rounded Rectangle 8">
            <a:extLst>
              <a:ext uri="{FF2B5EF4-FFF2-40B4-BE49-F238E27FC236}">
                <a16:creationId xmlns:a16="http://schemas.microsoft.com/office/drawing/2014/main" id="{55A78FB7-D93D-4DFE-AF75-ACF2AE36472D}"/>
              </a:ext>
            </a:extLst>
          </p:cNvPr>
          <p:cNvSpPr/>
          <p:nvPr/>
        </p:nvSpPr>
        <p:spPr>
          <a:xfrm>
            <a:off x="711895" y="452099"/>
            <a:ext cx="10768210" cy="5208814"/>
          </a:xfrm>
          <a:prstGeom prst="roundRect">
            <a:avLst/>
          </a:prstGeom>
          <a:solidFill>
            <a:sysClr val="window" lastClr="FFFFFF">
              <a:alpha val="83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6" name="Google Shape;101;p2">
            <a:hlinkClick r:id="rId6" action="ppaction://hlinksldjump"/>
            <a:extLst>
              <a:ext uri="{FF2B5EF4-FFF2-40B4-BE49-F238E27FC236}">
                <a16:creationId xmlns:a16="http://schemas.microsoft.com/office/drawing/2014/main" id="{FC3D2717-FA86-4551-9489-38834099780C}"/>
              </a:ext>
            </a:extLst>
          </p:cNvPr>
          <p:cNvPicPr preferRelativeResize="0"/>
          <p:nvPr/>
        </p:nvPicPr>
        <p:blipFill rotWithShape="1">
          <a:blip r:embed="rId7">
            <a:alphaModFix/>
          </a:blip>
          <a:srcRect l="43329" t="19446"/>
          <a:stretch/>
        </p:blipFill>
        <p:spPr>
          <a:xfrm>
            <a:off x="9595120" y="2663527"/>
            <a:ext cx="2357024" cy="3350350"/>
          </a:xfrm>
          <a:prstGeom prst="roundRect">
            <a:avLst>
              <a:gd name="adj" fmla="val 16667"/>
            </a:avLst>
          </a:prstGeom>
          <a:noFill/>
          <a:ln>
            <a:noFill/>
          </a:ln>
        </p:spPr>
      </p:pic>
      <p:pic>
        <p:nvPicPr>
          <p:cNvPr id="7" name="Google Shape;104;p2">
            <a:hlinkClick r:id="rId8" action="ppaction://hlinksldjump"/>
            <a:extLst>
              <a:ext uri="{FF2B5EF4-FFF2-40B4-BE49-F238E27FC236}">
                <a16:creationId xmlns:a16="http://schemas.microsoft.com/office/drawing/2014/main" id="{0EF200E7-218A-4798-87B6-268BF30C4A9F}"/>
              </a:ext>
            </a:extLst>
          </p:cNvPr>
          <p:cNvPicPr preferRelativeResize="0"/>
          <p:nvPr/>
        </p:nvPicPr>
        <p:blipFill rotWithShape="1">
          <a:blip r:embed="rId9">
            <a:alphaModFix/>
          </a:blip>
          <a:srcRect/>
          <a:stretch/>
        </p:blipFill>
        <p:spPr>
          <a:xfrm>
            <a:off x="239856" y="4484576"/>
            <a:ext cx="1700213" cy="2352675"/>
          </a:xfrm>
          <a:prstGeom prst="rect">
            <a:avLst/>
          </a:prstGeom>
          <a:noFill/>
          <a:ln>
            <a:noFill/>
          </a:ln>
        </p:spPr>
      </p:pic>
      <p:sp>
        <p:nvSpPr>
          <p:cNvPr id="8" name="TextBox 7">
            <a:extLst>
              <a:ext uri="{FF2B5EF4-FFF2-40B4-BE49-F238E27FC236}">
                <a16:creationId xmlns:a16="http://schemas.microsoft.com/office/drawing/2014/main" id="{1AFA4ADE-A43B-435F-9C8E-AED3F15699CD}"/>
              </a:ext>
            </a:extLst>
          </p:cNvPr>
          <p:cNvSpPr txBox="1"/>
          <p:nvPr/>
        </p:nvSpPr>
        <p:spPr>
          <a:xfrm>
            <a:off x="1530627" y="990256"/>
            <a:ext cx="8776252" cy="2161810"/>
          </a:xfrm>
          <a:prstGeom prst="rect">
            <a:avLst/>
          </a:prstGeom>
          <a:noFill/>
        </p:spPr>
        <p:txBody>
          <a:bodyPr wrap="square" rtlCol="0">
            <a:spAutoFit/>
          </a:bodyPr>
          <a:lstStyle/>
          <a:p>
            <a:pPr algn="ctr">
              <a:lnSpc>
                <a:spcPct val="107000"/>
              </a:lnSpc>
              <a:tabLst>
                <a:tab pos="1190625" algn="l"/>
              </a:tabLst>
            </a:pPr>
            <a:r>
              <a:rPr lang="vi-VN" sz="3200" dirty="0">
                <a:solidFill>
                  <a:srgbClr val="000000"/>
                </a:solidFill>
                <a:ea typeface="Calibri" panose="020F0502020204030204" pitchFamily="34" charset="0"/>
                <a:cs typeface="Times New Roman" panose="02020603050405020304" pitchFamily="18" charset="0"/>
              </a:rPr>
              <a:t>Cây gì thân cao</a:t>
            </a:r>
          </a:p>
          <a:p>
            <a:pPr algn="ctr">
              <a:lnSpc>
                <a:spcPct val="107000"/>
              </a:lnSpc>
              <a:tabLst>
                <a:tab pos="1190625" algn="l"/>
              </a:tabLst>
            </a:pPr>
            <a:r>
              <a:rPr lang="vi-VN" sz="3200" dirty="0">
                <a:solidFill>
                  <a:srgbClr val="000000"/>
                </a:solidFill>
                <a:ea typeface="Calibri" panose="020F0502020204030204" pitchFamily="34" charset="0"/>
                <a:cs typeface="Times New Roman" panose="02020603050405020304" pitchFamily="18" charset="0"/>
              </a:rPr>
              <a:t>Lá thưa răng lược</a:t>
            </a:r>
          </a:p>
          <a:p>
            <a:pPr algn="ctr">
              <a:lnSpc>
                <a:spcPct val="107000"/>
              </a:lnSpc>
              <a:tabLst>
                <a:tab pos="1190625" algn="l"/>
              </a:tabLst>
            </a:pPr>
            <a:r>
              <a:rPr lang="vi-VN" sz="3200" dirty="0">
                <a:solidFill>
                  <a:srgbClr val="000000"/>
                </a:solidFill>
                <a:ea typeface="Calibri" panose="020F0502020204030204" pitchFamily="34" charset="0"/>
                <a:cs typeface="Times New Roman" panose="02020603050405020304" pitchFamily="18" charset="0"/>
              </a:rPr>
              <a:t>Ai đem nước ngọt</a:t>
            </a:r>
          </a:p>
          <a:p>
            <a:pPr algn="ctr">
              <a:lnSpc>
                <a:spcPct val="107000"/>
              </a:lnSpc>
              <a:tabLst>
                <a:tab pos="1190625" algn="l"/>
              </a:tabLst>
            </a:pPr>
            <a:r>
              <a:rPr lang="vi-VN" sz="3200" dirty="0">
                <a:solidFill>
                  <a:srgbClr val="000000"/>
                </a:solidFill>
                <a:ea typeface="Calibri" panose="020F0502020204030204" pitchFamily="34" charset="0"/>
                <a:cs typeface="Times New Roman" panose="02020603050405020304" pitchFamily="18" charset="0"/>
              </a:rPr>
              <a:t>Đựng đầy quả xanh?</a:t>
            </a:r>
          </a:p>
        </p:txBody>
      </p:sp>
      <p:sp>
        <p:nvSpPr>
          <p:cNvPr id="9" name="Rectangle: Rounded Corners 8">
            <a:extLst>
              <a:ext uri="{FF2B5EF4-FFF2-40B4-BE49-F238E27FC236}">
                <a16:creationId xmlns:a16="http://schemas.microsoft.com/office/drawing/2014/main" id="{2072311B-93C3-400D-873D-FCB9E78130E3}"/>
              </a:ext>
            </a:extLst>
          </p:cNvPr>
          <p:cNvSpPr/>
          <p:nvPr/>
        </p:nvSpPr>
        <p:spPr>
          <a:xfrm>
            <a:off x="3571875" y="4005713"/>
            <a:ext cx="5229225" cy="10121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rPr>
              <a:t>Đáp</a:t>
            </a:r>
            <a:r>
              <a:rPr lang="en-US" sz="3200" b="1" dirty="0">
                <a:solidFill>
                  <a:srgbClr val="FF0000"/>
                </a:solidFill>
              </a:rPr>
              <a:t> </a:t>
            </a:r>
            <a:r>
              <a:rPr lang="en-US" sz="3200" b="1" dirty="0" err="1">
                <a:solidFill>
                  <a:srgbClr val="FF0000"/>
                </a:solidFill>
              </a:rPr>
              <a:t>án</a:t>
            </a:r>
            <a:r>
              <a:rPr lang="en-US" sz="3200" b="1" dirty="0">
                <a:solidFill>
                  <a:srgbClr val="FF0000"/>
                </a:solidFill>
              </a:rPr>
              <a:t>: </a:t>
            </a:r>
            <a:r>
              <a:rPr lang="en-US" sz="3200" b="1" dirty="0" err="1">
                <a:solidFill>
                  <a:srgbClr val="FF0000"/>
                </a:solidFill>
              </a:rPr>
              <a:t>Cây</a:t>
            </a:r>
            <a:r>
              <a:rPr lang="en-US" sz="3200" b="1" dirty="0">
                <a:solidFill>
                  <a:srgbClr val="FF0000"/>
                </a:solidFill>
              </a:rPr>
              <a:t> </a:t>
            </a:r>
            <a:r>
              <a:rPr lang="en-US" sz="3200" b="1" dirty="0" err="1">
                <a:solidFill>
                  <a:srgbClr val="FF0000"/>
                </a:solidFill>
              </a:rPr>
              <a:t>dừa</a:t>
            </a:r>
            <a:endParaRPr lang="en-US" sz="3200" b="1" dirty="0">
              <a:solidFill>
                <a:srgbClr val="FF0000"/>
              </a:solidFill>
            </a:endParaRPr>
          </a:p>
        </p:txBody>
      </p:sp>
      <p:pic>
        <p:nvPicPr>
          <p:cNvPr id="10" name="Tieng-ting-www_nhacchuongvui_com">
            <a:hlinkClick r:id="" action="ppaction://media"/>
            <a:extLst>
              <a:ext uri="{FF2B5EF4-FFF2-40B4-BE49-F238E27FC236}">
                <a16:creationId xmlns:a16="http://schemas.microsoft.com/office/drawing/2014/main" id="{C661D161-5495-41A3-946F-A6302FD595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47749" y="2090363"/>
            <a:ext cx="406400" cy="406400"/>
          </a:xfrm>
          <a:prstGeom prst="rect">
            <a:avLst/>
          </a:prstGeom>
        </p:spPr>
      </p:pic>
    </p:spTree>
    <p:extLst>
      <p:ext uri="{BB962C8B-B14F-4D97-AF65-F5344CB8AC3E}">
        <p14:creationId xmlns:p14="http://schemas.microsoft.com/office/powerpoint/2010/main" val="207758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28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5">
            <a:alphaModFix/>
          </a:blip>
          <a:srcRect/>
          <a:stretch/>
        </p:blipFill>
        <p:spPr>
          <a:xfrm>
            <a:off x="0" y="20749"/>
            <a:ext cx="12192000" cy="6858000"/>
          </a:xfrm>
          <a:prstGeom prst="rect">
            <a:avLst/>
          </a:prstGeom>
          <a:noFill/>
          <a:ln>
            <a:noFill/>
          </a:ln>
        </p:spPr>
      </p:pic>
      <p:sp>
        <p:nvSpPr>
          <p:cNvPr id="13" name="Rounded Rectangle 8">
            <a:extLst>
              <a:ext uri="{FF2B5EF4-FFF2-40B4-BE49-F238E27FC236}">
                <a16:creationId xmlns:a16="http://schemas.microsoft.com/office/drawing/2014/main" id="{55A78FB7-D93D-4DFE-AF75-ACF2AE36472D}"/>
              </a:ext>
            </a:extLst>
          </p:cNvPr>
          <p:cNvSpPr/>
          <p:nvPr/>
        </p:nvSpPr>
        <p:spPr>
          <a:xfrm>
            <a:off x="711895" y="500262"/>
            <a:ext cx="10768210" cy="5208814"/>
          </a:xfrm>
          <a:prstGeom prst="roundRect">
            <a:avLst/>
          </a:prstGeom>
          <a:solidFill>
            <a:sysClr val="window" lastClr="FFFFFF">
              <a:alpha val="83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6" name="Google Shape;101;p2">
            <a:hlinkClick r:id="rId6" action="ppaction://hlinksldjump"/>
            <a:extLst>
              <a:ext uri="{FF2B5EF4-FFF2-40B4-BE49-F238E27FC236}">
                <a16:creationId xmlns:a16="http://schemas.microsoft.com/office/drawing/2014/main" id="{FC3D2717-FA86-4551-9489-38834099780C}"/>
              </a:ext>
            </a:extLst>
          </p:cNvPr>
          <p:cNvPicPr preferRelativeResize="0"/>
          <p:nvPr/>
        </p:nvPicPr>
        <p:blipFill rotWithShape="1">
          <a:blip r:embed="rId7">
            <a:alphaModFix/>
          </a:blip>
          <a:srcRect l="43329" t="19446"/>
          <a:stretch/>
        </p:blipFill>
        <p:spPr>
          <a:xfrm>
            <a:off x="9341491" y="2663527"/>
            <a:ext cx="2357024" cy="3350350"/>
          </a:xfrm>
          <a:prstGeom prst="roundRect">
            <a:avLst>
              <a:gd name="adj" fmla="val 16667"/>
            </a:avLst>
          </a:prstGeom>
          <a:noFill/>
          <a:ln>
            <a:noFill/>
          </a:ln>
        </p:spPr>
      </p:pic>
      <p:pic>
        <p:nvPicPr>
          <p:cNvPr id="8" name="Google Shape;105;p2">
            <a:hlinkClick r:id="rId8" action="ppaction://hlinksldjump"/>
            <a:extLst>
              <a:ext uri="{FF2B5EF4-FFF2-40B4-BE49-F238E27FC236}">
                <a16:creationId xmlns:a16="http://schemas.microsoft.com/office/drawing/2014/main" id="{3F88AF93-92A0-45EE-B51B-A488DD1517B7}"/>
              </a:ext>
            </a:extLst>
          </p:cNvPr>
          <p:cNvPicPr preferRelativeResize="0"/>
          <p:nvPr/>
        </p:nvPicPr>
        <p:blipFill rotWithShape="1">
          <a:blip r:embed="rId9">
            <a:alphaModFix/>
          </a:blip>
          <a:srcRect/>
          <a:stretch/>
        </p:blipFill>
        <p:spPr>
          <a:xfrm>
            <a:off x="493485" y="4666883"/>
            <a:ext cx="1000125" cy="2084387"/>
          </a:xfrm>
          <a:prstGeom prst="rect">
            <a:avLst/>
          </a:prstGeom>
          <a:noFill/>
          <a:ln>
            <a:noFill/>
          </a:ln>
        </p:spPr>
      </p:pic>
      <p:sp>
        <p:nvSpPr>
          <p:cNvPr id="7" name="TextBox 6">
            <a:extLst>
              <a:ext uri="{FF2B5EF4-FFF2-40B4-BE49-F238E27FC236}">
                <a16:creationId xmlns:a16="http://schemas.microsoft.com/office/drawing/2014/main" id="{4CB411FA-B07F-4B75-B403-7811D43E966F}"/>
              </a:ext>
            </a:extLst>
          </p:cNvPr>
          <p:cNvSpPr txBox="1"/>
          <p:nvPr/>
        </p:nvSpPr>
        <p:spPr>
          <a:xfrm>
            <a:off x="1530627" y="990256"/>
            <a:ext cx="8776252" cy="2161810"/>
          </a:xfrm>
          <a:prstGeom prst="rect">
            <a:avLst/>
          </a:prstGeom>
          <a:noFill/>
        </p:spPr>
        <p:txBody>
          <a:bodyPr wrap="square" rtlCol="0">
            <a:spAutoFit/>
          </a:bodyPr>
          <a:lstStyle/>
          <a:p>
            <a:pPr algn="ctr">
              <a:lnSpc>
                <a:spcPct val="107000"/>
              </a:lnSpc>
              <a:tabLst>
                <a:tab pos="1190625" algn="l"/>
              </a:tabLst>
            </a:pPr>
            <a:r>
              <a:rPr lang="vi-VN" sz="3200" dirty="0">
                <a:solidFill>
                  <a:srgbClr val="000000"/>
                </a:solidFill>
                <a:ea typeface="Calibri" panose="020F0502020204030204" pitchFamily="34" charset="0"/>
                <a:cs typeface="Times New Roman" panose="02020603050405020304" pitchFamily="18" charset="0"/>
              </a:rPr>
              <a:t>Cây gì mang dáng quê hương</a:t>
            </a:r>
            <a:endParaRPr lang="en-US" sz="3200" dirty="0">
              <a:solidFill>
                <a:srgbClr val="000000"/>
              </a:solidFill>
              <a:ea typeface="Calibri" panose="020F0502020204030204" pitchFamily="34" charset="0"/>
              <a:cs typeface="Times New Roman" panose="02020603050405020304" pitchFamily="18" charset="0"/>
            </a:endParaRPr>
          </a:p>
          <a:p>
            <a:pPr algn="ctr">
              <a:lnSpc>
                <a:spcPct val="107000"/>
              </a:lnSpc>
              <a:tabLst>
                <a:tab pos="1190625" algn="l"/>
              </a:tabLst>
            </a:pPr>
            <a:r>
              <a:rPr lang="vi-VN" sz="3200" dirty="0">
                <a:solidFill>
                  <a:srgbClr val="000000"/>
                </a:solidFill>
                <a:ea typeface="Calibri" panose="020F0502020204030204" pitchFamily="34" charset="0"/>
                <a:cs typeface="Times New Roman" panose="02020603050405020304" pitchFamily="18" charset="0"/>
              </a:rPr>
              <a:t>Thân chia từng đốt rợp đường em đi</a:t>
            </a:r>
            <a:endParaRPr lang="en-US" sz="3200" dirty="0">
              <a:solidFill>
                <a:srgbClr val="000000"/>
              </a:solidFill>
              <a:ea typeface="Calibri" panose="020F0502020204030204" pitchFamily="34" charset="0"/>
              <a:cs typeface="Times New Roman" panose="02020603050405020304" pitchFamily="18" charset="0"/>
            </a:endParaRPr>
          </a:p>
          <a:p>
            <a:pPr algn="ctr">
              <a:lnSpc>
                <a:spcPct val="107000"/>
              </a:lnSpc>
              <a:tabLst>
                <a:tab pos="1190625" algn="l"/>
              </a:tabLst>
            </a:pPr>
            <a:r>
              <a:rPr lang="vi-VN" sz="3200" dirty="0">
                <a:solidFill>
                  <a:srgbClr val="000000"/>
                </a:solidFill>
                <a:ea typeface="Calibri" panose="020F0502020204030204" pitchFamily="34" charset="0"/>
                <a:cs typeface="Times New Roman" panose="02020603050405020304" pitchFamily="18" charset="0"/>
              </a:rPr>
              <a:t>Mầm non dành tặng thiếu nhi</a:t>
            </a:r>
            <a:endParaRPr lang="en-US" sz="3200" dirty="0">
              <a:solidFill>
                <a:srgbClr val="000000"/>
              </a:solidFill>
              <a:ea typeface="Calibri" panose="020F0502020204030204" pitchFamily="34" charset="0"/>
              <a:cs typeface="Times New Roman" panose="02020603050405020304" pitchFamily="18" charset="0"/>
            </a:endParaRPr>
          </a:p>
          <a:p>
            <a:pPr algn="ctr">
              <a:lnSpc>
                <a:spcPct val="107000"/>
              </a:lnSpc>
              <a:tabLst>
                <a:tab pos="1190625" algn="l"/>
              </a:tabLst>
            </a:pPr>
            <a:r>
              <a:rPr lang="vi-VN" sz="3200" dirty="0">
                <a:solidFill>
                  <a:srgbClr val="000000"/>
                </a:solidFill>
                <a:ea typeface="Calibri" panose="020F0502020204030204" pitchFamily="34" charset="0"/>
                <a:cs typeface="Times New Roman" panose="02020603050405020304" pitchFamily="18" charset="0"/>
              </a:rPr>
              <a:t>Gắn vào huy hiệu em ghi tạc lòng </a:t>
            </a:r>
          </a:p>
        </p:txBody>
      </p:sp>
      <p:sp>
        <p:nvSpPr>
          <p:cNvPr id="9" name="Rectangle: Rounded Corners 8">
            <a:extLst>
              <a:ext uri="{FF2B5EF4-FFF2-40B4-BE49-F238E27FC236}">
                <a16:creationId xmlns:a16="http://schemas.microsoft.com/office/drawing/2014/main" id="{6A979D24-85FB-4ED4-A7D3-6E52C979B6AF}"/>
              </a:ext>
            </a:extLst>
          </p:cNvPr>
          <p:cNvSpPr/>
          <p:nvPr/>
        </p:nvSpPr>
        <p:spPr>
          <a:xfrm>
            <a:off x="3571875" y="4005713"/>
            <a:ext cx="5229225" cy="10121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rPr>
              <a:t>Đáp</a:t>
            </a:r>
            <a:r>
              <a:rPr lang="en-US" sz="3200" b="1" dirty="0">
                <a:solidFill>
                  <a:srgbClr val="FF0000"/>
                </a:solidFill>
              </a:rPr>
              <a:t> </a:t>
            </a:r>
            <a:r>
              <a:rPr lang="en-US" sz="3200" b="1" dirty="0" err="1">
                <a:solidFill>
                  <a:srgbClr val="FF0000"/>
                </a:solidFill>
              </a:rPr>
              <a:t>án</a:t>
            </a:r>
            <a:r>
              <a:rPr lang="en-US" sz="3200" b="1" dirty="0">
                <a:solidFill>
                  <a:srgbClr val="FF0000"/>
                </a:solidFill>
              </a:rPr>
              <a:t>: </a:t>
            </a:r>
            <a:r>
              <a:rPr lang="en-US" sz="3200" b="1" dirty="0" err="1">
                <a:solidFill>
                  <a:srgbClr val="FF0000"/>
                </a:solidFill>
              </a:rPr>
              <a:t>Cây</a:t>
            </a:r>
            <a:r>
              <a:rPr lang="en-US" sz="3200" b="1" dirty="0">
                <a:solidFill>
                  <a:srgbClr val="FF0000"/>
                </a:solidFill>
              </a:rPr>
              <a:t> </a:t>
            </a:r>
            <a:r>
              <a:rPr lang="en-US" sz="3200" b="1" dirty="0" err="1">
                <a:solidFill>
                  <a:srgbClr val="FF0000"/>
                </a:solidFill>
              </a:rPr>
              <a:t>tre</a:t>
            </a:r>
            <a:endParaRPr lang="en-US" sz="3200" b="1" dirty="0">
              <a:solidFill>
                <a:srgbClr val="FF0000"/>
              </a:solidFill>
            </a:endParaRPr>
          </a:p>
        </p:txBody>
      </p:sp>
      <p:pic>
        <p:nvPicPr>
          <p:cNvPr id="10" name="Tieng-ting-www_nhacchuongvui_com">
            <a:hlinkClick r:id="" action="ppaction://media"/>
            <a:extLst>
              <a:ext uri="{FF2B5EF4-FFF2-40B4-BE49-F238E27FC236}">
                <a16:creationId xmlns:a16="http://schemas.microsoft.com/office/drawing/2014/main" id="{B4903D06-691F-4386-8F25-BA98A41294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47749" y="2090363"/>
            <a:ext cx="406400" cy="406400"/>
          </a:xfrm>
          <a:prstGeom prst="rect">
            <a:avLst/>
          </a:prstGeom>
        </p:spPr>
      </p:pic>
    </p:spTree>
    <p:extLst>
      <p:ext uri="{BB962C8B-B14F-4D97-AF65-F5344CB8AC3E}">
        <p14:creationId xmlns:p14="http://schemas.microsoft.com/office/powerpoint/2010/main" val="190781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28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059" y="696686"/>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17046" r="46220" b="15574"/>
          <a:stretch/>
        </p:blipFill>
        <p:spPr>
          <a:xfrm>
            <a:off x="0" y="2772978"/>
            <a:ext cx="3017139" cy="378020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pic>
        <p:nvPicPr>
          <p:cNvPr id="2" name="Picture 1">
            <a:extLst>
              <a:ext uri="{FF2B5EF4-FFF2-40B4-BE49-F238E27FC236}">
                <a16:creationId xmlns:a16="http://schemas.microsoft.com/office/drawing/2014/main" id="{7C3119E2-0E73-43B8-BD66-580F24EDA378}"/>
              </a:ext>
            </a:extLst>
          </p:cNvPr>
          <p:cNvPicPr>
            <a:picLocks noChangeAspect="1"/>
          </p:cNvPicPr>
          <p:nvPr/>
        </p:nvPicPr>
        <p:blipFill>
          <a:blip r:embed="rId9"/>
          <a:stretch>
            <a:fillRect/>
          </a:stretch>
        </p:blipFill>
        <p:spPr>
          <a:xfrm>
            <a:off x="8551147" y="1258832"/>
            <a:ext cx="1554615" cy="1219306"/>
          </a:xfrm>
          <a:prstGeom prst="rect">
            <a:avLst/>
          </a:prstGeom>
        </p:spPr>
      </p:pic>
      <p:grpSp>
        <p:nvGrpSpPr>
          <p:cNvPr id="11" name="Group 10">
            <a:extLst>
              <a:ext uri="{FF2B5EF4-FFF2-40B4-BE49-F238E27FC236}">
                <a16:creationId xmlns:a16="http://schemas.microsoft.com/office/drawing/2014/main" id="{5E114805-C4C6-81C2-441C-E8711D6D3ECB}"/>
              </a:ext>
            </a:extLst>
          </p:cNvPr>
          <p:cNvGrpSpPr/>
          <p:nvPr/>
        </p:nvGrpSpPr>
        <p:grpSpPr>
          <a:xfrm>
            <a:off x="-1491456" y="-4160601"/>
            <a:ext cx="13472441" cy="2554545"/>
            <a:chOff x="-1607704" y="608089"/>
            <a:chExt cx="13932416" cy="10732463"/>
          </a:xfrm>
        </p:grpSpPr>
        <p:sp>
          <p:nvSpPr>
            <p:cNvPr id="13" name="文本框 48">
              <a:extLst>
                <a:ext uri="{FF2B5EF4-FFF2-40B4-BE49-F238E27FC236}">
                  <a16:creationId xmlns:a16="http://schemas.microsoft.com/office/drawing/2014/main" id="{BD5FE73D-B34B-8E21-C2FD-28DDA057FFD2}"/>
                </a:ext>
              </a:extLst>
            </p:cNvPr>
            <p:cNvSpPr txBox="1"/>
            <p:nvPr/>
          </p:nvSpPr>
          <p:spPr>
            <a:xfrm>
              <a:off x="-1607704" y="608089"/>
              <a:ext cx="13932416" cy="1073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ÔN TẬP CHỦ ĐỀ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 ĐỘNG VẬT VÀ THỰC VẬT</a:t>
              </a:r>
              <a:endParaRPr kumimoji="0" lang="zh-CN" altLang="en-US" sz="80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endParaRPr>
            </a:p>
          </p:txBody>
        </p:sp>
        <p:sp>
          <p:nvSpPr>
            <p:cNvPr id="15" name="文本框 39">
              <a:extLst>
                <a:ext uri="{FF2B5EF4-FFF2-40B4-BE49-F238E27FC236}">
                  <a16:creationId xmlns:a16="http://schemas.microsoft.com/office/drawing/2014/main" id="{18DBBAD0-5726-1387-4934-AF9908DFF10F}"/>
                </a:ext>
              </a:extLst>
            </p:cNvPr>
            <p:cNvSpPr txBox="1"/>
            <p:nvPr/>
          </p:nvSpPr>
          <p:spPr>
            <a:xfrm>
              <a:off x="-1338116" y="608089"/>
              <a:ext cx="13483962" cy="1073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38100">
                    <a:noFill/>
                  </a:ln>
                  <a:gradFill flip="none" rotWithShape="1">
                    <a:gsLst>
                      <a:gs pos="27000">
                        <a:srgbClr val="67BF58"/>
                      </a:gs>
                      <a:gs pos="56000">
                        <a:srgbClr val="FFCE45"/>
                      </a:gs>
                      <a:gs pos="78000">
                        <a:srgbClr val="67BF58"/>
                      </a:gs>
                    </a:gsLst>
                    <a:lin ang="5400000" scaled="1"/>
                    <a:tileRect/>
                  </a:gradFill>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ÔN TẬP CHỦ ĐỀ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38100">
                    <a:noFill/>
                  </a:ln>
                  <a:gradFill flip="none" rotWithShape="1">
                    <a:gsLst>
                      <a:gs pos="27000">
                        <a:srgbClr val="67BF58"/>
                      </a:gs>
                      <a:gs pos="56000">
                        <a:srgbClr val="FFCE45"/>
                      </a:gs>
                      <a:gs pos="78000">
                        <a:srgbClr val="67BF58"/>
                      </a:gs>
                    </a:gsLst>
                    <a:lin ang="5400000" scaled="1"/>
                    <a:tileRect/>
                  </a:gradFill>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ĐỘNG VẬT VÀ THỰC VẬT</a:t>
              </a:r>
            </a:p>
          </p:txBody>
        </p:sp>
      </p:grpSp>
      <p:pic>
        <p:nvPicPr>
          <p:cNvPr id="17" name="图片 43">
            <a:extLst>
              <a:ext uri="{FF2B5EF4-FFF2-40B4-BE49-F238E27FC236}">
                <a16:creationId xmlns:a16="http://schemas.microsoft.com/office/drawing/2014/main" id="{0707BC7B-CCD1-A76B-E817-ED974E0CB1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56994" y="106645"/>
            <a:ext cx="1476376" cy="1278833"/>
          </a:xfrm>
          <a:prstGeom prst="rect">
            <a:avLst/>
          </a:prstGeom>
        </p:spPr>
      </p:pic>
      <p:pic>
        <p:nvPicPr>
          <p:cNvPr id="19" name="图片 31">
            <a:extLst>
              <a:ext uri="{FF2B5EF4-FFF2-40B4-BE49-F238E27FC236}">
                <a16:creationId xmlns:a16="http://schemas.microsoft.com/office/drawing/2014/main" id="{230BB9A0-B034-559D-CBE3-655FF4F399C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26939" y="11215"/>
            <a:ext cx="4091257" cy="3960336"/>
          </a:xfrm>
          <a:prstGeom prst="rect">
            <a:avLst/>
          </a:prstGeom>
        </p:spPr>
      </p:pic>
      <p:pic>
        <p:nvPicPr>
          <p:cNvPr id="20" name="图片 39">
            <a:extLst>
              <a:ext uri="{FF2B5EF4-FFF2-40B4-BE49-F238E27FC236}">
                <a16:creationId xmlns:a16="http://schemas.microsoft.com/office/drawing/2014/main" id="{4179BC46-230E-F5B0-00F3-7912F5A0265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4438" y="4164136"/>
            <a:ext cx="1667631" cy="2693864"/>
          </a:xfrm>
          <a:prstGeom prst="rect">
            <a:avLst/>
          </a:prstGeom>
        </p:spPr>
      </p:pic>
      <p:pic>
        <p:nvPicPr>
          <p:cNvPr id="4" name="Picture 3">
            <a:extLst>
              <a:ext uri="{FF2B5EF4-FFF2-40B4-BE49-F238E27FC236}">
                <a16:creationId xmlns:a16="http://schemas.microsoft.com/office/drawing/2014/main" id="{2ECFBE41-3DED-FB97-A64D-6DBA2C55B9B9}"/>
              </a:ext>
            </a:extLst>
          </p:cNvPr>
          <p:cNvPicPr>
            <a:picLocks noChangeAspect="1"/>
          </p:cNvPicPr>
          <p:nvPr/>
        </p:nvPicPr>
        <p:blipFill>
          <a:blip r:embed="rId13"/>
          <a:stretch>
            <a:fillRect/>
          </a:stretch>
        </p:blipFill>
        <p:spPr>
          <a:xfrm>
            <a:off x="2916092" y="1569465"/>
            <a:ext cx="10626249" cy="1335140"/>
          </a:xfrm>
          <a:prstGeom prst="rect">
            <a:avLst/>
          </a:prstGeom>
        </p:spPr>
      </p:pic>
      <p:pic>
        <p:nvPicPr>
          <p:cNvPr id="6" name="Picture 5">
            <a:extLst>
              <a:ext uri="{FF2B5EF4-FFF2-40B4-BE49-F238E27FC236}">
                <a16:creationId xmlns:a16="http://schemas.microsoft.com/office/drawing/2014/main" id="{87E4F64F-5500-30A7-4F3B-31E28D9A4601}"/>
              </a:ext>
            </a:extLst>
          </p:cNvPr>
          <p:cNvPicPr>
            <a:picLocks noChangeAspect="1"/>
          </p:cNvPicPr>
          <p:nvPr/>
        </p:nvPicPr>
        <p:blipFill>
          <a:blip r:embed="rId14"/>
          <a:stretch>
            <a:fillRect/>
          </a:stretch>
        </p:blipFill>
        <p:spPr>
          <a:xfrm>
            <a:off x="1515955" y="2420690"/>
            <a:ext cx="8846063" cy="3017782"/>
          </a:xfrm>
          <a:prstGeom prst="rect">
            <a:avLst/>
          </a:prstGeom>
        </p:spPr>
      </p:pic>
    </p:spTree>
    <p:extLst>
      <p:ext uri="{BB962C8B-B14F-4D97-AF65-F5344CB8AC3E}">
        <p14:creationId xmlns:p14="http://schemas.microsoft.com/office/powerpoint/2010/main" val="4019615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0218" y="1350014"/>
            <a:ext cx="6675637" cy="5507986"/>
          </a:xfrm>
          <a:prstGeom prst="rect">
            <a:avLst/>
          </a:prstGeom>
        </p:spPr>
      </p:pic>
      <p:pic>
        <p:nvPicPr>
          <p:cNvPr id="4" name="Picture 3" descr="A green and red letters&#10;&#10;AI-generated content may be incorrect.">
            <a:extLst>
              <a:ext uri="{FF2B5EF4-FFF2-40B4-BE49-F238E27FC236}">
                <a16:creationId xmlns:a16="http://schemas.microsoft.com/office/drawing/2014/main" id="{23F3888F-9E04-FF90-CA57-B7AC96BFA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040" y="1793173"/>
            <a:ext cx="8807602" cy="2351315"/>
          </a:xfrm>
          <a:prstGeom prst="rect">
            <a:avLst/>
          </a:prstGeom>
        </p:spPr>
      </p:pic>
    </p:spTree>
    <p:extLst>
      <p:ext uri="{BB962C8B-B14F-4D97-AF65-F5344CB8AC3E}">
        <p14:creationId xmlns:p14="http://schemas.microsoft.com/office/powerpoint/2010/main" val="111082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600</Words>
  <Application>Microsoft Office PowerPoint</Application>
  <PresentationFormat>Widescreen</PresentationFormat>
  <Paragraphs>97</Paragraphs>
  <Slides>27</Slides>
  <Notes>10</Notes>
  <HiddenSlides>0</HiddenSlides>
  <MMClips>7</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27</vt:i4>
      </vt:variant>
    </vt:vector>
  </HeadingPairs>
  <TitlesOfParts>
    <vt:vector size="50" baseType="lpstr">
      <vt:lpstr>等线</vt:lpstr>
      <vt:lpstr>Knewave</vt:lpstr>
      <vt:lpstr>微软雅黑</vt:lpstr>
      <vt:lpstr>宋体</vt:lpstr>
      <vt:lpstr>思源黑体 CN</vt:lpstr>
      <vt:lpstr>思源黑体 CN Normal</vt:lpstr>
      <vt:lpstr>#9Slide05 Angelline</vt:lpstr>
      <vt:lpstr>Arial</vt:lpstr>
      <vt:lpstr>Barlow Semi Condensed</vt:lpstr>
      <vt:lpstr>Calibri</vt:lpstr>
      <vt:lpstr>Calibri Light</vt:lpstr>
      <vt:lpstr>Cambria</vt:lpstr>
      <vt:lpstr>SVN-A Love Of Thunder</vt:lpstr>
      <vt:lpstr>Times New Roman</vt:lpstr>
      <vt:lpstr>UTM Avo</vt:lpstr>
      <vt:lpstr>4_Office 主题​​</vt:lpstr>
      <vt:lpstr>Office Theme</vt:lpstr>
      <vt:lpstr>1_Office 主题</vt:lpstr>
      <vt:lpstr>Simple Light</vt:lpstr>
      <vt:lpstr>3_Office 主题​​</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49</cp:revision>
  <dcterms:created xsi:type="dcterms:W3CDTF">2022-03-03T14:33:01Z</dcterms:created>
  <dcterms:modified xsi:type="dcterms:W3CDTF">2025-03-11T23:10:28Z</dcterms:modified>
</cp:coreProperties>
</file>