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05" r:id="rId3"/>
    <p:sldMasterId id="2147483917" r:id="rId4"/>
    <p:sldMasterId id="2147483941" r:id="rId5"/>
    <p:sldMasterId id="2147483953" r:id="rId6"/>
  </p:sldMasterIdLst>
  <p:notesMasterIdLst>
    <p:notesMasterId r:id="rId28"/>
  </p:notesMasterIdLst>
  <p:sldIdLst>
    <p:sldId id="279" r:id="rId7"/>
    <p:sldId id="283" r:id="rId8"/>
    <p:sldId id="284" r:id="rId9"/>
    <p:sldId id="287" r:id="rId10"/>
    <p:sldId id="288" r:id="rId11"/>
    <p:sldId id="282" r:id="rId12"/>
    <p:sldId id="3405" r:id="rId13"/>
    <p:sldId id="3406" r:id="rId14"/>
    <p:sldId id="3407" r:id="rId15"/>
    <p:sldId id="3408" r:id="rId16"/>
    <p:sldId id="290" r:id="rId17"/>
    <p:sldId id="3409" r:id="rId18"/>
    <p:sldId id="3410" r:id="rId19"/>
    <p:sldId id="3411" r:id="rId20"/>
    <p:sldId id="3412" r:id="rId21"/>
    <p:sldId id="321" r:id="rId22"/>
    <p:sldId id="259" r:id="rId23"/>
    <p:sldId id="322" r:id="rId24"/>
    <p:sldId id="323" r:id="rId25"/>
    <p:sldId id="324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B19-0A22-4C3B-A70C-183B504D02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66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9F6B19-0A22-4C3B-A70C-183B504D02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202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9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012F6D-D38C-4D40-A1B9-7F503AF9D0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783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9649D-9E1C-4EC6-9C12-A2ACC6FEECC1}"/>
              </a:ext>
            </a:extLst>
          </p:cNvPr>
          <p:cNvSpPr/>
          <p:nvPr userDrawn="1"/>
        </p:nvSpPr>
        <p:spPr>
          <a:xfrm>
            <a:off x="335360" y="332656"/>
            <a:ext cx="11521280" cy="619268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ssorted circles and squares">
            <a:extLst>
              <a:ext uri="{FF2B5EF4-FFF2-40B4-BE49-F238E27FC236}">
                <a16:creationId xmlns:a16="http://schemas.microsoft.com/office/drawing/2014/main" id="{528D3581-FF3A-4714-8BE5-C7FE140C9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5149" y="0"/>
            <a:ext cx="2297642" cy="229764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A950A7E-56F6-4A88-B4FF-8E02B53C3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727" y="123245"/>
            <a:ext cx="1639976" cy="16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13111-08A0-4429-8EB6-FA2D50B3D8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150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A31D7B-F39D-4D0F-AAC4-F23F02FE20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765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38FBF9-1A65-4F25-81EB-A284C44218B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6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4ACC67-013A-431F-9A0F-AC55D1EA5D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6748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F3672-D54A-4B37-9AC7-CC4B520712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34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F696E-CCAD-4644-A12F-8956DB12CD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59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8DAC45-21E0-40FB-A9D1-EE9C6417FC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4537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F19D2C-6CB7-476A-B006-CF1FEBAA7C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123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2F0DD-7A89-4CF3-B7EE-BFA86D58AA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390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012F6D-D38C-4D40-A1B9-7F503AF9D0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451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9649D-9E1C-4EC6-9C12-A2ACC6FEECC1}"/>
              </a:ext>
            </a:extLst>
          </p:cNvPr>
          <p:cNvSpPr/>
          <p:nvPr/>
        </p:nvSpPr>
        <p:spPr>
          <a:xfrm>
            <a:off x="335360" y="332656"/>
            <a:ext cx="11521280" cy="619268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ssorted circles and squares">
            <a:extLst>
              <a:ext uri="{FF2B5EF4-FFF2-40B4-BE49-F238E27FC236}">
                <a16:creationId xmlns:a16="http://schemas.microsoft.com/office/drawing/2014/main" id="{528D3581-FF3A-4714-8BE5-C7FE140C9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5149" y="0"/>
            <a:ext cx="2297642" cy="229764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A950A7E-56F6-4A88-B4FF-8E02B53C3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727" y="123245"/>
            <a:ext cx="1639976" cy="16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13111-08A0-4429-8EB6-FA2D50B3D8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955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A31D7B-F39D-4D0F-AAC4-F23F02FE20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685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38FBF9-1A65-4F25-81EB-A284C44218B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0091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4ACC67-013A-431F-9A0F-AC55D1EA5D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00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F3672-D54A-4B37-9AC7-CC4B520712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896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F696E-CCAD-4644-A12F-8956DB12CD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3491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8DAC45-21E0-40FB-A9D1-EE9C6417FC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6991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F19D2C-6CB7-476A-B006-CF1FEBAA7C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6448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2F0DD-7A89-4CF3-B7EE-BFA86D58AA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6100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100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787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4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45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56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22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687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073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753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248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63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5E4F6-A956-462B-B393-AFE023FF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41636-659C-4804-856A-F1CFBA42F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5D98AE97-067C-C74E-9CD7-FD120C3257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5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67158-2EF5-4B08-8864-9362A4A65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F2A14-CC82-4694-8E72-111A1ABBB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6E47E45B-CAA4-A7ED-606A-0A6C7E7EE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10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52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FA1365F-FA2D-FA5F-E72B-0B33B85A74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0"/>
            <a:ext cx="1516857" cy="15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77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5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615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svg"/><Relationship Id="rId11" Type="http://schemas.openxmlformats.org/officeDocument/2006/relationships/image" Target="../media/image17.sv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GIF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GIF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1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microsoft.com/office/2007/relationships/hdphoto" Target="../media/hdphoto11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png"/><Relationship Id="rId11" Type="http://schemas.openxmlformats.org/officeDocument/2006/relationships/slide" Target="slide20.xml"/><Relationship Id="rId5" Type="http://schemas.openxmlformats.org/officeDocument/2006/relationships/slide" Target="slide17.xml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57.xml"/><Relationship Id="rId7" Type="http://schemas.openxmlformats.org/officeDocument/2006/relationships/slide" Target="slide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image" Target="../media/image24.png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image" Target="../media/image23.jpeg"/><Relationship Id="rId2" Type="http://schemas.openxmlformats.org/officeDocument/2006/relationships/video" Target="../media/media1.wmv"/><Relationship Id="rId16" Type="http://schemas.openxmlformats.org/officeDocument/2006/relationships/audio" Target="../media/audio1.wav"/><Relationship Id="rId1" Type="http://schemas.microsoft.com/office/2007/relationships/media" Target="../media/media1.wmv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5" Type="http://schemas.openxmlformats.org/officeDocument/2006/relationships/slideLayout" Target="../slideLayouts/slideLayout24.xml"/><Relationship Id="rId10" Type="http://schemas.openxmlformats.org/officeDocument/2006/relationships/tags" Target="../tags/tag8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image" Target="../media/image24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image" Target="../media/image23.jpeg"/><Relationship Id="rId2" Type="http://schemas.openxmlformats.org/officeDocument/2006/relationships/video" Target="../media/media1.wmv"/><Relationship Id="rId16" Type="http://schemas.openxmlformats.org/officeDocument/2006/relationships/audio" Target="../media/audio1.wav"/><Relationship Id="rId1" Type="http://schemas.microsoft.com/office/2007/relationships/media" Target="../media/media1.wmv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5" Type="http://schemas.openxmlformats.org/officeDocument/2006/relationships/tags" Target="../tags/tag15.xml"/><Relationship Id="rId15" Type="http://schemas.openxmlformats.org/officeDocument/2006/relationships/slideLayout" Target="../slideLayouts/slideLayout24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image" Target="../media/image24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23.jpeg"/><Relationship Id="rId2" Type="http://schemas.openxmlformats.org/officeDocument/2006/relationships/video" Target="../media/media1.wmv"/><Relationship Id="rId16" Type="http://schemas.openxmlformats.org/officeDocument/2006/relationships/audio" Target="../media/audio1.wav"/><Relationship Id="rId1" Type="http://schemas.microsoft.com/office/2007/relationships/media" Target="../media/media1.wmv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slideLayout" Target="../slideLayouts/slideLayout24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svg"/><Relationship Id="rId11" Type="http://schemas.openxmlformats.org/officeDocument/2006/relationships/image" Target="../media/image28.png"/><Relationship Id="rId5" Type="http://schemas.openxmlformats.org/officeDocument/2006/relationships/image" Target="../media/image13.png"/><Relationship Id="rId10" Type="http://schemas.openxmlformats.org/officeDocument/2006/relationships/image" Target="../media/image27.svg"/><Relationship Id="rId4" Type="http://schemas.openxmlformats.org/officeDocument/2006/relationships/image" Target="../media/image12.sv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GIF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GIF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C53A8936-B8A9-460E-9FC7-1F94C04F8447}"/>
              </a:ext>
            </a:extLst>
          </p:cNvPr>
          <p:cNvGrpSpPr/>
          <p:nvPr/>
        </p:nvGrpSpPr>
        <p:grpSpPr>
          <a:xfrm>
            <a:off x="-731261" y="-707935"/>
            <a:ext cx="13365816" cy="6567146"/>
            <a:chOff x="-731261" y="-707935"/>
            <a:chExt cx="13365816" cy="6567146"/>
          </a:xfrm>
        </p:grpSpPr>
        <p:pic>
          <p:nvPicPr>
            <p:cNvPr id="179" name="Graphic 178" descr="A collection of circles in various sizes and patterns">
              <a:extLst>
                <a:ext uri="{FF2B5EF4-FFF2-40B4-BE49-F238E27FC236}">
                  <a16:creationId xmlns:a16="http://schemas.microsoft.com/office/drawing/2014/main" id="{C4C0052A-46A6-42BF-B963-8BF984BF3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84150" y="2208806"/>
              <a:ext cx="3650405" cy="3650405"/>
            </a:xfrm>
            <a:prstGeom prst="rect">
              <a:avLst/>
            </a:prstGeom>
          </p:spPr>
        </p:pic>
        <p:pic>
          <p:nvPicPr>
            <p:cNvPr id="171" name="Graphic 170" descr="Assorted circles and squares">
              <a:extLst>
                <a:ext uri="{FF2B5EF4-FFF2-40B4-BE49-F238E27FC236}">
                  <a16:creationId xmlns:a16="http://schemas.microsoft.com/office/drawing/2014/main" id="{CDED1977-80EC-43A6-8042-87541D8F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731261" y="-707935"/>
              <a:ext cx="5214196" cy="5214196"/>
            </a:xfrm>
            <a:prstGeom prst="rect">
              <a:avLst/>
            </a:prstGeom>
          </p:spPr>
        </p:pic>
        <p:pic>
          <p:nvPicPr>
            <p:cNvPr id="166" name="Picture 2">
              <a:extLst>
                <a:ext uri="{FF2B5EF4-FFF2-40B4-BE49-F238E27FC236}">
                  <a16:creationId xmlns:a16="http://schemas.microsoft.com/office/drawing/2014/main" id="{DDA2597A-DA21-4BE5-8C6F-DE59B5118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196844" y="1342224"/>
              <a:ext cx="3730287" cy="3937924"/>
            </a:xfrm>
            <a:prstGeom prst="rect">
              <a:avLst/>
            </a:prstGeom>
          </p:spPr>
        </p:pic>
      </p:grpSp>
      <p:sp>
        <p:nvSpPr>
          <p:cNvPr id="58" name="Google Shape;62;p2">
            <a:extLst>
              <a:ext uri="{FF2B5EF4-FFF2-40B4-BE49-F238E27FC236}">
                <a16:creationId xmlns:a16="http://schemas.microsoft.com/office/drawing/2014/main" id="{BDC95D14-4AE7-4813-9F8D-53C9547E03C7}"/>
              </a:ext>
            </a:extLst>
          </p:cNvPr>
          <p:cNvSpPr/>
          <p:nvPr/>
        </p:nvSpPr>
        <p:spPr>
          <a:xfrm>
            <a:off x="3609393" y="942394"/>
            <a:ext cx="5378188" cy="5378188"/>
          </a:xfrm>
          <a:custGeom>
            <a:avLst/>
            <a:gdLst/>
            <a:ahLst/>
            <a:cxnLst/>
            <a:rect l="l" t="t" r="r" b="b"/>
            <a:pathLst>
              <a:path w="82377" h="82377" extrusionOk="0">
                <a:moveTo>
                  <a:pt x="41200" y="0"/>
                </a:moveTo>
                <a:cubicBezTo>
                  <a:pt x="18443" y="0"/>
                  <a:pt x="0" y="18443"/>
                  <a:pt x="0" y="41200"/>
                </a:cubicBezTo>
                <a:cubicBezTo>
                  <a:pt x="0" y="63934"/>
                  <a:pt x="18443" y="82377"/>
                  <a:pt x="41200" y="82377"/>
                </a:cubicBezTo>
                <a:cubicBezTo>
                  <a:pt x="63934" y="82377"/>
                  <a:pt x="82377" y="63934"/>
                  <a:pt x="82377" y="41200"/>
                </a:cubicBezTo>
                <a:cubicBezTo>
                  <a:pt x="82377" y="18443"/>
                  <a:pt x="63934" y="0"/>
                  <a:pt x="412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Google Shape;73;p2">
            <a:extLst>
              <a:ext uri="{FF2B5EF4-FFF2-40B4-BE49-F238E27FC236}">
                <a16:creationId xmlns:a16="http://schemas.microsoft.com/office/drawing/2014/main" id="{F700E198-B9F3-4E68-8C94-C8FB47B324FA}"/>
              </a:ext>
            </a:extLst>
          </p:cNvPr>
          <p:cNvSpPr/>
          <p:nvPr/>
        </p:nvSpPr>
        <p:spPr>
          <a:xfrm>
            <a:off x="3589211" y="922212"/>
            <a:ext cx="5418553" cy="5418553"/>
          </a:xfrm>
          <a:custGeom>
            <a:avLst/>
            <a:gdLst/>
            <a:ahLst/>
            <a:cxnLst/>
            <a:rect l="l" t="t" r="r" b="b"/>
            <a:pathLst>
              <a:path w="82377" h="82377" extrusionOk="0">
                <a:moveTo>
                  <a:pt x="41200" y="0"/>
                </a:moveTo>
                <a:cubicBezTo>
                  <a:pt x="18443" y="0"/>
                  <a:pt x="0" y="18443"/>
                  <a:pt x="0" y="41200"/>
                </a:cubicBezTo>
                <a:cubicBezTo>
                  <a:pt x="0" y="63934"/>
                  <a:pt x="18443" y="82377"/>
                  <a:pt x="41200" y="82377"/>
                </a:cubicBezTo>
                <a:cubicBezTo>
                  <a:pt x="63934" y="82377"/>
                  <a:pt x="82377" y="63934"/>
                  <a:pt x="82377" y="41200"/>
                </a:cubicBezTo>
                <a:cubicBezTo>
                  <a:pt x="82377" y="18443"/>
                  <a:pt x="63934" y="0"/>
                  <a:pt x="41200" y="0"/>
                </a:cubicBezTo>
                <a:close/>
              </a:path>
            </a:pathLst>
          </a:custGeom>
          <a:noFill/>
          <a:ln w="2286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Google Shape;74;p2">
            <a:extLst>
              <a:ext uri="{FF2B5EF4-FFF2-40B4-BE49-F238E27FC236}">
                <a16:creationId xmlns:a16="http://schemas.microsoft.com/office/drawing/2014/main" id="{A8231E7D-09E3-4E42-9AAE-BAEDEEC79B35}"/>
              </a:ext>
            </a:extLst>
          </p:cNvPr>
          <p:cNvSpPr/>
          <p:nvPr/>
        </p:nvSpPr>
        <p:spPr>
          <a:xfrm>
            <a:off x="3438667" y="771668"/>
            <a:ext cx="5719641" cy="5719641"/>
          </a:xfrm>
          <a:custGeom>
            <a:avLst/>
            <a:gdLst/>
            <a:ahLst/>
            <a:cxnLst/>
            <a:rect l="l" t="t" r="r" b="b"/>
            <a:pathLst>
              <a:path w="82377" h="82377" extrusionOk="0">
                <a:moveTo>
                  <a:pt x="41200" y="0"/>
                </a:moveTo>
                <a:cubicBezTo>
                  <a:pt x="18443" y="0"/>
                  <a:pt x="0" y="18443"/>
                  <a:pt x="0" y="41200"/>
                </a:cubicBezTo>
                <a:cubicBezTo>
                  <a:pt x="0" y="63934"/>
                  <a:pt x="18443" y="82377"/>
                  <a:pt x="41200" y="82377"/>
                </a:cubicBezTo>
                <a:cubicBezTo>
                  <a:pt x="63934" y="82377"/>
                  <a:pt x="82377" y="63934"/>
                  <a:pt x="82377" y="41200"/>
                </a:cubicBezTo>
                <a:cubicBezTo>
                  <a:pt x="82377" y="18443"/>
                  <a:pt x="63934" y="0"/>
                  <a:pt x="41200" y="0"/>
                </a:cubicBezTo>
                <a:close/>
              </a:path>
            </a:pathLst>
          </a:custGeom>
          <a:noFill/>
          <a:ln w="2286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Google Shape;75;p2">
            <a:extLst>
              <a:ext uri="{FF2B5EF4-FFF2-40B4-BE49-F238E27FC236}">
                <a16:creationId xmlns:a16="http://schemas.microsoft.com/office/drawing/2014/main" id="{C7936CFE-7352-42BC-9570-0E71D4FA5872}"/>
              </a:ext>
            </a:extLst>
          </p:cNvPr>
          <p:cNvSpPr/>
          <p:nvPr/>
        </p:nvSpPr>
        <p:spPr>
          <a:xfrm>
            <a:off x="3532474" y="818726"/>
            <a:ext cx="5532027" cy="5625525"/>
          </a:xfrm>
          <a:custGeom>
            <a:avLst/>
            <a:gdLst/>
            <a:ahLst/>
            <a:cxnLst/>
            <a:rect l="l" t="t" r="r" b="b"/>
            <a:pathLst>
              <a:path w="82377" h="82377" extrusionOk="0">
                <a:moveTo>
                  <a:pt x="41200" y="0"/>
                </a:moveTo>
                <a:cubicBezTo>
                  <a:pt x="18443" y="0"/>
                  <a:pt x="0" y="18443"/>
                  <a:pt x="0" y="41200"/>
                </a:cubicBezTo>
                <a:cubicBezTo>
                  <a:pt x="0" y="63934"/>
                  <a:pt x="18443" y="82377"/>
                  <a:pt x="41200" y="82377"/>
                </a:cubicBezTo>
                <a:cubicBezTo>
                  <a:pt x="63934" y="82377"/>
                  <a:pt x="82377" y="63934"/>
                  <a:pt x="82377" y="41200"/>
                </a:cubicBezTo>
                <a:cubicBezTo>
                  <a:pt x="82377" y="18443"/>
                  <a:pt x="63934" y="0"/>
                  <a:pt x="41200" y="0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Google Shape;76;p2">
            <a:extLst>
              <a:ext uri="{FF2B5EF4-FFF2-40B4-BE49-F238E27FC236}">
                <a16:creationId xmlns:a16="http://schemas.microsoft.com/office/drawing/2014/main" id="{E1679C6C-EF1F-4D0A-9FBF-994CEDCEA320}"/>
              </a:ext>
            </a:extLst>
          </p:cNvPr>
          <p:cNvSpPr/>
          <p:nvPr/>
        </p:nvSpPr>
        <p:spPr>
          <a:xfrm>
            <a:off x="3813071" y="1146071"/>
            <a:ext cx="4970834" cy="4970834"/>
          </a:xfrm>
          <a:custGeom>
            <a:avLst/>
            <a:gdLst/>
            <a:ahLst/>
            <a:cxnLst/>
            <a:rect l="l" t="t" r="r" b="b"/>
            <a:pathLst>
              <a:path w="82377" h="82377" extrusionOk="0">
                <a:moveTo>
                  <a:pt x="41200" y="0"/>
                </a:moveTo>
                <a:cubicBezTo>
                  <a:pt x="18443" y="0"/>
                  <a:pt x="0" y="18443"/>
                  <a:pt x="0" y="41200"/>
                </a:cubicBezTo>
                <a:cubicBezTo>
                  <a:pt x="0" y="63934"/>
                  <a:pt x="18443" y="82377"/>
                  <a:pt x="41200" y="82377"/>
                </a:cubicBezTo>
                <a:cubicBezTo>
                  <a:pt x="63934" y="82377"/>
                  <a:pt x="82377" y="63934"/>
                  <a:pt x="82377" y="41200"/>
                </a:cubicBezTo>
                <a:cubicBezTo>
                  <a:pt x="82377" y="18443"/>
                  <a:pt x="63934" y="0"/>
                  <a:pt x="41200" y="0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Google Shape;77;p2">
            <a:extLst>
              <a:ext uri="{FF2B5EF4-FFF2-40B4-BE49-F238E27FC236}">
                <a16:creationId xmlns:a16="http://schemas.microsoft.com/office/drawing/2014/main" id="{EC965756-2EAE-4BB7-B733-065F583C43DE}"/>
              </a:ext>
            </a:extLst>
          </p:cNvPr>
          <p:cNvSpPr/>
          <p:nvPr/>
        </p:nvSpPr>
        <p:spPr>
          <a:xfrm>
            <a:off x="3936842" y="1269843"/>
            <a:ext cx="4723291" cy="4723291"/>
          </a:xfrm>
          <a:custGeom>
            <a:avLst/>
            <a:gdLst/>
            <a:ahLst/>
            <a:cxnLst/>
            <a:rect l="l" t="t" r="r" b="b"/>
            <a:pathLst>
              <a:path w="82377" h="82377" extrusionOk="0">
                <a:moveTo>
                  <a:pt x="41200" y="0"/>
                </a:moveTo>
                <a:cubicBezTo>
                  <a:pt x="18443" y="0"/>
                  <a:pt x="0" y="18443"/>
                  <a:pt x="0" y="41200"/>
                </a:cubicBezTo>
                <a:cubicBezTo>
                  <a:pt x="0" y="63934"/>
                  <a:pt x="18443" y="82377"/>
                  <a:pt x="41200" y="82377"/>
                </a:cubicBezTo>
                <a:cubicBezTo>
                  <a:pt x="63934" y="82377"/>
                  <a:pt x="82377" y="63934"/>
                  <a:pt x="82377" y="41200"/>
                </a:cubicBezTo>
                <a:cubicBezTo>
                  <a:pt x="82377" y="18443"/>
                  <a:pt x="63934" y="0"/>
                  <a:pt x="41200" y="0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Google Shape;78;p2">
            <a:extLst>
              <a:ext uri="{FF2B5EF4-FFF2-40B4-BE49-F238E27FC236}">
                <a16:creationId xmlns:a16="http://schemas.microsoft.com/office/drawing/2014/main" id="{92A5DD4F-E556-4DBA-A056-112BC7797451}"/>
              </a:ext>
            </a:extLst>
          </p:cNvPr>
          <p:cNvSpPr/>
          <p:nvPr/>
        </p:nvSpPr>
        <p:spPr>
          <a:xfrm>
            <a:off x="4038989" y="1371990"/>
            <a:ext cx="4518996" cy="4518996"/>
          </a:xfrm>
          <a:custGeom>
            <a:avLst/>
            <a:gdLst/>
            <a:ahLst/>
            <a:cxnLst/>
            <a:rect l="l" t="t" r="r" b="b"/>
            <a:pathLst>
              <a:path w="82377" h="82377" extrusionOk="0">
                <a:moveTo>
                  <a:pt x="41200" y="0"/>
                </a:moveTo>
                <a:cubicBezTo>
                  <a:pt x="18443" y="0"/>
                  <a:pt x="0" y="18443"/>
                  <a:pt x="0" y="41200"/>
                </a:cubicBezTo>
                <a:cubicBezTo>
                  <a:pt x="0" y="63934"/>
                  <a:pt x="18443" y="82377"/>
                  <a:pt x="41200" y="82377"/>
                </a:cubicBezTo>
                <a:cubicBezTo>
                  <a:pt x="63934" y="82377"/>
                  <a:pt x="82377" y="63934"/>
                  <a:pt x="82377" y="41200"/>
                </a:cubicBezTo>
                <a:cubicBezTo>
                  <a:pt x="82377" y="18443"/>
                  <a:pt x="63934" y="0"/>
                  <a:pt x="41200" y="0"/>
                </a:cubicBezTo>
                <a:close/>
              </a:path>
            </a:pathLst>
          </a:custGeom>
          <a:solidFill>
            <a:srgbClr val="FBBE18">
              <a:alpha val="63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Google Shape;110;p2">
            <a:extLst>
              <a:ext uri="{FF2B5EF4-FFF2-40B4-BE49-F238E27FC236}">
                <a16:creationId xmlns:a16="http://schemas.microsoft.com/office/drawing/2014/main" id="{71DF5CA5-59BD-4C58-9FB1-2260282B2618}"/>
              </a:ext>
            </a:extLst>
          </p:cNvPr>
          <p:cNvSpPr/>
          <p:nvPr/>
        </p:nvSpPr>
        <p:spPr>
          <a:xfrm>
            <a:off x="8334678" y="1764068"/>
            <a:ext cx="385800" cy="380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Google Shape;111;p2">
            <a:extLst>
              <a:ext uri="{FF2B5EF4-FFF2-40B4-BE49-F238E27FC236}">
                <a16:creationId xmlns:a16="http://schemas.microsoft.com/office/drawing/2014/main" id="{B7DB5235-0AEE-444E-A03E-0975B98B3BBD}"/>
              </a:ext>
            </a:extLst>
          </p:cNvPr>
          <p:cNvSpPr/>
          <p:nvPr/>
        </p:nvSpPr>
        <p:spPr>
          <a:xfrm>
            <a:off x="8188267" y="1605239"/>
            <a:ext cx="225300" cy="222300"/>
          </a:xfrm>
          <a:prstGeom prst="ellipse">
            <a:avLst/>
          </a:prstGeom>
          <a:solidFill>
            <a:srgbClr val="FFFFFF">
              <a:alpha val="66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Google Shape;153;p2">
            <a:extLst>
              <a:ext uri="{FF2B5EF4-FFF2-40B4-BE49-F238E27FC236}">
                <a16:creationId xmlns:a16="http://schemas.microsoft.com/office/drawing/2014/main" id="{B4B06F6B-4133-4808-A108-AF618DA1D320}"/>
              </a:ext>
            </a:extLst>
          </p:cNvPr>
          <p:cNvSpPr/>
          <p:nvPr/>
        </p:nvSpPr>
        <p:spPr>
          <a:xfrm>
            <a:off x="4991042" y="1342224"/>
            <a:ext cx="323700" cy="320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Google Shape;154;p2">
            <a:extLst>
              <a:ext uri="{FF2B5EF4-FFF2-40B4-BE49-F238E27FC236}">
                <a16:creationId xmlns:a16="http://schemas.microsoft.com/office/drawing/2014/main" id="{51E5C2D1-9E0E-4122-BDE2-5F7BE337933F}"/>
              </a:ext>
            </a:extLst>
          </p:cNvPr>
          <p:cNvSpPr/>
          <p:nvPr/>
        </p:nvSpPr>
        <p:spPr>
          <a:xfrm>
            <a:off x="5282405" y="1205248"/>
            <a:ext cx="323700" cy="320100"/>
          </a:xfrm>
          <a:prstGeom prst="ellipse">
            <a:avLst/>
          </a:prstGeom>
          <a:solidFill>
            <a:schemeClr val="accent4">
              <a:alpha val="687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Google Shape;155;p2">
            <a:extLst>
              <a:ext uri="{FF2B5EF4-FFF2-40B4-BE49-F238E27FC236}">
                <a16:creationId xmlns:a16="http://schemas.microsoft.com/office/drawing/2014/main" id="{8F8E965F-CAF0-4197-98E8-DEAF8BE80013}"/>
              </a:ext>
            </a:extLst>
          </p:cNvPr>
          <p:cNvSpPr/>
          <p:nvPr/>
        </p:nvSpPr>
        <p:spPr>
          <a:xfrm>
            <a:off x="5591234" y="1108118"/>
            <a:ext cx="323700" cy="320100"/>
          </a:xfrm>
          <a:prstGeom prst="ellipse">
            <a:avLst/>
          </a:prstGeom>
          <a:solidFill>
            <a:schemeClr val="accent4">
              <a:alpha val="424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Google Shape;159;p2">
            <a:extLst>
              <a:ext uri="{FF2B5EF4-FFF2-40B4-BE49-F238E27FC236}">
                <a16:creationId xmlns:a16="http://schemas.microsoft.com/office/drawing/2014/main" id="{099CE12F-AD81-437B-91BB-D0D19F68CD94}"/>
              </a:ext>
            </a:extLst>
          </p:cNvPr>
          <p:cNvSpPr/>
          <p:nvPr/>
        </p:nvSpPr>
        <p:spPr>
          <a:xfrm rot="8113155">
            <a:off x="8454652" y="4171869"/>
            <a:ext cx="332625" cy="3290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Google Shape;160;p2">
            <a:extLst>
              <a:ext uri="{FF2B5EF4-FFF2-40B4-BE49-F238E27FC236}">
                <a16:creationId xmlns:a16="http://schemas.microsoft.com/office/drawing/2014/main" id="{EA0D14BB-72F7-48A7-8DF6-A45CBEC1779E}"/>
              </a:ext>
            </a:extLst>
          </p:cNvPr>
          <p:cNvSpPr/>
          <p:nvPr/>
        </p:nvSpPr>
        <p:spPr>
          <a:xfrm rot="8113155">
            <a:off x="8341439" y="4482970"/>
            <a:ext cx="332625" cy="329018"/>
          </a:xfrm>
          <a:prstGeom prst="ellipse">
            <a:avLst/>
          </a:prstGeom>
          <a:solidFill>
            <a:schemeClr val="accent4">
              <a:alpha val="687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Google Shape;161;p2">
            <a:extLst>
              <a:ext uri="{FF2B5EF4-FFF2-40B4-BE49-F238E27FC236}">
                <a16:creationId xmlns:a16="http://schemas.microsoft.com/office/drawing/2014/main" id="{E97ABE5E-458C-4A94-A4CA-DEC861FD2626}"/>
              </a:ext>
            </a:extLst>
          </p:cNvPr>
          <p:cNvSpPr/>
          <p:nvPr/>
        </p:nvSpPr>
        <p:spPr>
          <a:xfrm rot="8113155">
            <a:off x="8186606" y="4777670"/>
            <a:ext cx="332625" cy="329018"/>
          </a:xfrm>
          <a:prstGeom prst="ellipse">
            <a:avLst/>
          </a:prstGeom>
          <a:solidFill>
            <a:schemeClr val="accent4">
              <a:alpha val="424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5" name="Picture 164">
            <a:extLst>
              <a:ext uri="{FF2B5EF4-FFF2-40B4-BE49-F238E27FC236}">
                <a16:creationId xmlns:a16="http://schemas.microsoft.com/office/drawing/2014/main" id="{3B5039E6-9349-41DE-8CF0-F7F142DFA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2756" y="2988225"/>
            <a:ext cx="3139712" cy="1518036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B234DD8F-DBAB-43FD-9781-D966F4BC8F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419" y="2564904"/>
            <a:ext cx="4286580" cy="428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57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4CAC6-86AF-D68E-36D1-3FC494DE9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65055A-D615-C1B9-3398-BBE2EEC67A81}"/>
              </a:ext>
            </a:extLst>
          </p:cNvPr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5BE143-080B-254C-9A3E-E0EC291C8F99}"/>
              </a:ext>
            </a:extLst>
          </p:cNvPr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57F2DF0-8478-4FD5-C6B4-FEA160B89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265C5C-21EC-1F24-BD35-CCD7B43CEC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2B5E90C-193D-0C89-8486-54325446E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D4FEC33-87A3-E8B6-1E6D-7420BE05192F}"/>
              </a:ext>
            </a:extLst>
          </p:cNvPr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7E9BBFA-2C4D-C9AF-2942-1B0D77579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5B4410-F91A-BA1F-4110-25E7AFB119EA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6BBF06B-3864-2B79-44F2-BD2A7D345FC2}"/>
              </a:ext>
            </a:extLst>
          </p:cNvPr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92C5E5C-8F7F-2E72-F481-4DFE52EB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C224EE-DFFB-DC2C-E021-DFE51C35E9AF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B07927-CE89-4A11-7A30-651EB4A662ED}"/>
              </a:ext>
            </a:extLst>
          </p:cNvPr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9E0B11F-70A3-9B27-D22D-1855E44C7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3DC3EC9-3484-4542-72DB-84C0AE105A49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26430B-4C0E-2E66-56C9-02A4FB382C36}"/>
              </a:ext>
            </a:extLst>
          </p:cNvPr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39" name="Picture 2" descr="Purple Shell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BB6C8C01-B2CA-499A-2BAD-3A1AB897B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aturation sat="3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F8E803D-2FEA-C3B2-3B77-A90A58BCF913}"/>
                </a:ext>
              </a:extLst>
            </p:cNvPr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505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608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FD71DF7-B6E9-4D77-315E-C38B5DE89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767818-5CC8-E64B-F8FA-A4264E9EE953}"/>
              </a:ext>
            </a:extLst>
          </p:cNvPr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5707DB-1169-B1E0-8AC9-8C2D18B07687}"/>
              </a:ext>
            </a:extLst>
          </p:cNvPr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4DE14A3-E608-3315-5CBC-E53F1886A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96DBEE-FC53-F87E-7A72-4FF2BCAC3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96A206-D8DE-01F4-8D26-11946FE53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4FC6DEF-AD0A-48C8-F560-2B1CE442AC1E}"/>
              </a:ext>
            </a:extLst>
          </p:cNvPr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309E35D-2F54-44F9-ABFB-A13D41080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7408" name="TextBox 17407">
              <a:extLst>
                <a:ext uri="{FF2B5EF4-FFF2-40B4-BE49-F238E27FC236}">
                  <a16:creationId xmlns:a16="http://schemas.microsoft.com/office/drawing/2014/main" id="{9A377068-C5EF-2CDC-F741-916B0909326E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409" name="Group 17408">
            <a:extLst>
              <a:ext uri="{FF2B5EF4-FFF2-40B4-BE49-F238E27FC236}">
                <a16:creationId xmlns:a16="http://schemas.microsoft.com/office/drawing/2014/main" id="{1F8AA04F-6B34-5E93-88D6-9CEBB5D529B6}"/>
              </a:ext>
            </a:extLst>
          </p:cNvPr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17411" name="Picture 17410">
              <a:extLst>
                <a:ext uri="{FF2B5EF4-FFF2-40B4-BE49-F238E27FC236}">
                  <a16:creationId xmlns:a16="http://schemas.microsoft.com/office/drawing/2014/main" id="{E6F14EA1-1EA9-D6A7-3769-6877F3A37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7412" name="TextBox 17411">
              <a:extLst>
                <a:ext uri="{FF2B5EF4-FFF2-40B4-BE49-F238E27FC236}">
                  <a16:creationId xmlns:a16="http://schemas.microsoft.com/office/drawing/2014/main" id="{673DBD72-D79C-19CF-A1C1-7D4811356B30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413" name="Group 17412">
            <a:extLst>
              <a:ext uri="{FF2B5EF4-FFF2-40B4-BE49-F238E27FC236}">
                <a16:creationId xmlns:a16="http://schemas.microsoft.com/office/drawing/2014/main" id="{C34968B5-E3ED-CC24-DE8D-DB50CD6170DD}"/>
              </a:ext>
            </a:extLst>
          </p:cNvPr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17414" name="Picture 17413">
              <a:extLst>
                <a:ext uri="{FF2B5EF4-FFF2-40B4-BE49-F238E27FC236}">
                  <a16:creationId xmlns:a16="http://schemas.microsoft.com/office/drawing/2014/main" id="{68E24A07-5BC8-918C-76E4-A7CF22703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7415" name="TextBox 17414">
              <a:extLst>
                <a:ext uri="{FF2B5EF4-FFF2-40B4-BE49-F238E27FC236}">
                  <a16:creationId xmlns:a16="http://schemas.microsoft.com/office/drawing/2014/main" id="{B25EE20D-DBE4-8268-D712-F33F20C9E066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0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416" name="Group 17415">
            <a:extLst>
              <a:ext uri="{FF2B5EF4-FFF2-40B4-BE49-F238E27FC236}">
                <a16:creationId xmlns:a16="http://schemas.microsoft.com/office/drawing/2014/main" id="{8A1B7FA6-1559-99DC-5BBF-BBFB7C7BEE15}"/>
              </a:ext>
            </a:extLst>
          </p:cNvPr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17417" name="Picture 2" descr="Purple Shell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B0C5836D-282C-6089-5BC5-DDBBDCCD54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aturation sat="3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8" name="TextBox 17417">
              <a:extLst>
                <a:ext uri="{FF2B5EF4-FFF2-40B4-BE49-F238E27FC236}">
                  <a16:creationId xmlns:a16="http://schemas.microsoft.com/office/drawing/2014/main" id="{46E8734D-AC53-B6FE-265E-4E118466FB0C}"/>
                </a:ext>
              </a:extLst>
            </p:cNvPr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890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429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0EB821-78C9-84A1-085A-2829B78E3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1232" y="4770282"/>
            <a:ext cx="3724965" cy="2231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EDDC18-EFD6-3263-A93B-65426E90A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280" y="3242981"/>
            <a:ext cx="354649" cy="332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FD039-9D92-7B77-1B0C-EC8F5D81F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18" y="2268401"/>
            <a:ext cx="354649" cy="332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3EA80-DB8A-1EED-FC31-2C0D11D68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51D5C5-7E4A-E91A-3682-AE94BC9C3C5B}"/>
              </a:ext>
            </a:extLst>
          </p:cNvPr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5F5A15-6DEC-71CB-A432-220B03FE2BA0}"/>
              </a:ext>
            </a:extLst>
          </p:cNvPr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thùng hàng xếp lên tàu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E65BA2-7B39-4A9C-EB49-829E2B3D5C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9" y="1313644"/>
            <a:ext cx="9052561" cy="523588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708B9C-C974-C8F7-E3E5-6F8AA0CB45E0}"/>
              </a:ext>
            </a:extLst>
          </p:cNvPr>
          <p:cNvCxnSpPr/>
          <p:nvPr/>
        </p:nvCxnSpPr>
        <p:spPr>
          <a:xfrm>
            <a:off x="7391400" y="3242981"/>
            <a:ext cx="1193800" cy="617819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84410F-9C6B-93F0-B46B-45468326F0A4}"/>
              </a:ext>
            </a:extLst>
          </p:cNvPr>
          <p:cNvCxnSpPr/>
          <p:nvPr/>
        </p:nvCxnSpPr>
        <p:spPr>
          <a:xfrm flipH="1" flipV="1">
            <a:off x="1710859" y="2901048"/>
            <a:ext cx="1339333" cy="1235180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449DF9-EF42-68ED-643F-B4BB36D8EFFA}"/>
              </a:ext>
            </a:extLst>
          </p:cNvPr>
          <p:cNvCxnSpPr/>
          <p:nvPr/>
        </p:nvCxnSpPr>
        <p:spPr>
          <a:xfrm>
            <a:off x="7742127" y="4658634"/>
            <a:ext cx="1019486" cy="1065456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168500-8155-5385-DAB2-916BC0E23038}"/>
              </a:ext>
            </a:extLst>
          </p:cNvPr>
          <p:cNvCxnSpPr/>
          <p:nvPr/>
        </p:nvCxnSpPr>
        <p:spPr>
          <a:xfrm flipH="1" flipV="1">
            <a:off x="1710859" y="4398082"/>
            <a:ext cx="1730671" cy="1487904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3AECBA6-A7F8-3F08-7CF6-F0D7D5582B05}"/>
              </a:ext>
            </a:extLst>
          </p:cNvPr>
          <p:cNvCxnSpPr/>
          <p:nvPr/>
        </p:nvCxnSpPr>
        <p:spPr>
          <a:xfrm flipV="1">
            <a:off x="7366769" y="2710253"/>
            <a:ext cx="1131730" cy="3285265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653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ory Nemo Animated film, nemo, marine Mammal, film, главная png | PNGWing">
            <a:extLst>
              <a:ext uri="{FF2B5EF4-FFF2-40B4-BE49-F238E27FC236}">
                <a16:creationId xmlns:a16="http://schemas.microsoft.com/office/drawing/2014/main" id="{12EA0E2B-E90D-B230-F3F9-021184A5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98" l="0" r="100000">
                        <a14:foregroundMark x1="39565" y1="21084" x2="39565" y2="21084"/>
                        <a14:foregroundMark x1="37935" y1="25904" x2="37935" y2="25904"/>
                        <a14:foregroundMark x1="39783" y1="25100" x2="39783" y2="25100"/>
                        <a14:foregroundMark x1="36739" y1="20482" x2="36739" y2="20482"/>
                        <a14:foregroundMark x1="39239" y1="28112" x2="39239" y2="28112"/>
                        <a14:foregroundMark x1="37826" y1="31325" x2="37826" y2="31325"/>
                        <a14:foregroundMark x1="40217" y1="28916" x2="40217" y2="28916"/>
                        <a14:foregroundMark x1="38261" y1="29317" x2="38261" y2="29317"/>
                        <a14:foregroundMark x1="36087" y1="29317" x2="36087" y2="29317"/>
                        <a14:foregroundMark x1="34891" y1="26104" x2="34891" y2="26104"/>
                        <a14:foregroundMark x1="34348" y1="23494" x2="34348" y2="23494"/>
                        <a14:foregroundMark x1="29783" y1="18474" x2="29783" y2="18474"/>
                        <a14:foregroundMark x1="28043" y1="18474" x2="28043" y2="18474"/>
                        <a14:foregroundMark x1="28696" y1="16867" x2="28696" y2="16867"/>
                        <a14:foregroundMark x1="30543" y1="15462" x2="30543" y2="15462"/>
                        <a14:foregroundMark x1="28478" y1="16064" x2="28478" y2="16064"/>
                        <a14:foregroundMark x1="27935" y1="16064" x2="27935" y2="16064"/>
                        <a14:foregroundMark x1="26196" y1="18474" x2="26196" y2="18474"/>
                        <a14:foregroundMark x1="26087" y1="21084" x2="26087" y2="21084"/>
                        <a14:foregroundMark x1="26739" y1="23695" x2="26739" y2="23695"/>
                        <a14:foregroundMark x1="27065" y1="24297" x2="27609" y2="24498"/>
                        <a14:foregroundMark x1="28370" y1="21084" x2="28370" y2="21084"/>
                        <a14:foregroundMark x1="27500" y1="23494" x2="27500" y2="23494"/>
                        <a14:foregroundMark x1="27500" y1="23494" x2="28261" y2="25100"/>
                        <a14:foregroundMark x1="29130" y1="25100" x2="29130" y2="25100"/>
                        <a14:foregroundMark x1="38804" y1="25100" x2="38804" y2="25100"/>
                        <a14:foregroundMark x1="38261" y1="23695" x2="38261" y2="23695"/>
                        <a14:foregroundMark x1="38261" y1="22892" x2="38261" y2="22892"/>
                        <a14:foregroundMark x1="37391" y1="22892" x2="36957" y2="23494"/>
                        <a14:foregroundMark x1="35870" y1="23494" x2="35870" y2="23494"/>
                        <a14:foregroundMark x1="35652" y1="24096" x2="35652" y2="25100"/>
                        <a14:foregroundMark x1="35652" y1="27510" x2="35870" y2="28916"/>
                        <a14:foregroundMark x1="36196" y1="28916" x2="36630" y2="29116"/>
                        <a14:foregroundMark x1="37065" y1="29116" x2="37065" y2="29116"/>
                        <a14:foregroundMark x1="38043" y1="29116" x2="38043" y2="29116"/>
                        <a14:foregroundMark x1="39783" y1="26908" x2="40217" y2="26908"/>
                        <a14:foregroundMark x1="40217" y1="26908" x2="40435" y2="28313"/>
                        <a14:foregroundMark x1="40109" y1="29719" x2="39783" y2="30924"/>
                        <a14:foregroundMark x1="39348" y1="31325" x2="38913" y2="31325"/>
                        <a14:foregroundMark x1="37935" y1="31325" x2="37935" y2="31325"/>
                        <a14:foregroundMark x1="31304" y1="16466" x2="31304" y2="164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974">
            <a:off x="9154145" y="4978400"/>
            <a:ext cx="3489248" cy="18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B6C279-6BF5-8E8D-C279-1C1EB08F6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FBC724-3F85-BEA3-A3E7-78FB62C64009}"/>
              </a:ext>
            </a:extLst>
          </p:cNvPr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UTM Seagull" panose="020406030505060202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0F6CA8-BDDF-3997-FCA4-97686F535304}"/>
              </a:ext>
            </a:extLst>
          </p:cNvPr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6">
            <a:extLst>
              <a:ext uri="{FF2B5EF4-FFF2-40B4-BE49-F238E27FC236}">
                <a16:creationId xmlns:a16="http://schemas.microsoft.com/office/drawing/2014/main" id="{14FDA7EB-C4ED-0AAF-6EE9-FA94BAA164B4}"/>
              </a:ext>
            </a:extLst>
          </p:cNvPr>
          <p:cNvSpPr/>
          <p:nvPr/>
        </p:nvSpPr>
        <p:spPr>
          <a:xfrm>
            <a:off x="2870200" y="146899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993 = 900 + 90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3FB6CC74-7FCE-8127-46D7-6A977317421E}"/>
              </a:ext>
            </a:extLst>
          </p:cNvPr>
          <p:cNvSpPr/>
          <p:nvPr/>
        </p:nvSpPr>
        <p:spPr>
          <a:xfrm>
            <a:off x="2870200" y="2712575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514 = 500 + 10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8">
            <a:extLst>
              <a:ext uri="{FF2B5EF4-FFF2-40B4-BE49-F238E27FC236}">
                <a16:creationId xmlns:a16="http://schemas.microsoft.com/office/drawing/2014/main" id="{C5659222-5FDC-EFF8-BE14-B8DCED2DEE89}"/>
              </a:ext>
            </a:extLst>
          </p:cNvPr>
          <p:cNvSpPr/>
          <p:nvPr/>
        </p:nvSpPr>
        <p:spPr>
          <a:xfrm>
            <a:off x="2870200" y="3855277"/>
            <a:ext cx="6731000" cy="80394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503 = 500 + 3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19">
            <a:extLst>
              <a:ext uri="{FF2B5EF4-FFF2-40B4-BE49-F238E27FC236}">
                <a16:creationId xmlns:a16="http://schemas.microsoft.com/office/drawing/2014/main" id="{CAC00683-FA84-255F-E0AC-4DA2653499F4}"/>
              </a:ext>
            </a:extLst>
          </p:cNvPr>
          <p:cNvSpPr/>
          <p:nvPr/>
        </p:nvSpPr>
        <p:spPr>
          <a:xfrm>
            <a:off x="2870200" y="5098855"/>
            <a:ext cx="6731000" cy="8039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dirty="0">
                <a:latin typeface="Cambria" panose="02040503050406030204" pitchFamily="18" charset="0"/>
                <a:ea typeface="Cambria" panose="02040503050406030204" pitchFamily="18" charset="0"/>
              </a:rPr>
              <a:t>904 = 900 + 4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Water Bottle PNG Transparent Images Free Download | Vector Files | Pngtree">
            <a:extLst>
              <a:ext uri="{FF2B5EF4-FFF2-40B4-BE49-F238E27FC236}">
                <a16:creationId xmlns:a16="http://schemas.microsoft.com/office/drawing/2014/main" id="{C1F84F4C-B77E-7A40-3D34-74AFF2E8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054" y="745066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rinking Water Bottle Vector Art PNG, Bottle Of Water Pink Cute, Doodle,  Design, Bottle PNG Image For Free Download">
            <a:extLst>
              <a:ext uri="{FF2B5EF4-FFF2-40B4-BE49-F238E27FC236}">
                <a16:creationId xmlns:a16="http://schemas.microsoft.com/office/drawing/2014/main" id="{FB07BF11-0B98-BF91-0433-9BA5EEDB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0685">
            <a:off x="4672644" y="162426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Water Bottle PNG Transparent Images Free Download | Vector Files | Pngtree">
            <a:extLst>
              <a:ext uri="{FF2B5EF4-FFF2-40B4-BE49-F238E27FC236}">
                <a16:creationId xmlns:a16="http://schemas.microsoft.com/office/drawing/2014/main" id="{3DEDE642-070D-778C-2E96-9B3167ABE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0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3031">
            <a:off x="5846517" y="3279592"/>
            <a:ext cx="1992546" cy="19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rinking Water Bottle Vector Art PNG, Bottle Of Water Pink Cute, Doodle,  Design, Bottle PNG Image For Free Download">
            <a:extLst>
              <a:ext uri="{FF2B5EF4-FFF2-40B4-BE49-F238E27FC236}">
                <a16:creationId xmlns:a16="http://schemas.microsoft.com/office/drawing/2014/main" id="{49979945-06B8-30FD-E818-A99539100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083">
            <a:off x="6911693" y="4068622"/>
            <a:ext cx="28321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814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A09154-1E79-6F9B-D4BF-49E93B2DDA61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FD0DC0-4B18-CBEC-0F7D-75587AE7B90C}"/>
              </a:ext>
            </a:extLst>
          </p:cNvPr>
          <p:cNvSpPr txBox="1"/>
          <p:nvPr/>
        </p:nvSpPr>
        <p:spPr>
          <a:xfrm>
            <a:off x="1743721" y="367021"/>
            <a:ext cx="8305479" cy="23466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117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hòm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14000"/>
              </a:lnSpc>
            </a:pPr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FC93C3-EBF3-4CB1-69DC-DE6FCE947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56" y="3154601"/>
            <a:ext cx="5367586" cy="328825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ED1621-65EC-BF8E-0BC5-7CB8E2F08817}"/>
              </a:ext>
            </a:extLst>
          </p:cNvPr>
          <p:cNvSpPr/>
          <p:nvPr/>
        </p:nvSpPr>
        <p:spPr>
          <a:xfrm>
            <a:off x="733921" y="2659559"/>
            <a:ext cx="5374998" cy="769441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 =  </a:t>
            </a:r>
            <a:r>
              <a:rPr lang="en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 +  10 + 7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40687-A4AD-9AF9-E13A-4C149D5E4CE9}"/>
              </a:ext>
            </a:extLst>
          </p:cNvPr>
          <p:cNvSpPr/>
          <p:nvPr/>
        </p:nvSpPr>
        <p:spPr>
          <a:xfrm>
            <a:off x="2554110" y="2794897"/>
            <a:ext cx="3541890" cy="49876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 descr="Hình ảnh Cái ý Tưởng Hoạt Hình , Hoạt Hình., Thùng Tài Liệu Thực Tế, Giấu  Cái Hòm miễn phí tải tập tin PNG PSDComment và Vector">
            <a:extLst>
              <a:ext uri="{FF2B5EF4-FFF2-40B4-BE49-F238E27FC236}">
                <a16:creationId xmlns:a16="http://schemas.microsoft.com/office/drawing/2014/main" id="{2024AB4C-1C89-C015-B689-B595BC22B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4788" r="11825" b="17262"/>
          <a:stretch/>
        </p:blipFill>
        <p:spPr bwMode="auto">
          <a:xfrm>
            <a:off x="2298518" y="3537305"/>
            <a:ext cx="1229372" cy="11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321F70-2891-8D49-C26A-398580D9B4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t="3274" r="13838" b="14854"/>
          <a:stretch/>
        </p:blipFill>
        <p:spPr>
          <a:xfrm>
            <a:off x="4375487" y="3597462"/>
            <a:ext cx="779171" cy="1009859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41217792-7AFA-CDA3-7D21-D71D200FFBCF}"/>
              </a:ext>
            </a:extLst>
          </p:cNvPr>
          <p:cNvSpPr/>
          <p:nvPr/>
        </p:nvSpPr>
        <p:spPr>
          <a:xfrm>
            <a:off x="5575215" y="2523866"/>
            <a:ext cx="589244" cy="109489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91F994-A57F-183A-5B13-9C233A57647D}"/>
              </a:ext>
            </a:extLst>
          </p:cNvPr>
          <p:cNvGrpSpPr/>
          <p:nvPr/>
        </p:nvGrpSpPr>
        <p:grpSpPr>
          <a:xfrm>
            <a:off x="822159" y="5051767"/>
            <a:ext cx="5273842" cy="1749133"/>
            <a:chOff x="822159" y="5051767"/>
            <a:chExt cx="5273842" cy="174913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78349B-44B3-C2D2-456C-55D3C5772425}"/>
                </a:ext>
              </a:extLst>
            </p:cNvPr>
            <p:cNvSpPr txBox="1"/>
            <p:nvPr/>
          </p:nvSpPr>
          <p:spPr>
            <a:xfrm>
              <a:off x="822159" y="5051767"/>
              <a:ext cx="5273842" cy="17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n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ounded Rectangle 21">
              <a:extLst>
                <a:ext uri="{FF2B5EF4-FFF2-40B4-BE49-F238E27FC236}">
                  <a16:creationId xmlns:a16="http://schemas.microsoft.com/office/drawing/2014/main" id="{9CA92A63-34CD-7F29-66DA-955392D67BE5}"/>
                </a:ext>
              </a:extLst>
            </p:cNvPr>
            <p:cNvSpPr/>
            <p:nvPr/>
          </p:nvSpPr>
          <p:spPr>
            <a:xfrm>
              <a:off x="4656439" y="5098949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B58FCB9-41D7-8F86-D90E-917D1745B180}"/>
              </a:ext>
            </a:extLst>
          </p:cNvPr>
          <p:cNvSpPr txBox="1"/>
          <p:nvPr/>
        </p:nvSpPr>
        <p:spPr>
          <a:xfrm>
            <a:off x="4750301" y="5125256"/>
            <a:ext cx="9906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04090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6" grpId="1" animBg="1"/>
      <p:bldP spid="29" grpId="0" animBg="1"/>
      <p:bldP spid="29" grpId="1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id="{C6FEA42E-0DDE-443D-BB40-681E0FD2E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480" y="1844824"/>
            <a:ext cx="3816424" cy="4727552"/>
          </a:xfrm>
          <a:prstGeom prst="rect">
            <a:avLst/>
          </a:prstGeom>
        </p:spPr>
      </p:pic>
      <p:pic>
        <p:nvPicPr>
          <p:cNvPr id="5" name="Picture 4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DC385374-21F3-EFD0-E413-20150C57C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08" y="894656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6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5091304" y="1836935"/>
            <a:ext cx="2409552" cy="31994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5DD1EA-058F-16FD-8C9B-2B773C741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6510760" y="3587367"/>
            <a:ext cx="3339865" cy="2810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2762367" y="3310411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471921" y="1808786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50" y="3660443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9488" y="5206231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4322" y="4015799"/>
            <a:ext cx="3283775" cy="1576968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  <a:extLst>
              <a:ext uri="{FF2B5EF4-FFF2-40B4-BE49-F238E27FC236}">
                <a16:creationId xmlns:a16="http://schemas.microsoft.com/office/drawing/2014/main" id="{2FC7F476-0465-D684-09F2-146E4A7000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2453" y="5555606"/>
            <a:ext cx="3495343" cy="1552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85871" y="-17795"/>
            <a:ext cx="6578155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2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4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320869" y="186143"/>
                <a:ext cx="9179921" cy="102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4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678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307669"/>
            <a:ext cx="5856825" cy="1360987"/>
            <a:chOff x="4684130" y="1730750"/>
            <a:chExt cx="439261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4010694" cy="966192"/>
              <a:chOff x="129540" y="128016"/>
              <a:chExt cx="12000981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4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802615" y="507922"/>
                <a:ext cx="10327906" cy="102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4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687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5" y="2353647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4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1657" y="284505"/>
                <a:ext cx="8896181" cy="102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4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768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5" y="4659133"/>
            <a:ext cx="6091168" cy="1317718"/>
            <a:chOff x="4739560" y="3494348"/>
            <a:chExt cx="4568376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26648" cy="966193"/>
              <a:chOff x="129540" y="128016"/>
              <a:chExt cx="12695664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4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132225" y="248016"/>
                <a:ext cx="10692979" cy="1021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4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786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4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243524" y="-203246"/>
            <a:ext cx="11580765" cy="2424033"/>
            <a:chOff x="182643" y="-152435"/>
            <a:chExt cx="8685574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475267" y="308099"/>
              <a:ext cx="6650666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8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3733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3733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endParaRPr lang="en-US" sz="3733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80" y="45578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529377" y="3701763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5" y="4563759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618038" y="109192"/>
                <a:ext cx="6663663" cy="1485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529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257862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592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6" y="2353642"/>
            <a:ext cx="6777417" cy="1288256"/>
            <a:chOff x="264580" y="1765233"/>
            <a:chExt cx="5083063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691730" cy="966192"/>
              <a:chOff x="129540" y="128016"/>
              <a:chExt cx="1456503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472675" y="128195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259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5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860823" y="116271"/>
                <a:ext cx="6042548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925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268432" y="-252672"/>
            <a:ext cx="12056821" cy="2424035"/>
            <a:chOff x="201324" y="-189504"/>
            <a:chExt cx="9042616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757570" y="475912"/>
              <a:ext cx="848637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5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2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defTabSz="1219170">
                <a:lnSpc>
                  <a:spcPct val="150000"/>
                </a:lnSpc>
                <a:buClr>
                  <a:srgbClr val="FFFFFF"/>
                </a:buClr>
              </a:pPr>
              <a:endParaRPr lang="en-US" sz="4000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0497591" y="459917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9" y="233615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138996" y="3300588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0175" y="4674360"/>
            <a:ext cx="6755140" cy="1346023"/>
            <a:chOff x="311419" y="3516443"/>
            <a:chExt cx="5066355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4724184" cy="978644"/>
              <a:chOff x="232497" y="182681"/>
              <a:chExt cx="14395316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endParaRPr lang="en-US" sz="7333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405917" y="182681"/>
                <a:ext cx="11221896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7333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90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307667"/>
            <a:ext cx="6929999" cy="1360986"/>
            <a:chOff x="4684130" y="1730750"/>
            <a:chExt cx="519749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43262"/>
              <a:ext cx="4815574" cy="1008228"/>
              <a:chOff x="129540" y="53585"/>
              <a:chExt cx="14409381" cy="178521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endParaRPr lang="en-US" sz="7333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317024" y="53585"/>
                <a:ext cx="11221897" cy="1621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7333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99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5" y="2297970"/>
            <a:ext cx="6168711" cy="1343932"/>
            <a:chOff x="264580" y="1723476"/>
            <a:chExt cx="4626533" cy="100794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23476"/>
              <a:ext cx="4235200" cy="1007949"/>
              <a:chOff x="129540" y="54079"/>
              <a:chExt cx="13147776" cy="178471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endParaRPr lang="en-US" sz="7333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55419" y="54079"/>
                <a:ext cx="11221897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7333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900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3" y="4609394"/>
            <a:ext cx="6988464" cy="1367452"/>
            <a:chOff x="4739560" y="3457046"/>
            <a:chExt cx="5241348" cy="10255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457046"/>
              <a:ext cx="4899620" cy="1025589"/>
              <a:chOff x="129540" y="22845"/>
              <a:chExt cx="14717083" cy="181595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endParaRPr lang="en-US" sz="7333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624727" y="22845"/>
                <a:ext cx="11221896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40">
                  <a:spcBef>
                    <a:spcPct val="50000"/>
                  </a:spcBef>
                  <a:defRPr/>
                </a:pPr>
                <a:r>
                  <a:rPr lang="en-US" altLang="en-US" sz="7333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990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7333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5" y="-243452"/>
            <a:ext cx="13031363" cy="2424035"/>
            <a:chOff x="-202631" y="-182588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4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999 = … + 90 + 9</a:t>
              </a:r>
            </a:p>
          </p:txBody>
        </p:sp>
        <p:pic>
          <p:nvPicPr>
            <p:cNvPr id="66" name="Picture 65">
              <a:hlinkClick r:id="rId7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10355784" y="4644347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80" y="45578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7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570399" y="1524967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id="{C6FEA42E-0DDE-443D-BB40-681E0FD2E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480" y="1844824"/>
            <a:ext cx="3816424" cy="4727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4D5FF50-41F2-443E-A16D-8A2D8EF4FE44}"/>
              </a:ext>
            </a:extLst>
          </p:cNvPr>
          <p:cNvGrpSpPr/>
          <p:nvPr/>
        </p:nvGrpSpPr>
        <p:grpSpPr>
          <a:xfrm>
            <a:off x="5447928" y="1124744"/>
            <a:ext cx="4903823" cy="4052855"/>
            <a:chOff x="5231904" y="1340768"/>
            <a:chExt cx="4039727" cy="3332775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9406B1C0-D3CA-47CC-8738-444DD1AC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77994">
              <a:off x="5231904" y="1340768"/>
              <a:ext cx="4039727" cy="333277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6F0D37F-C981-4A73-BBED-B1C71E2AF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5960" y="1700808"/>
              <a:ext cx="3414056" cy="2280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15538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485051" y="254520"/>
                <a:ext cx="11221897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897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66416" y="196216"/>
                <a:ext cx="11221897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879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5" y="2353649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485053" y="214458"/>
                <a:ext cx="11221896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987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5" y="4659133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3972715" cy="966192"/>
              <a:chOff x="129540" y="128016"/>
              <a:chExt cx="11932920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en-US" sz="24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485050" y="214458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4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978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4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5" y="-250399"/>
            <a:ext cx="13031363" cy="2424035"/>
            <a:chOff x="-202631" y="-187798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40">
                <a:buClr>
                  <a:srgbClr val="FFFFFF"/>
                </a:buClr>
              </a:pPr>
              <a:r>
                <a:rPr lang="en-US" sz="4800" b="1" kern="0" dirty="0">
                  <a:solidFill>
                    <a:srgbClr val="51363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 + 70 + 9 = 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-7015" y="-187798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0740976" y="4558719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4675932" y="463982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CC28BB1-0427-EABC-C046-6E4A6C5DB3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10320263" y="1682206"/>
            <a:ext cx="2855524" cy="240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19F63F-4AC9-E9C7-1337-80CE0F482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303" y="1378275"/>
            <a:ext cx="7242676" cy="3596952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517A9AF2-A30D-2CC4-FE9E-4475D307C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5920" y="2754688"/>
            <a:ext cx="2926080" cy="362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94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8">
            <a:extLst>
              <a:ext uri="{FF2B5EF4-FFF2-40B4-BE49-F238E27FC236}">
                <a16:creationId xmlns:a16="http://schemas.microsoft.com/office/drawing/2014/main" id="{3D693EE6-401C-4A96-A316-7795152AB36D}"/>
              </a:ext>
            </a:extLst>
          </p:cNvPr>
          <p:cNvGrpSpPr/>
          <p:nvPr/>
        </p:nvGrpSpPr>
        <p:grpSpPr>
          <a:xfrm>
            <a:off x="1343472" y="2407049"/>
            <a:ext cx="3326845" cy="1006329"/>
            <a:chOff x="1384299" y="984716"/>
            <a:chExt cx="3008160" cy="558403"/>
          </a:xfrm>
        </p:grpSpPr>
        <p:sp>
          <p:nvSpPr>
            <p:cNvPr id="3" name="任意多边形 10">
              <a:extLst>
                <a:ext uri="{FF2B5EF4-FFF2-40B4-BE49-F238E27FC236}">
                  <a16:creationId xmlns:a16="http://schemas.microsoft.com/office/drawing/2014/main" id="{95B6753A-3C4D-4FA6-8652-FE28F174F9D7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1414226" y="984716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FD8CB1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A92338E-CF18-4E6F-863C-A5C6301B4B02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384299" y="1002575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16">
              <a:extLst>
                <a:ext uri="{FF2B5EF4-FFF2-40B4-BE49-F238E27FC236}">
                  <a16:creationId xmlns:a16="http://schemas.microsoft.com/office/drawing/2014/main" id="{DFD6E3DA-96D0-47D7-AE78-834AFAB1D829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226313" y="1002575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39">
            <a:extLst>
              <a:ext uri="{FF2B5EF4-FFF2-40B4-BE49-F238E27FC236}">
                <a16:creationId xmlns:a16="http://schemas.microsoft.com/office/drawing/2014/main" id="{1BFA219F-8611-4B6A-8E27-ECA29DC89CBE}"/>
              </a:ext>
            </a:extLst>
          </p:cNvPr>
          <p:cNvGrpSpPr/>
          <p:nvPr/>
        </p:nvGrpSpPr>
        <p:grpSpPr>
          <a:xfrm>
            <a:off x="1369909" y="4049172"/>
            <a:ext cx="3326845" cy="1008475"/>
            <a:chOff x="1384299" y="1757431"/>
            <a:chExt cx="3008160" cy="559594"/>
          </a:xfrm>
        </p:grpSpPr>
        <p:sp>
          <p:nvSpPr>
            <p:cNvPr id="7" name="任意多边形 13">
              <a:extLst>
                <a:ext uri="{FF2B5EF4-FFF2-40B4-BE49-F238E27FC236}">
                  <a16:creationId xmlns:a16="http://schemas.microsoft.com/office/drawing/2014/main" id="{3A8C5511-859E-438C-B556-78E98A8F49F2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1414226" y="1757431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5CD2EA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800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2E48990-B919-41A0-8A11-6D7910363B69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38429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3B84E4C5-A372-4728-BD10-BDD416FA7915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226313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40">
            <a:extLst>
              <a:ext uri="{FF2B5EF4-FFF2-40B4-BE49-F238E27FC236}">
                <a16:creationId xmlns:a16="http://schemas.microsoft.com/office/drawing/2014/main" id="{872347CE-99E3-459A-80C2-AF376BB718CC}"/>
              </a:ext>
            </a:extLst>
          </p:cNvPr>
          <p:cNvGrpSpPr/>
          <p:nvPr/>
        </p:nvGrpSpPr>
        <p:grpSpPr>
          <a:xfrm>
            <a:off x="6096000" y="2420527"/>
            <a:ext cx="3326844" cy="1008473"/>
            <a:chOff x="4751539" y="984715"/>
            <a:chExt cx="3008159" cy="559593"/>
          </a:xfrm>
        </p:grpSpPr>
        <p:sp>
          <p:nvSpPr>
            <p:cNvPr id="11" name="任意多边形 16">
              <a:extLst>
                <a:ext uri="{FF2B5EF4-FFF2-40B4-BE49-F238E27FC236}">
                  <a16:creationId xmlns:a16="http://schemas.microsoft.com/office/drawing/2014/main" id="{577C1891-F076-4EE5-A179-A3CD89BEF6C8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4781465" y="984715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5C8547E-B5C5-442B-9706-EAC81EC27FF9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4751539" y="1002574"/>
              <a:ext cx="179561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F866A5DD-9604-4918-8D54-0ECBC3831995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593552" y="1002574"/>
              <a:ext cx="166146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41">
            <a:extLst>
              <a:ext uri="{FF2B5EF4-FFF2-40B4-BE49-F238E27FC236}">
                <a16:creationId xmlns:a16="http://schemas.microsoft.com/office/drawing/2014/main" id="{13D5F60A-E1ED-4825-96FB-B043FA924637}"/>
              </a:ext>
            </a:extLst>
          </p:cNvPr>
          <p:cNvGrpSpPr/>
          <p:nvPr/>
        </p:nvGrpSpPr>
        <p:grpSpPr>
          <a:xfrm>
            <a:off x="6122437" y="4063603"/>
            <a:ext cx="3326844" cy="1008477"/>
            <a:chOff x="4751539" y="1757430"/>
            <a:chExt cx="3008159" cy="559595"/>
          </a:xfrm>
        </p:grpSpPr>
        <p:sp>
          <p:nvSpPr>
            <p:cNvPr id="15" name="任意多边形 19">
              <a:extLst>
                <a:ext uri="{FF2B5EF4-FFF2-40B4-BE49-F238E27FC236}">
                  <a16:creationId xmlns:a16="http://schemas.microsoft.com/office/drawing/2014/main" id="{F05C1B27-7D0B-42D4-8817-9F2A90579930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4781466" y="1757430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4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EAB800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5</a:t>
              </a: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8B434AE-F5E4-46B5-BCAF-143F387886AE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475153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22EC0579-7AE9-46A7-AB1A-4637B1180415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7593552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B0CFE91-E184-46E2-A3D2-17E4B7E111A5}"/>
              </a:ext>
            </a:extLst>
          </p:cNvPr>
          <p:cNvSpPr txBox="1"/>
          <p:nvPr/>
        </p:nvSpPr>
        <p:spPr>
          <a:xfrm>
            <a:off x="2135560" y="1140648"/>
            <a:ext cx="8674142" cy="707886"/>
          </a:xfrm>
          <a:custGeom>
            <a:avLst/>
            <a:gdLst>
              <a:gd name="connsiteX0" fmla="*/ 0 w 8674142"/>
              <a:gd name="connsiteY0" fmla="*/ 0 h 707886"/>
              <a:gd name="connsiteX1" fmla="*/ 318052 w 8674142"/>
              <a:gd name="connsiteY1" fmla="*/ 0 h 707886"/>
              <a:gd name="connsiteX2" fmla="*/ 896328 w 8674142"/>
              <a:gd name="connsiteY2" fmla="*/ 0 h 707886"/>
              <a:gd name="connsiteX3" fmla="*/ 1214380 w 8674142"/>
              <a:gd name="connsiteY3" fmla="*/ 0 h 707886"/>
              <a:gd name="connsiteX4" fmla="*/ 1619173 w 8674142"/>
              <a:gd name="connsiteY4" fmla="*/ 0 h 707886"/>
              <a:gd name="connsiteX5" fmla="*/ 2370932 w 8674142"/>
              <a:gd name="connsiteY5" fmla="*/ 0 h 707886"/>
              <a:gd name="connsiteX6" fmla="*/ 3122691 w 8674142"/>
              <a:gd name="connsiteY6" fmla="*/ 0 h 707886"/>
              <a:gd name="connsiteX7" fmla="*/ 3614226 w 8674142"/>
              <a:gd name="connsiteY7" fmla="*/ 0 h 707886"/>
              <a:gd name="connsiteX8" fmla="*/ 4365985 w 8674142"/>
              <a:gd name="connsiteY8" fmla="*/ 0 h 707886"/>
              <a:gd name="connsiteX9" fmla="*/ 5117744 w 8674142"/>
              <a:gd name="connsiteY9" fmla="*/ 0 h 707886"/>
              <a:gd name="connsiteX10" fmla="*/ 5782761 w 8674142"/>
              <a:gd name="connsiteY10" fmla="*/ 0 h 707886"/>
              <a:gd name="connsiteX11" fmla="*/ 6274296 w 8674142"/>
              <a:gd name="connsiteY11" fmla="*/ 0 h 707886"/>
              <a:gd name="connsiteX12" fmla="*/ 6679089 w 8674142"/>
              <a:gd name="connsiteY12" fmla="*/ 0 h 707886"/>
              <a:gd name="connsiteX13" fmla="*/ 7083883 w 8674142"/>
              <a:gd name="connsiteY13" fmla="*/ 0 h 707886"/>
              <a:gd name="connsiteX14" fmla="*/ 7575417 w 8674142"/>
              <a:gd name="connsiteY14" fmla="*/ 0 h 707886"/>
              <a:gd name="connsiteX15" fmla="*/ 8153693 w 8674142"/>
              <a:gd name="connsiteY15" fmla="*/ 0 h 707886"/>
              <a:gd name="connsiteX16" fmla="*/ 8674142 w 8674142"/>
              <a:gd name="connsiteY16" fmla="*/ 0 h 707886"/>
              <a:gd name="connsiteX17" fmla="*/ 8674142 w 8674142"/>
              <a:gd name="connsiteY17" fmla="*/ 346864 h 707886"/>
              <a:gd name="connsiteX18" fmla="*/ 8674142 w 8674142"/>
              <a:gd name="connsiteY18" fmla="*/ 707886 h 707886"/>
              <a:gd name="connsiteX19" fmla="*/ 8182607 w 8674142"/>
              <a:gd name="connsiteY19" fmla="*/ 707886 h 707886"/>
              <a:gd name="connsiteX20" fmla="*/ 7864555 w 8674142"/>
              <a:gd name="connsiteY20" fmla="*/ 707886 h 707886"/>
              <a:gd name="connsiteX21" fmla="*/ 7459762 w 8674142"/>
              <a:gd name="connsiteY21" fmla="*/ 707886 h 707886"/>
              <a:gd name="connsiteX22" fmla="*/ 6708003 w 8674142"/>
              <a:gd name="connsiteY22" fmla="*/ 707886 h 707886"/>
              <a:gd name="connsiteX23" fmla="*/ 6129727 w 8674142"/>
              <a:gd name="connsiteY23" fmla="*/ 707886 h 707886"/>
              <a:gd name="connsiteX24" fmla="*/ 5464709 w 8674142"/>
              <a:gd name="connsiteY24" fmla="*/ 707886 h 707886"/>
              <a:gd name="connsiteX25" fmla="*/ 4886433 w 8674142"/>
              <a:gd name="connsiteY25" fmla="*/ 707886 h 707886"/>
              <a:gd name="connsiteX26" fmla="*/ 4134674 w 8674142"/>
              <a:gd name="connsiteY26" fmla="*/ 707886 h 707886"/>
              <a:gd name="connsiteX27" fmla="*/ 3816622 w 8674142"/>
              <a:gd name="connsiteY27" fmla="*/ 707886 h 707886"/>
              <a:gd name="connsiteX28" fmla="*/ 3411829 w 8674142"/>
              <a:gd name="connsiteY28" fmla="*/ 707886 h 707886"/>
              <a:gd name="connsiteX29" fmla="*/ 2746812 w 8674142"/>
              <a:gd name="connsiteY29" fmla="*/ 707886 h 707886"/>
              <a:gd name="connsiteX30" fmla="*/ 2081794 w 8674142"/>
              <a:gd name="connsiteY30" fmla="*/ 707886 h 707886"/>
              <a:gd name="connsiteX31" fmla="*/ 1763742 w 8674142"/>
              <a:gd name="connsiteY31" fmla="*/ 707886 h 707886"/>
              <a:gd name="connsiteX32" fmla="*/ 1358949 w 8674142"/>
              <a:gd name="connsiteY32" fmla="*/ 707886 h 707886"/>
              <a:gd name="connsiteX33" fmla="*/ 867414 w 8674142"/>
              <a:gd name="connsiteY33" fmla="*/ 707886 h 707886"/>
              <a:gd name="connsiteX34" fmla="*/ 0 w 8674142"/>
              <a:gd name="connsiteY34" fmla="*/ 707886 h 707886"/>
              <a:gd name="connsiteX35" fmla="*/ 0 w 8674142"/>
              <a:gd name="connsiteY35" fmla="*/ 361022 h 707886"/>
              <a:gd name="connsiteX36" fmla="*/ 0 w 8674142"/>
              <a:gd name="connsiteY3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674142" h="707886" fill="none" extrusionOk="0">
                <a:moveTo>
                  <a:pt x="0" y="0"/>
                </a:moveTo>
                <a:cubicBezTo>
                  <a:pt x="113988" y="-4299"/>
                  <a:pt x="196873" y="23414"/>
                  <a:pt x="318052" y="0"/>
                </a:cubicBezTo>
                <a:cubicBezTo>
                  <a:pt x="439231" y="-23414"/>
                  <a:pt x="641286" y="46696"/>
                  <a:pt x="896328" y="0"/>
                </a:cubicBezTo>
                <a:cubicBezTo>
                  <a:pt x="1151370" y="-46696"/>
                  <a:pt x="1080548" y="27128"/>
                  <a:pt x="1214380" y="0"/>
                </a:cubicBezTo>
                <a:cubicBezTo>
                  <a:pt x="1348212" y="-27128"/>
                  <a:pt x="1443208" y="41187"/>
                  <a:pt x="1619173" y="0"/>
                </a:cubicBezTo>
                <a:cubicBezTo>
                  <a:pt x="1795138" y="-41187"/>
                  <a:pt x="2034900" y="812"/>
                  <a:pt x="2370932" y="0"/>
                </a:cubicBezTo>
                <a:cubicBezTo>
                  <a:pt x="2706964" y="-812"/>
                  <a:pt x="2907897" y="12873"/>
                  <a:pt x="3122691" y="0"/>
                </a:cubicBezTo>
                <a:cubicBezTo>
                  <a:pt x="3337485" y="-12873"/>
                  <a:pt x="3386171" y="35420"/>
                  <a:pt x="3614226" y="0"/>
                </a:cubicBezTo>
                <a:cubicBezTo>
                  <a:pt x="3842281" y="-35420"/>
                  <a:pt x="4168830" y="22798"/>
                  <a:pt x="4365985" y="0"/>
                </a:cubicBezTo>
                <a:cubicBezTo>
                  <a:pt x="4563140" y="-22798"/>
                  <a:pt x="4917399" y="5217"/>
                  <a:pt x="5117744" y="0"/>
                </a:cubicBezTo>
                <a:cubicBezTo>
                  <a:pt x="5318089" y="-5217"/>
                  <a:pt x="5533994" y="11664"/>
                  <a:pt x="5782761" y="0"/>
                </a:cubicBezTo>
                <a:cubicBezTo>
                  <a:pt x="6031528" y="-11664"/>
                  <a:pt x="6076609" y="8570"/>
                  <a:pt x="6274296" y="0"/>
                </a:cubicBezTo>
                <a:cubicBezTo>
                  <a:pt x="6471984" y="-8570"/>
                  <a:pt x="6508929" y="29663"/>
                  <a:pt x="6679089" y="0"/>
                </a:cubicBezTo>
                <a:cubicBezTo>
                  <a:pt x="6849249" y="-29663"/>
                  <a:pt x="6941355" y="2218"/>
                  <a:pt x="7083883" y="0"/>
                </a:cubicBezTo>
                <a:cubicBezTo>
                  <a:pt x="7226411" y="-2218"/>
                  <a:pt x="7358106" y="49701"/>
                  <a:pt x="7575417" y="0"/>
                </a:cubicBezTo>
                <a:cubicBezTo>
                  <a:pt x="7792728" y="-49701"/>
                  <a:pt x="7890483" y="16595"/>
                  <a:pt x="8153693" y="0"/>
                </a:cubicBezTo>
                <a:cubicBezTo>
                  <a:pt x="8416903" y="-16595"/>
                  <a:pt x="8520913" y="55655"/>
                  <a:pt x="8674142" y="0"/>
                </a:cubicBezTo>
                <a:cubicBezTo>
                  <a:pt x="8683048" y="126723"/>
                  <a:pt x="8660680" y="184298"/>
                  <a:pt x="8674142" y="346864"/>
                </a:cubicBezTo>
                <a:cubicBezTo>
                  <a:pt x="8687604" y="509430"/>
                  <a:pt x="8671466" y="554408"/>
                  <a:pt x="8674142" y="707886"/>
                </a:cubicBezTo>
                <a:cubicBezTo>
                  <a:pt x="8497798" y="721570"/>
                  <a:pt x="8426051" y="689741"/>
                  <a:pt x="8182607" y="707886"/>
                </a:cubicBezTo>
                <a:cubicBezTo>
                  <a:pt x="7939164" y="726031"/>
                  <a:pt x="8013352" y="703991"/>
                  <a:pt x="7864555" y="707886"/>
                </a:cubicBezTo>
                <a:cubicBezTo>
                  <a:pt x="7715758" y="711781"/>
                  <a:pt x="7632015" y="689577"/>
                  <a:pt x="7459762" y="707886"/>
                </a:cubicBezTo>
                <a:cubicBezTo>
                  <a:pt x="7287509" y="726195"/>
                  <a:pt x="7082564" y="687227"/>
                  <a:pt x="6708003" y="707886"/>
                </a:cubicBezTo>
                <a:cubicBezTo>
                  <a:pt x="6333442" y="728545"/>
                  <a:pt x="6361934" y="667720"/>
                  <a:pt x="6129727" y="707886"/>
                </a:cubicBezTo>
                <a:cubicBezTo>
                  <a:pt x="5897520" y="748052"/>
                  <a:pt x="5706810" y="702246"/>
                  <a:pt x="5464709" y="707886"/>
                </a:cubicBezTo>
                <a:cubicBezTo>
                  <a:pt x="5222608" y="713526"/>
                  <a:pt x="5089962" y="673125"/>
                  <a:pt x="4886433" y="707886"/>
                </a:cubicBezTo>
                <a:cubicBezTo>
                  <a:pt x="4682904" y="742647"/>
                  <a:pt x="4328813" y="678595"/>
                  <a:pt x="4134674" y="707886"/>
                </a:cubicBezTo>
                <a:cubicBezTo>
                  <a:pt x="3940535" y="737177"/>
                  <a:pt x="3882581" y="692689"/>
                  <a:pt x="3816622" y="707886"/>
                </a:cubicBezTo>
                <a:cubicBezTo>
                  <a:pt x="3750663" y="723083"/>
                  <a:pt x="3539110" y="661278"/>
                  <a:pt x="3411829" y="707886"/>
                </a:cubicBezTo>
                <a:cubicBezTo>
                  <a:pt x="3284548" y="754494"/>
                  <a:pt x="2881223" y="707158"/>
                  <a:pt x="2746812" y="707886"/>
                </a:cubicBezTo>
                <a:cubicBezTo>
                  <a:pt x="2612401" y="708614"/>
                  <a:pt x="2346006" y="672479"/>
                  <a:pt x="2081794" y="707886"/>
                </a:cubicBezTo>
                <a:cubicBezTo>
                  <a:pt x="1817582" y="743293"/>
                  <a:pt x="1873376" y="685425"/>
                  <a:pt x="1763742" y="707886"/>
                </a:cubicBezTo>
                <a:cubicBezTo>
                  <a:pt x="1654108" y="730347"/>
                  <a:pt x="1485067" y="707155"/>
                  <a:pt x="1358949" y="707886"/>
                </a:cubicBezTo>
                <a:cubicBezTo>
                  <a:pt x="1232831" y="708617"/>
                  <a:pt x="1022158" y="686934"/>
                  <a:pt x="867414" y="707886"/>
                </a:cubicBezTo>
                <a:cubicBezTo>
                  <a:pt x="712670" y="728838"/>
                  <a:pt x="200078" y="633975"/>
                  <a:pt x="0" y="707886"/>
                </a:cubicBezTo>
                <a:cubicBezTo>
                  <a:pt x="-20938" y="621711"/>
                  <a:pt x="38397" y="478973"/>
                  <a:pt x="0" y="361022"/>
                </a:cubicBezTo>
                <a:cubicBezTo>
                  <a:pt x="-38397" y="243071"/>
                  <a:pt x="5709" y="150180"/>
                  <a:pt x="0" y="0"/>
                </a:cubicBezTo>
                <a:close/>
              </a:path>
              <a:path w="8674142" h="707886" stroke="0" extrusionOk="0">
                <a:moveTo>
                  <a:pt x="0" y="0"/>
                </a:moveTo>
                <a:cubicBezTo>
                  <a:pt x="207323" y="-12992"/>
                  <a:pt x="383797" y="56559"/>
                  <a:pt x="665018" y="0"/>
                </a:cubicBezTo>
                <a:cubicBezTo>
                  <a:pt x="946239" y="-56559"/>
                  <a:pt x="984256" y="6039"/>
                  <a:pt x="1156552" y="0"/>
                </a:cubicBezTo>
                <a:cubicBezTo>
                  <a:pt x="1328848" y="-6039"/>
                  <a:pt x="1513254" y="71228"/>
                  <a:pt x="1821570" y="0"/>
                </a:cubicBezTo>
                <a:cubicBezTo>
                  <a:pt x="2129886" y="-71228"/>
                  <a:pt x="2118877" y="42294"/>
                  <a:pt x="2226363" y="0"/>
                </a:cubicBezTo>
                <a:cubicBezTo>
                  <a:pt x="2333849" y="-42294"/>
                  <a:pt x="2704587" y="52024"/>
                  <a:pt x="2978122" y="0"/>
                </a:cubicBezTo>
                <a:cubicBezTo>
                  <a:pt x="3251657" y="-52024"/>
                  <a:pt x="3571403" y="84016"/>
                  <a:pt x="3729881" y="0"/>
                </a:cubicBezTo>
                <a:cubicBezTo>
                  <a:pt x="3888359" y="-84016"/>
                  <a:pt x="4066879" y="50974"/>
                  <a:pt x="4394899" y="0"/>
                </a:cubicBezTo>
                <a:cubicBezTo>
                  <a:pt x="4722919" y="-50974"/>
                  <a:pt x="4903402" y="67236"/>
                  <a:pt x="5146658" y="0"/>
                </a:cubicBezTo>
                <a:cubicBezTo>
                  <a:pt x="5389914" y="-67236"/>
                  <a:pt x="5692706" y="18544"/>
                  <a:pt x="5898417" y="0"/>
                </a:cubicBezTo>
                <a:cubicBezTo>
                  <a:pt x="6104128" y="-18544"/>
                  <a:pt x="6247455" y="26933"/>
                  <a:pt x="6389951" y="0"/>
                </a:cubicBezTo>
                <a:cubicBezTo>
                  <a:pt x="6532447" y="-26933"/>
                  <a:pt x="6640884" y="16724"/>
                  <a:pt x="6881486" y="0"/>
                </a:cubicBezTo>
                <a:cubicBezTo>
                  <a:pt x="7122088" y="-16724"/>
                  <a:pt x="7182256" y="7334"/>
                  <a:pt x="7373021" y="0"/>
                </a:cubicBezTo>
                <a:cubicBezTo>
                  <a:pt x="7563787" y="-7334"/>
                  <a:pt x="7688532" y="17352"/>
                  <a:pt x="7777814" y="0"/>
                </a:cubicBezTo>
                <a:cubicBezTo>
                  <a:pt x="7867096" y="-17352"/>
                  <a:pt x="8474894" y="62986"/>
                  <a:pt x="8674142" y="0"/>
                </a:cubicBezTo>
                <a:cubicBezTo>
                  <a:pt x="8712976" y="120861"/>
                  <a:pt x="8644473" y="212395"/>
                  <a:pt x="8674142" y="353943"/>
                </a:cubicBezTo>
                <a:cubicBezTo>
                  <a:pt x="8703811" y="495491"/>
                  <a:pt x="8668427" y="567339"/>
                  <a:pt x="8674142" y="707886"/>
                </a:cubicBezTo>
                <a:cubicBezTo>
                  <a:pt x="8548218" y="721373"/>
                  <a:pt x="8474655" y="684519"/>
                  <a:pt x="8356090" y="707886"/>
                </a:cubicBezTo>
                <a:cubicBezTo>
                  <a:pt x="8237525" y="731253"/>
                  <a:pt x="7984589" y="637427"/>
                  <a:pt x="7691073" y="707886"/>
                </a:cubicBezTo>
                <a:cubicBezTo>
                  <a:pt x="7397557" y="778345"/>
                  <a:pt x="7512998" y="696562"/>
                  <a:pt x="7373021" y="707886"/>
                </a:cubicBezTo>
                <a:cubicBezTo>
                  <a:pt x="7233044" y="719210"/>
                  <a:pt x="7159044" y="686205"/>
                  <a:pt x="7054969" y="707886"/>
                </a:cubicBezTo>
                <a:cubicBezTo>
                  <a:pt x="6950894" y="729567"/>
                  <a:pt x="6509818" y="680179"/>
                  <a:pt x="6303210" y="707886"/>
                </a:cubicBezTo>
                <a:cubicBezTo>
                  <a:pt x="6096602" y="735593"/>
                  <a:pt x="5794578" y="642464"/>
                  <a:pt x="5638192" y="707886"/>
                </a:cubicBezTo>
                <a:cubicBezTo>
                  <a:pt x="5481806" y="773308"/>
                  <a:pt x="5303388" y="663959"/>
                  <a:pt x="5059916" y="707886"/>
                </a:cubicBezTo>
                <a:cubicBezTo>
                  <a:pt x="4816444" y="751813"/>
                  <a:pt x="4662237" y="666749"/>
                  <a:pt x="4308157" y="707886"/>
                </a:cubicBezTo>
                <a:cubicBezTo>
                  <a:pt x="3954077" y="749023"/>
                  <a:pt x="3820896" y="703841"/>
                  <a:pt x="3556398" y="707886"/>
                </a:cubicBezTo>
                <a:cubicBezTo>
                  <a:pt x="3291900" y="711931"/>
                  <a:pt x="3232182" y="686410"/>
                  <a:pt x="3064864" y="707886"/>
                </a:cubicBezTo>
                <a:cubicBezTo>
                  <a:pt x="2897546" y="729362"/>
                  <a:pt x="2642366" y="644251"/>
                  <a:pt x="2399846" y="707886"/>
                </a:cubicBezTo>
                <a:cubicBezTo>
                  <a:pt x="2157326" y="771521"/>
                  <a:pt x="2016193" y="676427"/>
                  <a:pt x="1648087" y="707886"/>
                </a:cubicBezTo>
                <a:cubicBezTo>
                  <a:pt x="1279981" y="739345"/>
                  <a:pt x="1284841" y="690088"/>
                  <a:pt x="1156552" y="707886"/>
                </a:cubicBezTo>
                <a:cubicBezTo>
                  <a:pt x="1028264" y="725684"/>
                  <a:pt x="815040" y="680083"/>
                  <a:pt x="578276" y="707886"/>
                </a:cubicBezTo>
                <a:cubicBezTo>
                  <a:pt x="341512" y="735689"/>
                  <a:pt x="200336" y="668753"/>
                  <a:pt x="0" y="707886"/>
                </a:cubicBezTo>
                <a:cubicBezTo>
                  <a:pt x="-23549" y="618832"/>
                  <a:pt x="31015" y="466356"/>
                  <a:pt x="0" y="346864"/>
                </a:cubicBezTo>
                <a:cubicBezTo>
                  <a:pt x="-31015" y="227372"/>
                  <a:pt x="21435" y="118694"/>
                  <a:pt x="0" y="0"/>
                </a:cubicBezTo>
                <a:close/>
              </a:path>
            </a:pathLst>
          </a:custGeom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125258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138 = 100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+ 30 + …?..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C0A0EB0-E5A4-4C3C-A2C3-97AB8B6D6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32160" y="2154930"/>
            <a:ext cx="1342350" cy="13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CF99D59-0D5D-405E-BA08-8CFB2C88C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32160" y="3821694"/>
            <a:ext cx="1342350" cy="13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E355AA1-D36C-453F-9FE8-060621A5A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10143" y="3712402"/>
            <a:ext cx="1342350" cy="13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đồng hồ đếm giờ2">
            <a:hlinkClick r:id="" action="ppaction://media"/>
            <a:extLst>
              <a:ext uri="{FF2B5EF4-FFF2-40B4-BE49-F238E27FC236}">
                <a16:creationId xmlns:a16="http://schemas.microsoft.com/office/drawing/2014/main" id="{082EE8DA-E4AE-40E8-817C-2C7596B1B0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8823" t="6944" r="30585" b="10198"/>
          <a:stretch/>
        </p:blipFill>
        <p:spPr>
          <a:xfrm>
            <a:off x="335360" y="4969809"/>
            <a:ext cx="1257233" cy="144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4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0B0CFE91-E184-46E2-A3D2-17E4B7E111A5}"/>
              </a:ext>
            </a:extLst>
          </p:cNvPr>
          <p:cNvSpPr txBox="1"/>
          <p:nvPr/>
        </p:nvSpPr>
        <p:spPr>
          <a:xfrm>
            <a:off x="2063552" y="700586"/>
            <a:ext cx="8977556" cy="923330"/>
          </a:xfrm>
          <a:custGeom>
            <a:avLst/>
            <a:gdLst>
              <a:gd name="connsiteX0" fmla="*/ 0 w 8977556"/>
              <a:gd name="connsiteY0" fmla="*/ 0 h 923330"/>
              <a:gd name="connsiteX1" fmla="*/ 418953 w 8977556"/>
              <a:gd name="connsiteY1" fmla="*/ 0 h 923330"/>
              <a:gd name="connsiteX2" fmla="*/ 837905 w 8977556"/>
              <a:gd name="connsiteY2" fmla="*/ 0 h 923330"/>
              <a:gd name="connsiteX3" fmla="*/ 1615960 w 8977556"/>
              <a:gd name="connsiteY3" fmla="*/ 0 h 923330"/>
              <a:gd name="connsiteX4" fmla="*/ 2394015 w 8977556"/>
              <a:gd name="connsiteY4" fmla="*/ 0 h 923330"/>
              <a:gd name="connsiteX5" fmla="*/ 2902743 w 8977556"/>
              <a:gd name="connsiteY5" fmla="*/ 0 h 923330"/>
              <a:gd name="connsiteX6" fmla="*/ 3680798 w 8977556"/>
              <a:gd name="connsiteY6" fmla="*/ 0 h 923330"/>
              <a:gd name="connsiteX7" fmla="*/ 4458853 w 8977556"/>
              <a:gd name="connsiteY7" fmla="*/ 0 h 923330"/>
              <a:gd name="connsiteX8" fmla="*/ 5147132 w 8977556"/>
              <a:gd name="connsiteY8" fmla="*/ 0 h 923330"/>
              <a:gd name="connsiteX9" fmla="*/ 5655860 w 8977556"/>
              <a:gd name="connsiteY9" fmla="*/ 0 h 923330"/>
              <a:gd name="connsiteX10" fmla="*/ 6074813 w 8977556"/>
              <a:gd name="connsiteY10" fmla="*/ 0 h 923330"/>
              <a:gd name="connsiteX11" fmla="*/ 6493766 w 8977556"/>
              <a:gd name="connsiteY11" fmla="*/ 0 h 923330"/>
              <a:gd name="connsiteX12" fmla="*/ 7002494 w 8977556"/>
              <a:gd name="connsiteY12" fmla="*/ 0 h 923330"/>
              <a:gd name="connsiteX13" fmla="*/ 7600997 w 8977556"/>
              <a:gd name="connsiteY13" fmla="*/ 0 h 923330"/>
              <a:gd name="connsiteX14" fmla="*/ 8379052 w 8977556"/>
              <a:gd name="connsiteY14" fmla="*/ 0 h 923330"/>
              <a:gd name="connsiteX15" fmla="*/ 8977556 w 8977556"/>
              <a:gd name="connsiteY15" fmla="*/ 0 h 923330"/>
              <a:gd name="connsiteX16" fmla="*/ 8977556 w 8977556"/>
              <a:gd name="connsiteY16" fmla="*/ 280076 h 923330"/>
              <a:gd name="connsiteX17" fmla="*/ 8977556 w 8977556"/>
              <a:gd name="connsiteY17" fmla="*/ 578620 h 923330"/>
              <a:gd name="connsiteX18" fmla="*/ 8977556 w 8977556"/>
              <a:gd name="connsiteY18" fmla="*/ 923330 h 923330"/>
              <a:gd name="connsiteX19" fmla="*/ 8289277 w 8977556"/>
              <a:gd name="connsiteY19" fmla="*/ 923330 h 923330"/>
              <a:gd name="connsiteX20" fmla="*/ 7511222 w 8977556"/>
              <a:gd name="connsiteY20" fmla="*/ 923330 h 923330"/>
              <a:gd name="connsiteX21" fmla="*/ 6912718 w 8977556"/>
              <a:gd name="connsiteY21" fmla="*/ 923330 h 923330"/>
              <a:gd name="connsiteX22" fmla="*/ 6224439 w 8977556"/>
              <a:gd name="connsiteY22" fmla="*/ 923330 h 923330"/>
              <a:gd name="connsiteX23" fmla="*/ 5625935 w 8977556"/>
              <a:gd name="connsiteY23" fmla="*/ 923330 h 923330"/>
              <a:gd name="connsiteX24" fmla="*/ 4847880 w 8977556"/>
              <a:gd name="connsiteY24" fmla="*/ 923330 h 923330"/>
              <a:gd name="connsiteX25" fmla="*/ 4518703 w 8977556"/>
              <a:gd name="connsiteY25" fmla="*/ 923330 h 923330"/>
              <a:gd name="connsiteX26" fmla="*/ 4099751 w 8977556"/>
              <a:gd name="connsiteY26" fmla="*/ 923330 h 923330"/>
              <a:gd name="connsiteX27" fmla="*/ 3411471 w 8977556"/>
              <a:gd name="connsiteY27" fmla="*/ 923330 h 923330"/>
              <a:gd name="connsiteX28" fmla="*/ 2723192 w 8977556"/>
              <a:gd name="connsiteY28" fmla="*/ 923330 h 923330"/>
              <a:gd name="connsiteX29" fmla="*/ 2394015 w 8977556"/>
              <a:gd name="connsiteY29" fmla="*/ 923330 h 923330"/>
              <a:gd name="connsiteX30" fmla="*/ 1975062 w 8977556"/>
              <a:gd name="connsiteY30" fmla="*/ 923330 h 923330"/>
              <a:gd name="connsiteX31" fmla="*/ 1466334 w 8977556"/>
              <a:gd name="connsiteY31" fmla="*/ 923330 h 923330"/>
              <a:gd name="connsiteX32" fmla="*/ 1047382 w 8977556"/>
              <a:gd name="connsiteY32" fmla="*/ 923330 h 923330"/>
              <a:gd name="connsiteX33" fmla="*/ 538653 w 8977556"/>
              <a:gd name="connsiteY33" fmla="*/ 923330 h 923330"/>
              <a:gd name="connsiteX34" fmla="*/ 0 w 8977556"/>
              <a:gd name="connsiteY34" fmla="*/ 923330 h 923330"/>
              <a:gd name="connsiteX35" fmla="*/ 0 w 8977556"/>
              <a:gd name="connsiteY35" fmla="*/ 615553 h 923330"/>
              <a:gd name="connsiteX36" fmla="*/ 0 w 8977556"/>
              <a:gd name="connsiteY36" fmla="*/ 289310 h 923330"/>
              <a:gd name="connsiteX37" fmla="*/ 0 w 8977556"/>
              <a:gd name="connsiteY37" fmla="*/ 0 h 923330"/>
              <a:gd name="connsiteX0" fmla="*/ 0 w 8977556"/>
              <a:gd name="connsiteY0" fmla="*/ 0 h 923330"/>
              <a:gd name="connsiteX1" fmla="*/ 688279 w 8977556"/>
              <a:gd name="connsiteY1" fmla="*/ 0 h 923330"/>
              <a:gd name="connsiteX2" fmla="*/ 1197007 w 8977556"/>
              <a:gd name="connsiteY2" fmla="*/ 0 h 923330"/>
              <a:gd name="connsiteX3" fmla="*/ 1885287 w 8977556"/>
              <a:gd name="connsiteY3" fmla="*/ 0 h 923330"/>
              <a:gd name="connsiteX4" fmla="*/ 2304239 w 8977556"/>
              <a:gd name="connsiteY4" fmla="*/ 0 h 923330"/>
              <a:gd name="connsiteX5" fmla="*/ 3082294 w 8977556"/>
              <a:gd name="connsiteY5" fmla="*/ 0 h 923330"/>
              <a:gd name="connsiteX6" fmla="*/ 3860349 w 8977556"/>
              <a:gd name="connsiteY6" fmla="*/ 0 h 923330"/>
              <a:gd name="connsiteX7" fmla="*/ 4548628 w 8977556"/>
              <a:gd name="connsiteY7" fmla="*/ 0 h 923330"/>
              <a:gd name="connsiteX8" fmla="*/ 5326683 w 8977556"/>
              <a:gd name="connsiteY8" fmla="*/ 0 h 923330"/>
              <a:gd name="connsiteX9" fmla="*/ 6104738 w 8977556"/>
              <a:gd name="connsiteY9" fmla="*/ 0 h 923330"/>
              <a:gd name="connsiteX10" fmla="*/ 6613466 w 8977556"/>
              <a:gd name="connsiteY10" fmla="*/ 0 h 923330"/>
              <a:gd name="connsiteX11" fmla="*/ 7122194 w 8977556"/>
              <a:gd name="connsiteY11" fmla="*/ 0 h 923330"/>
              <a:gd name="connsiteX12" fmla="*/ 7630923 w 8977556"/>
              <a:gd name="connsiteY12" fmla="*/ 0 h 923330"/>
              <a:gd name="connsiteX13" fmla="*/ 8049875 w 8977556"/>
              <a:gd name="connsiteY13" fmla="*/ 0 h 923330"/>
              <a:gd name="connsiteX14" fmla="*/ 8977556 w 8977556"/>
              <a:gd name="connsiteY14" fmla="*/ 0 h 923330"/>
              <a:gd name="connsiteX15" fmla="*/ 8977556 w 8977556"/>
              <a:gd name="connsiteY15" fmla="*/ 307776 h 923330"/>
              <a:gd name="connsiteX16" fmla="*/ 8977556 w 8977556"/>
              <a:gd name="connsiteY16" fmla="*/ 606319 h 923330"/>
              <a:gd name="connsiteX17" fmla="*/ 8977556 w 8977556"/>
              <a:gd name="connsiteY17" fmla="*/ 923330 h 923330"/>
              <a:gd name="connsiteX18" fmla="*/ 8379052 w 8977556"/>
              <a:gd name="connsiteY18" fmla="*/ 923330 h 923330"/>
              <a:gd name="connsiteX19" fmla="*/ 8049875 w 8977556"/>
              <a:gd name="connsiteY19" fmla="*/ 923330 h 923330"/>
              <a:gd name="connsiteX20" fmla="*/ 7720698 w 8977556"/>
              <a:gd name="connsiteY20" fmla="*/ 923330 h 923330"/>
              <a:gd name="connsiteX21" fmla="*/ 6942643 w 8977556"/>
              <a:gd name="connsiteY21" fmla="*/ 923330 h 923330"/>
              <a:gd name="connsiteX22" fmla="*/ 6254364 w 8977556"/>
              <a:gd name="connsiteY22" fmla="*/ 923330 h 923330"/>
              <a:gd name="connsiteX23" fmla="*/ 5655860 w 8977556"/>
              <a:gd name="connsiteY23" fmla="*/ 923330 h 923330"/>
              <a:gd name="connsiteX24" fmla="*/ 4877805 w 8977556"/>
              <a:gd name="connsiteY24" fmla="*/ 923330 h 923330"/>
              <a:gd name="connsiteX25" fmla="*/ 4099751 w 8977556"/>
              <a:gd name="connsiteY25" fmla="*/ 923330 h 923330"/>
              <a:gd name="connsiteX26" fmla="*/ 3591022 w 8977556"/>
              <a:gd name="connsiteY26" fmla="*/ 923330 h 923330"/>
              <a:gd name="connsiteX27" fmla="*/ 2902743 w 8977556"/>
              <a:gd name="connsiteY27" fmla="*/ 923330 h 923330"/>
              <a:gd name="connsiteX28" fmla="*/ 2124688 w 8977556"/>
              <a:gd name="connsiteY28" fmla="*/ 923330 h 923330"/>
              <a:gd name="connsiteX29" fmla="*/ 1615960 w 8977556"/>
              <a:gd name="connsiteY29" fmla="*/ 923330 h 923330"/>
              <a:gd name="connsiteX30" fmla="*/ 1017456 w 8977556"/>
              <a:gd name="connsiteY30" fmla="*/ 923330 h 923330"/>
              <a:gd name="connsiteX31" fmla="*/ 508728 w 8977556"/>
              <a:gd name="connsiteY31" fmla="*/ 923330 h 923330"/>
              <a:gd name="connsiteX32" fmla="*/ 0 w 8977556"/>
              <a:gd name="connsiteY32" fmla="*/ 923330 h 923330"/>
              <a:gd name="connsiteX33" fmla="*/ 0 w 8977556"/>
              <a:gd name="connsiteY33" fmla="*/ 615553 h 923330"/>
              <a:gd name="connsiteX34" fmla="*/ 0 w 8977556"/>
              <a:gd name="connsiteY34" fmla="*/ 335476 h 923330"/>
              <a:gd name="connsiteX35" fmla="*/ 0 w 8977556"/>
              <a:gd name="connsiteY35" fmla="*/ 0 h 923330"/>
              <a:gd name="connsiteX0" fmla="*/ 0 w 8977556"/>
              <a:gd name="connsiteY0" fmla="*/ 0 h 923330"/>
              <a:gd name="connsiteX1" fmla="*/ 418953 w 8977556"/>
              <a:gd name="connsiteY1" fmla="*/ 0 h 923330"/>
              <a:gd name="connsiteX2" fmla="*/ 837905 w 8977556"/>
              <a:gd name="connsiteY2" fmla="*/ 0 h 923330"/>
              <a:gd name="connsiteX3" fmla="*/ 1615960 w 8977556"/>
              <a:gd name="connsiteY3" fmla="*/ 0 h 923330"/>
              <a:gd name="connsiteX4" fmla="*/ 2394015 w 8977556"/>
              <a:gd name="connsiteY4" fmla="*/ 0 h 923330"/>
              <a:gd name="connsiteX5" fmla="*/ 2902743 w 8977556"/>
              <a:gd name="connsiteY5" fmla="*/ 0 h 923330"/>
              <a:gd name="connsiteX6" fmla="*/ 3680798 w 8977556"/>
              <a:gd name="connsiteY6" fmla="*/ 0 h 923330"/>
              <a:gd name="connsiteX7" fmla="*/ 4458853 w 8977556"/>
              <a:gd name="connsiteY7" fmla="*/ 0 h 923330"/>
              <a:gd name="connsiteX8" fmla="*/ 5147132 w 8977556"/>
              <a:gd name="connsiteY8" fmla="*/ 0 h 923330"/>
              <a:gd name="connsiteX9" fmla="*/ 5655860 w 8977556"/>
              <a:gd name="connsiteY9" fmla="*/ 0 h 923330"/>
              <a:gd name="connsiteX10" fmla="*/ 6074813 w 8977556"/>
              <a:gd name="connsiteY10" fmla="*/ 0 h 923330"/>
              <a:gd name="connsiteX11" fmla="*/ 6493766 w 8977556"/>
              <a:gd name="connsiteY11" fmla="*/ 0 h 923330"/>
              <a:gd name="connsiteX12" fmla="*/ 7002494 w 8977556"/>
              <a:gd name="connsiteY12" fmla="*/ 0 h 923330"/>
              <a:gd name="connsiteX13" fmla="*/ 7600997 w 8977556"/>
              <a:gd name="connsiteY13" fmla="*/ 0 h 923330"/>
              <a:gd name="connsiteX14" fmla="*/ 8379052 w 8977556"/>
              <a:gd name="connsiteY14" fmla="*/ 0 h 923330"/>
              <a:gd name="connsiteX15" fmla="*/ 8977556 w 8977556"/>
              <a:gd name="connsiteY15" fmla="*/ 0 h 923330"/>
              <a:gd name="connsiteX16" fmla="*/ 8977556 w 8977556"/>
              <a:gd name="connsiteY16" fmla="*/ 280076 h 923330"/>
              <a:gd name="connsiteX17" fmla="*/ 8977556 w 8977556"/>
              <a:gd name="connsiteY17" fmla="*/ 578620 h 923330"/>
              <a:gd name="connsiteX18" fmla="*/ 8977556 w 8977556"/>
              <a:gd name="connsiteY18" fmla="*/ 923330 h 923330"/>
              <a:gd name="connsiteX19" fmla="*/ 8289277 w 8977556"/>
              <a:gd name="connsiteY19" fmla="*/ 923330 h 923330"/>
              <a:gd name="connsiteX20" fmla="*/ 7511222 w 8977556"/>
              <a:gd name="connsiteY20" fmla="*/ 923330 h 923330"/>
              <a:gd name="connsiteX21" fmla="*/ 6912718 w 8977556"/>
              <a:gd name="connsiteY21" fmla="*/ 923330 h 923330"/>
              <a:gd name="connsiteX22" fmla="*/ 6224439 w 8977556"/>
              <a:gd name="connsiteY22" fmla="*/ 923330 h 923330"/>
              <a:gd name="connsiteX23" fmla="*/ 5625935 w 8977556"/>
              <a:gd name="connsiteY23" fmla="*/ 923330 h 923330"/>
              <a:gd name="connsiteX24" fmla="*/ 4847880 w 8977556"/>
              <a:gd name="connsiteY24" fmla="*/ 923330 h 923330"/>
              <a:gd name="connsiteX25" fmla="*/ 4518703 w 8977556"/>
              <a:gd name="connsiteY25" fmla="*/ 923330 h 923330"/>
              <a:gd name="connsiteX26" fmla="*/ 4099751 w 8977556"/>
              <a:gd name="connsiteY26" fmla="*/ 923330 h 923330"/>
              <a:gd name="connsiteX27" fmla="*/ 3411471 w 8977556"/>
              <a:gd name="connsiteY27" fmla="*/ 923330 h 923330"/>
              <a:gd name="connsiteX28" fmla="*/ 2723192 w 8977556"/>
              <a:gd name="connsiteY28" fmla="*/ 923330 h 923330"/>
              <a:gd name="connsiteX29" fmla="*/ 2394015 w 8977556"/>
              <a:gd name="connsiteY29" fmla="*/ 923330 h 923330"/>
              <a:gd name="connsiteX30" fmla="*/ 1975062 w 8977556"/>
              <a:gd name="connsiteY30" fmla="*/ 923330 h 923330"/>
              <a:gd name="connsiteX31" fmla="*/ 1466334 w 8977556"/>
              <a:gd name="connsiteY31" fmla="*/ 923330 h 923330"/>
              <a:gd name="connsiteX32" fmla="*/ 1047382 w 8977556"/>
              <a:gd name="connsiteY32" fmla="*/ 923330 h 923330"/>
              <a:gd name="connsiteX33" fmla="*/ 538653 w 8977556"/>
              <a:gd name="connsiteY33" fmla="*/ 923330 h 923330"/>
              <a:gd name="connsiteX34" fmla="*/ 0 w 8977556"/>
              <a:gd name="connsiteY34" fmla="*/ 923330 h 923330"/>
              <a:gd name="connsiteX35" fmla="*/ 0 w 8977556"/>
              <a:gd name="connsiteY35" fmla="*/ 615553 h 923330"/>
              <a:gd name="connsiteX36" fmla="*/ 0 w 8977556"/>
              <a:gd name="connsiteY36" fmla="*/ 289310 h 923330"/>
              <a:gd name="connsiteX37" fmla="*/ 0 w 8977556"/>
              <a:gd name="connsiteY37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977556" h="923330" fill="none" extrusionOk="0">
                <a:moveTo>
                  <a:pt x="0" y="0"/>
                </a:moveTo>
                <a:cubicBezTo>
                  <a:pt x="165045" y="-2816"/>
                  <a:pt x="209962" y="24077"/>
                  <a:pt x="418953" y="0"/>
                </a:cubicBezTo>
                <a:cubicBezTo>
                  <a:pt x="591908" y="-32953"/>
                  <a:pt x="620357" y="39982"/>
                  <a:pt x="837905" y="0"/>
                </a:cubicBezTo>
                <a:cubicBezTo>
                  <a:pt x="1068864" y="22732"/>
                  <a:pt x="1425043" y="74552"/>
                  <a:pt x="1615960" y="0"/>
                </a:cubicBezTo>
                <a:cubicBezTo>
                  <a:pt x="1899142" y="-18745"/>
                  <a:pt x="2100895" y="108058"/>
                  <a:pt x="2394015" y="0"/>
                </a:cubicBezTo>
                <a:cubicBezTo>
                  <a:pt x="2652232" y="-28700"/>
                  <a:pt x="2692546" y="85899"/>
                  <a:pt x="2902743" y="0"/>
                </a:cubicBezTo>
                <a:cubicBezTo>
                  <a:pt x="3132957" y="-86746"/>
                  <a:pt x="3384704" y="-33417"/>
                  <a:pt x="3680798" y="0"/>
                </a:cubicBezTo>
                <a:cubicBezTo>
                  <a:pt x="3960078" y="-22233"/>
                  <a:pt x="4209905" y="37786"/>
                  <a:pt x="4458853" y="0"/>
                </a:cubicBezTo>
                <a:cubicBezTo>
                  <a:pt x="4724118" y="40421"/>
                  <a:pt x="4906748" y="104721"/>
                  <a:pt x="5147132" y="0"/>
                </a:cubicBezTo>
                <a:cubicBezTo>
                  <a:pt x="5353497" y="-11985"/>
                  <a:pt x="5414597" y="1012"/>
                  <a:pt x="5655860" y="0"/>
                </a:cubicBezTo>
                <a:cubicBezTo>
                  <a:pt x="5899485" y="-8238"/>
                  <a:pt x="5946032" y="14102"/>
                  <a:pt x="6074813" y="0"/>
                </a:cubicBezTo>
                <a:cubicBezTo>
                  <a:pt x="6198836" y="-55418"/>
                  <a:pt x="6304117" y="-17665"/>
                  <a:pt x="6493766" y="0"/>
                </a:cubicBezTo>
                <a:cubicBezTo>
                  <a:pt x="6666790" y="61457"/>
                  <a:pt x="6841800" y="65944"/>
                  <a:pt x="7002494" y="0"/>
                </a:cubicBezTo>
                <a:cubicBezTo>
                  <a:pt x="7227618" y="-39990"/>
                  <a:pt x="7434756" y="63005"/>
                  <a:pt x="7600997" y="0"/>
                </a:cubicBezTo>
                <a:cubicBezTo>
                  <a:pt x="7744550" y="-119638"/>
                  <a:pt x="8054323" y="88662"/>
                  <a:pt x="8379052" y="0"/>
                </a:cubicBezTo>
                <a:cubicBezTo>
                  <a:pt x="8713612" y="-28396"/>
                  <a:pt x="8685950" y="-7774"/>
                  <a:pt x="8977556" y="0"/>
                </a:cubicBezTo>
                <a:cubicBezTo>
                  <a:pt x="9002033" y="65368"/>
                  <a:pt x="8966891" y="160931"/>
                  <a:pt x="8977556" y="280076"/>
                </a:cubicBezTo>
                <a:cubicBezTo>
                  <a:pt x="8985361" y="399464"/>
                  <a:pt x="8959447" y="467804"/>
                  <a:pt x="8977556" y="578620"/>
                </a:cubicBezTo>
                <a:cubicBezTo>
                  <a:pt x="8997658" y="696098"/>
                  <a:pt x="8983986" y="734915"/>
                  <a:pt x="8977556" y="923330"/>
                </a:cubicBezTo>
                <a:cubicBezTo>
                  <a:pt x="8875576" y="982545"/>
                  <a:pt x="8451092" y="867342"/>
                  <a:pt x="8289277" y="923330"/>
                </a:cubicBezTo>
                <a:cubicBezTo>
                  <a:pt x="8199521" y="975693"/>
                  <a:pt x="7856452" y="973125"/>
                  <a:pt x="7511222" y="923330"/>
                </a:cubicBezTo>
                <a:cubicBezTo>
                  <a:pt x="7254834" y="997494"/>
                  <a:pt x="7155136" y="889892"/>
                  <a:pt x="6912718" y="923330"/>
                </a:cubicBezTo>
                <a:cubicBezTo>
                  <a:pt x="6704480" y="957954"/>
                  <a:pt x="6368614" y="918233"/>
                  <a:pt x="6224439" y="923330"/>
                </a:cubicBezTo>
                <a:cubicBezTo>
                  <a:pt x="6120394" y="987749"/>
                  <a:pt x="5868217" y="864836"/>
                  <a:pt x="5625935" y="923330"/>
                </a:cubicBezTo>
                <a:cubicBezTo>
                  <a:pt x="5434425" y="863119"/>
                  <a:pt x="5194701" y="981222"/>
                  <a:pt x="4847880" y="923330"/>
                </a:cubicBezTo>
                <a:cubicBezTo>
                  <a:pt x="4500119" y="1016247"/>
                  <a:pt x="4679631" y="941960"/>
                  <a:pt x="4518703" y="923330"/>
                </a:cubicBezTo>
                <a:cubicBezTo>
                  <a:pt x="4430872" y="942726"/>
                  <a:pt x="4311301" y="875307"/>
                  <a:pt x="4099751" y="923330"/>
                </a:cubicBezTo>
                <a:cubicBezTo>
                  <a:pt x="3970429" y="1010802"/>
                  <a:pt x="3710142" y="920052"/>
                  <a:pt x="3411471" y="923330"/>
                </a:cubicBezTo>
                <a:cubicBezTo>
                  <a:pt x="3129456" y="1042446"/>
                  <a:pt x="2927984" y="841942"/>
                  <a:pt x="2723192" y="923330"/>
                </a:cubicBezTo>
                <a:cubicBezTo>
                  <a:pt x="2490229" y="944603"/>
                  <a:pt x="2481641" y="919764"/>
                  <a:pt x="2394015" y="923330"/>
                </a:cubicBezTo>
                <a:cubicBezTo>
                  <a:pt x="2324424" y="980869"/>
                  <a:pt x="2050953" y="886838"/>
                  <a:pt x="1975062" y="923330"/>
                </a:cubicBezTo>
                <a:cubicBezTo>
                  <a:pt x="1944358" y="898595"/>
                  <a:pt x="1610874" y="922640"/>
                  <a:pt x="1466334" y="923330"/>
                </a:cubicBezTo>
                <a:cubicBezTo>
                  <a:pt x="1271290" y="896093"/>
                  <a:pt x="1148897" y="880206"/>
                  <a:pt x="1047382" y="923330"/>
                </a:cubicBezTo>
                <a:cubicBezTo>
                  <a:pt x="880591" y="927781"/>
                  <a:pt x="697745" y="859230"/>
                  <a:pt x="538653" y="923330"/>
                </a:cubicBezTo>
                <a:cubicBezTo>
                  <a:pt x="425983" y="858288"/>
                  <a:pt x="288193" y="922584"/>
                  <a:pt x="0" y="923330"/>
                </a:cubicBezTo>
                <a:cubicBezTo>
                  <a:pt x="-3774" y="802444"/>
                  <a:pt x="45339" y="714623"/>
                  <a:pt x="0" y="615553"/>
                </a:cubicBezTo>
                <a:cubicBezTo>
                  <a:pt x="-66222" y="543095"/>
                  <a:pt x="18300" y="363174"/>
                  <a:pt x="0" y="289310"/>
                </a:cubicBezTo>
                <a:cubicBezTo>
                  <a:pt x="-5338" y="168333"/>
                  <a:pt x="32974" y="86019"/>
                  <a:pt x="0" y="0"/>
                </a:cubicBezTo>
                <a:close/>
              </a:path>
              <a:path w="8977556" h="923330" stroke="0" extrusionOk="0">
                <a:moveTo>
                  <a:pt x="0" y="0"/>
                </a:moveTo>
                <a:cubicBezTo>
                  <a:pt x="194134" y="-114416"/>
                  <a:pt x="475573" y="46418"/>
                  <a:pt x="688279" y="0"/>
                </a:cubicBezTo>
                <a:cubicBezTo>
                  <a:pt x="991693" y="-9549"/>
                  <a:pt x="975184" y="20650"/>
                  <a:pt x="1197007" y="0"/>
                </a:cubicBezTo>
                <a:cubicBezTo>
                  <a:pt x="1413479" y="-73977"/>
                  <a:pt x="1706785" y="31042"/>
                  <a:pt x="1885287" y="0"/>
                </a:cubicBezTo>
                <a:cubicBezTo>
                  <a:pt x="2097518" y="277"/>
                  <a:pt x="2161690" y="41397"/>
                  <a:pt x="2304239" y="0"/>
                </a:cubicBezTo>
                <a:cubicBezTo>
                  <a:pt x="2440717" y="-179"/>
                  <a:pt x="2806413" y="-45094"/>
                  <a:pt x="3082294" y="0"/>
                </a:cubicBezTo>
                <a:cubicBezTo>
                  <a:pt x="3470295" y="-16811"/>
                  <a:pt x="3487997" y="54629"/>
                  <a:pt x="3860349" y="0"/>
                </a:cubicBezTo>
                <a:cubicBezTo>
                  <a:pt x="4205531" y="-11146"/>
                  <a:pt x="4311180" y="51197"/>
                  <a:pt x="4548628" y="0"/>
                </a:cubicBezTo>
                <a:cubicBezTo>
                  <a:pt x="4714552" y="-45426"/>
                  <a:pt x="5126614" y="63397"/>
                  <a:pt x="5326683" y="0"/>
                </a:cubicBezTo>
                <a:cubicBezTo>
                  <a:pt x="5623838" y="46913"/>
                  <a:pt x="5891411" y="-10965"/>
                  <a:pt x="6104738" y="0"/>
                </a:cubicBezTo>
                <a:cubicBezTo>
                  <a:pt x="6295151" y="42914"/>
                  <a:pt x="6374124" y="73825"/>
                  <a:pt x="6613466" y="0"/>
                </a:cubicBezTo>
                <a:cubicBezTo>
                  <a:pt x="6766067" y="-34828"/>
                  <a:pt x="6939576" y="-37360"/>
                  <a:pt x="7122194" y="0"/>
                </a:cubicBezTo>
                <a:cubicBezTo>
                  <a:pt x="7324105" y="47315"/>
                  <a:pt x="7397349" y="-6661"/>
                  <a:pt x="7630923" y="0"/>
                </a:cubicBezTo>
                <a:cubicBezTo>
                  <a:pt x="7790252" y="9845"/>
                  <a:pt x="7923250" y="23351"/>
                  <a:pt x="8049875" y="0"/>
                </a:cubicBezTo>
                <a:cubicBezTo>
                  <a:pt x="8098944" y="-133624"/>
                  <a:pt x="8675921" y="2212"/>
                  <a:pt x="8977556" y="0"/>
                </a:cubicBezTo>
                <a:cubicBezTo>
                  <a:pt x="8989939" y="135702"/>
                  <a:pt x="8982628" y="244626"/>
                  <a:pt x="8977556" y="307776"/>
                </a:cubicBezTo>
                <a:cubicBezTo>
                  <a:pt x="9033350" y="397558"/>
                  <a:pt x="8958151" y="513843"/>
                  <a:pt x="8977556" y="606319"/>
                </a:cubicBezTo>
                <a:cubicBezTo>
                  <a:pt x="8976205" y="710144"/>
                  <a:pt x="8959263" y="835508"/>
                  <a:pt x="8977556" y="923330"/>
                </a:cubicBezTo>
                <a:cubicBezTo>
                  <a:pt x="8815121" y="920093"/>
                  <a:pt x="8582362" y="828263"/>
                  <a:pt x="8379052" y="923330"/>
                </a:cubicBezTo>
                <a:cubicBezTo>
                  <a:pt x="8129666" y="961013"/>
                  <a:pt x="8166673" y="911857"/>
                  <a:pt x="8049875" y="923330"/>
                </a:cubicBezTo>
                <a:cubicBezTo>
                  <a:pt x="7887241" y="945117"/>
                  <a:pt x="7831391" y="880997"/>
                  <a:pt x="7720698" y="923330"/>
                </a:cubicBezTo>
                <a:cubicBezTo>
                  <a:pt x="7734783" y="930590"/>
                  <a:pt x="7405911" y="1010459"/>
                  <a:pt x="6942643" y="923330"/>
                </a:cubicBezTo>
                <a:cubicBezTo>
                  <a:pt x="6693330" y="922443"/>
                  <a:pt x="6594171" y="874512"/>
                  <a:pt x="6254364" y="923330"/>
                </a:cubicBezTo>
                <a:cubicBezTo>
                  <a:pt x="5900888" y="957131"/>
                  <a:pt x="5891169" y="901016"/>
                  <a:pt x="5655860" y="923330"/>
                </a:cubicBezTo>
                <a:cubicBezTo>
                  <a:pt x="5434899" y="1005862"/>
                  <a:pt x="5118406" y="995273"/>
                  <a:pt x="4877805" y="923330"/>
                </a:cubicBezTo>
                <a:cubicBezTo>
                  <a:pt x="4591190" y="918180"/>
                  <a:pt x="4448687" y="934009"/>
                  <a:pt x="4099751" y="923330"/>
                </a:cubicBezTo>
                <a:cubicBezTo>
                  <a:pt x="3731143" y="929566"/>
                  <a:pt x="3744121" y="884030"/>
                  <a:pt x="3591022" y="923330"/>
                </a:cubicBezTo>
                <a:cubicBezTo>
                  <a:pt x="3411021" y="990238"/>
                  <a:pt x="3094734" y="909366"/>
                  <a:pt x="2902743" y="923330"/>
                </a:cubicBezTo>
                <a:cubicBezTo>
                  <a:pt x="2705570" y="1024704"/>
                  <a:pt x="2374122" y="889995"/>
                  <a:pt x="2124688" y="923330"/>
                </a:cubicBezTo>
                <a:cubicBezTo>
                  <a:pt x="1890408" y="990339"/>
                  <a:pt x="1826088" y="863709"/>
                  <a:pt x="1615960" y="923330"/>
                </a:cubicBezTo>
                <a:cubicBezTo>
                  <a:pt x="1545969" y="952430"/>
                  <a:pt x="1256087" y="752278"/>
                  <a:pt x="1017456" y="923330"/>
                </a:cubicBezTo>
                <a:cubicBezTo>
                  <a:pt x="748218" y="932612"/>
                  <a:pt x="634249" y="947848"/>
                  <a:pt x="508728" y="923330"/>
                </a:cubicBezTo>
                <a:cubicBezTo>
                  <a:pt x="338677" y="905618"/>
                  <a:pt x="234624" y="860835"/>
                  <a:pt x="0" y="923330"/>
                </a:cubicBezTo>
                <a:cubicBezTo>
                  <a:pt x="-72789" y="771303"/>
                  <a:pt x="78303" y="713357"/>
                  <a:pt x="0" y="615553"/>
                </a:cubicBezTo>
                <a:cubicBezTo>
                  <a:pt x="-70349" y="519677"/>
                  <a:pt x="40978" y="439230"/>
                  <a:pt x="0" y="335476"/>
                </a:cubicBezTo>
                <a:cubicBezTo>
                  <a:pt x="-24650" y="303090"/>
                  <a:pt x="47869" y="143345"/>
                  <a:pt x="0" y="0"/>
                </a:cubicBezTo>
                <a:close/>
              </a:path>
              <a:path w="8977556" h="923330" fill="none" stroke="0" extrusionOk="0">
                <a:moveTo>
                  <a:pt x="0" y="0"/>
                </a:moveTo>
                <a:cubicBezTo>
                  <a:pt x="178091" y="22765"/>
                  <a:pt x="244599" y="30294"/>
                  <a:pt x="418953" y="0"/>
                </a:cubicBezTo>
                <a:cubicBezTo>
                  <a:pt x="618501" y="-30748"/>
                  <a:pt x="631273" y="30962"/>
                  <a:pt x="837905" y="0"/>
                </a:cubicBezTo>
                <a:cubicBezTo>
                  <a:pt x="1090456" y="-19086"/>
                  <a:pt x="1345235" y="46693"/>
                  <a:pt x="1615960" y="0"/>
                </a:cubicBezTo>
                <a:cubicBezTo>
                  <a:pt x="1885902" y="-100300"/>
                  <a:pt x="2080278" y="-5982"/>
                  <a:pt x="2394015" y="0"/>
                </a:cubicBezTo>
                <a:cubicBezTo>
                  <a:pt x="2663416" y="-31422"/>
                  <a:pt x="2658450" y="57947"/>
                  <a:pt x="2902743" y="0"/>
                </a:cubicBezTo>
                <a:cubicBezTo>
                  <a:pt x="3142779" y="-3514"/>
                  <a:pt x="3360106" y="6040"/>
                  <a:pt x="3680798" y="0"/>
                </a:cubicBezTo>
                <a:cubicBezTo>
                  <a:pt x="4046334" y="-95962"/>
                  <a:pt x="4240415" y="-6788"/>
                  <a:pt x="4458853" y="0"/>
                </a:cubicBezTo>
                <a:cubicBezTo>
                  <a:pt x="4583999" y="-68018"/>
                  <a:pt x="4879504" y="-7119"/>
                  <a:pt x="5147132" y="0"/>
                </a:cubicBezTo>
                <a:cubicBezTo>
                  <a:pt x="5372867" y="-35424"/>
                  <a:pt x="5411392" y="23564"/>
                  <a:pt x="5655860" y="0"/>
                </a:cubicBezTo>
                <a:cubicBezTo>
                  <a:pt x="5888948" y="-18435"/>
                  <a:pt x="5913562" y="15708"/>
                  <a:pt x="6074813" y="0"/>
                </a:cubicBezTo>
                <a:cubicBezTo>
                  <a:pt x="6184967" y="-21208"/>
                  <a:pt x="6369419" y="31507"/>
                  <a:pt x="6493766" y="0"/>
                </a:cubicBezTo>
                <a:cubicBezTo>
                  <a:pt x="6620691" y="-26969"/>
                  <a:pt x="6791657" y="66530"/>
                  <a:pt x="7002494" y="0"/>
                </a:cubicBezTo>
                <a:cubicBezTo>
                  <a:pt x="7222193" y="-71721"/>
                  <a:pt x="7386750" y="91475"/>
                  <a:pt x="7600997" y="0"/>
                </a:cubicBezTo>
                <a:cubicBezTo>
                  <a:pt x="7733892" y="28084"/>
                  <a:pt x="8006680" y="1744"/>
                  <a:pt x="8379052" y="0"/>
                </a:cubicBezTo>
                <a:cubicBezTo>
                  <a:pt x="8731401" y="-45967"/>
                  <a:pt x="8697795" y="32476"/>
                  <a:pt x="8977556" y="0"/>
                </a:cubicBezTo>
                <a:cubicBezTo>
                  <a:pt x="9016484" y="94211"/>
                  <a:pt x="8963635" y="132611"/>
                  <a:pt x="8977556" y="280076"/>
                </a:cubicBezTo>
                <a:cubicBezTo>
                  <a:pt x="8996844" y="402539"/>
                  <a:pt x="8929114" y="469923"/>
                  <a:pt x="8977556" y="578620"/>
                </a:cubicBezTo>
                <a:cubicBezTo>
                  <a:pt x="8972295" y="665436"/>
                  <a:pt x="8970579" y="757288"/>
                  <a:pt x="8977556" y="923330"/>
                </a:cubicBezTo>
                <a:cubicBezTo>
                  <a:pt x="8867403" y="941278"/>
                  <a:pt x="8461498" y="919037"/>
                  <a:pt x="8289277" y="923330"/>
                </a:cubicBezTo>
                <a:cubicBezTo>
                  <a:pt x="8085611" y="975689"/>
                  <a:pt x="7809083" y="784896"/>
                  <a:pt x="7511222" y="923330"/>
                </a:cubicBezTo>
                <a:cubicBezTo>
                  <a:pt x="7192149" y="1001732"/>
                  <a:pt x="7066576" y="862172"/>
                  <a:pt x="6912718" y="923330"/>
                </a:cubicBezTo>
                <a:cubicBezTo>
                  <a:pt x="6744215" y="914041"/>
                  <a:pt x="6354444" y="896230"/>
                  <a:pt x="6224439" y="923330"/>
                </a:cubicBezTo>
                <a:cubicBezTo>
                  <a:pt x="6027755" y="969664"/>
                  <a:pt x="5835138" y="826330"/>
                  <a:pt x="5625935" y="923330"/>
                </a:cubicBezTo>
                <a:cubicBezTo>
                  <a:pt x="5446130" y="986118"/>
                  <a:pt x="5218759" y="868285"/>
                  <a:pt x="4847880" y="923330"/>
                </a:cubicBezTo>
                <a:cubicBezTo>
                  <a:pt x="4494845" y="979236"/>
                  <a:pt x="4690251" y="923328"/>
                  <a:pt x="4518703" y="923330"/>
                </a:cubicBezTo>
                <a:cubicBezTo>
                  <a:pt x="4387997" y="940305"/>
                  <a:pt x="4309525" y="898327"/>
                  <a:pt x="4099751" y="923330"/>
                </a:cubicBezTo>
                <a:cubicBezTo>
                  <a:pt x="3893758" y="942259"/>
                  <a:pt x="3698349" y="849198"/>
                  <a:pt x="3411471" y="923330"/>
                </a:cubicBezTo>
                <a:cubicBezTo>
                  <a:pt x="3059100" y="949385"/>
                  <a:pt x="2971470" y="892684"/>
                  <a:pt x="2723192" y="923330"/>
                </a:cubicBezTo>
                <a:cubicBezTo>
                  <a:pt x="2493095" y="953432"/>
                  <a:pt x="2482766" y="917849"/>
                  <a:pt x="2394015" y="923330"/>
                </a:cubicBezTo>
                <a:cubicBezTo>
                  <a:pt x="2327871" y="922609"/>
                  <a:pt x="2078385" y="937047"/>
                  <a:pt x="1975062" y="923330"/>
                </a:cubicBezTo>
                <a:cubicBezTo>
                  <a:pt x="1921905" y="866908"/>
                  <a:pt x="1635182" y="951910"/>
                  <a:pt x="1466334" y="923330"/>
                </a:cubicBezTo>
                <a:cubicBezTo>
                  <a:pt x="1283604" y="935972"/>
                  <a:pt x="1188165" y="870693"/>
                  <a:pt x="1047382" y="923330"/>
                </a:cubicBezTo>
                <a:cubicBezTo>
                  <a:pt x="954110" y="969072"/>
                  <a:pt x="653473" y="943222"/>
                  <a:pt x="538653" y="923330"/>
                </a:cubicBezTo>
                <a:cubicBezTo>
                  <a:pt x="410949" y="1071151"/>
                  <a:pt x="249127" y="893933"/>
                  <a:pt x="0" y="923330"/>
                </a:cubicBezTo>
                <a:cubicBezTo>
                  <a:pt x="-3902" y="779077"/>
                  <a:pt x="17414" y="699064"/>
                  <a:pt x="0" y="615553"/>
                </a:cubicBezTo>
                <a:cubicBezTo>
                  <a:pt x="-17256" y="553747"/>
                  <a:pt x="39542" y="395071"/>
                  <a:pt x="0" y="289310"/>
                </a:cubicBezTo>
                <a:cubicBezTo>
                  <a:pt x="-13157" y="181256"/>
                  <a:pt x="31639" y="111781"/>
                  <a:pt x="0" y="0"/>
                </a:cubicBezTo>
                <a:close/>
              </a:path>
              <a:path w="8977556" h="923330" fill="none" stroke="0" extrusionOk="0">
                <a:moveTo>
                  <a:pt x="0" y="0"/>
                </a:moveTo>
                <a:cubicBezTo>
                  <a:pt x="169352" y="10388"/>
                  <a:pt x="215291" y="26181"/>
                  <a:pt x="418953" y="0"/>
                </a:cubicBezTo>
                <a:cubicBezTo>
                  <a:pt x="617346" y="-28275"/>
                  <a:pt x="618789" y="30474"/>
                  <a:pt x="837905" y="0"/>
                </a:cubicBezTo>
                <a:cubicBezTo>
                  <a:pt x="1099335" y="-29210"/>
                  <a:pt x="1419882" y="87902"/>
                  <a:pt x="1615960" y="0"/>
                </a:cubicBezTo>
                <a:cubicBezTo>
                  <a:pt x="1865384" y="2624"/>
                  <a:pt x="2103099" y="46506"/>
                  <a:pt x="2394015" y="0"/>
                </a:cubicBezTo>
                <a:cubicBezTo>
                  <a:pt x="2678741" y="-24004"/>
                  <a:pt x="2655919" y="66175"/>
                  <a:pt x="2902743" y="0"/>
                </a:cubicBezTo>
                <a:cubicBezTo>
                  <a:pt x="3085612" y="-18161"/>
                  <a:pt x="3409376" y="-43564"/>
                  <a:pt x="3680798" y="0"/>
                </a:cubicBezTo>
                <a:cubicBezTo>
                  <a:pt x="3986377" y="-52819"/>
                  <a:pt x="4195523" y="-9197"/>
                  <a:pt x="4458853" y="0"/>
                </a:cubicBezTo>
                <a:cubicBezTo>
                  <a:pt x="4690938" y="11296"/>
                  <a:pt x="4912698" y="37734"/>
                  <a:pt x="5147132" y="0"/>
                </a:cubicBezTo>
                <a:cubicBezTo>
                  <a:pt x="5360218" y="-12512"/>
                  <a:pt x="5415358" y="12935"/>
                  <a:pt x="5655860" y="0"/>
                </a:cubicBezTo>
                <a:cubicBezTo>
                  <a:pt x="5901297" y="-20173"/>
                  <a:pt x="5935482" y="10729"/>
                  <a:pt x="6074813" y="0"/>
                </a:cubicBezTo>
                <a:cubicBezTo>
                  <a:pt x="6200377" y="-31142"/>
                  <a:pt x="6328975" y="-8166"/>
                  <a:pt x="6493766" y="0"/>
                </a:cubicBezTo>
                <a:cubicBezTo>
                  <a:pt x="6642601" y="8519"/>
                  <a:pt x="6827684" y="82801"/>
                  <a:pt x="7002494" y="0"/>
                </a:cubicBezTo>
                <a:cubicBezTo>
                  <a:pt x="7237266" y="-76553"/>
                  <a:pt x="7426651" y="63728"/>
                  <a:pt x="7600997" y="0"/>
                </a:cubicBezTo>
                <a:cubicBezTo>
                  <a:pt x="7763927" y="-4038"/>
                  <a:pt x="8050945" y="52212"/>
                  <a:pt x="8379052" y="0"/>
                </a:cubicBezTo>
                <a:cubicBezTo>
                  <a:pt x="8712152" y="-29219"/>
                  <a:pt x="8693341" y="4706"/>
                  <a:pt x="8977556" y="0"/>
                </a:cubicBezTo>
                <a:cubicBezTo>
                  <a:pt x="9028194" y="94406"/>
                  <a:pt x="8971061" y="147451"/>
                  <a:pt x="8977556" y="280076"/>
                </a:cubicBezTo>
                <a:cubicBezTo>
                  <a:pt x="8983700" y="393276"/>
                  <a:pt x="8942305" y="470749"/>
                  <a:pt x="8977556" y="578620"/>
                </a:cubicBezTo>
                <a:cubicBezTo>
                  <a:pt x="8999173" y="684842"/>
                  <a:pt x="8989940" y="748239"/>
                  <a:pt x="8977556" y="923330"/>
                </a:cubicBezTo>
                <a:cubicBezTo>
                  <a:pt x="8894806" y="968710"/>
                  <a:pt x="8423895" y="894544"/>
                  <a:pt x="8289277" y="923330"/>
                </a:cubicBezTo>
                <a:cubicBezTo>
                  <a:pt x="8104748" y="908449"/>
                  <a:pt x="7856506" y="908640"/>
                  <a:pt x="7511222" y="923330"/>
                </a:cubicBezTo>
                <a:cubicBezTo>
                  <a:pt x="7252797" y="968994"/>
                  <a:pt x="7107688" y="881211"/>
                  <a:pt x="6912718" y="923330"/>
                </a:cubicBezTo>
                <a:cubicBezTo>
                  <a:pt x="6712484" y="944124"/>
                  <a:pt x="6365278" y="911953"/>
                  <a:pt x="6224439" y="923330"/>
                </a:cubicBezTo>
                <a:cubicBezTo>
                  <a:pt x="6076218" y="968669"/>
                  <a:pt x="5883711" y="857331"/>
                  <a:pt x="5625935" y="923330"/>
                </a:cubicBezTo>
                <a:cubicBezTo>
                  <a:pt x="5424475" y="944469"/>
                  <a:pt x="5221612" y="946478"/>
                  <a:pt x="4847880" y="923330"/>
                </a:cubicBezTo>
                <a:cubicBezTo>
                  <a:pt x="4512969" y="976343"/>
                  <a:pt x="4724297" y="940592"/>
                  <a:pt x="4518703" y="923330"/>
                </a:cubicBezTo>
                <a:cubicBezTo>
                  <a:pt x="4397656" y="940069"/>
                  <a:pt x="4318368" y="883011"/>
                  <a:pt x="4099751" y="923330"/>
                </a:cubicBezTo>
                <a:cubicBezTo>
                  <a:pt x="3913407" y="933949"/>
                  <a:pt x="3725102" y="857101"/>
                  <a:pt x="3411471" y="923330"/>
                </a:cubicBezTo>
                <a:cubicBezTo>
                  <a:pt x="3067163" y="967334"/>
                  <a:pt x="2960059" y="849142"/>
                  <a:pt x="2723192" y="923330"/>
                </a:cubicBezTo>
                <a:cubicBezTo>
                  <a:pt x="2490905" y="946194"/>
                  <a:pt x="2484546" y="920172"/>
                  <a:pt x="2394015" y="923330"/>
                </a:cubicBezTo>
                <a:cubicBezTo>
                  <a:pt x="2330845" y="937145"/>
                  <a:pt x="2059705" y="901031"/>
                  <a:pt x="1975062" y="923330"/>
                </a:cubicBezTo>
                <a:cubicBezTo>
                  <a:pt x="1903478" y="904991"/>
                  <a:pt x="1640632" y="953960"/>
                  <a:pt x="1466334" y="923330"/>
                </a:cubicBezTo>
                <a:cubicBezTo>
                  <a:pt x="1287829" y="912863"/>
                  <a:pt x="1179662" y="874610"/>
                  <a:pt x="1047382" y="923330"/>
                </a:cubicBezTo>
                <a:cubicBezTo>
                  <a:pt x="934322" y="935952"/>
                  <a:pt x="668734" y="894998"/>
                  <a:pt x="538653" y="923330"/>
                </a:cubicBezTo>
                <a:cubicBezTo>
                  <a:pt x="432399" y="914371"/>
                  <a:pt x="288836" y="896502"/>
                  <a:pt x="0" y="923330"/>
                </a:cubicBezTo>
                <a:cubicBezTo>
                  <a:pt x="-359" y="789803"/>
                  <a:pt x="43533" y="721272"/>
                  <a:pt x="0" y="615553"/>
                </a:cubicBezTo>
                <a:cubicBezTo>
                  <a:pt x="-54154" y="528354"/>
                  <a:pt x="19348" y="377622"/>
                  <a:pt x="0" y="289310"/>
                </a:cubicBezTo>
                <a:cubicBezTo>
                  <a:pt x="-16581" y="175534"/>
                  <a:pt x="55064" y="105805"/>
                  <a:pt x="0" y="0"/>
                </a:cubicBezTo>
                <a:close/>
              </a:path>
            </a:pathLst>
          </a:custGeom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12525868">
                  <a:custGeom>
                    <a:avLst/>
                    <a:gdLst>
                      <a:gd name="connsiteX0" fmla="*/ 0 w 8977556"/>
                      <a:gd name="connsiteY0" fmla="*/ 0 h 923330"/>
                      <a:gd name="connsiteX1" fmla="*/ 418953 w 8977556"/>
                      <a:gd name="connsiteY1" fmla="*/ 0 h 923330"/>
                      <a:gd name="connsiteX2" fmla="*/ 837905 w 8977556"/>
                      <a:gd name="connsiteY2" fmla="*/ 0 h 923330"/>
                      <a:gd name="connsiteX3" fmla="*/ 1615960 w 8977556"/>
                      <a:gd name="connsiteY3" fmla="*/ 0 h 923330"/>
                      <a:gd name="connsiteX4" fmla="*/ 2394015 w 8977556"/>
                      <a:gd name="connsiteY4" fmla="*/ 0 h 923330"/>
                      <a:gd name="connsiteX5" fmla="*/ 2902743 w 8977556"/>
                      <a:gd name="connsiteY5" fmla="*/ 0 h 923330"/>
                      <a:gd name="connsiteX6" fmla="*/ 3680798 w 8977556"/>
                      <a:gd name="connsiteY6" fmla="*/ 0 h 923330"/>
                      <a:gd name="connsiteX7" fmla="*/ 4458853 w 8977556"/>
                      <a:gd name="connsiteY7" fmla="*/ 0 h 923330"/>
                      <a:gd name="connsiteX8" fmla="*/ 5147132 w 8977556"/>
                      <a:gd name="connsiteY8" fmla="*/ 0 h 923330"/>
                      <a:gd name="connsiteX9" fmla="*/ 5655860 w 8977556"/>
                      <a:gd name="connsiteY9" fmla="*/ 0 h 923330"/>
                      <a:gd name="connsiteX10" fmla="*/ 6074813 w 8977556"/>
                      <a:gd name="connsiteY10" fmla="*/ 0 h 923330"/>
                      <a:gd name="connsiteX11" fmla="*/ 6493766 w 8977556"/>
                      <a:gd name="connsiteY11" fmla="*/ 0 h 923330"/>
                      <a:gd name="connsiteX12" fmla="*/ 7002494 w 8977556"/>
                      <a:gd name="connsiteY12" fmla="*/ 0 h 923330"/>
                      <a:gd name="connsiteX13" fmla="*/ 7600997 w 8977556"/>
                      <a:gd name="connsiteY13" fmla="*/ 0 h 923330"/>
                      <a:gd name="connsiteX14" fmla="*/ 8379052 w 8977556"/>
                      <a:gd name="connsiteY14" fmla="*/ 0 h 923330"/>
                      <a:gd name="connsiteX15" fmla="*/ 8977556 w 8977556"/>
                      <a:gd name="connsiteY15" fmla="*/ 0 h 923330"/>
                      <a:gd name="connsiteX16" fmla="*/ 8977556 w 8977556"/>
                      <a:gd name="connsiteY16" fmla="*/ 280076 h 923330"/>
                      <a:gd name="connsiteX17" fmla="*/ 8977556 w 8977556"/>
                      <a:gd name="connsiteY17" fmla="*/ 578620 h 923330"/>
                      <a:gd name="connsiteX18" fmla="*/ 8977556 w 8977556"/>
                      <a:gd name="connsiteY18" fmla="*/ 923330 h 923330"/>
                      <a:gd name="connsiteX19" fmla="*/ 8289277 w 8977556"/>
                      <a:gd name="connsiteY19" fmla="*/ 923330 h 923330"/>
                      <a:gd name="connsiteX20" fmla="*/ 7511222 w 8977556"/>
                      <a:gd name="connsiteY20" fmla="*/ 923330 h 923330"/>
                      <a:gd name="connsiteX21" fmla="*/ 6912718 w 8977556"/>
                      <a:gd name="connsiteY21" fmla="*/ 923330 h 923330"/>
                      <a:gd name="connsiteX22" fmla="*/ 6224439 w 8977556"/>
                      <a:gd name="connsiteY22" fmla="*/ 923330 h 923330"/>
                      <a:gd name="connsiteX23" fmla="*/ 5625935 w 8977556"/>
                      <a:gd name="connsiteY23" fmla="*/ 923330 h 923330"/>
                      <a:gd name="connsiteX24" fmla="*/ 4847880 w 8977556"/>
                      <a:gd name="connsiteY24" fmla="*/ 923330 h 923330"/>
                      <a:gd name="connsiteX25" fmla="*/ 4518703 w 8977556"/>
                      <a:gd name="connsiteY25" fmla="*/ 923330 h 923330"/>
                      <a:gd name="connsiteX26" fmla="*/ 4099751 w 8977556"/>
                      <a:gd name="connsiteY26" fmla="*/ 923330 h 923330"/>
                      <a:gd name="connsiteX27" fmla="*/ 3411471 w 8977556"/>
                      <a:gd name="connsiteY27" fmla="*/ 923330 h 923330"/>
                      <a:gd name="connsiteX28" fmla="*/ 2723192 w 8977556"/>
                      <a:gd name="connsiteY28" fmla="*/ 923330 h 923330"/>
                      <a:gd name="connsiteX29" fmla="*/ 2394015 w 8977556"/>
                      <a:gd name="connsiteY29" fmla="*/ 923330 h 923330"/>
                      <a:gd name="connsiteX30" fmla="*/ 1975062 w 8977556"/>
                      <a:gd name="connsiteY30" fmla="*/ 923330 h 923330"/>
                      <a:gd name="connsiteX31" fmla="*/ 1466334 w 8977556"/>
                      <a:gd name="connsiteY31" fmla="*/ 923330 h 923330"/>
                      <a:gd name="connsiteX32" fmla="*/ 1047382 w 8977556"/>
                      <a:gd name="connsiteY32" fmla="*/ 923330 h 923330"/>
                      <a:gd name="connsiteX33" fmla="*/ 538653 w 8977556"/>
                      <a:gd name="connsiteY33" fmla="*/ 923330 h 923330"/>
                      <a:gd name="connsiteX34" fmla="*/ 0 w 8977556"/>
                      <a:gd name="connsiteY34" fmla="*/ 923330 h 923330"/>
                      <a:gd name="connsiteX35" fmla="*/ 0 w 8977556"/>
                      <a:gd name="connsiteY35" fmla="*/ 615553 h 923330"/>
                      <a:gd name="connsiteX36" fmla="*/ 0 w 8977556"/>
                      <a:gd name="connsiteY36" fmla="*/ 289310 h 923330"/>
                      <a:gd name="connsiteX37" fmla="*/ 0 w 8977556"/>
                      <a:gd name="connsiteY37" fmla="*/ 0 h 923330"/>
                      <a:gd name="connsiteX0" fmla="*/ 0 w 8977556"/>
                      <a:gd name="connsiteY0" fmla="*/ 0 h 923330"/>
                      <a:gd name="connsiteX1" fmla="*/ 688279 w 8977556"/>
                      <a:gd name="connsiteY1" fmla="*/ 0 h 923330"/>
                      <a:gd name="connsiteX2" fmla="*/ 1197007 w 8977556"/>
                      <a:gd name="connsiteY2" fmla="*/ 0 h 923330"/>
                      <a:gd name="connsiteX3" fmla="*/ 1885287 w 8977556"/>
                      <a:gd name="connsiteY3" fmla="*/ 0 h 923330"/>
                      <a:gd name="connsiteX4" fmla="*/ 2304239 w 8977556"/>
                      <a:gd name="connsiteY4" fmla="*/ 0 h 923330"/>
                      <a:gd name="connsiteX5" fmla="*/ 3082294 w 8977556"/>
                      <a:gd name="connsiteY5" fmla="*/ 0 h 923330"/>
                      <a:gd name="connsiteX6" fmla="*/ 3860349 w 8977556"/>
                      <a:gd name="connsiteY6" fmla="*/ 0 h 923330"/>
                      <a:gd name="connsiteX7" fmla="*/ 4548628 w 8977556"/>
                      <a:gd name="connsiteY7" fmla="*/ 0 h 923330"/>
                      <a:gd name="connsiteX8" fmla="*/ 5326683 w 8977556"/>
                      <a:gd name="connsiteY8" fmla="*/ 0 h 923330"/>
                      <a:gd name="connsiteX9" fmla="*/ 6104738 w 8977556"/>
                      <a:gd name="connsiteY9" fmla="*/ 0 h 923330"/>
                      <a:gd name="connsiteX10" fmla="*/ 6613466 w 8977556"/>
                      <a:gd name="connsiteY10" fmla="*/ 0 h 923330"/>
                      <a:gd name="connsiteX11" fmla="*/ 7122194 w 8977556"/>
                      <a:gd name="connsiteY11" fmla="*/ 0 h 923330"/>
                      <a:gd name="connsiteX12" fmla="*/ 7630923 w 8977556"/>
                      <a:gd name="connsiteY12" fmla="*/ 0 h 923330"/>
                      <a:gd name="connsiteX13" fmla="*/ 8049875 w 8977556"/>
                      <a:gd name="connsiteY13" fmla="*/ 0 h 923330"/>
                      <a:gd name="connsiteX14" fmla="*/ 8977556 w 8977556"/>
                      <a:gd name="connsiteY14" fmla="*/ 0 h 923330"/>
                      <a:gd name="connsiteX15" fmla="*/ 8977556 w 8977556"/>
                      <a:gd name="connsiteY15" fmla="*/ 307776 h 923330"/>
                      <a:gd name="connsiteX16" fmla="*/ 8977556 w 8977556"/>
                      <a:gd name="connsiteY16" fmla="*/ 606319 h 923330"/>
                      <a:gd name="connsiteX17" fmla="*/ 8977556 w 8977556"/>
                      <a:gd name="connsiteY17" fmla="*/ 923330 h 923330"/>
                      <a:gd name="connsiteX18" fmla="*/ 8379052 w 8977556"/>
                      <a:gd name="connsiteY18" fmla="*/ 923330 h 923330"/>
                      <a:gd name="connsiteX19" fmla="*/ 8049875 w 8977556"/>
                      <a:gd name="connsiteY19" fmla="*/ 923330 h 923330"/>
                      <a:gd name="connsiteX20" fmla="*/ 7720698 w 8977556"/>
                      <a:gd name="connsiteY20" fmla="*/ 923330 h 923330"/>
                      <a:gd name="connsiteX21" fmla="*/ 6942643 w 8977556"/>
                      <a:gd name="connsiteY21" fmla="*/ 923330 h 923330"/>
                      <a:gd name="connsiteX22" fmla="*/ 6254364 w 8977556"/>
                      <a:gd name="connsiteY22" fmla="*/ 923330 h 923330"/>
                      <a:gd name="connsiteX23" fmla="*/ 5655860 w 8977556"/>
                      <a:gd name="connsiteY23" fmla="*/ 923330 h 923330"/>
                      <a:gd name="connsiteX24" fmla="*/ 4877805 w 8977556"/>
                      <a:gd name="connsiteY24" fmla="*/ 923330 h 923330"/>
                      <a:gd name="connsiteX25" fmla="*/ 4099751 w 8977556"/>
                      <a:gd name="connsiteY25" fmla="*/ 923330 h 923330"/>
                      <a:gd name="connsiteX26" fmla="*/ 3591022 w 8977556"/>
                      <a:gd name="connsiteY26" fmla="*/ 923330 h 923330"/>
                      <a:gd name="connsiteX27" fmla="*/ 2902743 w 8977556"/>
                      <a:gd name="connsiteY27" fmla="*/ 923330 h 923330"/>
                      <a:gd name="connsiteX28" fmla="*/ 2124688 w 8977556"/>
                      <a:gd name="connsiteY28" fmla="*/ 923330 h 923330"/>
                      <a:gd name="connsiteX29" fmla="*/ 1615960 w 8977556"/>
                      <a:gd name="connsiteY29" fmla="*/ 923330 h 923330"/>
                      <a:gd name="connsiteX30" fmla="*/ 1017456 w 8977556"/>
                      <a:gd name="connsiteY30" fmla="*/ 923330 h 923330"/>
                      <a:gd name="connsiteX31" fmla="*/ 508728 w 8977556"/>
                      <a:gd name="connsiteY31" fmla="*/ 923330 h 923330"/>
                      <a:gd name="connsiteX32" fmla="*/ 0 w 8977556"/>
                      <a:gd name="connsiteY32" fmla="*/ 923330 h 923330"/>
                      <a:gd name="connsiteX33" fmla="*/ 0 w 8977556"/>
                      <a:gd name="connsiteY33" fmla="*/ 615553 h 923330"/>
                      <a:gd name="connsiteX34" fmla="*/ 0 w 8977556"/>
                      <a:gd name="connsiteY34" fmla="*/ 335476 h 923330"/>
                      <a:gd name="connsiteX35" fmla="*/ 0 w 8977556"/>
                      <a:gd name="connsiteY35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977556" h="923330" fill="none" extrusionOk="0">
                        <a:moveTo>
                          <a:pt x="0" y="0"/>
                        </a:moveTo>
                        <a:cubicBezTo>
                          <a:pt x="172239" y="-3541"/>
                          <a:pt x="211703" y="24177"/>
                          <a:pt x="418953" y="0"/>
                        </a:cubicBezTo>
                        <a:cubicBezTo>
                          <a:pt x="602809" y="-28817"/>
                          <a:pt x="624921" y="30587"/>
                          <a:pt x="837905" y="0"/>
                        </a:cubicBezTo>
                        <a:cubicBezTo>
                          <a:pt x="1050381" y="-10809"/>
                          <a:pt x="1414008" y="72927"/>
                          <a:pt x="1615960" y="0"/>
                        </a:cubicBezTo>
                        <a:cubicBezTo>
                          <a:pt x="1891977" y="-36943"/>
                          <a:pt x="2125432" y="62436"/>
                          <a:pt x="2394015" y="0"/>
                        </a:cubicBezTo>
                        <a:cubicBezTo>
                          <a:pt x="2650965" y="-36991"/>
                          <a:pt x="2680856" y="61452"/>
                          <a:pt x="2902743" y="0"/>
                        </a:cubicBezTo>
                        <a:cubicBezTo>
                          <a:pt x="3133360" y="-63356"/>
                          <a:pt x="3363506" y="9794"/>
                          <a:pt x="3680798" y="0"/>
                        </a:cubicBezTo>
                        <a:cubicBezTo>
                          <a:pt x="3970431" y="-23114"/>
                          <a:pt x="4216663" y="35329"/>
                          <a:pt x="4458853" y="0"/>
                        </a:cubicBezTo>
                        <a:cubicBezTo>
                          <a:pt x="4696174" y="13059"/>
                          <a:pt x="4930201" y="54666"/>
                          <a:pt x="5147132" y="0"/>
                        </a:cubicBezTo>
                        <a:cubicBezTo>
                          <a:pt x="5353420" y="-14354"/>
                          <a:pt x="5416974" y="5187"/>
                          <a:pt x="5655860" y="0"/>
                        </a:cubicBezTo>
                        <a:cubicBezTo>
                          <a:pt x="5887459" y="-19078"/>
                          <a:pt x="5942058" y="16943"/>
                          <a:pt x="6074813" y="0"/>
                        </a:cubicBezTo>
                        <a:cubicBezTo>
                          <a:pt x="6211885" y="-29963"/>
                          <a:pt x="6325117" y="-4501"/>
                          <a:pt x="6493766" y="0"/>
                        </a:cubicBezTo>
                        <a:cubicBezTo>
                          <a:pt x="6650403" y="15864"/>
                          <a:pt x="6830057" y="50570"/>
                          <a:pt x="7002494" y="0"/>
                        </a:cubicBezTo>
                        <a:cubicBezTo>
                          <a:pt x="7215998" y="-38316"/>
                          <a:pt x="7432283" y="47135"/>
                          <a:pt x="7600997" y="0"/>
                        </a:cubicBezTo>
                        <a:cubicBezTo>
                          <a:pt x="7749812" y="-103336"/>
                          <a:pt x="8043040" y="70523"/>
                          <a:pt x="8379052" y="0"/>
                        </a:cubicBezTo>
                        <a:cubicBezTo>
                          <a:pt x="8722529" y="-28420"/>
                          <a:pt x="8687239" y="422"/>
                          <a:pt x="8977556" y="0"/>
                        </a:cubicBezTo>
                        <a:cubicBezTo>
                          <a:pt x="9010874" y="77975"/>
                          <a:pt x="8949301" y="153002"/>
                          <a:pt x="8977556" y="280076"/>
                        </a:cubicBezTo>
                        <a:cubicBezTo>
                          <a:pt x="8998012" y="404369"/>
                          <a:pt x="8957909" y="469766"/>
                          <a:pt x="8977556" y="578620"/>
                        </a:cubicBezTo>
                        <a:cubicBezTo>
                          <a:pt x="9003560" y="683784"/>
                          <a:pt x="8976640" y="741039"/>
                          <a:pt x="8977556" y="923330"/>
                        </a:cubicBezTo>
                        <a:cubicBezTo>
                          <a:pt x="8856770" y="960947"/>
                          <a:pt x="8457463" y="887315"/>
                          <a:pt x="8289277" y="923330"/>
                        </a:cubicBezTo>
                        <a:cubicBezTo>
                          <a:pt x="8169491" y="958229"/>
                          <a:pt x="7812973" y="931695"/>
                          <a:pt x="7511222" y="923330"/>
                        </a:cubicBezTo>
                        <a:cubicBezTo>
                          <a:pt x="7255391" y="963789"/>
                          <a:pt x="7140061" y="897864"/>
                          <a:pt x="6912718" y="923330"/>
                        </a:cubicBezTo>
                        <a:cubicBezTo>
                          <a:pt x="6708927" y="945018"/>
                          <a:pt x="6372887" y="904265"/>
                          <a:pt x="6224439" y="923330"/>
                        </a:cubicBezTo>
                        <a:cubicBezTo>
                          <a:pt x="6082081" y="975499"/>
                          <a:pt x="5853532" y="870357"/>
                          <a:pt x="5625935" y="923330"/>
                        </a:cubicBezTo>
                        <a:cubicBezTo>
                          <a:pt x="5441194" y="924033"/>
                          <a:pt x="5194581" y="965414"/>
                          <a:pt x="4847880" y="923330"/>
                        </a:cubicBezTo>
                        <a:cubicBezTo>
                          <a:pt x="4501152" y="979356"/>
                          <a:pt x="4677073" y="938867"/>
                          <a:pt x="4518703" y="923330"/>
                        </a:cubicBezTo>
                        <a:cubicBezTo>
                          <a:pt x="4400002" y="934429"/>
                          <a:pt x="4298353" y="895417"/>
                          <a:pt x="4099751" y="923330"/>
                        </a:cubicBezTo>
                        <a:cubicBezTo>
                          <a:pt x="3925051" y="967318"/>
                          <a:pt x="3723212" y="882006"/>
                          <a:pt x="3411471" y="923330"/>
                        </a:cubicBezTo>
                        <a:cubicBezTo>
                          <a:pt x="3109103" y="999479"/>
                          <a:pt x="2936826" y="863133"/>
                          <a:pt x="2723192" y="923330"/>
                        </a:cubicBezTo>
                        <a:cubicBezTo>
                          <a:pt x="2491017" y="944716"/>
                          <a:pt x="2479815" y="918569"/>
                          <a:pt x="2394015" y="923330"/>
                        </a:cubicBezTo>
                        <a:cubicBezTo>
                          <a:pt x="2319564" y="960406"/>
                          <a:pt x="2059978" y="896976"/>
                          <a:pt x="1975062" y="923330"/>
                        </a:cubicBezTo>
                        <a:cubicBezTo>
                          <a:pt x="1902263" y="917025"/>
                          <a:pt x="1633120" y="908163"/>
                          <a:pt x="1466334" y="923330"/>
                        </a:cubicBezTo>
                        <a:cubicBezTo>
                          <a:pt x="1279133" y="915405"/>
                          <a:pt x="1170126" y="898920"/>
                          <a:pt x="1047382" y="923330"/>
                        </a:cubicBezTo>
                        <a:cubicBezTo>
                          <a:pt x="899225" y="935496"/>
                          <a:pt x="666469" y="881346"/>
                          <a:pt x="538653" y="923330"/>
                        </a:cubicBezTo>
                        <a:cubicBezTo>
                          <a:pt x="429106" y="895246"/>
                          <a:pt x="281877" y="919772"/>
                          <a:pt x="0" y="923330"/>
                        </a:cubicBezTo>
                        <a:cubicBezTo>
                          <a:pt x="-8218" y="805002"/>
                          <a:pt x="43002" y="697892"/>
                          <a:pt x="0" y="615553"/>
                        </a:cubicBezTo>
                        <a:cubicBezTo>
                          <a:pt x="-57049" y="540759"/>
                          <a:pt x="13997" y="375035"/>
                          <a:pt x="0" y="289310"/>
                        </a:cubicBezTo>
                        <a:cubicBezTo>
                          <a:pt x="-7086" y="177678"/>
                          <a:pt x="31302" y="90810"/>
                          <a:pt x="0" y="0"/>
                        </a:cubicBezTo>
                        <a:close/>
                      </a:path>
                      <a:path w="8977556" h="923330" stroke="0" extrusionOk="0">
                        <a:moveTo>
                          <a:pt x="0" y="0"/>
                        </a:moveTo>
                        <a:cubicBezTo>
                          <a:pt x="184221" y="-59333"/>
                          <a:pt x="452224" y="39169"/>
                          <a:pt x="688279" y="0"/>
                        </a:cubicBezTo>
                        <a:cubicBezTo>
                          <a:pt x="986563" y="-15908"/>
                          <a:pt x="970451" y="22569"/>
                          <a:pt x="1197007" y="0"/>
                        </a:cubicBezTo>
                        <a:cubicBezTo>
                          <a:pt x="1417156" y="-60267"/>
                          <a:pt x="1706735" y="24692"/>
                          <a:pt x="1885287" y="0"/>
                        </a:cubicBezTo>
                        <a:cubicBezTo>
                          <a:pt x="2074510" y="-2641"/>
                          <a:pt x="2164262" y="36281"/>
                          <a:pt x="2304239" y="0"/>
                        </a:cubicBezTo>
                        <a:cubicBezTo>
                          <a:pt x="2436835" y="-10541"/>
                          <a:pt x="2750097" y="3488"/>
                          <a:pt x="3082294" y="0"/>
                        </a:cubicBezTo>
                        <a:cubicBezTo>
                          <a:pt x="3448019" y="-15910"/>
                          <a:pt x="3488548" y="46938"/>
                          <a:pt x="3860349" y="0"/>
                        </a:cubicBezTo>
                        <a:cubicBezTo>
                          <a:pt x="4216209" y="-21906"/>
                          <a:pt x="4320787" y="46392"/>
                          <a:pt x="4548628" y="0"/>
                        </a:cubicBezTo>
                        <a:cubicBezTo>
                          <a:pt x="4734498" y="-34616"/>
                          <a:pt x="5088051" y="34044"/>
                          <a:pt x="5326683" y="0"/>
                        </a:cubicBezTo>
                        <a:cubicBezTo>
                          <a:pt x="5589279" y="-3668"/>
                          <a:pt x="5898862" y="-3865"/>
                          <a:pt x="6104738" y="0"/>
                        </a:cubicBezTo>
                        <a:cubicBezTo>
                          <a:pt x="6292062" y="16474"/>
                          <a:pt x="6387918" y="54087"/>
                          <a:pt x="6613466" y="0"/>
                        </a:cubicBezTo>
                        <a:cubicBezTo>
                          <a:pt x="6802364" y="-36434"/>
                          <a:pt x="6947756" y="-25920"/>
                          <a:pt x="7122194" y="0"/>
                        </a:cubicBezTo>
                        <a:cubicBezTo>
                          <a:pt x="7308213" y="30726"/>
                          <a:pt x="7429141" y="-977"/>
                          <a:pt x="7630923" y="0"/>
                        </a:cubicBezTo>
                        <a:cubicBezTo>
                          <a:pt x="7791952" y="155"/>
                          <a:pt x="7898138" y="16511"/>
                          <a:pt x="8049875" y="0"/>
                        </a:cubicBezTo>
                        <a:cubicBezTo>
                          <a:pt x="8163293" y="-62153"/>
                          <a:pt x="8580137" y="15338"/>
                          <a:pt x="8977556" y="0"/>
                        </a:cubicBezTo>
                        <a:cubicBezTo>
                          <a:pt x="8982006" y="133589"/>
                          <a:pt x="8975532" y="239662"/>
                          <a:pt x="8977556" y="307776"/>
                        </a:cubicBezTo>
                        <a:cubicBezTo>
                          <a:pt x="9003319" y="389480"/>
                          <a:pt x="8966508" y="498981"/>
                          <a:pt x="8977556" y="606319"/>
                        </a:cubicBezTo>
                        <a:cubicBezTo>
                          <a:pt x="8985437" y="715350"/>
                          <a:pt x="8961952" y="835844"/>
                          <a:pt x="8977556" y="923330"/>
                        </a:cubicBezTo>
                        <a:cubicBezTo>
                          <a:pt x="8819952" y="922278"/>
                          <a:pt x="8608484" y="872414"/>
                          <a:pt x="8379052" y="923330"/>
                        </a:cubicBezTo>
                        <a:cubicBezTo>
                          <a:pt x="8131096" y="960220"/>
                          <a:pt x="8173582" y="913692"/>
                          <a:pt x="8049875" y="923330"/>
                        </a:cubicBezTo>
                        <a:cubicBezTo>
                          <a:pt x="7908133" y="938161"/>
                          <a:pt x="7829596" y="882312"/>
                          <a:pt x="7720698" y="923330"/>
                        </a:cubicBezTo>
                        <a:cubicBezTo>
                          <a:pt x="7686338" y="939238"/>
                          <a:pt x="7310244" y="958648"/>
                          <a:pt x="6942643" y="923330"/>
                        </a:cubicBezTo>
                        <a:cubicBezTo>
                          <a:pt x="6668235" y="924675"/>
                          <a:pt x="6581014" y="873497"/>
                          <a:pt x="6254364" y="923330"/>
                        </a:cubicBezTo>
                        <a:cubicBezTo>
                          <a:pt x="5914473" y="963890"/>
                          <a:pt x="5888209" y="897641"/>
                          <a:pt x="5655860" y="923330"/>
                        </a:cubicBezTo>
                        <a:cubicBezTo>
                          <a:pt x="5434525" y="998430"/>
                          <a:pt x="5107686" y="945054"/>
                          <a:pt x="4877805" y="923330"/>
                        </a:cubicBezTo>
                        <a:cubicBezTo>
                          <a:pt x="4634732" y="945584"/>
                          <a:pt x="4453115" y="924674"/>
                          <a:pt x="4099751" y="923330"/>
                        </a:cubicBezTo>
                        <a:cubicBezTo>
                          <a:pt x="3732839" y="938352"/>
                          <a:pt x="3757547" y="890138"/>
                          <a:pt x="3591022" y="923330"/>
                        </a:cubicBezTo>
                        <a:cubicBezTo>
                          <a:pt x="3412040" y="974195"/>
                          <a:pt x="3095873" y="903967"/>
                          <a:pt x="2902743" y="923330"/>
                        </a:cubicBezTo>
                        <a:cubicBezTo>
                          <a:pt x="2704842" y="1011056"/>
                          <a:pt x="2356518" y="891521"/>
                          <a:pt x="2124688" y="923330"/>
                        </a:cubicBezTo>
                        <a:cubicBezTo>
                          <a:pt x="1895582" y="973245"/>
                          <a:pt x="1803410" y="876971"/>
                          <a:pt x="1615960" y="923330"/>
                        </a:cubicBezTo>
                        <a:cubicBezTo>
                          <a:pt x="1502941" y="950797"/>
                          <a:pt x="1268640" y="817805"/>
                          <a:pt x="1017456" y="923330"/>
                        </a:cubicBezTo>
                        <a:cubicBezTo>
                          <a:pt x="749851" y="941588"/>
                          <a:pt x="627168" y="917584"/>
                          <a:pt x="508728" y="923330"/>
                        </a:cubicBezTo>
                        <a:cubicBezTo>
                          <a:pt x="354810" y="920227"/>
                          <a:pt x="211397" y="877110"/>
                          <a:pt x="0" y="923330"/>
                        </a:cubicBezTo>
                        <a:cubicBezTo>
                          <a:pt x="-67686" y="780838"/>
                          <a:pt x="68633" y="713621"/>
                          <a:pt x="0" y="615553"/>
                        </a:cubicBezTo>
                        <a:cubicBezTo>
                          <a:pt x="-51337" y="517440"/>
                          <a:pt x="45986" y="418225"/>
                          <a:pt x="0" y="335476"/>
                        </a:cubicBezTo>
                        <a:cubicBezTo>
                          <a:pt x="-35963" y="281024"/>
                          <a:pt x="42257" y="149484"/>
                          <a:pt x="0" y="0"/>
                        </a:cubicBezTo>
                        <a:close/>
                      </a:path>
                      <a:path w="8977556" h="923330" fill="none" stroke="0" extrusionOk="0">
                        <a:moveTo>
                          <a:pt x="0" y="0"/>
                        </a:moveTo>
                        <a:cubicBezTo>
                          <a:pt x="179465" y="5903"/>
                          <a:pt x="235891" y="31093"/>
                          <a:pt x="418953" y="0"/>
                        </a:cubicBezTo>
                        <a:cubicBezTo>
                          <a:pt x="619001" y="-24713"/>
                          <a:pt x="626386" y="19514"/>
                          <a:pt x="837905" y="0"/>
                        </a:cubicBezTo>
                        <a:cubicBezTo>
                          <a:pt x="1108095" y="-43098"/>
                          <a:pt x="1356808" y="79833"/>
                          <a:pt x="1615960" y="0"/>
                        </a:cubicBezTo>
                        <a:cubicBezTo>
                          <a:pt x="1864701" y="-38581"/>
                          <a:pt x="2079846" y="-1175"/>
                          <a:pt x="2394015" y="0"/>
                        </a:cubicBezTo>
                        <a:cubicBezTo>
                          <a:pt x="2663623" y="-33833"/>
                          <a:pt x="2649439" y="46672"/>
                          <a:pt x="2902743" y="0"/>
                        </a:cubicBezTo>
                        <a:cubicBezTo>
                          <a:pt x="3092711" y="-3628"/>
                          <a:pt x="3380252" y="-2664"/>
                          <a:pt x="3680798" y="0"/>
                        </a:cubicBezTo>
                        <a:cubicBezTo>
                          <a:pt x="4018930" y="-50026"/>
                          <a:pt x="4252206" y="12418"/>
                          <a:pt x="4458853" y="0"/>
                        </a:cubicBezTo>
                        <a:cubicBezTo>
                          <a:pt x="4608695" y="-38706"/>
                          <a:pt x="4896666" y="-12435"/>
                          <a:pt x="5147132" y="0"/>
                        </a:cubicBezTo>
                        <a:cubicBezTo>
                          <a:pt x="5373792" y="-25152"/>
                          <a:pt x="5424750" y="23989"/>
                          <a:pt x="5655860" y="0"/>
                        </a:cubicBezTo>
                        <a:cubicBezTo>
                          <a:pt x="5894194" y="-20861"/>
                          <a:pt x="5923317" y="12583"/>
                          <a:pt x="6074813" y="0"/>
                        </a:cubicBezTo>
                        <a:cubicBezTo>
                          <a:pt x="6207597" y="-23515"/>
                          <a:pt x="6354000" y="824"/>
                          <a:pt x="6493766" y="0"/>
                        </a:cubicBezTo>
                        <a:cubicBezTo>
                          <a:pt x="6624888" y="-24292"/>
                          <a:pt x="6815742" y="58798"/>
                          <a:pt x="7002494" y="0"/>
                        </a:cubicBezTo>
                        <a:cubicBezTo>
                          <a:pt x="7211391" y="-77271"/>
                          <a:pt x="7420195" y="67375"/>
                          <a:pt x="7600997" y="0"/>
                        </a:cubicBezTo>
                        <a:cubicBezTo>
                          <a:pt x="7781988" y="38217"/>
                          <a:pt x="8024618" y="10551"/>
                          <a:pt x="8379052" y="0"/>
                        </a:cubicBezTo>
                        <a:cubicBezTo>
                          <a:pt x="8731020" y="-29257"/>
                          <a:pt x="8698302" y="26586"/>
                          <a:pt x="8977556" y="0"/>
                        </a:cubicBezTo>
                        <a:cubicBezTo>
                          <a:pt x="9023521" y="95035"/>
                          <a:pt x="8955089" y="148812"/>
                          <a:pt x="8977556" y="280076"/>
                        </a:cubicBezTo>
                        <a:cubicBezTo>
                          <a:pt x="9001649" y="402678"/>
                          <a:pt x="8928686" y="485940"/>
                          <a:pt x="8977556" y="578620"/>
                        </a:cubicBezTo>
                        <a:cubicBezTo>
                          <a:pt x="8986025" y="677939"/>
                          <a:pt x="8963599" y="766915"/>
                          <a:pt x="8977556" y="923330"/>
                        </a:cubicBezTo>
                        <a:cubicBezTo>
                          <a:pt x="8855719" y="934016"/>
                          <a:pt x="8429858" y="931654"/>
                          <a:pt x="8289277" y="923330"/>
                        </a:cubicBezTo>
                        <a:cubicBezTo>
                          <a:pt x="8088889" y="907469"/>
                          <a:pt x="7825236" y="857006"/>
                          <a:pt x="7511222" y="923330"/>
                        </a:cubicBezTo>
                        <a:cubicBezTo>
                          <a:pt x="7236367" y="997131"/>
                          <a:pt x="7078184" y="894408"/>
                          <a:pt x="6912718" y="923330"/>
                        </a:cubicBezTo>
                        <a:cubicBezTo>
                          <a:pt x="6755568" y="923612"/>
                          <a:pt x="6352903" y="904845"/>
                          <a:pt x="6224439" y="923330"/>
                        </a:cubicBezTo>
                        <a:cubicBezTo>
                          <a:pt x="6055031" y="956472"/>
                          <a:pt x="5832196" y="876967"/>
                          <a:pt x="5625935" y="923330"/>
                        </a:cubicBezTo>
                        <a:cubicBezTo>
                          <a:pt x="5415344" y="995052"/>
                          <a:pt x="5228663" y="864749"/>
                          <a:pt x="4847880" y="923330"/>
                        </a:cubicBezTo>
                        <a:cubicBezTo>
                          <a:pt x="4527166" y="951150"/>
                          <a:pt x="4693455" y="919545"/>
                          <a:pt x="4518703" y="923330"/>
                        </a:cubicBezTo>
                        <a:cubicBezTo>
                          <a:pt x="4371834" y="941531"/>
                          <a:pt x="4302508" y="895379"/>
                          <a:pt x="4099751" y="923330"/>
                        </a:cubicBezTo>
                        <a:cubicBezTo>
                          <a:pt x="3900758" y="938107"/>
                          <a:pt x="3728308" y="845608"/>
                          <a:pt x="3411471" y="923330"/>
                        </a:cubicBezTo>
                        <a:cubicBezTo>
                          <a:pt x="3059058" y="944492"/>
                          <a:pt x="2988031" y="880411"/>
                          <a:pt x="2723192" y="923330"/>
                        </a:cubicBezTo>
                        <a:cubicBezTo>
                          <a:pt x="2492952" y="952523"/>
                          <a:pt x="2477061" y="916263"/>
                          <a:pt x="2394015" y="923330"/>
                        </a:cubicBezTo>
                        <a:cubicBezTo>
                          <a:pt x="2319719" y="916185"/>
                          <a:pt x="2076475" y="931877"/>
                          <a:pt x="1975062" y="923330"/>
                        </a:cubicBezTo>
                        <a:cubicBezTo>
                          <a:pt x="1877479" y="881911"/>
                          <a:pt x="1648278" y="941672"/>
                          <a:pt x="1466334" y="923330"/>
                        </a:cubicBezTo>
                        <a:cubicBezTo>
                          <a:pt x="1305741" y="939816"/>
                          <a:pt x="1180955" y="883952"/>
                          <a:pt x="1047382" y="923330"/>
                        </a:cubicBezTo>
                        <a:cubicBezTo>
                          <a:pt x="935399" y="944680"/>
                          <a:pt x="646147" y="912569"/>
                          <a:pt x="538653" y="923330"/>
                        </a:cubicBezTo>
                        <a:cubicBezTo>
                          <a:pt x="444543" y="1012375"/>
                          <a:pt x="229722" y="875583"/>
                          <a:pt x="0" y="923330"/>
                        </a:cubicBezTo>
                        <a:cubicBezTo>
                          <a:pt x="-14319" y="799719"/>
                          <a:pt x="42568" y="698522"/>
                          <a:pt x="0" y="615553"/>
                        </a:cubicBezTo>
                        <a:cubicBezTo>
                          <a:pt x="-41662" y="533595"/>
                          <a:pt x="22170" y="392793"/>
                          <a:pt x="0" y="289310"/>
                        </a:cubicBezTo>
                        <a:cubicBezTo>
                          <a:pt x="-26907" y="187963"/>
                          <a:pt x="43033" y="1122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03693" marR="0" lvl="0" indent="-303693" algn="ctr" defTabSz="6531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550 = ..?.. + 50 </a:t>
            </a:r>
          </a:p>
        </p:txBody>
      </p:sp>
      <p:grpSp>
        <p:nvGrpSpPr>
          <p:cNvPr id="22" name="组合 38">
            <a:extLst>
              <a:ext uri="{FF2B5EF4-FFF2-40B4-BE49-F238E27FC236}">
                <a16:creationId xmlns:a16="http://schemas.microsoft.com/office/drawing/2014/main" id="{3B254098-C00D-4EF1-A667-B33D0C7B4A0B}"/>
              </a:ext>
            </a:extLst>
          </p:cNvPr>
          <p:cNvGrpSpPr/>
          <p:nvPr/>
        </p:nvGrpSpPr>
        <p:grpSpPr>
          <a:xfrm>
            <a:off x="1703512" y="2672317"/>
            <a:ext cx="3242304" cy="892976"/>
            <a:chOff x="1384299" y="984716"/>
            <a:chExt cx="3008160" cy="558403"/>
          </a:xfrm>
        </p:grpSpPr>
        <p:sp>
          <p:nvSpPr>
            <p:cNvPr id="23" name="任意多边形 10">
              <a:extLst>
                <a:ext uri="{FF2B5EF4-FFF2-40B4-BE49-F238E27FC236}">
                  <a16:creationId xmlns:a16="http://schemas.microsoft.com/office/drawing/2014/main" id="{4941846C-80D6-46C3-8603-7509EDF157B7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1414226" y="984716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FD8CB1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rm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A.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50</a:t>
              </a:r>
              <a:endParaRPr kumimoji="0" lang="zh-CN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049831CA-09A8-4D1E-AF2D-C46B08BF65F7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384299" y="1002575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9D1D59EB-39FD-40DB-8BED-ABC7FFB379E2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226313" y="1002575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组合 39">
            <a:extLst>
              <a:ext uri="{FF2B5EF4-FFF2-40B4-BE49-F238E27FC236}">
                <a16:creationId xmlns:a16="http://schemas.microsoft.com/office/drawing/2014/main" id="{9A656AD1-23FC-44AC-87C9-43685DB9688E}"/>
              </a:ext>
            </a:extLst>
          </p:cNvPr>
          <p:cNvGrpSpPr/>
          <p:nvPr/>
        </p:nvGrpSpPr>
        <p:grpSpPr>
          <a:xfrm>
            <a:off x="1723787" y="4316529"/>
            <a:ext cx="3242304" cy="894881"/>
            <a:chOff x="1384299" y="1757431"/>
            <a:chExt cx="3008160" cy="559594"/>
          </a:xfrm>
        </p:grpSpPr>
        <p:sp>
          <p:nvSpPr>
            <p:cNvPr id="27" name="任意多边形 13">
              <a:extLst>
                <a:ext uri="{FF2B5EF4-FFF2-40B4-BE49-F238E27FC236}">
                  <a16:creationId xmlns:a16="http://schemas.microsoft.com/office/drawing/2014/main" id="{27E4AD21-58E8-43FC-BB43-30F3A76F6832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1414226" y="1757431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5CD2EA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C.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500</a:t>
              </a:r>
              <a:endParaRPr kumimoji="0" lang="en-US" altLang="zh-CN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763D5A72-C6EE-42CF-9A7F-42F836590F0D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38429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BBB7C56F-7563-4A05-8C97-53599BED2C1F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226313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组合 40">
            <a:extLst>
              <a:ext uri="{FF2B5EF4-FFF2-40B4-BE49-F238E27FC236}">
                <a16:creationId xmlns:a16="http://schemas.microsoft.com/office/drawing/2014/main" id="{D1358B6A-CA10-4F94-9E69-94A617D2F46D}"/>
              </a:ext>
            </a:extLst>
          </p:cNvPr>
          <p:cNvGrpSpPr/>
          <p:nvPr/>
        </p:nvGrpSpPr>
        <p:grpSpPr>
          <a:xfrm>
            <a:off x="6500631" y="2692967"/>
            <a:ext cx="3242303" cy="894879"/>
            <a:chOff x="4751539" y="984715"/>
            <a:chExt cx="3008159" cy="559593"/>
          </a:xfrm>
        </p:grpSpPr>
        <p:sp>
          <p:nvSpPr>
            <p:cNvPr id="31" name="任意多边形 16">
              <a:extLst>
                <a:ext uri="{FF2B5EF4-FFF2-40B4-BE49-F238E27FC236}">
                  <a16:creationId xmlns:a16="http://schemas.microsoft.com/office/drawing/2014/main" id="{45C03A37-2924-4079-B12A-88141CCAA2CA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4781466" y="984715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B.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5 000</a:t>
              </a:r>
              <a:endPara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9199127C-3FC6-4F60-91C6-F733641BD81E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4751539" y="1002574"/>
              <a:ext cx="179561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E9194D7E-E9E5-40F9-B230-BD9C906101BE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593552" y="1002574"/>
              <a:ext cx="166146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41">
            <a:extLst>
              <a:ext uri="{FF2B5EF4-FFF2-40B4-BE49-F238E27FC236}">
                <a16:creationId xmlns:a16="http://schemas.microsoft.com/office/drawing/2014/main" id="{3991AA4D-FA84-4133-BD36-BB5F1BA93636}"/>
              </a:ext>
            </a:extLst>
          </p:cNvPr>
          <p:cNvGrpSpPr/>
          <p:nvPr/>
        </p:nvGrpSpPr>
        <p:grpSpPr>
          <a:xfrm>
            <a:off x="6520906" y="4337894"/>
            <a:ext cx="3242303" cy="894882"/>
            <a:chOff x="4751539" y="1757430"/>
            <a:chExt cx="3008159" cy="559595"/>
          </a:xfrm>
        </p:grpSpPr>
        <p:sp>
          <p:nvSpPr>
            <p:cNvPr id="35" name="任意多边形 19">
              <a:extLst>
                <a:ext uri="{FF2B5EF4-FFF2-40B4-BE49-F238E27FC236}">
                  <a16:creationId xmlns:a16="http://schemas.microsoft.com/office/drawing/2014/main" id="{A0641F0F-081E-4545-BE66-011263AF2866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4781466" y="1757430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4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EAB800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D.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zh-CN" altLang="zh-CN" sz="40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AE63CA2F-8004-4D28-B74A-84B1C8D2952C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475153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5E3231AE-AFD5-4424-89D3-2C2112C1AE80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7593552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F8298F2-D997-46EB-A52A-3A7BE0DE5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331766" y="2415883"/>
            <a:ext cx="1255535" cy="12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05BFCCB-81EF-4CB4-82D7-C623DF9B1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80422" y="2426675"/>
            <a:ext cx="1255535" cy="12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050353B-CD71-4B53-847C-D5114E59C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08977" y="4033314"/>
            <a:ext cx="1255535" cy="120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đồng hồ đếm giờ2">
            <a:hlinkClick r:id="" action="ppaction://media"/>
            <a:extLst>
              <a:ext uri="{FF2B5EF4-FFF2-40B4-BE49-F238E27FC236}">
                <a16:creationId xmlns:a16="http://schemas.microsoft.com/office/drawing/2014/main" id="{BE9CF016-21FE-4401-90C6-9AEFE60B95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8823" t="6944" r="30585" b="10198"/>
          <a:stretch/>
        </p:blipFill>
        <p:spPr>
          <a:xfrm>
            <a:off x="335360" y="4969809"/>
            <a:ext cx="1257233" cy="144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42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43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38">
            <a:extLst>
              <a:ext uri="{FF2B5EF4-FFF2-40B4-BE49-F238E27FC236}">
                <a16:creationId xmlns:a16="http://schemas.microsoft.com/office/drawing/2014/main" id="{AD542D54-6F20-AC71-6CCB-DEB0A5EA535C}"/>
              </a:ext>
            </a:extLst>
          </p:cNvPr>
          <p:cNvGrpSpPr/>
          <p:nvPr/>
        </p:nvGrpSpPr>
        <p:grpSpPr>
          <a:xfrm>
            <a:off x="1559496" y="2585261"/>
            <a:ext cx="3326845" cy="1006329"/>
            <a:chOff x="1384299" y="984716"/>
            <a:chExt cx="3008160" cy="558403"/>
          </a:xfrm>
        </p:grpSpPr>
        <p:sp>
          <p:nvSpPr>
            <p:cNvPr id="29" name="任意多边形 10">
              <a:extLst>
                <a:ext uri="{FF2B5EF4-FFF2-40B4-BE49-F238E27FC236}">
                  <a16:creationId xmlns:a16="http://schemas.microsoft.com/office/drawing/2014/main" id="{C1CFF14F-352E-FCC4-6C9C-9EE27CA46542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1414226" y="984716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FD8CB1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rmAutofit/>
            </a:bodyPr>
            <a:lstStyle/>
            <a:p>
              <a:pPr algn="ctr">
                <a:defRPr/>
              </a:pPr>
              <a:r>
                <a:rPr lang="en-US" altLang="zh-CN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A. 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687</a:t>
              </a:r>
              <a:endParaRPr lang="zh-CN" altLang="zh-CN" sz="4000" b="1" kern="0" baseline="300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2B722349-4F39-A32B-B157-E74A070028F8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384299" y="1002575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 sz="4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BB82298D-11AE-6E45-EE2A-B4D6F7EB5202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226313" y="1002575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EB0CA"/>
                </a:gs>
                <a:gs pos="100000">
                  <a:srgbClr val="FC5A9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 sz="4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合 39">
            <a:extLst>
              <a:ext uri="{FF2B5EF4-FFF2-40B4-BE49-F238E27FC236}">
                <a16:creationId xmlns:a16="http://schemas.microsoft.com/office/drawing/2014/main" id="{3092A47E-0BBE-1E2A-A746-E59ABBCB0F85}"/>
              </a:ext>
            </a:extLst>
          </p:cNvPr>
          <p:cNvGrpSpPr/>
          <p:nvPr/>
        </p:nvGrpSpPr>
        <p:grpSpPr>
          <a:xfrm>
            <a:off x="1585933" y="4227384"/>
            <a:ext cx="3326845" cy="1008475"/>
            <a:chOff x="1384299" y="1757431"/>
            <a:chExt cx="3008160" cy="559594"/>
          </a:xfrm>
        </p:grpSpPr>
        <p:sp>
          <p:nvSpPr>
            <p:cNvPr id="33" name="任意多边形 13">
              <a:extLst>
                <a:ext uri="{FF2B5EF4-FFF2-40B4-BE49-F238E27FC236}">
                  <a16:creationId xmlns:a16="http://schemas.microsoft.com/office/drawing/2014/main" id="{9EEA33D8-D9F3-8743-3E11-F3040D4077FA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1414226" y="1757431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5CD2EA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algn="ctr">
                <a:defRPr/>
              </a:pPr>
              <a:r>
                <a:rPr lang="en-US" altLang="zh-CN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C. 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786</a:t>
              </a:r>
              <a:endParaRPr lang="zh-CN" altLang="zh-CN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0F7B08E1-56AB-4518-FE07-2EB88DBD6878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138429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 sz="4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08FF24C8-EF65-2547-D386-EEC5A72B05DE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4226313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B1EAF5"/>
                </a:gs>
                <a:gs pos="100000">
                  <a:srgbClr val="14859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 sz="4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组合 40">
            <a:extLst>
              <a:ext uri="{FF2B5EF4-FFF2-40B4-BE49-F238E27FC236}">
                <a16:creationId xmlns:a16="http://schemas.microsoft.com/office/drawing/2014/main" id="{EB96344F-12DA-79A7-C464-D562A59DE4CD}"/>
              </a:ext>
            </a:extLst>
          </p:cNvPr>
          <p:cNvGrpSpPr/>
          <p:nvPr/>
        </p:nvGrpSpPr>
        <p:grpSpPr>
          <a:xfrm>
            <a:off x="6312024" y="2598739"/>
            <a:ext cx="3326844" cy="1008473"/>
            <a:chOff x="4751539" y="984715"/>
            <a:chExt cx="3008159" cy="559593"/>
          </a:xfrm>
        </p:grpSpPr>
        <p:sp>
          <p:nvSpPr>
            <p:cNvPr id="37" name="任意多边形 16">
              <a:extLst>
                <a:ext uri="{FF2B5EF4-FFF2-40B4-BE49-F238E27FC236}">
                  <a16:creationId xmlns:a16="http://schemas.microsoft.com/office/drawing/2014/main" id="{76F08D41-B562-8F7E-0A66-9CD348E9F47F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4781465" y="984715"/>
              <a:ext cx="2951402" cy="475060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3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lvl="0">
                <a:defRPr/>
              </a:pPr>
              <a:r>
                <a:rPr lang="en-US" altLang="zh-CN" sz="4000" b="1" kern="0" dirty="0">
                  <a:solidFill>
                    <a:srgbClr val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B. 678</a:t>
              </a: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AB79C013-C594-5EC5-F5C2-8989B8448E92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4751539" y="1002574"/>
              <a:ext cx="179561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 sz="4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BFB1656D-C117-6907-E4C9-A379832D56A9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593552" y="1002574"/>
              <a:ext cx="166146" cy="54173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7E6A4"/>
                </a:gs>
                <a:gs pos="100000">
                  <a:srgbClr val="6CA62C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 sz="4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组合 41">
            <a:extLst>
              <a:ext uri="{FF2B5EF4-FFF2-40B4-BE49-F238E27FC236}">
                <a16:creationId xmlns:a16="http://schemas.microsoft.com/office/drawing/2014/main" id="{E9F74843-F5A8-C07C-64A2-1D4675A360F9}"/>
              </a:ext>
            </a:extLst>
          </p:cNvPr>
          <p:cNvGrpSpPr/>
          <p:nvPr/>
        </p:nvGrpSpPr>
        <p:grpSpPr>
          <a:xfrm>
            <a:off x="6338461" y="4241815"/>
            <a:ext cx="3326844" cy="1008477"/>
            <a:chOff x="4751539" y="1757430"/>
            <a:chExt cx="3008159" cy="559595"/>
          </a:xfrm>
        </p:grpSpPr>
        <p:sp>
          <p:nvSpPr>
            <p:cNvPr id="41" name="任意多边形 19">
              <a:extLst>
                <a:ext uri="{FF2B5EF4-FFF2-40B4-BE49-F238E27FC236}">
                  <a16:creationId xmlns:a16="http://schemas.microsoft.com/office/drawing/2014/main" id="{EF467264-76D2-B013-BBBA-57FC8B0CDC91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4781466" y="1757430"/>
              <a:ext cx="2951402" cy="475059"/>
            </a:xfrm>
            <a:custGeom>
              <a:avLst/>
              <a:gdLst>
                <a:gd name="connsiteX0" fmla="*/ 2957680 w 4539922"/>
                <a:gd name="connsiteY0" fmla="*/ 34 h 633569"/>
                <a:gd name="connsiteX1" fmla="*/ 2338828 w 4539922"/>
                <a:gd name="connsiteY1" fmla="*/ 948 h 633569"/>
                <a:gd name="connsiteX2" fmla="*/ 2183760 w 4539922"/>
                <a:gd name="connsiteY2" fmla="*/ 1166 h 633569"/>
                <a:gd name="connsiteX3" fmla="*/ 2040037 w 4539922"/>
                <a:gd name="connsiteY3" fmla="*/ 948 h 633569"/>
                <a:gd name="connsiteX4" fmla="*/ 35351 w 4539922"/>
                <a:gd name="connsiteY4" fmla="*/ 13740 h 633569"/>
                <a:gd name="connsiteX5" fmla="*/ 0 w 4539922"/>
                <a:gd name="connsiteY5" fmla="*/ 24879 h 633569"/>
                <a:gd name="connsiteX6" fmla="*/ 156229 w 4539922"/>
                <a:gd name="connsiteY6" fmla="*/ 633347 h 633569"/>
                <a:gd name="connsiteX7" fmla="*/ 2067822 w 4539922"/>
                <a:gd name="connsiteY7" fmla="*/ 631881 h 633569"/>
                <a:gd name="connsiteX8" fmla="*/ 2183760 w 4539922"/>
                <a:gd name="connsiteY8" fmla="*/ 630823 h 633569"/>
                <a:gd name="connsiteX9" fmla="*/ 2308850 w 4539922"/>
                <a:gd name="connsiteY9" fmla="*/ 631881 h 633569"/>
                <a:gd name="connsiteX10" fmla="*/ 4371359 w 4539922"/>
                <a:gd name="connsiteY10" fmla="*/ 633347 h 633569"/>
                <a:gd name="connsiteX11" fmla="*/ 4539922 w 4539922"/>
                <a:gd name="connsiteY11" fmla="*/ 24879 h 633569"/>
                <a:gd name="connsiteX12" fmla="*/ 4501780 w 4539922"/>
                <a:gd name="connsiteY12" fmla="*/ 13740 h 633569"/>
                <a:gd name="connsiteX13" fmla="*/ 2957680 w 4539922"/>
                <a:gd name="connsiteY13" fmla="*/ 34 h 6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39922" h="633569">
                  <a:moveTo>
                    <a:pt x="2957680" y="34"/>
                  </a:moveTo>
                  <a:cubicBezTo>
                    <a:pt x="2717115" y="165"/>
                    <a:pt x="2497073" y="644"/>
                    <a:pt x="2338828" y="948"/>
                  </a:cubicBezTo>
                  <a:lnTo>
                    <a:pt x="2183760" y="1166"/>
                  </a:lnTo>
                  <a:lnTo>
                    <a:pt x="2040037" y="948"/>
                  </a:lnTo>
                  <a:cubicBezTo>
                    <a:pt x="1526708" y="-118"/>
                    <a:pt x="311745" y="-3316"/>
                    <a:pt x="35351" y="13740"/>
                  </a:cubicBezTo>
                  <a:cubicBezTo>
                    <a:pt x="23947" y="13740"/>
                    <a:pt x="2281" y="12348"/>
                    <a:pt x="0" y="24879"/>
                  </a:cubicBezTo>
                  <a:cubicBezTo>
                    <a:pt x="52456" y="228166"/>
                    <a:pt x="103773" y="430060"/>
                    <a:pt x="156229" y="633347"/>
                  </a:cubicBezTo>
                  <a:cubicBezTo>
                    <a:pt x="320868" y="633347"/>
                    <a:pt x="1601313" y="634413"/>
                    <a:pt x="2067822" y="631881"/>
                  </a:cubicBezTo>
                  <a:lnTo>
                    <a:pt x="2183760" y="630823"/>
                  </a:lnTo>
                  <a:lnTo>
                    <a:pt x="2308850" y="631881"/>
                  </a:lnTo>
                  <a:cubicBezTo>
                    <a:pt x="2812189" y="634413"/>
                    <a:pt x="4193722" y="633347"/>
                    <a:pt x="4371359" y="633347"/>
                  </a:cubicBezTo>
                  <a:cubicBezTo>
                    <a:pt x="4427957" y="430060"/>
                    <a:pt x="4483324" y="228166"/>
                    <a:pt x="4539922" y="24879"/>
                  </a:cubicBezTo>
                  <a:cubicBezTo>
                    <a:pt x="4537461" y="12348"/>
                    <a:pt x="4514084" y="13740"/>
                    <a:pt x="4501780" y="13740"/>
                  </a:cubicBezTo>
                  <a:cubicBezTo>
                    <a:pt x="4288769" y="1557"/>
                    <a:pt x="3559092" y="-292"/>
                    <a:pt x="2957680" y="34"/>
                  </a:cubicBezTo>
                  <a:close/>
                </a:path>
              </a:pathLst>
            </a:custGeom>
            <a:solidFill>
              <a:srgbClr val="EAB800"/>
            </a:solidFill>
            <a:ln w="9525">
              <a:noFill/>
              <a:round/>
              <a:headEnd/>
              <a:tailEnd/>
            </a:ln>
          </p:spPr>
          <p:txBody>
            <a:bodyPr anchor="ctr" anchorCtr="1">
              <a:noAutofit/>
            </a:bodyPr>
            <a:lstStyle/>
            <a:p>
              <a:pPr algn="ctr">
                <a:defRPr/>
              </a:pPr>
              <a:r>
                <a:rPr lang="en-US" altLang="zh-CN" sz="40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D. 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876</a:t>
              </a:r>
              <a:endParaRPr lang="zh-CN" altLang="zh-CN" sz="4000" b="1" kern="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E239E534-8F28-406F-46B6-71E755815037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 flipH="1">
              <a:off x="4751539" y="1776481"/>
              <a:ext cx="179561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 sz="4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F56E5149-0E57-0FCE-A939-DDC7743E0C1F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7593552" y="1776481"/>
              <a:ext cx="166146" cy="540544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49" y="11"/>
                </a:cxn>
                <a:cxn ang="0">
                  <a:pos x="22" y="55"/>
                </a:cxn>
                <a:cxn ang="0">
                  <a:pos x="0" y="360"/>
                </a:cxn>
                <a:cxn ang="0">
                  <a:pos x="34" y="518"/>
                </a:cxn>
                <a:cxn ang="0">
                  <a:pos x="128" y="497"/>
                </a:cxn>
                <a:cxn ang="0">
                  <a:pos x="224" y="454"/>
                </a:cxn>
                <a:cxn ang="0">
                  <a:pos x="187" y="0"/>
                </a:cxn>
              </a:cxnLst>
              <a:rect l="0" t="0" r="r" b="b"/>
              <a:pathLst>
                <a:path w="224" h="518">
                  <a:moveTo>
                    <a:pt x="187" y="0"/>
                  </a:moveTo>
                  <a:cubicBezTo>
                    <a:pt x="185" y="4"/>
                    <a:pt x="172" y="5"/>
                    <a:pt x="149" y="11"/>
                  </a:cubicBezTo>
                  <a:cubicBezTo>
                    <a:pt x="127" y="15"/>
                    <a:pt x="27" y="37"/>
                    <a:pt x="22" y="55"/>
                  </a:cubicBezTo>
                  <a:cubicBezTo>
                    <a:pt x="15" y="157"/>
                    <a:pt x="7" y="258"/>
                    <a:pt x="0" y="360"/>
                  </a:cubicBezTo>
                  <a:cubicBezTo>
                    <a:pt x="12" y="413"/>
                    <a:pt x="23" y="466"/>
                    <a:pt x="34" y="518"/>
                  </a:cubicBezTo>
                  <a:cubicBezTo>
                    <a:pt x="65" y="511"/>
                    <a:pt x="87" y="509"/>
                    <a:pt x="128" y="497"/>
                  </a:cubicBezTo>
                  <a:cubicBezTo>
                    <a:pt x="170" y="485"/>
                    <a:pt x="206" y="467"/>
                    <a:pt x="224" y="454"/>
                  </a:cubicBezTo>
                  <a:cubicBezTo>
                    <a:pt x="212" y="302"/>
                    <a:pt x="199" y="151"/>
                    <a:pt x="18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A9B"/>
                </a:gs>
                <a:gs pos="100000">
                  <a:srgbClr val="DAAB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zh-CN" sz="40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67CB2CB-F345-99B5-27F3-CD2D64429E88}"/>
              </a:ext>
            </a:extLst>
          </p:cNvPr>
          <p:cNvSpPr txBox="1"/>
          <p:nvPr/>
        </p:nvSpPr>
        <p:spPr>
          <a:xfrm>
            <a:off x="2238852" y="648444"/>
            <a:ext cx="8969716" cy="830997"/>
          </a:xfrm>
          <a:custGeom>
            <a:avLst/>
            <a:gdLst>
              <a:gd name="connsiteX0" fmla="*/ 0 w 8969716"/>
              <a:gd name="connsiteY0" fmla="*/ 0 h 830997"/>
              <a:gd name="connsiteX1" fmla="*/ 418587 w 8969716"/>
              <a:gd name="connsiteY1" fmla="*/ 0 h 830997"/>
              <a:gd name="connsiteX2" fmla="*/ 837173 w 8969716"/>
              <a:gd name="connsiteY2" fmla="*/ 0 h 830997"/>
              <a:gd name="connsiteX3" fmla="*/ 1614549 w 8969716"/>
              <a:gd name="connsiteY3" fmla="*/ 0 h 830997"/>
              <a:gd name="connsiteX4" fmla="*/ 2391924 w 8969716"/>
              <a:gd name="connsiteY4" fmla="*/ 0 h 830997"/>
              <a:gd name="connsiteX5" fmla="*/ 2900208 w 8969716"/>
              <a:gd name="connsiteY5" fmla="*/ 0 h 830997"/>
              <a:gd name="connsiteX6" fmla="*/ 3677584 w 8969716"/>
              <a:gd name="connsiteY6" fmla="*/ 0 h 830997"/>
              <a:gd name="connsiteX7" fmla="*/ 4454959 w 8969716"/>
              <a:gd name="connsiteY7" fmla="*/ 0 h 830997"/>
              <a:gd name="connsiteX8" fmla="*/ 5142637 w 8969716"/>
              <a:gd name="connsiteY8" fmla="*/ 0 h 830997"/>
              <a:gd name="connsiteX9" fmla="*/ 5650921 w 8969716"/>
              <a:gd name="connsiteY9" fmla="*/ 0 h 830997"/>
              <a:gd name="connsiteX10" fmla="*/ 6069508 w 8969716"/>
              <a:gd name="connsiteY10" fmla="*/ 0 h 830997"/>
              <a:gd name="connsiteX11" fmla="*/ 6488095 w 8969716"/>
              <a:gd name="connsiteY11" fmla="*/ 0 h 830997"/>
              <a:gd name="connsiteX12" fmla="*/ 6996378 w 8969716"/>
              <a:gd name="connsiteY12" fmla="*/ 0 h 830997"/>
              <a:gd name="connsiteX13" fmla="*/ 7594360 w 8969716"/>
              <a:gd name="connsiteY13" fmla="*/ 0 h 830997"/>
              <a:gd name="connsiteX14" fmla="*/ 8371735 w 8969716"/>
              <a:gd name="connsiteY14" fmla="*/ 0 h 830997"/>
              <a:gd name="connsiteX15" fmla="*/ 8969716 w 8969716"/>
              <a:gd name="connsiteY15" fmla="*/ 0 h 830997"/>
              <a:gd name="connsiteX16" fmla="*/ 8969716 w 8969716"/>
              <a:gd name="connsiteY16" fmla="*/ 252068 h 830997"/>
              <a:gd name="connsiteX17" fmla="*/ 8969716 w 8969716"/>
              <a:gd name="connsiteY17" fmla="*/ 520758 h 830997"/>
              <a:gd name="connsiteX18" fmla="*/ 8969716 w 8969716"/>
              <a:gd name="connsiteY18" fmla="*/ 830997 h 830997"/>
              <a:gd name="connsiteX19" fmla="*/ 8282038 w 8969716"/>
              <a:gd name="connsiteY19" fmla="*/ 830997 h 830997"/>
              <a:gd name="connsiteX20" fmla="*/ 7504662 w 8969716"/>
              <a:gd name="connsiteY20" fmla="*/ 830997 h 830997"/>
              <a:gd name="connsiteX21" fmla="*/ 6906681 w 8969716"/>
              <a:gd name="connsiteY21" fmla="*/ 830997 h 830997"/>
              <a:gd name="connsiteX22" fmla="*/ 6219003 w 8969716"/>
              <a:gd name="connsiteY22" fmla="*/ 830997 h 830997"/>
              <a:gd name="connsiteX23" fmla="*/ 5621022 w 8969716"/>
              <a:gd name="connsiteY23" fmla="*/ 830997 h 830997"/>
              <a:gd name="connsiteX24" fmla="*/ 4843647 w 8969716"/>
              <a:gd name="connsiteY24" fmla="*/ 830997 h 830997"/>
              <a:gd name="connsiteX25" fmla="*/ 4514757 w 8969716"/>
              <a:gd name="connsiteY25" fmla="*/ 830997 h 830997"/>
              <a:gd name="connsiteX26" fmla="*/ 4096170 w 8969716"/>
              <a:gd name="connsiteY26" fmla="*/ 830997 h 830997"/>
              <a:gd name="connsiteX27" fmla="*/ 3408492 w 8969716"/>
              <a:gd name="connsiteY27" fmla="*/ 830997 h 830997"/>
              <a:gd name="connsiteX28" fmla="*/ 2720814 w 8969716"/>
              <a:gd name="connsiteY28" fmla="*/ 830997 h 830997"/>
              <a:gd name="connsiteX29" fmla="*/ 2391924 w 8969716"/>
              <a:gd name="connsiteY29" fmla="*/ 830997 h 830997"/>
              <a:gd name="connsiteX30" fmla="*/ 1973338 w 8969716"/>
              <a:gd name="connsiteY30" fmla="*/ 830997 h 830997"/>
              <a:gd name="connsiteX31" fmla="*/ 1465054 w 8969716"/>
              <a:gd name="connsiteY31" fmla="*/ 830997 h 830997"/>
              <a:gd name="connsiteX32" fmla="*/ 1046467 w 8969716"/>
              <a:gd name="connsiteY32" fmla="*/ 830997 h 830997"/>
              <a:gd name="connsiteX33" fmla="*/ 538183 w 8969716"/>
              <a:gd name="connsiteY33" fmla="*/ 830997 h 830997"/>
              <a:gd name="connsiteX34" fmla="*/ 0 w 8969716"/>
              <a:gd name="connsiteY34" fmla="*/ 830997 h 830997"/>
              <a:gd name="connsiteX35" fmla="*/ 0 w 8969716"/>
              <a:gd name="connsiteY35" fmla="*/ 553998 h 830997"/>
              <a:gd name="connsiteX36" fmla="*/ 0 w 8969716"/>
              <a:gd name="connsiteY36" fmla="*/ 260379 h 830997"/>
              <a:gd name="connsiteX37" fmla="*/ 0 w 8969716"/>
              <a:gd name="connsiteY37" fmla="*/ 0 h 830997"/>
              <a:gd name="connsiteX0" fmla="*/ 0 w 8969716"/>
              <a:gd name="connsiteY0" fmla="*/ 0 h 830997"/>
              <a:gd name="connsiteX1" fmla="*/ 687678 w 8969716"/>
              <a:gd name="connsiteY1" fmla="*/ 0 h 830997"/>
              <a:gd name="connsiteX2" fmla="*/ 1195962 w 8969716"/>
              <a:gd name="connsiteY2" fmla="*/ 0 h 830997"/>
              <a:gd name="connsiteX3" fmla="*/ 1883640 w 8969716"/>
              <a:gd name="connsiteY3" fmla="*/ 0 h 830997"/>
              <a:gd name="connsiteX4" fmla="*/ 2302227 w 8969716"/>
              <a:gd name="connsiteY4" fmla="*/ 0 h 830997"/>
              <a:gd name="connsiteX5" fmla="*/ 3079602 w 8969716"/>
              <a:gd name="connsiteY5" fmla="*/ 0 h 830997"/>
              <a:gd name="connsiteX6" fmla="*/ 3856978 w 8969716"/>
              <a:gd name="connsiteY6" fmla="*/ 0 h 830997"/>
              <a:gd name="connsiteX7" fmla="*/ 4544656 w 8969716"/>
              <a:gd name="connsiteY7" fmla="*/ 0 h 830997"/>
              <a:gd name="connsiteX8" fmla="*/ 5322031 w 8969716"/>
              <a:gd name="connsiteY8" fmla="*/ 0 h 830997"/>
              <a:gd name="connsiteX9" fmla="*/ 6099407 w 8969716"/>
              <a:gd name="connsiteY9" fmla="*/ 0 h 830997"/>
              <a:gd name="connsiteX10" fmla="*/ 6607691 w 8969716"/>
              <a:gd name="connsiteY10" fmla="*/ 0 h 830997"/>
              <a:gd name="connsiteX11" fmla="*/ 7115975 w 8969716"/>
              <a:gd name="connsiteY11" fmla="*/ 0 h 830997"/>
              <a:gd name="connsiteX12" fmla="*/ 7624259 w 8969716"/>
              <a:gd name="connsiteY12" fmla="*/ 0 h 830997"/>
              <a:gd name="connsiteX13" fmla="*/ 8042845 w 8969716"/>
              <a:gd name="connsiteY13" fmla="*/ 0 h 830997"/>
              <a:gd name="connsiteX14" fmla="*/ 8969716 w 8969716"/>
              <a:gd name="connsiteY14" fmla="*/ 0 h 830997"/>
              <a:gd name="connsiteX15" fmla="*/ 8969716 w 8969716"/>
              <a:gd name="connsiteY15" fmla="*/ 276998 h 830997"/>
              <a:gd name="connsiteX16" fmla="*/ 8969716 w 8969716"/>
              <a:gd name="connsiteY16" fmla="*/ 545687 h 830997"/>
              <a:gd name="connsiteX17" fmla="*/ 8969716 w 8969716"/>
              <a:gd name="connsiteY17" fmla="*/ 830997 h 830997"/>
              <a:gd name="connsiteX18" fmla="*/ 8371735 w 8969716"/>
              <a:gd name="connsiteY18" fmla="*/ 830997 h 830997"/>
              <a:gd name="connsiteX19" fmla="*/ 8042845 w 8969716"/>
              <a:gd name="connsiteY19" fmla="*/ 830997 h 830997"/>
              <a:gd name="connsiteX20" fmla="*/ 7713956 w 8969716"/>
              <a:gd name="connsiteY20" fmla="*/ 830997 h 830997"/>
              <a:gd name="connsiteX21" fmla="*/ 6936580 w 8969716"/>
              <a:gd name="connsiteY21" fmla="*/ 830997 h 830997"/>
              <a:gd name="connsiteX22" fmla="*/ 6248902 w 8969716"/>
              <a:gd name="connsiteY22" fmla="*/ 830997 h 830997"/>
              <a:gd name="connsiteX23" fmla="*/ 5650921 w 8969716"/>
              <a:gd name="connsiteY23" fmla="*/ 830997 h 830997"/>
              <a:gd name="connsiteX24" fmla="*/ 4873546 w 8969716"/>
              <a:gd name="connsiteY24" fmla="*/ 830997 h 830997"/>
              <a:gd name="connsiteX25" fmla="*/ 4096170 w 8969716"/>
              <a:gd name="connsiteY25" fmla="*/ 830997 h 830997"/>
              <a:gd name="connsiteX26" fmla="*/ 3587886 w 8969716"/>
              <a:gd name="connsiteY26" fmla="*/ 830997 h 830997"/>
              <a:gd name="connsiteX27" fmla="*/ 2900208 w 8969716"/>
              <a:gd name="connsiteY27" fmla="*/ 830997 h 830997"/>
              <a:gd name="connsiteX28" fmla="*/ 2122833 w 8969716"/>
              <a:gd name="connsiteY28" fmla="*/ 830997 h 830997"/>
              <a:gd name="connsiteX29" fmla="*/ 1614549 w 8969716"/>
              <a:gd name="connsiteY29" fmla="*/ 830997 h 830997"/>
              <a:gd name="connsiteX30" fmla="*/ 1016568 w 8969716"/>
              <a:gd name="connsiteY30" fmla="*/ 830997 h 830997"/>
              <a:gd name="connsiteX31" fmla="*/ 508284 w 8969716"/>
              <a:gd name="connsiteY31" fmla="*/ 830997 h 830997"/>
              <a:gd name="connsiteX32" fmla="*/ 0 w 8969716"/>
              <a:gd name="connsiteY32" fmla="*/ 830997 h 830997"/>
              <a:gd name="connsiteX33" fmla="*/ 0 w 8969716"/>
              <a:gd name="connsiteY33" fmla="*/ 553998 h 830997"/>
              <a:gd name="connsiteX34" fmla="*/ 0 w 8969716"/>
              <a:gd name="connsiteY34" fmla="*/ 301929 h 830997"/>
              <a:gd name="connsiteX35" fmla="*/ 0 w 8969716"/>
              <a:gd name="connsiteY35" fmla="*/ 0 h 830997"/>
              <a:gd name="connsiteX0" fmla="*/ 0 w 8969716"/>
              <a:gd name="connsiteY0" fmla="*/ 0 h 830997"/>
              <a:gd name="connsiteX1" fmla="*/ 418587 w 8969716"/>
              <a:gd name="connsiteY1" fmla="*/ 0 h 830997"/>
              <a:gd name="connsiteX2" fmla="*/ 837173 w 8969716"/>
              <a:gd name="connsiteY2" fmla="*/ 0 h 830997"/>
              <a:gd name="connsiteX3" fmla="*/ 1614549 w 8969716"/>
              <a:gd name="connsiteY3" fmla="*/ 0 h 830997"/>
              <a:gd name="connsiteX4" fmla="*/ 2391924 w 8969716"/>
              <a:gd name="connsiteY4" fmla="*/ 0 h 830997"/>
              <a:gd name="connsiteX5" fmla="*/ 2900208 w 8969716"/>
              <a:gd name="connsiteY5" fmla="*/ 0 h 830997"/>
              <a:gd name="connsiteX6" fmla="*/ 3677584 w 8969716"/>
              <a:gd name="connsiteY6" fmla="*/ 0 h 830997"/>
              <a:gd name="connsiteX7" fmla="*/ 4454959 w 8969716"/>
              <a:gd name="connsiteY7" fmla="*/ 0 h 830997"/>
              <a:gd name="connsiteX8" fmla="*/ 5142637 w 8969716"/>
              <a:gd name="connsiteY8" fmla="*/ 0 h 830997"/>
              <a:gd name="connsiteX9" fmla="*/ 5650921 w 8969716"/>
              <a:gd name="connsiteY9" fmla="*/ 0 h 830997"/>
              <a:gd name="connsiteX10" fmla="*/ 6069508 w 8969716"/>
              <a:gd name="connsiteY10" fmla="*/ 0 h 830997"/>
              <a:gd name="connsiteX11" fmla="*/ 6488095 w 8969716"/>
              <a:gd name="connsiteY11" fmla="*/ 0 h 830997"/>
              <a:gd name="connsiteX12" fmla="*/ 6996378 w 8969716"/>
              <a:gd name="connsiteY12" fmla="*/ 0 h 830997"/>
              <a:gd name="connsiteX13" fmla="*/ 7594360 w 8969716"/>
              <a:gd name="connsiteY13" fmla="*/ 0 h 830997"/>
              <a:gd name="connsiteX14" fmla="*/ 8371735 w 8969716"/>
              <a:gd name="connsiteY14" fmla="*/ 0 h 830997"/>
              <a:gd name="connsiteX15" fmla="*/ 8969716 w 8969716"/>
              <a:gd name="connsiteY15" fmla="*/ 0 h 830997"/>
              <a:gd name="connsiteX16" fmla="*/ 8969716 w 8969716"/>
              <a:gd name="connsiteY16" fmla="*/ 252068 h 830997"/>
              <a:gd name="connsiteX17" fmla="*/ 8969716 w 8969716"/>
              <a:gd name="connsiteY17" fmla="*/ 520758 h 830997"/>
              <a:gd name="connsiteX18" fmla="*/ 8969716 w 8969716"/>
              <a:gd name="connsiteY18" fmla="*/ 830997 h 830997"/>
              <a:gd name="connsiteX19" fmla="*/ 8282038 w 8969716"/>
              <a:gd name="connsiteY19" fmla="*/ 830997 h 830997"/>
              <a:gd name="connsiteX20" fmla="*/ 7504662 w 8969716"/>
              <a:gd name="connsiteY20" fmla="*/ 830997 h 830997"/>
              <a:gd name="connsiteX21" fmla="*/ 6906681 w 8969716"/>
              <a:gd name="connsiteY21" fmla="*/ 830997 h 830997"/>
              <a:gd name="connsiteX22" fmla="*/ 6219003 w 8969716"/>
              <a:gd name="connsiteY22" fmla="*/ 830997 h 830997"/>
              <a:gd name="connsiteX23" fmla="*/ 5621022 w 8969716"/>
              <a:gd name="connsiteY23" fmla="*/ 830997 h 830997"/>
              <a:gd name="connsiteX24" fmla="*/ 4843647 w 8969716"/>
              <a:gd name="connsiteY24" fmla="*/ 830997 h 830997"/>
              <a:gd name="connsiteX25" fmla="*/ 4514757 w 8969716"/>
              <a:gd name="connsiteY25" fmla="*/ 830997 h 830997"/>
              <a:gd name="connsiteX26" fmla="*/ 4096170 w 8969716"/>
              <a:gd name="connsiteY26" fmla="*/ 830997 h 830997"/>
              <a:gd name="connsiteX27" fmla="*/ 3408492 w 8969716"/>
              <a:gd name="connsiteY27" fmla="*/ 830997 h 830997"/>
              <a:gd name="connsiteX28" fmla="*/ 2720814 w 8969716"/>
              <a:gd name="connsiteY28" fmla="*/ 830997 h 830997"/>
              <a:gd name="connsiteX29" fmla="*/ 2391924 w 8969716"/>
              <a:gd name="connsiteY29" fmla="*/ 830997 h 830997"/>
              <a:gd name="connsiteX30" fmla="*/ 1973338 w 8969716"/>
              <a:gd name="connsiteY30" fmla="*/ 830997 h 830997"/>
              <a:gd name="connsiteX31" fmla="*/ 1465054 w 8969716"/>
              <a:gd name="connsiteY31" fmla="*/ 830997 h 830997"/>
              <a:gd name="connsiteX32" fmla="*/ 1046467 w 8969716"/>
              <a:gd name="connsiteY32" fmla="*/ 830997 h 830997"/>
              <a:gd name="connsiteX33" fmla="*/ 538183 w 8969716"/>
              <a:gd name="connsiteY33" fmla="*/ 830997 h 830997"/>
              <a:gd name="connsiteX34" fmla="*/ 0 w 8969716"/>
              <a:gd name="connsiteY34" fmla="*/ 830997 h 830997"/>
              <a:gd name="connsiteX35" fmla="*/ 0 w 8969716"/>
              <a:gd name="connsiteY35" fmla="*/ 553998 h 830997"/>
              <a:gd name="connsiteX36" fmla="*/ 0 w 8969716"/>
              <a:gd name="connsiteY36" fmla="*/ 260379 h 830997"/>
              <a:gd name="connsiteX37" fmla="*/ 0 w 8969716"/>
              <a:gd name="connsiteY37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969716" h="830997" fill="none" extrusionOk="0">
                <a:moveTo>
                  <a:pt x="0" y="0"/>
                </a:moveTo>
                <a:cubicBezTo>
                  <a:pt x="67031" y="1495"/>
                  <a:pt x="277825" y="23258"/>
                  <a:pt x="418587" y="0"/>
                </a:cubicBezTo>
                <a:cubicBezTo>
                  <a:pt x="476202" y="-44801"/>
                  <a:pt x="680767" y="41947"/>
                  <a:pt x="837173" y="0"/>
                </a:cubicBezTo>
                <a:cubicBezTo>
                  <a:pt x="1018817" y="39257"/>
                  <a:pt x="1454039" y="41785"/>
                  <a:pt x="1614549" y="0"/>
                </a:cubicBezTo>
                <a:cubicBezTo>
                  <a:pt x="1842502" y="31860"/>
                  <a:pt x="2011246" y="134532"/>
                  <a:pt x="2391924" y="0"/>
                </a:cubicBezTo>
                <a:cubicBezTo>
                  <a:pt x="2729022" y="-44048"/>
                  <a:pt x="2757252" y="28599"/>
                  <a:pt x="2900208" y="0"/>
                </a:cubicBezTo>
                <a:cubicBezTo>
                  <a:pt x="3054479" y="-67366"/>
                  <a:pt x="3469916" y="-33590"/>
                  <a:pt x="3677584" y="0"/>
                </a:cubicBezTo>
                <a:cubicBezTo>
                  <a:pt x="3832730" y="-41165"/>
                  <a:pt x="4112428" y="25779"/>
                  <a:pt x="4454959" y="0"/>
                </a:cubicBezTo>
                <a:cubicBezTo>
                  <a:pt x="4776820" y="33785"/>
                  <a:pt x="4840347" y="72275"/>
                  <a:pt x="5142637" y="0"/>
                </a:cubicBezTo>
                <a:cubicBezTo>
                  <a:pt x="5428974" y="12140"/>
                  <a:pt x="5505471" y="-20606"/>
                  <a:pt x="5650921" y="0"/>
                </a:cubicBezTo>
                <a:cubicBezTo>
                  <a:pt x="5806681" y="9526"/>
                  <a:pt x="5929872" y="9237"/>
                  <a:pt x="6069508" y="0"/>
                </a:cubicBezTo>
                <a:cubicBezTo>
                  <a:pt x="6215986" y="-77352"/>
                  <a:pt x="6335108" y="-5717"/>
                  <a:pt x="6488095" y="0"/>
                </a:cubicBezTo>
                <a:cubicBezTo>
                  <a:pt x="6654853" y="75254"/>
                  <a:pt x="6868826" y="50230"/>
                  <a:pt x="6996378" y="0"/>
                </a:cubicBezTo>
                <a:cubicBezTo>
                  <a:pt x="7233132" y="-35525"/>
                  <a:pt x="7420629" y="113842"/>
                  <a:pt x="7594360" y="0"/>
                </a:cubicBezTo>
                <a:cubicBezTo>
                  <a:pt x="7743352" y="-142728"/>
                  <a:pt x="8152705" y="121136"/>
                  <a:pt x="8371735" y="0"/>
                </a:cubicBezTo>
                <a:cubicBezTo>
                  <a:pt x="8620024" y="-35469"/>
                  <a:pt x="8802063" y="-8041"/>
                  <a:pt x="8969716" y="0"/>
                </a:cubicBezTo>
                <a:cubicBezTo>
                  <a:pt x="8992537" y="53697"/>
                  <a:pt x="8955915" y="144390"/>
                  <a:pt x="8969716" y="252068"/>
                </a:cubicBezTo>
                <a:cubicBezTo>
                  <a:pt x="8959731" y="351679"/>
                  <a:pt x="8949965" y="421414"/>
                  <a:pt x="8969716" y="520758"/>
                </a:cubicBezTo>
                <a:cubicBezTo>
                  <a:pt x="8990636" y="627151"/>
                  <a:pt x="8970512" y="663510"/>
                  <a:pt x="8969716" y="830997"/>
                </a:cubicBezTo>
                <a:cubicBezTo>
                  <a:pt x="8672311" y="867130"/>
                  <a:pt x="8434969" y="762710"/>
                  <a:pt x="8282038" y="830997"/>
                </a:cubicBezTo>
                <a:cubicBezTo>
                  <a:pt x="8173620" y="880336"/>
                  <a:pt x="7713711" y="820392"/>
                  <a:pt x="7504662" y="830997"/>
                </a:cubicBezTo>
                <a:cubicBezTo>
                  <a:pt x="7319818" y="937272"/>
                  <a:pt x="7129033" y="782050"/>
                  <a:pt x="6906681" y="830997"/>
                </a:cubicBezTo>
                <a:cubicBezTo>
                  <a:pt x="6728490" y="898838"/>
                  <a:pt x="6482434" y="878549"/>
                  <a:pt x="6219003" y="830997"/>
                </a:cubicBezTo>
                <a:cubicBezTo>
                  <a:pt x="5941726" y="868301"/>
                  <a:pt x="5916987" y="805125"/>
                  <a:pt x="5621022" y="830997"/>
                </a:cubicBezTo>
                <a:cubicBezTo>
                  <a:pt x="5340090" y="799425"/>
                  <a:pt x="5139552" y="905750"/>
                  <a:pt x="4843647" y="830997"/>
                </a:cubicBezTo>
                <a:cubicBezTo>
                  <a:pt x="4548169" y="860310"/>
                  <a:pt x="4592020" y="816073"/>
                  <a:pt x="4514757" y="830997"/>
                </a:cubicBezTo>
                <a:cubicBezTo>
                  <a:pt x="4519140" y="874019"/>
                  <a:pt x="4299706" y="775948"/>
                  <a:pt x="4096170" y="830997"/>
                </a:cubicBezTo>
                <a:cubicBezTo>
                  <a:pt x="3967335" y="910558"/>
                  <a:pt x="3599850" y="884345"/>
                  <a:pt x="3408492" y="830997"/>
                </a:cubicBezTo>
                <a:cubicBezTo>
                  <a:pt x="3233779" y="928651"/>
                  <a:pt x="3021930" y="723930"/>
                  <a:pt x="2720814" y="830997"/>
                </a:cubicBezTo>
                <a:cubicBezTo>
                  <a:pt x="2376997" y="867590"/>
                  <a:pt x="2527741" y="826268"/>
                  <a:pt x="2391924" y="830997"/>
                </a:cubicBezTo>
                <a:cubicBezTo>
                  <a:pt x="2292504" y="882215"/>
                  <a:pt x="2063059" y="771243"/>
                  <a:pt x="1973338" y="830997"/>
                </a:cubicBezTo>
                <a:cubicBezTo>
                  <a:pt x="1882215" y="835263"/>
                  <a:pt x="1568311" y="829030"/>
                  <a:pt x="1465054" y="830997"/>
                </a:cubicBezTo>
                <a:cubicBezTo>
                  <a:pt x="1308245" y="794979"/>
                  <a:pt x="1188944" y="788799"/>
                  <a:pt x="1046467" y="830997"/>
                </a:cubicBezTo>
                <a:cubicBezTo>
                  <a:pt x="864902" y="845852"/>
                  <a:pt x="766267" y="780720"/>
                  <a:pt x="538183" y="830997"/>
                </a:cubicBezTo>
                <a:cubicBezTo>
                  <a:pt x="353642" y="809168"/>
                  <a:pt x="274126" y="845097"/>
                  <a:pt x="0" y="830997"/>
                </a:cubicBezTo>
                <a:cubicBezTo>
                  <a:pt x="-7327" y="723265"/>
                  <a:pt x="44270" y="637562"/>
                  <a:pt x="0" y="553998"/>
                </a:cubicBezTo>
                <a:cubicBezTo>
                  <a:pt x="-78118" y="492420"/>
                  <a:pt x="19901" y="320085"/>
                  <a:pt x="0" y="260379"/>
                </a:cubicBezTo>
                <a:cubicBezTo>
                  <a:pt x="-7680" y="161670"/>
                  <a:pt x="36781" y="64877"/>
                  <a:pt x="0" y="0"/>
                </a:cubicBezTo>
                <a:close/>
              </a:path>
              <a:path w="8969716" h="830997" stroke="0" extrusionOk="0">
                <a:moveTo>
                  <a:pt x="0" y="0"/>
                </a:moveTo>
                <a:cubicBezTo>
                  <a:pt x="313101" y="-56280"/>
                  <a:pt x="589540" y="62619"/>
                  <a:pt x="687678" y="0"/>
                </a:cubicBezTo>
                <a:cubicBezTo>
                  <a:pt x="877954" y="12049"/>
                  <a:pt x="1060716" y="-2445"/>
                  <a:pt x="1195962" y="0"/>
                </a:cubicBezTo>
                <a:cubicBezTo>
                  <a:pt x="1342784" y="-72624"/>
                  <a:pt x="1655778" y="77065"/>
                  <a:pt x="1883640" y="0"/>
                </a:cubicBezTo>
                <a:cubicBezTo>
                  <a:pt x="2123380" y="-17567"/>
                  <a:pt x="2141853" y="15903"/>
                  <a:pt x="2302227" y="0"/>
                </a:cubicBezTo>
                <a:cubicBezTo>
                  <a:pt x="2481427" y="65511"/>
                  <a:pt x="2972948" y="-8623"/>
                  <a:pt x="3079602" y="0"/>
                </a:cubicBezTo>
                <a:cubicBezTo>
                  <a:pt x="3307103" y="-37515"/>
                  <a:pt x="3511624" y="100348"/>
                  <a:pt x="3856978" y="0"/>
                </a:cubicBezTo>
                <a:cubicBezTo>
                  <a:pt x="4154436" y="37666"/>
                  <a:pt x="4255621" y="37784"/>
                  <a:pt x="4544656" y="0"/>
                </a:cubicBezTo>
                <a:cubicBezTo>
                  <a:pt x="4692139" y="-53969"/>
                  <a:pt x="5075033" y="87605"/>
                  <a:pt x="5322031" y="0"/>
                </a:cubicBezTo>
                <a:cubicBezTo>
                  <a:pt x="5680864" y="16132"/>
                  <a:pt x="5800351" y="-26664"/>
                  <a:pt x="6099407" y="0"/>
                </a:cubicBezTo>
                <a:cubicBezTo>
                  <a:pt x="6345668" y="-13329"/>
                  <a:pt x="6356037" y="22647"/>
                  <a:pt x="6607691" y="0"/>
                </a:cubicBezTo>
                <a:cubicBezTo>
                  <a:pt x="6822753" y="-8715"/>
                  <a:pt x="6917068" y="23294"/>
                  <a:pt x="7115975" y="0"/>
                </a:cubicBezTo>
                <a:cubicBezTo>
                  <a:pt x="7318642" y="-21805"/>
                  <a:pt x="7343267" y="23618"/>
                  <a:pt x="7624259" y="0"/>
                </a:cubicBezTo>
                <a:cubicBezTo>
                  <a:pt x="7870745" y="-26620"/>
                  <a:pt x="7894773" y="5268"/>
                  <a:pt x="8042845" y="0"/>
                </a:cubicBezTo>
                <a:cubicBezTo>
                  <a:pt x="8105885" y="-112379"/>
                  <a:pt x="8624069" y="42788"/>
                  <a:pt x="8969716" y="0"/>
                </a:cubicBezTo>
                <a:cubicBezTo>
                  <a:pt x="8992430" y="125186"/>
                  <a:pt x="8968287" y="217283"/>
                  <a:pt x="8969716" y="276998"/>
                </a:cubicBezTo>
                <a:cubicBezTo>
                  <a:pt x="9028463" y="359592"/>
                  <a:pt x="8944995" y="473663"/>
                  <a:pt x="8969716" y="545687"/>
                </a:cubicBezTo>
                <a:cubicBezTo>
                  <a:pt x="8972576" y="640888"/>
                  <a:pt x="8945539" y="751060"/>
                  <a:pt x="8969716" y="830997"/>
                </a:cubicBezTo>
                <a:cubicBezTo>
                  <a:pt x="8683028" y="854125"/>
                  <a:pt x="8617897" y="814167"/>
                  <a:pt x="8371735" y="830997"/>
                </a:cubicBezTo>
                <a:cubicBezTo>
                  <a:pt x="8106163" y="842154"/>
                  <a:pt x="8142390" y="824589"/>
                  <a:pt x="8042845" y="830997"/>
                </a:cubicBezTo>
                <a:cubicBezTo>
                  <a:pt x="7928889" y="838340"/>
                  <a:pt x="7890779" y="800578"/>
                  <a:pt x="7713956" y="830997"/>
                </a:cubicBezTo>
                <a:cubicBezTo>
                  <a:pt x="7595523" y="842546"/>
                  <a:pt x="7262650" y="863789"/>
                  <a:pt x="6936580" y="830997"/>
                </a:cubicBezTo>
                <a:cubicBezTo>
                  <a:pt x="6740551" y="839910"/>
                  <a:pt x="6578193" y="832374"/>
                  <a:pt x="6248902" y="830997"/>
                </a:cubicBezTo>
                <a:cubicBezTo>
                  <a:pt x="5927825" y="817736"/>
                  <a:pt x="5800986" y="805819"/>
                  <a:pt x="5650921" y="830997"/>
                </a:cubicBezTo>
                <a:cubicBezTo>
                  <a:pt x="5510706" y="913287"/>
                  <a:pt x="5070176" y="877273"/>
                  <a:pt x="4873546" y="830997"/>
                </a:cubicBezTo>
                <a:cubicBezTo>
                  <a:pt x="4639439" y="832804"/>
                  <a:pt x="4451529" y="862303"/>
                  <a:pt x="4096170" y="830997"/>
                </a:cubicBezTo>
                <a:cubicBezTo>
                  <a:pt x="3710568" y="811948"/>
                  <a:pt x="3784118" y="782360"/>
                  <a:pt x="3587886" y="830997"/>
                </a:cubicBezTo>
                <a:cubicBezTo>
                  <a:pt x="3348130" y="948979"/>
                  <a:pt x="3125336" y="847495"/>
                  <a:pt x="2900208" y="830997"/>
                </a:cubicBezTo>
                <a:cubicBezTo>
                  <a:pt x="2665620" y="930496"/>
                  <a:pt x="2557166" y="799719"/>
                  <a:pt x="2122833" y="830997"/>
                </a:cubicBezTo>
                <a:cubicBezTo>
                  <a:pt x="1738661" y="877034"/>
                  <a:pt x="1779703" y="811218"/>
                  <a:pt x="1614549" y="830997"/>
                </a:cubicBezTo>
                <a:cubicBezTo>
                  <a:pt x="1536599" y="842127"/>
                  <a:pt x="1284885" y="765165"/>
                  <a:pt x="1016568" y="830997"/>
                </a:cubicBezTo>
                <a:cubicBezTo>
                  <a:pt x="740086" y="853666"/>
                  <a:pt x="707756" y="844997"/>
                  <a:pt x="508284" y="830997"/>
                </a:cubicBezTo>
                <a:cubicBezTo>
                  <a:pt x="304110" y="830916"/>
                  <a:pt x="235885" y="794953"/>
                  <a:pt x="0" y="830997"/>
                </a:cubicBezTo>
                <a:cubicBezTo>
                  <a:pt x="-68773" y="697965"/>
                  <a:pt x="62720" y="642360"/>
                  <a:pt x="0" y="553998"/>
                </a:cubicBezTo>
                <a:cubicBezTo>
                  <a:pt x="-65356" y="467402"/>
                  <a:pt x="46351" y="375469"/>
                  <a:pt x="0" y="301929"/>
                </a:cubicBezTo>
                <a:cubicBezTo>
                  <a:pt x="-31653" y="263559"/>
                  <a:pt x="54340" y="119934"/>
                  <a:pt x="0" y="0"/>
                </a:cubicBezTo>
                <a:close/>
              </a:path>
              <a:path w="8969716" h="830997" fill="none" stroke="0" extrusionOk="0">
                <a:moveTo>
                  <a:pt x="0" y="0"/>
                </a:moveTo>
                <a:cubicBezTo>
                  <a:pt x="84245" y="47284"/>
                  <a:pt x="327645" y="32504"/>
                  <a:pt x="418587" y="0"/>
                </a:cubicBezTo>
                <a:cubicBezTo>
                  <a:pt x="558208" y="-35874"/>
                  <a:pt x="658718" y="41585"/>
                  <a:pt x="837173" y="0"/>
                </a:cubicBezTo>
                <a:cubicBezTo>
                  <a:pt x="1002102" y="327"/>
                  <a:pt x="1408421" y="18670"/>
                  <a:pt x="1614549" y="0"/>
                </a:cubicBezTo>
                <a:cubicBezTo>
                  <a:pt x="1821691" y="-58888"/>
                  <a:pt x="2006593" y="-32615"/>
                  <a:pt x="2391924" y="0"/>
                </a:cubicBezTo>
                <a:cubicBezTo>
                  <a:pt x="2742583" y="-37714"/>
                  <a:pt x="2745548" y="11097"/>
                  <a:pt x="2900208" y="0"/>
                </a:cubicBezTo>
                <a:cubicBezTo>
                  <a:pt x="3078072" y="32770"/>
                  <a:pt x="3423253" y="34913"/>
                  <a:pt x="3677584" y="0"/>
                </a:cubicBezTo>
                <a:cubicBezTo>
                  <a:pt x="3962979" y="-115608"/>
                  <a:pt x="4147008" y="-45957"/>
                  <a:pt x="4454959" y="0"/>
                </a:cubicBezTo>
                <a:cubicBezTo>
                  <a:pt x="4698620" y="-35873"/>
                  <a:pt x="4810367" y="29199"/>
                  <a:pt x="5142637" y="0"/>
                </a:cubicBezTo>
                <a:cubicBezTo>
                  <a:pt x="5445562" y="-49588"/>
                  <a:pt x="5520988" y="39977"/>
                  <a:pt x="5650921" y="0"/>
                </a:cubicBezTo>
                <a:cubicBezTo>
                  <a:pt x="5763844" y="-10671"/>
                  <a:pt x="5861373" y="32078"/>
                  <a:pt x="6069508" y="0"/>
                </a:cubicBezTo>
                <a:cubicBezTo>
                  <a:pt x="6204292" y="-29324"/>
                  <a:pt x="6367933" y="29670"/>
                  <a:pt x="6488095" y="0"/>
                </a:cubicBezTo>
                <a:cubicBezTo>
                  <a:pt x="6572949" y="-46227"/>
                  <a:pt x="6831933" y="55649"/>
                  <a:pt x="6996378" y="0"/>
                </a:cubicBezTo>
                <a:cubicBezTo>
                  <a:pt x="7190655" y="-18361"/>
                  <a:pt x="7357233" y="88727"/>
                  <a:pt x="7594360" y="0"/>
                </a:cubicBezTo>
                <a:cubicBezTo>
                  <a:pt x="7780079" y="25839"/>
                  <a:pt x="8102087" y="-17445"/>
                  <a:pt x="8371735" y="0"/>
                </a:cubicBezTo>
                <a:cubicBezTo>
                  <a:pt x="8619241" y="-69119"/>
                  <a:pt x="8843133" y="91860"/>
                  <a:pt x="8969716" y="0"/>
                </a:cubicBezTo>
                <a:cubicBezTo>
                  <a:pt x="9009134" y="89978"/>
                  <a:pt x="8969563" y="115135"/>
                  <a:pt x="8969716" y="252068"/>
                </a:cubicBezTo>
                <a:cubicBezTo>
                  <a:pt x="8970055" y="356515"/>
                  <a:pt x="8934209" y="411916"/>
                  <a:pt x="8969716" y="520758"/>
                </a:cubicBezTo>
                <a:cubicBezTo>
                  <a:pt x="8967562" y="607028"/>
                  <a:pt x="8966578" y="681081"/>
                  <a:pt x="8969716" y="830997"/>
                </a:cubicBezTo>
                <a:cubicBezTo>
                  <a:pt x="8677342" y="856890"/>
                  <a:pt x="8413608" y="825371"/>
                  <a:pt x="8282038" y="830997"/>
                </a:cubicBezTo>
                <a:cubicBezTo>
                  <a:pt x="8104309" y="866216"/>
                  <a:pt x="7694955" y="747999"/>
                  <a:pt x="7504662" y="830997"/>
                </a:cubicBezTo>
                <a:cubicBezTo>
                  <a:pt x="7289146" y="900496"/>
                  <a:pt x="7048954" y="774028"/>
                  <a:pt x="6906681" y="830997"/>
                </a:cubicBezTo>
                <a:cubicBezTo>
                  <a:pt x="6749277" y="793776"/>
                  <a:pt x="6484984" y="814202"/>
                  <a:pt x="6219003" y="830997"/>
                </a:cubicBezTo>
                <a:cubicBezTo>
                  <a:pt x="5915133" y="853957"/>
                  <a:pt x="5902871" y="807566"/>
                  <a:pt x="5621022" y="830997"/>
                </a:cubicBezTo>
                <a:cubicBezTo>
                  <a:pt x="5351817" y="880257"/>
                  <a:pt x="5128545" y="808032"/>
                  <a:pt x="4843647" y="830997"/>
                </a:cubicBezTo>
                <a:cubicBezTo>
                  <a:pt x="4548554" y="853707"/>
                  <a:pt x="4578892" y="818668"/>
                  <a:pt x="4514757" y="830997"/>
                </a:cubicBezTo>
                <a:cubicBezTo>
                  <a:pt x="4469611" y="874113"/>
                  <a:pt x="4333965" y="811447"/>
                  <a:pt x="4096170" y="830997"/>
                </a:cubicBezTo>
                <a:cubicBezTo>
                  <a:pt x="3874394" y="843384"/>
                  <a:pt x="3576027" y="774344"/>
                  <a:pt x="3408492" y="830997"/>
                </a:cubicBezTo>
                <a:cubicBezTo>
                  <a:pt x="3161679" y="851490"/>
                  <a:pt x="3039773" y="801277"/>
                  <a:pt x="2720814" y="830997"/>
                </a:cubicBezTo>
                <a:cubicBezTo>
                  <a:pt x="2394485" y="921665"/>
                  <a:pt x="2509553" y="810201"/>
                  <a:pt x="2391924" y="830997"/>
                </a:cubicBezTo>
                <a:cubicBezTo>
                  <a:pt x="2307960" y="856691"/>
                  <a:pt x="2106380" y="856836"/>
                  <a:pt x="1973338" y="830997"/>
                </a:cubicBezTo>
                <a:cubicBezTo>
                  <a:pt x="1877920" y="823535"/>
                  <a:pt x="1572286" y="865667"/>
                  <a:pt x="1465054" y="830997"/>
                </a:cubicBezTo>
                <a:cubicBezTo>
                  <a:pt x="1340777" y="837362"/>
                  <a:pt x="1231218" y="771566"/>
                  <a:pt x="1046467" y="830997"/>
                </a:cubicBezTo>
                <a:cubicBezTo>
                  <a:pt x="904036" y="870221"/>
                  <a:pt x="728076" y="854082"/>
                  <a:pt x="538183" y="830997"/>
                </a:cubicBezTo>
                <a:cubicBezTo>
                  <a:pt x="341315" y="893912"/>
                  <a:pt x="251676" y="812815"/>
                  <a:pt x="0" y="830997"/>
                </a:cubicBezTo>
                <a:cubicBezTo>
                  <a:pt x="-10624" y="710937"/>
                  <a:pt x="33154" y="644809"/>
                  <a:pt x="0" y="553998"/>
                </a:cubicBezTo>
                <a:cubicBezTo>
                  <a:pt x="-34539" y="468189"/>
                  <a:pt x="20740" y="351749"/>
                  <a:pt x="0" y="260379"/>
                </a:cubicBezTo>
                <a:cubicBezTo>
                  <a:pt x="-23174" y="165996"/>
                  <a:pt x="30933" y="96578"/>
                  <a:pt x="0" y="0"/>
                </a:cubicBezTo>
                <a:close/>
              </a:path>
              <a:path w="8969716" h="830997" fill="none" stroke="0" extrusionOk="0">
                <a:moveTo>
                  <a:pt x="0" y="0"/>
                </a:moveTo>
                <a:cubicBezTo>
                  <a:pt x="71901" y="36518"/>
                  <a:pt x="295279" y="28723"/>
                  <a:pt x="418587" y="0"/>
                </a:cubicBezTo>
                <a:cubicBezTo>
                  <a:pt x="564790" y="-27070"/>
                  <a:pt x="661645" y="36672"/>
                  <a:pt x="837173" y="0"/>
                </a:cubicBezTo>
                <a:cubicBezTo>
                  <a:pt x="1014372" y="21993"/>
                  <a:pt x="1458357" y="80722"/>
                  <a:pt x="1614549" y="0"/>
                </a:cubicBezTo>
                <a:cubicBezTo>
                  <a:pt x="1820908" y="11626"/>
                  <a:pt x="2023025" y="81609"/>
                  <a:pt x="2391924" y="0"/>
                </a:cubicBezTo>
                <a:cubicBezTo>
                  <a:pt x="2735166" y="-43256"/>
                  <a:pt x="2736050" y="18673"/>
                  <a:pt x="2900208" y="0"/>
                </a:cubicBezTo>
                <a:cubicBezTo>
                  <a:pt x="3049752" y="-4573"/>
                  <a:pt x="3459256" y="-6585"/>
                  <a:pt x="3677584" y="0"/>
                </a:cubicBezTo>
                <a:cubicBezTo>
                  <a:pt x="3920028" y="-84076"/>
                  <a:pt x="4120112" y="11752"/>
                  <a:pt x="4454959" y="0"/>
                </a:cubicBezTo>
                <a:cubicBezTo>
                  <a:pt x="4739811" y="9324"/>
                  <a:pt x="4824885" y="47927"/>
                  <a:pt x="5142637" y="0"/>
                </a:cubicBezTo>
                <a:cubicBezTo>
                  <a:pt x="5434881" y="-8003"/>
                  <a:pt x="5517913" y="8109"/>
                  <a:pt x="5650921" y="0"/>
                </a:cubicBezTo>
                <a:cubicBezTo>
                  <a:pt x="5805165" y="-4984"/>
                  <a:pt x="5898889" y="4250"/>
                  <a:pt x="6069508" y="0"/>
                </a:cubicBezTo>
                <a:cubicBezTo>
                  <a:pt x="6215824" y="-50645"/>
                  <a:pt x="6358458" y="-14613"/>
                  <a:pt x="6488095" y="0"/>
                </a:cubicBezTo>
                <a:cubicBezTo>
                  <a:pt x="6630346" y="26554"/>
                  <a:pt x="6860857" y="73261"/>
                  <a:pt x="6996378" y="0"/>
                </a:cubicBezTo>
                <a:cubicBezTo>
                  <a:pt x="7192859" y="-55949"/>
                  <a:pt x="7400060" y="92880"/>
                  <a:pt x="7594360" y="0"/>
                </a:cubicBezTo>
                <a:cubicBezTo>
                  <a:pt x="7764353" y="-57286"/>
                  <a:pt x="8159578" y="27269"/>
                  <a:pt x="8371735" y="0"/>
                </a:cubicBezTo>
                <a:cubicBezTo>
                  <a:pt x="8624693" y="-36117"/>
                  <a:pt x="8807910" y="11537"/>
                  <a:pt x="8969716" y="0"/>
                </a:cubicBezTo>
                <a:cubicBezTo>
                  <a:pt x="9016599" y="81873"/>
                  <a:pt x="8955581" y="138819"/>
                  <a:pt x="8969716" y="252068"/>
                </a:cubicBezTo>
                <a:cubicBezTo>
                  <a:pt x="8964153" y="347695"/>
                  <a:pt x="8929898" y="425193"/>
                  <a:pt x="8969716" y="520758"/>
                </a:cubicBezTo>
                <a:cubicBezTo>
                  <a:pt x="8985986" y="617768"/>
                  <a:pt x="8963007" y="673486"/>
                  <a:pt x="8969716" y="830997"/>
                </a:cubicBezTo>
                <a:cubicBezTo>
                  <a:pt x="8707162" y="869559"/>
                  <a:pt x="8403170" y="816035"/>
                  <a:pt x="8282038" y="830997"/>
                </a:cubicBezTo>
                <a:cubicBezTo>
                  <a:pt x="8143409" y="860216"/>
                  <a:pt x="7723361" y="791142"/>
                  <a:pt x="7504662" y="830997"/>
                </a:cubicBezTo>
                <a:cubicBezTo>
                  <a:pt x="7298319" y="938890"/>
                  <a:pt x="7082029" y="797637"/>
                  <a:pt x="6906681" y="830997"/>
                </a:cubicBezTo>
                <a:cubicBezTo>
                  <a:pt x="6753348" y="877142"/>
                  <a:pt x="6475262" y="848401"/>
                  <a:pt x="6219003" y="830997"/>
                </a:cubicBezTo>
                <a:cubicBezTo>
                  <a:pt x="5923746" y="851826"/>
                  <a:pt x="5909698" y="807472"/>
                  <a:pt x="5621022" y="830997"/>
                </a:cubicBezTo>
                <a:cubicBezTo>
                  <a:pt x="5335149" y="820712"/>
                  <a:pt x="5162188" y="843876"/>
                  <a:pt x="4843647" y="830997"/>
                </a:cubicBezTo>
                <a:cubicBezTo>
                  <a:pt x="4550190" y="854854"/>
                  <a:pt x="4590180" y="810279"/>
                  <a:pt x="4514757" y="830997"/>
                </a:cubicBezTo>
                <a:cubicBezTo>
                  <a:pt x="4460464" y="912158"/>
                  <a:pt x="4312062" y="771099"/>
                  <a:pt x="4096170" y="830997"/>
                </a:cubicBezTo>
                <a:cubicBezTo>
                  <a:pt x="3947228" y="885828"/>
                  <a:pt x="3618625" y="794717"/>
                  <a:pt x="3408492" y="830997"/>
                </a:cubicBezTo>
                <a:cubicBezTo>
                  <a:pt x="3174671" y="853491"/>
                  <a:pt x="3052242" y="772258"/>
                  <a:pt x="2720814" y="830997"/>
                </a:cubicBezTo>
                <a:cubicBezTo>
                  <a:pt x="2385174" y="881616"/>
                  <a:pt x="2514971" y="816510"/>
                  <a:pt x="2391924" y="830997"/>
                </a:cubicBezTo>
                <a:cubicBezTo>
                  <a:pt x="2294050" y="866446"/>
                  <a:pt x="2084050" y="830070"/>
                  <a:pt x="1973338" y="830997"/>
                </a:cubicBezTo>
                <a:cubicBezTo>
                  <a:pt x="1876918" y="818037"/>
                  <a:pt x="1584654" y="846133"/>
                  <a:pt x="1465054" y="830997"/>
                </a:cubicBezTo>
                <a:cubicBezTo>
                  <a:pt x="1333882" y="814548"/>
                  <a:pt x="1208893" y="771391"/>
                  <a:pt x="1046467" y="830997"/>
                </a:cubicBezTo>
                <a:cubicBezTo>
                  <a:pt x="906082" y="849440"/>
                  <a:pt x="757466" y="791732"/>
                  <a:pt x="538183" y="830997"/>
                </a:cubicBezTo>
                <a:cubicBezTo>
                  <a:pt x="359723" y="849456"/>
                  <a:pt x="251273" y="808236"/>
                  <a:pt x="0" y="830997"/>
                </a:cubicBezTo>
                <a:cubicBezTo>
                  <a:pt x="-5654" y="710052"/>
                  <a:pt x="43393" y="651374"/>
                  <a:pt x="0" y="553998"/>
                </a:cubicBezTo>
                <a:cubicBezTo>
                  <a:pt x="-61503" y="474950"/>
                  <a:pt x="21936" y="328030"/>
                  <a:pt x="0" y="260379"/>
                </a:cubicBezTo>
                <a:cubicBezTo>
                  <a:pt x="-15112" y="166443"/>
                  <a:pt x="48409" y="82961"/>
                  <a:pt x="0" y="0"/>
                </a:cubicBezTo>
                <a:close/>
              </a:path>
            </a:pathLst>
          </a:custGeom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512525868">
                  <a:custGeom>
                    <a:avLst/>
                    <a:gdLst>
                      <a:gd name="connsiteX0" fmla="*/ 0 w 8969716"/>
                      <a:gd name="connsiteY0" fmla="*/ 0 h 830997"/>
                      <a:gd name="connsiteX1" fmla="*/ 418587 w 8969716"/>
                      <a:gd name="connsiteY1" fmla="*/ 0 h 830997"/>
                      <a:gd name="connsiteX2" fmla="*/ 837173 w 8969716"/>
                      <a:gd name="connsiteY2" fmla="*/ 0 h 830997"/>
                      <a:gd name="connsiteX3" fmla="*/ 1614549 w 8969716"/>
                      <a:gd name="connsiteY3" fmla="*/ 0 h 830997"/>
                      <a:gd name="connsiteX4" fmla="*/ 2391924 w 8969716"/>
                      <a:gd name="connsiteY4" fmla="*/ 0 h 830997"/>
                      <a:gd name="connsiteX5" fmla="*/ 2900208 w 8969716"/>
                      <a:gd name="connsiteY5" fmla="*/ 0 h 830997"/>
                      <a:gd name="connsiteX6" fmla="*/ 3677584 w 8969716"/>
                      <a:gd name="connsiteY6" fmla="*/ 0 h 830997"/>
                      <a:gd name="connsiteX7" fmla="*/ 4454959 w 8969716"/>
                      <a:gd name="connsiteY7" fmla="*/ 0 h 830997"/>
                      <a:gd name="connsiteX8" fmla="*/ 5142637 w 8969716"/>
                      <a:gd name="connsiteY8" fmla="*/ 0 h 830997"/>
                      <a:gd name="connsiteX9" fmla="*/ 5650921 w 8969716"/>
                      <a:gd name="connsiteY9" fmla="*/ 0 h 830997"/>
                      <a:gd name="connsiteX10" fmla="*/ 6069508 w 8969716"/>
                      <a:gd name="connsiteY10" fmla="*/ 0 h 830997"/>
                      <a:gd name="connsiteX11" fmla="*/ 6488095 w 8969716"/>
                      <a:gd name="connsiteY11" fmla="*/ 0 h 830997"/>
                      <a:gd name="connsiteX12" fmla="*/ 6996378 w 8969716"/>
                      <a:gd name="connsiteY12" fmla="*/ 0 h 830997"/>
                      <a:gd name="connsiteX13" fmla="*/ 7594360 w 8969716"/>
                      <a:gd name="connsiteY13" fmla="*/ 0 h 830997"/>
                      <a:gd name="connsiteX14" fmla="*/ 8371735 w 8969716"/>
                      <a:gd name="connsiteY14" fmla="*/ 0 h 830997"/>
                      <a:gd name="connsiteX15" fmla="*/ 8969716 w 8969716"/>
                      <a:gd name="connsiteY15" fmla="*/ 0 h 830997"/>
                      <a:gd name="connsiteX16" fmla="*/ 8969716 w 8969716"/>
                      <a:gd name="connsiteY16" fmla="*/ 252068 h 830997"/>
                      <a:gd name="connsiteX17" fmla="*/ 8969716 w 8969716"/>
                      <a:gd name="connsiteY17" fmla="*/ 520758 h 830997"/>
                      <a:gd name="connsiteX18" fmla="*/ 8969716 w 8969716"/>
                      <a:gd name="connsiteY18" fmla="*/ 830997 h 830997"/>
                      <a:gd name="connsiteX19" fmla="*/ 8282038 w 8969716"/>
                      <a:gd name="connsiteY19" fmla="*/ 830997 h 830997"/>
                      <a:gd name="connsiteX20" fmla="*/ 7504662 w 8969716"/>
                      <a:gd name="connsiteY20" fmla="*/ 830997 h 830997"/>
                      <a:gd name="connsiteX21" fmla="*/ 6906681 w 8969716"/>
                      <a:gd name="connsiteY21" fmla="*/ 830997 h 830997"/>
                      <a:gd name="connsiteX22" fmla="*/ 6219003 w 8969716"/>
                      <a:gd name="connsiteY22" fmla="*/ 830997 h 830997"/>
                      <a:gd name="connsiteX23" fmla="*/ 5621022 w 8969716"/>
                      <a:gd name="connsiteY23" fmla="*/ 830997 h 830997"/>
                      <a:gd name="connsiteX24" fmla="*/ 4843647 w 8969716"/>
                      <a:gd name="connsiteY24" fmla="*/ 830997 h 830997"/>
                      <a:gd name="connsiteX25" fmla="*/ 4514757 w 8969716"/>
                      <a:gd name="connsiteY25" fmla="*/ 830997 h 830997"/>
                      <a:gd name="connsiteX26" fmla="*/ 4096170 w 8969716"/>
                      <a:gd name="connsiteY26" fmla="*/ 830997 h 830997"/>
                      <a:gd name="connsiteX27" fmla="*/ 3408492 w 8969716"/>
                      <a:gd name="connsiteY27" fmla="*/ 830997 h 830997"/>
                      <a:gd name="connsiteX28" fmla="*/ 2720814 w 8969716"/>
                      <a:gd name="connsiteY28" fmla="*/ 830997 h 830997"/>
                      <a:gd name="connsiteX29" fmla="*/ 2391924 w 8969716"/>
                      <a:gd name="connsiteY29" fmla="*/ 830997 h 830997"/>
                      <a:gd name="connsiteX30" fmla="*/ 1973338 w 8969716"/>
                      <a:gd name="connsiteY30" fmla="*/ 830997 h 830997"/>
                      <a:gd name="connsiteX31" fmla="*/ 1465054 w 8969716"/>
                      <a:gd name="connsiteY31" fmla="*/ 830997 h 830997"/>
                      <a:gd name="connsiteX32" fmla="*/ 1046467 w 8969716"/>
                      <a:gd name="connsiteY32" fmla="*/ 830997 h 830997"/>
                      <a:gd name="connsiteX33" fmla="*/ 538183 w 8969716"/>
                      <a:gd name="connsiteY33" fmla="*/ 830997 h 830997"/>
                      <a:gd name="connsiteX34" fmla="*/ 0 w 8969716"/>
                      <a:gd name="connsiteY34" fmla="*/ 830997 h 830997"/>
                      <a:gd name="connsiteX35" fmla="*/ 0 w 8969716"/>
                      <a:gd name="connsiteY35" fmla="*/ 553998 h 830997"/>
                      <a:gd name="connsiteX36" fmla="*/ 0 w 8969716"/>
                      <a:gd name="connsiteY36" fmla="*/ 260379 h 830997"/>
                      <a:gd name="connsiteX37" fmla="*/ 0 w 8969716"/>
                      <a:gd name="connsiteY37" fmla="*/ 0 h 830997"/>
                      <a:gd name="connsiteX0" fmla="*/ 0 w 8969716"/>
                      <a:gd name="connsiteY0" fmla="*/ 0 h 830997"/>
                      <a:gd name="connsiteX1" fmla="*/ 687678 w 8969716"/>
                      <a:gd name="connsiteY1" fmla="*/ 0 h 830997"/>
                      <a:gd name="connsiteX2" fmla="*/ 1195962 w 8969716"/>
                      <a:gd name="connsiteY2" fmla="*/ 0 h 830997"/>
                      <a:gd name="connsiteX3" fmla="*/ 1883640 w 8969716"/>
                      <a:gd name="connsiteY3" fmla="*/ 0 h 830997"/>
                      <a:gd name="connsiteX4" fmla="*/ 2302227 w 8969716"/>
                      <a:gd name="connsiteY4" fmla="*/ 0 h 830997"/>
                      <a:gd name="connsiteX5" fmla="*/ 3079602 w 8969716"/>
                      <a:gd name="connsiteY5" fmla="*/ 0 h 830997"/>
                      <a:gd name="connsiteX6" fmla="*/ 3856978 w 8969716"/>
                      <a:gd name="connsiteY6" fmla="*/ 0 h 830997"/>
                      <a:gd name="connsiteX7" fmla="*/ 4544656 w 8969716"/>
                      <a:gd name="connsiteY7" fmla="*/ 0 h 830997"/>
                      <a:gd name="connsiteX8" fmla="*/ 5322031 w 8969716"/>
                      <a:gd name="connsiteY8" fmla="*/ 0 h 830997"/>
                      <a:gd name="connsiteX9" fmla="*/ 6099407 w 8969716"/>
                      <a:gd name="connsiteY9" fmla="*/ 0 h 830997"/>
                      <a:gd name="connsiteX10" fmla="*/ 6607691 w 8969716"/>
                      <a:gd name="connsiteY10" fmla="*/ 0 h 830997"/>
                      <a:gd name="connsiteX11" fmla="*/ 7115975 w 8969716"/>
                      <a:gd name="connsiteY11" fmla="*/ 0 h 830997"/>
                      <a:gd name="connsiteX12" fmla="*/ 7624259 w 8969716"/>
                      <a:gd name="connsiteY12" fmla="*/ 0 h 830997"/>
                      <a:gd name="connsiteX13" fmla="*/ 8042845 w 8969716"/>
                      <a:gd name="connsiteY13" fmla="*/ 0 h 830997"/>
                      <a:gd name="connsiteX14" fmla="*/ 8969716 w 8969716"/>
                      <a:gd name="connsiteY14" fmla="*/ 0 h 830997"/>
                      <a:gd name="connsiteX15" fmla="*/ 8969716 w 8969716"/>
                      <a:gd name="connsiteY15" fmla="*/ 276998 h 830997"/>
                      <a:gd name="connsiteX16" fmla="*/ 8969716 w 8969716"/>
                      <a:gd name="connsiteY16" fmla="*/ 545687 h 830997"/>
                      <a:gd name="connsiteX17" fmla="*/ 8969716 w 8969716"/>
                      <a:gd name="connsiteY17" fmla="*/ 830997 h 830997"/>
                      <a:gd name="connsiteX18" fmla="*/ 8371735 w 8969716"/>
                      <a:gd name="connsiteY18" fmla="*/ 830997 h 830997"/>
                      <a:gd name="connsiteX19" fmla="*/ 8042845 w 8969716"/>
                      <a:gd name="connsiteY19" fmla="*/ 830997 h 830997"/>
                      <a:gd name="connsiteX20" fmla="*/ 7713956 w 8969716"/>
                      <a:gd name="connsiteY20" fmla="*/ 830997 h 830997"/>
                      <a:gd name="connsiteX21" fmla="*/ 6936580 w 8969716"/>
                      <a:gd name="connsiteY21" fmla="*/ 830997 h 830997"/>
                      <a:gd name="connsiteX22" fmla="*/ 6248902 w 8969716"/>
                      <a:gd name="connsiteY22" fmla="*/ 830997 h 830997"/>
                      <a:gd name="connsiteX23" fmla="*/ 5650921 w 8969716"/>
                      <a:gd name="connsiteY23" fmla="*/ 830997 h 830997"/>
                      <a:gd name="connsiteX24" fmla="*/ 4873546 w 8969716"/>
                      <a:gd name="connsiteY24" fmla="*/ 830997 h 830997"/>
                      <a:gd name="connsiteX25" fmla="*/ 4096170 w 8969716"/>
                      <a:gd name="connsiteY25" fmla="*/ 830997 h 830997"/>
                      <a:gd name="connsiteX26" fmla="*/ 3587886 w 8969716"/>
                      <a:gd name="connsiteY26" fmla="*/ 830997 h 830997"/>
                      <a:gd name="connsiteX27" fmla="*/ 2900208 w 8969716"/>
                      <a:gd name="connsiteY27" fmla="*/ 830997 h 830997"/>
                      <a:gd name="connsiteX28" fmla="*/ 2122833 w 8969716"/>
                      <a:gd name="connsiteY28" fmla="*/ 830997 h 830997"/>
                      <a:gd name="connsiteX29" fmla="*/ 1614549 w 8969716"/>
                      <a:gd name="connsiteY29" fmla="*/ 830997 h 830997"/>
                      <a:gd name="connsiteX30" fmla="*/ 1016568 w 8969716"/>
                      <a:gd name="connsiteY30" fmla="*/ 830997 h 830997"/>
                      <a:gd name="connsiteX31" fmla="*/ 508284 w 8969716"/>
                      <a:gd name="connsiteY31" fmla="*/ 830997 h 830997"/>
                      <a:gd name="connsiteX32" fmla="*/ 0 w 8969716"/>
                      <a:gd name="connsiteY32" fmla="*/ 830997 h 830997"/>
                      <a:gd name="connsiteX33" fmla="*/ 0 w 8969716"/>
                      <a:gd name="connsiteY33" fmla="*/ 553998 h 830997"/>
                      <a:gd name="connsiteX34" fmla="*/ 0 w 8969716"/>
                      <a:gd name="connsiteY34" fmla="*/ 301929 h 830997"/>
                      <a:gd name="connsiteX35" fmla="*/ 0 w 8969716"/>
                      <a:gd name="connsiteY35" fmla="*/ 0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969716" h="830997" fill="none" extrusionOk="0">
                        <a:moveTo>
                          <a:pt x="0" y="0"/>
                        </a:moveTo>
                        <a:cubicBezTo>
                          <a:pt x="79418" y="246"/>
                          <a:pt x="286376" y="23750"/>
                          <a:pt x="418587" y="0"/>
                        </a:cubicBezTo>
                        <a:cubicBezTo>
                          <a:pt x="518376" y="-28800"/>
                          <a:pt x="683137" y="37068"/>
                          <a:pt x="837173" y="0"/>
                        </a:cubicBezTo>
                        <a:cubicBezTo>
                          <a:pt x="1010173" y="23571"/>
                          <a:pt x="1442411" y="40073"/>
                          <a:pt x="1614549" y="0"/>
                        </a:cubicBezTo>
                        <a:cubicBezTo>
                          <a:pt x="1829501" y="-1160"/>
                          <a:pt x="2035084" y="90210"/>
                          <a:pt x="2391924" y="0"/>
                        </a:cubicBezTo>
                        <a:cubicBezTo>
                          <a:pt x="2728679" y="-46289"/>
                          <a:pt x="2751139" y="15815"/>
                          <a:pt x="2900208" y="0"/>
                        </a:cubicBezTo>
                        <a:cubicBezTo>
                          <a:pt x="3055467" y="-9983"/>
                          <a:pt x="3453228" y="427"/>
                          <a:pt x="3677584" y="0"/>
                        </a:cubicBezTo>
                        <a:cubicBezTo>
                          <a:pt x="3900068" y="-46894"/>
                          <a:pt x="4124660" y="21331"/>
                          <a:pt x="4454959" y="0"/>
                        </a:cubicBezTo>
                        <a:cubicBezTo>
                          <a:pt x="4758145" y="15499"/>
                          <a:pt x="4843374" y="65813"/>
                          <a:pt x="5142637" y="0"/>
                        </a:cubicBezTo>
                        <a:cubicBezTo>
                          <a:pt x="5428264" y="-9796"/>
                          <a:pt x="5518960" y="3090"/>
                          <a:pt x="5650921" y="0"/>
                        </a:cubicBezTo>
                        <a:cubicBezTo>
                          <a:pt x="5791760" y="-3923"/>
                          <a:pt x="5915236" y="19699"/>
                          <a:pt x="6069508" y="0"/>
                        </a:cubicBezTo>
                        <a:cubicBezTo>
                          <a:pt x="6230445" y="-49146"/>
                          <a:pt x="6343534" y="-435"/>
                          <a:pt x="6488095" y="0"/>
                        </a:cubicBezTo>
                        <a:cubicBezTo>
                          <a:pt x="6640931" y="36518"/>
                          <a:pt x="6863104" y="42738"/>
                          <a:pt x="6996378" y="0"/>
                        </a:cubicBezTo>
                        <a:cubicBezTo>
                          <a:pt x="7177001" y="-27438"/>
                          <a:pt x="7411919" y="57941"/>
                          <a:pt x="7594360" y="0"/>
                        </a:cubicBezTo>
                        <a:cubicBezTo>
                          <a:pt x="7759176" y="-93702"/>
                          <a:pt x="8132842" y="89202"/>
                          <a:pt x="8371735" y="0"/>
                        </a:cubicBezTo>
                        <a:cubicBezTo>
                          <a:pt x="8632664" y="-35503"/>
                          <a:pt x="8804799" y="9353"/>
                          <a:pt x="8969716" y="0"/>
                        </a:cubicBezTo>
                        <a:cubicBezTo>
                          <a:pt x="9003744" y="69678"/>
                          <a:pt x="8947901" y="140778"/>
                          <a:pt x="8969716" y="252068"/>
                        </a:cubicBezTo>
                        <a:cubicBezTo>
                          <a:pt x="8978864" y="359097"/>
                          <a:pt x="8947892" y="424059"/>
                          <a:pt x="8969716" y="520758"/>
                        </a:cubicBezTo>
                        <a:cubicBezTo>
                          <a:pt x="8996329" y="615275"/>
                          <a:pt x="8960303" y="672022"/>
                          <a:pt x="8969716" y="830997"/>
                        </a:cubicBezTo>
                        <a:cubicBezTo>
                          <a:pt x="8667350" y="861433"/>
                          <a:pt x="8448841" y="806199"/>
                          <a:pt x="8282038" y="830997"/>
                        </a:cubicBezTo>
                        <a:cubicBezTo>
                          <a:pt x="8157022" y="870683"/>
                          <a:pt x="7697428" y="804876"/>
                          <a:pt x="7504662" y="830997"/>
                        </a:cubicBezTo>
                        <a:cubicBezTo>
                          <a:pt x="7320528" y="894329"/>
                          <a:pt x="7090914" y="802208"/>
                          <a:pt x="6906681" y="830997"/>
                        </a:cubicBezTo>
                        <a:cubicBezTo>
                          <a:pt x="6734304" y="881926"/>
                          <a:pt x="6498989" y="824428"/>
                          <a:pt x="6219003" y="830997"/>
                        </a:cubicBezTo>
                        <a:cubicBezTo>
                          <a:pt x="5936435" y="866609"/>
                          <a:pt x="5902642" y="810518"/>
                          <a:pt x="5621022" y="830997"/>
                        </a:cubicBezTo>
                        <a:cubicBezTo>
                          <a:pt x="5341582" y="812849"/>
                          <a:pt x="5139204" y="859976"/>
                          <a:pt x="4843647" y="830997"/>
                        </a:cubicBezTo>
                        <a:cubicBezTo>
                          <a:pt x="4548308" y="855334"/>
                          <a:pt x="4587136" y="810168"/>
                          <a:pt x="4514757" y="830997"/>
                        </a:cubicBezTo>
                        <a:cubicBezTo>
                          <a:pt x="4480631" y="863668"/>
                          <a:pt x="4296695" y="780624"/>
                          <a:pt x="4096170" y="830997"/>
                        </a:cubicBezTo>
                        <a:cubicBezTo>
                          <a:pt x="3950092" y="894035"/>
                          <a:pt x="3615218" y="839612"/>
                          <a:pt x="3408492" y="830997"/>
                        </a:cubicBezTo>
                        <a:cubicBezTo>
                          <a:pt x="3211575" y="881776"/>
                          <a:pt x="3044132" y="777142"/>
                          <a:pt x="2720814" y="830997"/>
                        </a:cubicBezTo>
                        <a:cubicBezTo>
                          <a:pt x="2386134" y="868898"/>
                          <a:pt x="2510529" y="815005"/>
                          <a:pt x="2391924" y="830997"/>
                        </a:cubicBezTo>
                        <a:cubicBezTo>
                          <a:pt x="2290498" y="873770"/>
                          <a:pt x="2086254" y="797298"/>
                          <a:pt x="1973338" y="830997"/>
                        </a:cubicBezTo>
                        <a:cubicBezTo>
                          <a:pt x="1874854" y="838486"/>
                          <a:pt x="1580543" y="821070"/>
                          <a:pt x="1465054" y="830997"/>
                        </a:cubicBezTo>
                        <a:cubicBezTo>
                          <a:pt x="1318069" y="819169"/>
                          <a:pt x="1198693" y="797393"/>
                          <a:pt x="1046467" y="830997"/>
                        </a:cubicBezTo>
                        <a:cubicBezTo>
                          <a:pt x="872512" y="849003"/>
                          <a:pt x="756755" y="787446"/>
                          <a:pt x="538183" y="830997"/>
                        </a:cubicBezTo>
                        <a:cubicBezTo>
                          <a:pt x="354466" y="818923"/>
                          <a:pt x="244231" y="831786"/>
                          <a:pt x="0" y="830997"/>
                        </a:cubicBezTo>
                        <a:cubicBezTo>
                          <a:pt x="-14671" y="727492"/>
                          <a:pt x="42848" y="627383"/>
                          <a:pt x="0" y="553998"/>
                        </a:cubicBezTo>
                        <a:cubicBezTo>
                          <a:pt x="-64787" y="489025"/>
                          <a:pt x="17752" y="326007"/>
                          <a:pt x="0" y="260379"/>
                        </a:cubicBezTo>
                        <a:cubicBezTo>
                          <a:pt x="-8838" y="167860"/>
                          <a:pt x="33707" y="73683"/>
                          <a:pt x="0" y="0"/>
                        </a:cubicBezTo>
                        <a:close/>
                      </a:path>
                      <a:path w="8969716" h="830997" stroke="0" extrusionOk="0">
                        <a:moveTo>
                          <a:pt x="0" y="0"/>
                        </a:moveTo>
                        <a:cubicBezTo>
                          <a:pt x="310645" y="-42633"/>
                          <a:pt x="559601" y="53325"/>
                          <a:pt x="687678" y="0"/>
                        </a:cubicBezTo>
                        <a:cubicBezTo>
                          <a:pt x="857143" y="-13750"/>
                          <a:pt x="1043445" y="4556"/>
                          <a:pt x="1195962" y="0"/>
                        </a:cubicBezTo>
                        <a:cubicBezTo>
                          <a:pt x="1353280" y="-33485"/>
                          <a:pt x="1655566" y="50172"/>
                          <a:pt x="1883640" y="0"/>
                        </a:cubicBezTo>
                        <a:cubicBezTo>
                          <a:pt x="2120714" y="-17905"/>
                          <a:pt x="2146530" y="6600"/>
                          <a:pt x="2302227" y="0"/>
                        </a:cubicBezTo>
                        <a:cubicBezTo>
                          <a:pt x="2468963" y="32240"/>
                          <a:pt x="2955174" y="6710"/>
                          <a:pt x="3079602" y="0"/>
                        </a:cubicBezTo>
                        <a:cubicBezTo>
                          <a:pt x="3292655" y="-36931"/>
                          <a:pt x="3514247" y="63725"/>
                          <a:pt x="3856978" y="0"/>
                        </a:cubicBezTo>
                        <a:cubicBezTo>
                          <a:pt x="4172568" y="19396"/>
                          <a:pt x="4284913" y="23132"/>
                          <a:pt x="4544656" y="0"/>
                        </a:cubicBezTo>
                        <a:cubicBezTo>
                          <a:pt x="4733425" y="-31593"/>
                          <a:pt x="5032325" y="55097"/>
                          <a:pt x="5322031" y="0"/>
                        </a:cubicBezTo>
                        <a:cubicBezTo>
                          <a:pt x="5660977" y="-12975"/>
                          <a:pt x="5822734" y="-5333"/>
                          <a:pt x="6099407" y="0"/>
                        </a:cubicBezTo>
                        <a:cubicBezTo>
                          <a:pt x="6345062" y="-18519"/>
                          <a:pt x="6361415" y="14951"/>
                          <a:pt x="6607691" y="0"/>
                        </a:cubicBezTo>
                        <a:cubicBezTo>
                          <a:pt x="6830902" y="-9075"/>
                          <a:pt x="6921324" y="29247"/>
                          <a:pt x="7115975" y="0"/>
                        </a:cubicBezTo>
                        <a:cubicBezTo>
                          <a:pt x="7309833" y="-31000"/>
                          <a:pt x="7358436" y="26330"/>
                          <a:pt x="7624259" y="0"/>
                        </a:cubicBezTo>
                        <a:cubicBezTo>
                          <a:pt x="7871024" y="-28211"/>
                          <a:pt x="7887022" y="3157"/>
                          <a:pt x="8042845" y="0"/>
                        </a:cubicBezTo>
                        <a:cubicBezTo>
                          <a:pt x="8175714" y="-34822"/>
                          <a:pt x="8599053" y="46216"/>
                          <a:pt x="8969716" y="0"/>
                        </a:cubicBezTo>
                        <a:cubicBezTo>
                          <a:pt x="8977139" y="121113"/>
                          <a:pt x="8960980" y="212171"/>
                          <a:pt x="8969716" y="276998"/>
                        </a:cubicBezTo>
                        <a:cubicBezTo>
                          <a:pt x="9013777" y="355642"/>
                          <a:pt x="8956034" y="454031"/>
                          <a:pt x="8969716" y="545687"/>
                        </a:cubicBezTo>
                        <a:cubicBezTo>
                          <a:pt x="8977455" y="643639"/>
                          <a:pt x="8961787" y="753092"/>
                          <a:pt x="8969716" y="830997"/>
                        </a:cubicBezTo>
                        <a:cubicBezTo>
                          <a:pt x="8703155" y="863230"/>
                          <a:pt x="8621443" y="820161"/>
                          <a:pt x="8371735" y="830997"/>
                        </a:cubicBezTo>
                        <a:cubicBezTo>
                          <a:pt x="8114521" y="837517"/>
                          <a:pt x="8146411" y="825657"/>
                          <a:pt x="8042845" y="830997"/>
                        </a:cubicBezTo>
                        <a:cubicBezTo>
                          <a:pt x="7931563" y="837450"/>
                          <a:pt x="7887162" y="803229"/>
                          <a:pt x="7713956" y="830997"/>
                        </a:cubicBezTo>
                        <a:cubicBezTo>
                          <a:pt x="7557914" y="849259"/>
                          <a:pt x="7202147" y="831022"/>
                          <a:pt x="6936580" y="830997"/>
                        </a:cubicBezTo>
                        <a:cubicBezTo>
                          <a:pt x="6703118" y="843240"/>
                          <a:pt x="6575025" y="832130"/>
                          <a:pt x="6248902" y="830997"/>
                        </a:cubicBezTo>
                        <a:cubicBezTo>
                          <a:pt x="5945735" y="826646"/>
                          <a:pt x="5796058" y="800201"/>
                          <a:pt x="5650921" y="830997"/>
                        </a:cubicBezTo>
                        <a:cubicBezTo>
                          <a:pt x="5508960" y="878590"/>
                          <a:pt x="5061408" y="836200"/>
                          <a:pt x="4873546" y="830997"/>
                        </a:cubicBezTo>
                        <a:cubicBezTo>
                          <a:pt x="4688395" y="863616"/>
                          <a:pt x="4469008" y="825454"/>
                          <a:pt x="4096170" y="830997"/>
                        </a:cubicBezTo>
                        <a:cubicBezTo>
                          <a:pt x="3713540" y="827343"/>
                          <a:pt x="3807408" y="792956"/>
                          <a:pt x="3587886" y="830997"/>
                        </a:cubicBezTo>
                        <a:cubicBezTo>
                          <a:pt x="3351060" y="902859"/>
                          <a:pt x="3128455" y="832713"/>
                          <a:pt x="2900208" y="830997"/>
                        </a:cubicBezTo>
                        <a:cubicBezTo>
                          <a:pt x="2664281" y="905383"/>
                          <a:pt x="2512527" y="803590"/>
                          <a:pt x="2122833" y="830997"/>
                        </a:cubicBezTo>
                        <a:cubicBezTo>
                          <a:pt x="1742997" y="862708"/>
                          <a:pt x="1766811" y="818757"/>
                          <a:pt x="1614549" y="830997"/>
                        </a:cubicBezTo>
                        <a:cubicBezTo>
                          <a:pt x="1488555" y="840304"/>
                          <a:pt x="1289922" y="791456"/>
                          <a:pt x="1016568" y="830997"/>
                        </a:cubicBezTo>
                        <a:cubicBezTo>
                          <a:pt x="741018" y="858791"/>
                          <a:pt x="704916" y="832860"/>
                          <a:pt x="508284" y="830997"/>
                        </a:cubicBezTo>
                        <a:cubicBezTo>
                          <a:pt x="308785" y="835150"/>
                          <a:pt x="223040" y="803953"/>
                          <a:pt x="0" y="830997"/>
                        </a:cubicBezTo>
                        <a:cubicBezTo>
                          <a:pt x="-57382" y="719252"/>
                          <a:pt x="49235" y="642729"/>
                          <a:pt x="0" y="553998"/>
                        </a:cubicBezTo>
                        <a:cubicBezTo>
                          <a:pt x="-55446" y="466236"/>
                          <a:pt x="46968" y="372881"/>
                          <a:pt x="0" y="301929"/>
                        </a:cubicBezTo>
                        <a:cubicBezTo>
                          <a:pt x="-41867" y="243636"/>
                          <a:pt x="48862" y="125926"/>
                          <a:pt x="0" y="0"/>
                        </a:cubicBezTo>
                        <a:close/>
                      </a:path>
                      <a:path w="8969716" h="830997" fill="none" stroke="0" extrusionOk="0">
                        <a:moveTo>
                          <a:pt x="0" y="0"/>
                        </a:moveTo>
                        <a:cubicBezTo>
                          <a:pt x="86114" y="24348"/>
                          <a:pt x="323018" y="32929"/>
                          <a:pt x="418587" y="0"/>
                        </a:cubicBezTo>
                        <a:cubicBezTo>
                          <a:pt x="559200" y="-23893"/>
                          <a:pt x="650530" y="22404"/>
                          <a:pt x="837173" y="0"/>
                        </a:cubicBezTo>
                        <a:cubicBezTo>
                          <a:pt x="1032644" y="-41250"/>
                          <a:pt x="1423857" y="62874"/>
                          <a:pt x="1614549" y="0"/>
                        </a:cubicBezTo>
                        <a:cubicBezTo>
                          <a:pt x="1811538" y="-29330"/>
                          <a:pt x="2002467" y="13259"/>
                          <a:pt x="2391924" y="0"/>
                        </a:cubicBezTo>
                        <a:cubicBezTo>
                          <a:pt x="2743147" y="-44279"/>
                          <a:pt x="2739558" y="3602"/>
                          <a:pt x="2900208" y="0"/>
                        </a:cubicBezTo>
                        <a:cubicBezTo>
                          <a:pt x="3018364" y="32634"/>
                          <a:pt x="3452346" y="22343"/>
                          <a:pt x="3677584" y="0"/>
                        </a:cubicBezTo>
                        <a:cubicBezTo>
                          <a:pt x="3948420" y="-91203"/>
                          <a:pt x="4151656" y="-38386"/>
                          <a:pt x="4454959" y="0"/>
                        </a:cubicBezTo>
                        <a:cubicBezTo>
                          <a:pt x="4720289" y="-10155"/>
                          <a:pt x="4841791" y="19464"/>
                          <a:pt x="5142637" y="0"/>
                        </a:cubicBezTo>
                        <a:cubicBezTo>
                          <a:pt x="5447364" y="-29578"/>
                          <a:pt x="5525349" y="40116"/>
                          <a:pt x="5650921" y="0"/>
                        </a:cubicBezTo>
                        <a:cubicBezTo>
                          <a:pt x="5789604" y="-22584"/>
                          <a:pt x="5890493" y="22748"/>
                          <a:pt x="6069508" y="0"/>
                        </a:cubicBezTo>
                        <a:cubicBezTo>
                          <a:pt x="6230652" y="-32011"/>
                          <a:pt x="6353059" y="71"/>
                          <a:pt x="6488095" y="0"/>
                        </a:cubicBezTo>
                        <a:cubicBezTo>
                          <a:pt x="6598123" y="-30169"/>
                          <a:pt x="6845791" y="51200"/>
                          <a:pt x="6996378" y="0"/>
                        </a:cubicBezTo>
                        <a:cubicBezTo>
                          <a:pt x="7153126" y="-37643"/>
                          <a:pt x="7391913" y="63737"/>
                          <a:pt x="7594360" y="0"/>
                        </a:cubicBezTo>
                        <a:cubicBezTo>
                          <a:pt x="7789490" y="27822"/>
                          <a:pt x="8118789" y="-9245"/>
                          <a:pt x="8371735" y="0"/>
                        </a:cubicBezTo>
                        <a:cubicBezTo>
                          <a:pt x="8618520" y="-37498"/>
                          <a:pt x="8846139" y="56953"/>
                          <a:pt x="8969716" y="0"/>
                        </a:cubicBezTo>
                        <a:cubicBezTo>
                          <a:pt x="9021718" y="91452"/>
                          <a:pt x="8961725" y="129992"/>
                          <a:pt x="8969716" y="252068"/>
                        </a:cubicBezTo>
                        <a:cubicBezTo>
                          <a:pt x="8987661" y="357025"/>
                          <a:pt x="8933548" y="436655"/>
                          <a:pt x="8969716" y="520758"/>
                        </a:cubicBezTo>
                        <a:cubicBezTo>
                          <a:pt x="8972972" y="611955"/>
                          <a:pt x="8958461" y="692276"/>
                          <a:pt x="8969716" y="830997"/>
                        </a:cubicBezTo>
                        <a:cubicBezTo>
                          <a:pt x="8654080" y="842432"/>
                          <a:pt x="8409433" y="827036"/>
                          <a:pt x="8282038" y="830997"/>
                        </a:cubicBezTo>
                        <a:cubicBezTo>
                          <a:pt x="8105586" y="839653"/>
                          <a:pt x="7703904" y="787950"/>
                          <a:pt x="7504662" y="830997"/>
                        </a:cubicBezTo>
                        <a:cubicBezTo>
                          <a:pt x="7304500" y="898898"/>
                          <a:pt x="7062838" y="812586"/>
                          <a:pt x="6906681" y="830997"/>
                        </a:cubicBezTo>
                        <a:cubicBezTo>
                          <a:pt x="6797409" y="834350"/>
                          <a:pt x="6483766" y="821009"/>
                          <a:pt x="6219003" y="830997"/>
                        </a:cubicBezTo>
                        <a:cubicBezTo>
                          <a:pt x="5919569" y="851812"/>
                          <a:pt x="5902722" y="810138"/>
                          <a:pt x="5621022" y="830997"/>
                        </a:cubicBezTo>
                        <a:cubicBezTo>
                          <a:pt x="5310301" y="892305"/>
                          <a:pt x="5160832" y="796504"/>
                          <a:pt x="4843647" y="830997"/>
                        </a:cubicBezTo>
                        <a:cubicBezTo>
                          <a:pt x="4554496" y="848543"/>
                          <a:pt x="4587724" y="808242"/>
                          <a:pt x="4514757" y="830997"/>
                        </a:cubicBezTo>
                        <a:cubicBezTo>
                          <a:pt x="4434497" y="876777"/>
                          <a:pt x="4296233" y="795593"/>
                          <a:pt x="4096170" y="830997"/>
                        </a:cubicBezTo>
                        <a:cubicBezTo>
                          <a:pt x="3901116" y="827534"/>
                          <a:pt x="3626634" y="768280"/>
                          <a:pt x="3408492" y="830997"/>
                        </a:cubicBezTo>
                        <a:cubicBezTo>
                          <a:pt x="3161409" y="819778"/>
                          <a:pt x="3057378" y="788230"/>
                          <a:pt x="2720814" y="830997"/>
                        </a:cubicBezTo>
                        <a:cubicBezTo>
                          <a:pt x="2389575" y="890338"/>
                          <a:pt x="2502446" y="808225"/>
                          <a:pt x="2391924" y="830997"/>
                        </a:cubicBezTo>
                        <a:cubicBezTo>
                          <a:pt x="2291700" y="843878"/>
                          <a:pt x="2097559" y="832960"/>
                          <a:pt x="1973338" y="830997"/>
                        </a:cubicBezTo>
                        <a:cubicBezTo>
                          <a:pt x="1849419" y="833160"/>
                          <a:pt x="1603671" y="841132"/>
                          <a:pt x="1465054" y="830997"/>
                        </a:cubicBezTo>
                        <a:cubicBezTo>
                          <a:pt x="1367726" y="842042"/>
                          <a:pt x="1219046" y="793950"/>
                          <a:pt x="1046467" y="830997"/>
                        </a:cubicBezTo>
                        <a:cubicBezTo>
                          <a:pt x="890277" y="852285"/>
                          <a:pt x="721637" y="827143"/>
                          <a:pt x="538183" y="830997"/>
                        </a:cubicBezTo>
                        <a:cubicBezTo>
                          <a:pt x="359374" y="862316"/>
                          <a:pt x="219660" y="782539"/>
                          <a:pt x="0" y="830997"/>
                        </a:cubicBezTo>
                        <a:cubicBezTo>
                          <a:pt x="-19352" y="728231"/>
                          <a:pt x="42920" y="644599"/>
                          <a:pt x="0" y="553998"/>
                        </a:cubicBezTo>
                        <a:cubicBezTo>
                          <a:pt x="-38222" y="465148"/>
                          <a:pt x="15989" y="351126"/>
                          <a:pt x="0" y="260379"/>
                        </a:cubicBezTo>
                        <a:cubicBezTo>
                          <a:pt x="-28255" y="168474"/>
                          <a:pt x="34611" y="967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03693" indent="-303693" algn="ctr" defTabSz="653156" eaLnBrk="1" hangingPunct="1">
              <a:defRPr/>
            </a:pP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 = 600 + 70 + 8 </a:t>
            </a:r>
          </a:p>
        </p:txBody>
      </p:sp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D905464-6A43-D1D2-A878-DCE34E976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48184" y="2333142"/>
            <a:ext cx="1342350" cy="13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D72911-317E-F34A-E1DA-63285EF88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48184" y="3999906"/>
            <a:ext cx="1342350" cy="13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942A8FA-223A-8158-682F-C0ED6E1A8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63717" y="3889924"/>
            <a:ext cx="1342350" cy="136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đồng hồ đếm giờ2">
            <a:hlinkClick r:id="" action="ppaction://media"/>
            <a:extLst>
              <a:ext uri="{FF2B5EF4-FFF2-40B4-BE49-F238E27FC236}">
                <a16:creationId xmlns:a16="http://schemas.microsoft.com/office/drawing/2014/main" id="{75F49290-FE89-F3A0-0CB4-467504DF86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8823" t="6944" r="30585" b="10198"/>
          <a:stretch/>
        </p:blipFill>
        <p:spPr>
          <a:xfrm>
            <a:off x="335360" y="4969809"/>
            <a:ext cx="1257233" cy="144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43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43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5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raphic 178" descr="A collection of circles in various sizes and patterns">
            <a:extLst>
              <a:ext uri="{FF2B5EF4-FFF2-40B4-BE49-F238E27FC236}">
                <a16:creationId xmlns:a16="http://schemas.microsoft.com/office/drawing/2014/main" id="{C4C0052A-46A6-42BF-B963-8BF984BF3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47859" y="2438839"/>
            <a:ext cx="4394400" cy="4394400"/>
          </a:xfrm>
          <a:prstGeom prst="rect">
            <a:avLst/>
          </a:prstGeom>
        </p:spPr>
      </p:pic>
      <p:pic>
        <p:nvPicPr>
          <p:cNvPr id="166" name="Picture 2">
            <a:extLst>
              <a:ext uri="{FF2B5EF4-FFF2-40B4-BE49-F238E27FC236}">
                <a16:creationId xmlns:a16="http://schemas.microsoft.com/office/drawing/2014/main" id="{DDA2597A-DA21-4BE5-8C6F-DE59B5118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3867" y="3789040"/>
            <a:ext cx="2845839" cy="3004245"/>
          </a:xfrm>
          <a:prstGeom prst="rect">
            <a:avLst/>
          </a:prstGeom>
        </p:spPr>
      </p:pic>
      <p:pic>
        <p:nvPicPr>
          <p:cNvPr id="26" name="Graphic 25" descr="Assorted circles and squares">
            <a:extLst>
              <a:ext uri="{FF2B5EF4-FFF2-40B4-BE49-F238E27FC236}">
                <a16:creationId xmlns:a16="http://schemas.microsoft.com/office/drawing/2014/main" id="{D1A6C1C9-B37A-4738-B1A7-24D88A275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616118">
            <a:off x="9797983" y="51156"/>
            <a:ext cx="2754123" cy="2754123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C5C4FFC9-BB0D-44C7-A767-11EA879C2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302074" y="3717031"/>
            <a:ext cx="2425699" cy="3095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A63E52-5706-5031-EA76-ABC1C53FB3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4723" y="1058598"/>
            <a:ext cx="2889754" cy="17131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9992B1-400E-6F54-B6E8-CE9C00399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2209" y="2461695"/>
            <a:ext cx="68098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2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id="{C6FEA42E-0DDE-443D-BB40-681E0FD2E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480" y="1844824"/>
            <a:ext cx="3816424" cy="4727552"/>
          </a:xfrm>
          <a:prstGeom prst="rect">
            <a:avLst/>
          </a:prstGeom>
        </p:spPr>
      </p:pic>
      <p:pic>
        <p:nvPicPr>
          <p:cNvPr id="5" name="Picture 4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72DCF6D-E893-7D60-578A-406EF74F0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412776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756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FE4EC7-0B87-4C09-F7E8-0B78ABE18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FAD8DF-C147-1672-BAA6-EE3D68C70EDA}"/>
              </a:ext>
            </a:extLst>
          </p:cNvPr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380329-40B3-A59A-A3F1-396AE38DA548}"/>
              </a:ext>
            </a:extLst>
          </p:cNvPr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34FCDB-DB86-E5BF-5950-1F43BC3E2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647254-6453-2A70-F5A5-5D88CAB0F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E303FA-65A0-B0F2-A222-E657F1E45B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A77B0FD-8667-9FB4-7484-37824D753D4E}"/>
              </a:ext>
            </a:extLst>
          </p:cNvPr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EBE7990-BCFB-301B-5ED0-9B7AAD82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F293AA5-5246-0537-C79F-10FE47765927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D82E7E-3650-7316-3E78-7A79B4A74371}"/>
              </a:ext>
            </a:extLst>
          </p:cNvPr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640CCA3-7AA1-8A18-9EAB-235F908C7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A4C8FB-94C2-01BB-4804-B93E1382AA97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F1F230-11C9-0BC0-9285-4A94B63E4763}"/>
              </a:ext>
            </a:extLst>
          </p:cNvPr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C26DC2F-59B5-F3E1-A051-201968BAC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BF0DB9A-BE76-FE4D-8F40-0BA40578DB6E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0A65863-1465-EAD7-C418-FCFF46006210}"/>
              </a:ext>
            </a:extLst>
          </p:cNvPr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38" name="Picture 2" descr="Purple Shell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0611E9AA-03F3-74A5-7084-D06D88C7F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aturation sat="3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2951DE9-C36B-BC70-EDD1-6F5530F09670}"/>
                </a:ext>
              </a:extLst>
            </p:cNvPr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471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151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0A22762-864A-932D-DB53-C0417B7225AE}"/>
              </a:ext>
            </a:extLst>
          </p:cNvPr>
          <p:cNvSpPr/>
          <p:nvPr/>
        </p:nvSpPr>
        <p:spPr>
          <a:xfrm>
            <a:off x="346967" y="405476"/>
            <a:ext cx="11312435" cy="632242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D9087-047B-09FE-9884-0AE590E90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6A3854-1489-01E5-FA7B-A1A9181E7F4A}"/>
              </a:ext>
            </a:extLst>
          </p:cNvPr>
          <p:cNvSpPr txBox="1"/>
          <p:nvPr/>
        </p:nvSpPr>
        <p:spPr>
          <a:xfrm>
            <a:off x="862149" y="613249"/>
            <a:ext cx="121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4DC8DC-C0B2-2A5A-9A23-691805335A6E}"/>
              </a:ext>
            </a:extLst>
          </p:cNvPr>
          <p:cNvSpPr txBox="1"/>
          <p:nvPr/>
        </p:nvSpPr>
        <p:spPr>
          <a:xfrm>
            <a:off x="2312126" y="405476"/>
            <a:ext cx="9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Đọc, viết số, biết số đó gồm: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7EE9E-6F29-732F-AE62-F91D4A82A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9FB43C-6562-E588-2500-556CC3084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826" y="4742824"/>
            <a:ext cx="171982" cy="1613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06CD9C-B918-5756-0E29-A606ADB17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19" y="1314465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0A017F-9575-D1FA-BDFB-260216CBC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94" y="1791591"/>
            <a:ext cx="354649" cy="33263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737FDA3-E66A-B437-08F0-4E331D9846E2}"/>
              </a:ext>
            </a:extLst>
          </p:cNvPr>
          <p:cNvGrpSpPr/>
          <p:nvPr/>
        </p:nvGrpSpPr>
        <p:grpSpPr>
          <a:xfrm>
            <a:off x="1540903" y="2175223"/>
            <a:ext cx="2697223" cy="2697223"/>
            <a:chOff x="1024247" y="2412485"/>
            <a:chExt cx="2697223" cy="26972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7AD7D45-D2B6-B5F1-FC44-0326FAAA1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D47866-0935-CE7C-30DF-AB45135A7AA5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trăm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A03657-59ED-7D70-E278-124C3AFF5A09}"/>
              </a:ext>
            </a:extLst>
          </p:cNvPr>
          <p:cNvGrpSpPr/>
          <p:nvPr/>
        </p:nvGrpSpPr>
        <p:grpSpPr>
          <a:xfrm>
            <a:off x="4369566" y="1094132"/>
            <a:ext cx="2697223" cy="2697223"/>
            <a:chOff x="1024247" y="2412485"/>
            <a:chExt cx="2697223" cy="26972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18E1C6-12C9-34AD-10ED-57ED4F044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439E17-CC93-FBDC-DEC0-F77CF65A8BD6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 chục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64B0-7A24-8749-4A84-B7FA5BE14F47}"/>
              </a:ext>
            </a:extLst>
          </p:cNvPr>
          <p:cNvGrpSpPr/>
          <p:nvPr/>
        </p:nvGrpSpPr>
        <p:grpSpPr>
          <a:xfrm>
            <a:off x="7291529" y="1821604"/>
            <a:ext cx="2964748" cy="3098887"/>
            <a:chOff x="1024247" y="2412485"/>
            <a:chExt cx="2697223" cy="26972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37B1F3-F33A-4590-FA9D-051DC29C0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091" b="94000" l="2242" r="9575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247" y="2412485"/>
              <a:ext cx="2697223" cy="269722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93049B-465F-5E89-57FD-49BD596FB3BB}"/>
                </a:ext>
              </a:extLst>
            </p:cNvPr>
            <p:cNvSpPr txBox="1"/>
            <p:nvPr/>
          </p:nvSpPr>
          <p:spPr>
            <a:xfrm>
              <a:off x="1349525" y="3290705"/>
              <a:ext cx="2273939" cy="72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9 đơn vị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583E27-32D1-4F8A-44A9-CB1800C220B0}"/>
              </a:ext>
            </a:extLst>
          </p:cNvPr>
          <p:cNvGrpSpPr/>
          <p:nvPr/>
        </p:nvGrpSpPr>
        <p:grpSpPr>
          <a:xfrm>
            <a:off x="3729472" y="3403457"/>
            <a:ext cx="4632751" cy="3429001"/>
            <a:chOff x="3729472" y="3403457"/>
            <a:chExt cx="4632751" cy="3429001"/>
          </a:xfrm>
        </p:grpSpPr>
        <p:pic>
          <p:nvPicPr>
            <p:cNvPr id="22" name="Picture 2" descr="Purple Shell PNG, Vector, PSD, and Clipart With Transparent Background for  Free Download | Pngtree">
              <a:extLst>
                <a:ext uri="{FF2B5EF4-FFF2-40B4-BE49-F238E27FC236}">
                  <a16:creationId xmlns:a16="http://schemas.microsoft.com/office/drawing/2014/main" id="{452CBDE2-8210-3303-DC52-87CAD55A9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9444" l="556" r="90000"/>
                      </a14:imgEffect>
                      <a14:imgEffect>
                        <a14:saturation sat="3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472" y="3403457"/>
              <a:ext cx="4632751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A56BE46-0D40-A7DD-213F-9ABC2FA3C28A}"/>
                </a:ext>
              </a:extLst>
            </p:cNvPr>
            <p:cNvSpPr txBox="1"/>
            <p:nvPr/>
          </p:nvSpPr>
          <p:spPr>
            <a:xfrm>
              <a:off x="4899641" y="4762660"/>
              <a:ext cx="22938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259</a:t>
              </a:r>
              <a:endParaRPr lang="en-US" sz="8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85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309"/>
  <p:tag name="MH_LIBRARY" val="GRAPHIC"/>
  <p:tag name="MH_ORDER" val="Freeform 19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306</Words>
  <Application>Microsoft Office PowerPoint</Application>
  <PresentationFormat>Widescreen</PresentationFormat>
  <Paragraphs>95</Paragraphs>
  <Slides>21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Arial-Rounded</vt:lpstr>
      <vt:lpstr>Calibri</vt:lpstr>
      <vt:lpstr>Calibri Light</vt:lpstr>
      <vt:lpstr>Cambria</vt:lpstr>
      <vt:lpstr>Times New Roman</vt:lpstr>
      <vt:lpstr>UTM Avo</vt:lpstr>
      <vt:lpstr>UTM Seagull</vt:lpstr>
      <vt:lpstr>2_Office 主题</vt:lpstr>
      <vt:lpstr>https://www.freeppt7.com</vt:lpstr>
      <vt:lpstr>Default Design</vt:lpstr>
      <vt:lpstr>1_Default Design</vt:lpstr>
      <vt:lpstr>Custom Design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Meeting Objectives</vt:lpstr>
      <vt:lpstr>Meeting Objectives</vt:lpstr>
      <vt:lpstr>Meeting Objectives</vt:lpstr>
      <vt:lpstr>Meeting Objectives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68</cp:revision>
  <dcterms:created xsi:type="dcterms:W3CDTF">2021-07-20T01:55:21Z</dcterms:created>
  <dcterms:modified xsi:type="dcterms:W3CDTF">2025-03-09T00:54:04Z</dcterms:modified>
</cp:coreProperties>
</file>